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5" r:id="rId3"/>
    <p:sldId id="256" r:id="rId4"/>
    <p:sldId id="258" r:id="rId5"/>
    <p:sldId id="257" r:id="rId6"/>
    <p:sldId id="276" r:id="rId7"/>
    <p:sldId id="277" r:id="rId8"/>
    <p:sldId id="259" r:id="rId9"/>
    <p:sldId id="260" r:id="rId10"/>
    <p:sldId id="261" r:id="rId11"/>
    <p:sldId id="262" r:id="rId12"/>
    <p:sldId id="264" r:id="rId13"/>
    <p:sldId id="265" r:id="rId14"/>
    <p:sldId id="266" r:id="rId15"/>
    <p:sldId id="268" r:id="rId16"/>
    <p:sldId id="269" r:id="rId17"/>
    <p:sldId id="271" r:id="rId18"/>
    <p:sldId id="270" r:id="rId19"/>
    <p:sldId id="273"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F92"/>
    <a:srgbClr val="FF8143"/>
    <a:srgbClr val="FFB500"/>
    <a:srgbClr val="C73E43"/>
    <a:srgbClr val="0E233E"/>
    <a:srgbClr val="0F2C4A"/>
    <a:srgbClr val="FF33CC"/>
    <a:srgbClr val="102F4E"/>
    <a:srgbClr val="F5A572"/>
    <a:srgbClr val="7EA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B763F-C621-404F-984F-F4C2DCC404BE}" type="datetimeFigureOut">
              <a:rPr lang="en-US" smtClean="0"/>
              <a:t>15/1/2024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C2D23-07F2-40F2-8E0E-F7E8FC7E7936}" type="slidenum">
              <a:rPr lang="en-US" smtClean="0"/>
              <a:t>‹#›</a:t>
            </a:fld>
            <a:endParaRPr lang="en-US"/>
          </a:p>
        </p:txBody>
      </p:sp>
    </p:spTree>
    <p:extLst>
      <p:ext uri="{BB962C8B-B14F-4D97-AF65-F5344CB8AC3E}">
        <p14:creationId xmlns:p14="http://schemas.microsoft.com/office/powerpoint/2010/main" val="185846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YC: </a:t>
            </a:r>
            <a:r>
              <a:rPr lang="en-US" dirty="0" err="1"/>
              <a:t>Đọc</a:t>
            </a:r>
            <a:r>
              <a:rPr lang="en-US" dirty="0"/>
              <a:t> </a:t>
            </a:r>
            <a:r>
              <a:rPr lang="en-US" dirty="0" err="1"/>
              <a:t>lại</a:t>
            </a:r>
            <a:r>
              <a:rPr lang="en-US" dirty="0"/>
              <a:t> </a:t>
            </a:r>
            <a:r>
              <a:rPr lang="en-US" dirty="0" err="1"/>
              <a:t>nhiều</a:t>
            </a:r>
            <a:r>
              <a:rPr lang="en-US" dirty="0"/>
              <a:t> </a:t>
            </a:r>
            <a:r>
              <a:rPr lang="en-US" dirty="0" err="1"/>
              <a:t>lần</a:t>
            </a:r>
            <a:r>
              <a:rPr lang="en-US" dirty="0"/>
              <a:t> 2 </a:t>
            </a:r>
            <a:r>
              <a:rPr lang="en-US" dirty="0" err="1"/>
              <a:t>phép</a:t>
            </a:r>
            <a:r>
              <a:rPr lang="en-US" dirty="0"/>
              <a:t> </a:t>
            </a:r>
            <a:r>
              <a:rPr lang="en-US" dirty="0" err="1"/>
              <a:t>tính</a:t>
            </a:r>
            <a:r>
              <a:rPr lang="en-US" dirty="0"/>
              <a:t>. </a:t>
            </a:r>
            <a:r>
              <a:rPr lang="en-US" dirty="0" err="1"/>
              <a:t>Mối</a:t>
            </a:r>
            <a:r>
              <a:rPr lang="en-US" dirty="0"/>
              <a:t> </a:t>
            </a:r>
            <a:r>
              <a:rPr lang="en-US" dirty="0" err="1"/>
              <a:t>liên</a:t>
            </a:r>
            <a:r>
              <a:rPr lang="en-US" dirty="0"/>
              <a:t> </a:t>
            </a:r>
            <a:r>
              <a:rPr lang="en-US" dirty="0" err="1"/>
              <a:t>hệ</a:t>
            </a:r>
            <a:r>
              <a:rPr lang="en-US" dirty="0"/>
              <a:t> </a:t>
            </a:r>
            <a:r>
              <a:rPr lang="en-US" dirty="0" err="1"/>
              <a:t>giữa</a:t>
            </a:r>
            <a:r>
              <a:rPr lang="en-US" dirty="0"/>
              <a:t> </a:t>
            </a:r>
            <a:r>
              <a:rPr lang="en-US" dirty="0" err="1"/>
              <a:t>phép</a:t>
            </a:r>
            <a:r>
              <a:rPr lang="en-US" dirty="0"/>
              <a:t> </a:t>
            </a:r>
            <a:r>
              <a:rPr lang="en-US" dirty="0" err="1"/>
              <a:t>nhân</a:t>
            </a:r>
            <a:r>
              <a:rPr lang="en-US" dirty="0"/>
              <a:t> </a:t>
            </a:r>
            <a:r>
              <a:rPr lang="en-US" dirty="0" err="1"/>
              <a:t>và</a:t>
            </a:r>
            <a:r>
              <a:rPr lang="en-US" dirty="0"/>
              <a:t> </a:t>
            </a:r>
            <a:r>
              <a:rPr lang="en-US" dirty="0" err="1"/>
              <a:t>phép</a:t>
            </a:r>
            <a:r>
              <a:rPr lang="en-US" dirty="0"/>
              <a:t> chia.</a:t>
            </a:r>
          </a:p>
        </p:txBody>
      </p:sp>
      <p:sp>
        <p:nvSpPr>
          <p:cNvPr id="4" name="Slide Number Placeholder 3"/>
          <p:cNvSpPr>
            <a:spLocks noGrp="1"/>
          </p:cNvSpPr>
          <p:nvPr>
            <p:ph type="sldNum" sz="quarter" idx="5"/>
          </p:nvPr>
        </p:nvSpPr>
        <p:spPr/>
        <p:txBody>
          <a:bodyPr/>
          <a:lstStyle/>
          <a:p>
            <a:fld id="{1F4C2D23-07F2-40F2-8E0E-F7E8FC7E7936}" type="slidenum">
              <a:rPr lang="en-US" smtClean="0"/>
              <a:t>11</a:t>
            </a:fld>
            <a:endParaRPr lang="en-US"/>
          </a:p>
        </p:txBody>
      </p:sp>
    </p:spTree>
    <p:extLst>
      <p:ext uri="{BB962C8B-B14F-4D97-AF65-F5344CB8AC3E}">
        <p14:creationId xmlns:p14="http://schemas.microsoft.com/office/powerpoint/2010/main" val="373384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6765-C1C6-4E50-81A4-DE74F3ACE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AC5978-0538-46BA-BBA3-9CBBF5DFF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7D204-6F86-4702-A50E-2289F5E4B4FF}"/>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FD8F812E-C48C-4243-9B52-EB84107D4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36365-43C8-4458-B839-E0A2E0F5281C}"/>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386009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7B1D8-E08B-44AB-A0EA-70681A6B51E5}"/>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3" name="Footer Placeholder 2">
            <a:extLst>
              <a:ext uri="{FF2B5EF4-FFF2-40B4-BE49-F238E27FC236}">
                <a16:creationId xmlns:a16="http://schemas.microsoft.com/office/drawing/2014/main" id="{80101DD5-179E-4716-A408-7771D3193A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93CBE1-2E58-4B29-B9C8-C8D6FBAE5CBC}"/>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288161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990C-C117-4E58-8AD0-C6AFF9865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C129B7-BF1B-4518-AC46-F7CBE8826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8F3C50-77F8-4ACB-A084-72E1940F4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2DC06-8838-4EBF-BA38-71EBE8646700}"/>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6" name="Footer Placeholder 5">
            <a:extLst>
              <a:ext uri="{FF2B5EF4-FFF2-40B4-BE49-F238E27FC236}">
                <a16:creationId xmlns:a16="http://schemas.microsoft.com/office/drawing/2014/main" id="{5731334D-44E4-43CD-875A-B0E14847D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814D2-BB9A-4BD5-8CFE-68CBCDF58E3D}"/>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1690571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F4FE-5646-462D-8DA2-D4819760C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77CE01-85C1-4DA5-A468-249FA1BE8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CFBB08-5130-415F-A954-BBF785D07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B7189-A034-4C4F-9511-B6393D37A1C3}"/>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6" name="Footer Placeholder 5">
            <a:extLst>
              <a:ext uri="{FF2B5EF4-FFF2-40B4-BE49-F238E27FC236}">
                <a16:creationId xmlns:a16="http://schemas.microsoft.com/office/drawing/2014/main" id="{E3A2159E-71D4-454F-9A5B-CF74B4769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72408-1E5F-4649-B996-E2D3E222E67B}"/>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263328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5343-4148-448D-B587-FA106EC2DB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82B4F-08CC-4BFC-A390-1B60C6D2F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C8894-0187-4387-9988-F22AA2E1F5B5}"/>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07F1EBE7-435C-4859-BCF9-D39B74FCF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E0A31-6A4E-44BF-8A05-524D79060587}"/>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65487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4F7C7D-D434-4EE3-8CF3-F3C93F31E0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256C2-98AB-446F-9F92-E50C4AE329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A5A4B-6882-4807-9083-8DBA6875F295}"/>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AF55A373-F6BF-48A8-80BF-B57D6670C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EAF6C-1F44-4497-B107-A51C63611E67}"/>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240666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81665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5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564994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3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819087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469123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4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48201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2E24-6393-4268-8D82-05DAB3C2F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C46AA-C0F4-48AC-8614-02E59E294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BEED8-ABC3-4EF5-AB3B-86FBCB2E4A5A}"/>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AB76E47F-1AA5-47FE-B385-64401A4E8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AE43B-7202-47E8-BE93-4B89EC3D93D5}"/>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271649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2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76931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0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840076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9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39541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8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24447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7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567110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6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12697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315732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933134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3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27470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93666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2E24-6393-4268-8D82-05DAB3C2F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C46AA-C0F4-48AC-8614-02E59E294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BEED8-ABC3-4EF5-AB3B-86FBCB2E4A5A}"/>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AB76E47F-1AA5-47FE-B385-64401A4E8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AE43B-7202-47E8-BE93-4B89EC3D93D5}"/>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953845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495143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394587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546898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0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137553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9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121859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8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284534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7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95126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6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032828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5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740830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4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78037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2E24-6393-4268-8D82-05DAB3C2F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C46AA-C0F4-48AC-8614-02E59E294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BEED8-ABC3-4EF5-AB3B-86FBCB2E4A5A}"/>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AB76E47F-1AA5-47FE-B385-64401A4E8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AE43B-7202-47E8-BE93-4B89EC3D93D5}"/>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504329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937176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460199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328958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0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213961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9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065455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8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772586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7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847177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6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199602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5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347363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4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52378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2E24-6393-4268-8D82-05DAB3C2F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C46AA-C0F4-48AC-8614-02E59E294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BEED8-ABC3-4EF5-AB3B-86FBCB2E4A5A}"/>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AB76E47F-1AA5-47FE-B385-64401A4E8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AE43B-7202-47E8-BE93-4B89EC3D93D5}"/>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3373677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636249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089000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3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170290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0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552885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9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625513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8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499576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7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080476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6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140121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5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052984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4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86976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EEB9-DC47-4860-8C50-BB912490E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3CCF27-05F8-40D4-A180-39413E0B9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29F42-7FF9-4C28-BE16-3CC0792874AD}"/>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D65AE5D4-D6D5-4C30-9C88-E84678920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1E2A1-A78D-451D-82A6-CC0BC64017E4}"/>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3096266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5919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035971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099343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0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962162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9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235076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8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770061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7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028190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6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531003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5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7887140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4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35704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39C5-4DAE-4A4D-963A-A237477E2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87BDE-DEDA-41E3-955F-63103FB8A7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03B97-27C0-4AA2-B5AF-6923AAA26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6C285-96E6-4027-8364-01EF2FB78019}"/>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6" name="Footer Placeholder 5">
            <a:extLst>
              <a:ext uri="{FF2B5EF4-FFF2-40B4-BE49-F238E27FC236}">
                <a16:creationId xmlns:a16="http://schemas.microsoft.com/office/drawing/2014/main" id="{01C09E6E-E6CA-41FB-AC0F-72164DA1B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89D85-6CF6-4933-891D-8E54F9A16F1B}"/>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37012460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69498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951081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564864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0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833142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9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112500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8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918222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7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370436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6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860534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5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080120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2465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6282-D8C4-4C3E-8E73-CA54C34EF2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DF9A5-A46B-4276-98F6-2471459A0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6D0C09-A238-446A-A0DE-3F72ABBF44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8E961-995B-487A-9D90-8F2D0AD62B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69EEDB-99DB-4618-861E-144AFBC31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E908DC-7C53-49C9-8300-D4905C78D800}"/>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8" name="Footer Placeholder 7">
            <a:extLst>
              <a:ext uri="{FF2B5EF4-FFF2-40B4-BE49-F238E27FC236}">
                <a16:creationId xmlns:a16="http://schemas.microsoft.com/office/drawing/2014/main" id="{63C14595-A508-4167-BC3E-040C9BEF0D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036650-1C29-4547-8F34-83599BBFA465}"/>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36117587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667904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7918711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9904136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028523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44F2F87C-BCA9-43C6-9FC1-2CD6AB618253}" type="datetimeFigureOut">
              <a:rPr lang="es-CL" smtClean="0"/>
              <a:t>15-01-2024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66458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44F2F87C-BCA9-43C6-9FC1-2CD6AB618253}" type="datetimeFigureOut">
              <a:rPr lang="es-CL" smtClean="0"/>
              <a:t>15-01-2024</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472940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44F2F87C-BCA9-43C6-9FC1-2CD6AB618253}" type="datetimeFigureOut">
              <a:rPr lang="es-CL" smtClean="0"/>
              <a:t>15-01-2024</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1837191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F2F87C-BCA9-43C6-9FC1-2CD6AB618253}" type="datetimeFigureOut">
              <a:rPr lang="es-CL" smtClean="0"/>
              <a:t>15-01-2024</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9121458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15-01-2024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1045927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15-01-2024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45536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0CFF-F345-4C97-85AE-9A047DBA7B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21BE6-1E3C-42CD-8ACD-C815E33465FC}"/>
              </a:ext>
            </a:extLst>
          </p:cNvPr>
          <p:cNvSpPr>
            <a:spLocks noGrp="1"/>
          </p:cNvSpPr>
          <p:nvPr>
            <p:ph type="dt" sz="half" idx="10"/>
          </p:nvPr>
        </p:nvSpPr>
        <p:spPr/>
        <p:txBody>
          <a:bodyPr/>
          <a:lstStyle/>
          <a:p>
            <a:fld id="{ADA239EB-21D5-4CE2-9E67-99FB1DA8C3F3}" type="datetimeFigureOut">
              <a:rPr lang="en-US" smtClean="0"/>
              <a:t>15/1/2024</a:t>
            </a:fld>
            <a:endParaRPr lang="en-US"/>
          </a:p>
        </p:txBody>
      </p:sp>
      <p:sp>
        <p:nvSpPr>
          <p:cNvPr id="4" name="Footer Placeholder 3">
            <a:extLst>
              <a:ext uri="{FF2B5EF4-FFF2-40B4-BE49-F238E27FC236}">
                <a16:creationId xmlns:a16="http://schemas.microsoft.com/office/drawing/2014/main" id="{4F377962-8A3F-4C6F-9FE5-2BA7E70096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1AB6E5-DA51-4E7E-96F6-5D1EF88D40FC}"/>
              </a:ext>
            </a:extLst>
          </p:cNvPr>
          <p:cNvSpPr>
            <a:spLocks noGrp="1"/>
          </p:cNvSpPr>
          <p:nvPr>
            <p:ph type="sldNum" sz="quarter" idx="12"/>
          </p:nvPr>
        </p:nvSpPr>
        <p:spPr/>
        <p:txBody>
          <a:bodyPr/>
          <a:lstStyle/>
          <a:p>
            <a:fld id="{119FFF95-A75E-4D55-BA75-0237ABE16C1B}" type="slidenum">
              <a:rPr lang="en-US" smtClean="0"/>
              <a:t>‹#›</a:t>
            </a:fld>
            <a:endParaRPr lang="en-US"/>
          </a:p>
        </p:txBody>
      </p:sp>
    </p:spTree>
    <p:extLst>
      <p:ext uri="{BB962C8B-B14F-4D97-AF65-F5344CB8AC3E}">
        <p14:creationId xmlns:p14="http://schemas.microsoft.com/office/powerpoint/2010/main" val="27970428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4754483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15-01-2024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02645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xml"/><Relationship Id="rId21" Type="http://schemas.openxmlformats.org/officeDocument/2006/relationships/slideLayout" Target="../slideLayouts/slideLayout35.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16" Type="http://schemas.openxmlformats.org/officeDocument/2006/relationships/slideLayout" Target="../slideLayouts/slideLayout3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66" Type="http://schemas.openxmlformats.org/officeDocument/2006/relationships/slideLayout" Target="../slideLayouts/slideLayout80.xml"/><Relationship Id="rId74" Type="http://schemas.openxmlformats.org/officeDocument/2006/relationships/slideLayout" Target="../slideLayouts/slideLayout88.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77" Type="http://schemas.openxmlformats.org/officeDocument/2006/relationships/slideLayout" Target="../slideLayouts/slideLayout91.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slideLayout" Target="../slideLayouts/slideLayout86.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slideLayout" Target="../slideLayouts/slideLayout84.xml"/><Relationship Id="rId75" Type="http://schemas.openxmlformats.org/officeDocument/2006/relationships/slideLayout" Target="../slideLayouts/slideLayout89.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slideLayout" Target="../slideLayouts/slideLayout87.xml"/><Relationship Id="rId78"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9" Type="http://schemas.openxmlformats.org/officeDocument/2006/relationships/slideLayout" Target="../slideLayouts/slideLayout53.xml"/><Relationship Id="rId34" Type="http://schemas.openxmlformats.org/officeDocument/2006/relationships/slideLayout" Target="../slideLayouts/slideLayout48.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76" Type="http://schemas.openxmlformats.org/officeDocument/2006/relationships/slideLayout" Target="../slideLayouts/slideLayout90.xml"/><Relationship Id="rId7" Type="http://schemas.openxmlformats.org/officeDocument/2006/relationships/slideLayout" Target="../slideLayouts/slideLayout21.xml"/><Relationship Id="rId71" Type="http://schemas.openxmlformats.org/officeDocument/2006/relationships/slideLayout" Target="../slideLayouts/slideLayout85.xml"/><Relationship Id="rId2" Type="http://schemas.openxmlformats.org/officeDocument/2006/relationships/slideLayout" Target="../slideLayouts/slideLayout16.xml"/><Relationship Id="rId2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4E9A6-9ADA-40B3-AE2E-926240ADC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1D9822-2DDC-4233-BD2A-1422636F3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BBEEF-BC8F-4158-877C-83188D583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239EB-21D5-4CE2-9E67-99FB1DA8C3F3}" type="datetimeFigureOut">
              <a:rPr lang="en-US" smtClean="0"/>
              <a:t>15/1/2024</a:t>
            </a:fld>
            <a:endParaRPr lang="en-US"/>
          </a:p>
        </p:txBody>
      </p:sp>
      <p:sp>
        <p:nvSpPr>
          <p:cNvPr id="5" name="Footer Placeholder 4">
            <a:extLst>
              <a:ext uri="{FF2B5EF4-FFF2-40B4-BE49-F238E27FC236}">
                <a16:creationId xmlns:a16="http://schemas.microsoft.com/office/drawing/2014/main" id="{4DDCDD85-B21B-478A-B64B-7F3A28E1C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0EBE90-0909-4BE3-96CD-4ABBFF59B9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FFF95-A75E-4D55-BA75-0237ABE16C1B}" type="slidenum">
              <a:rPr lang="en-US" smtClean="0"/>
              <a:t>‹#›</a:t>
            </a:fld>
            <a:endParaRPr lang="en-US"/>
          </a:p>
        </p:txBody>
      </p:sp>
    </p:spTree>
    <p:extLst>
      <p:ext uri="{BB962C8B-B14F-4D97-AF65-F5344CB8AC3E}">
        <p14:creationId xmlns:p14="http://schemas.microsoft.com/office/powerpoint/2010/main" val="1359259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0" r:id="rId3"/>
    <p:sldLayoutId id="2147483718" r:id="rId4"/>
    <p:sldLayoutId id="2147483716"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2F87C-BCA9-43C6-9FC1-2CD6AB618253}" type="datetimeFigureOut">
              <a:rPr lang="es-CL" smtClean="0"/>
              <a:t>15-01-2024</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1C373-06A2-4840-8DC4-2C517F2BE930}" type="slidenum">
              <a:rPr lang="es-CL" smtClean="0"/>
              <a:t>‹#›</a:t>
            </a:fld>
            <a:endParaRPr lang="es-CL"/>
          </a:p>
        </p:txBody>
      </p:sp>
    </p:spTree>
    <p:extLst>
      <p:ext uri="{BB962C8B-B14F-4D97-AF65-F5344CB8AC3E}">
        <p14:creationId xmlns:p14="http://schemas.microsoft.com/office/powerpoint/2010/main" val="2517804390"/>
      </p:ext>
    </p:extLst>
  </p:cSld>
  <p:clrMap bg1="lt1" tx1="dk1" bg2="lt2" tx2="dk2" accent1="accent1" accent2="accent2" accent3="accent3" accent4="accent4" accent5="accent5" accent6="accent6" hlink="hlink" folHlink="folHlink"/>
  <p:sldLayoutIdLst>
    <p:sldLayoutId id="2147483661" r:id="rId1"/>
    <p:sldLayoutId id="2147483737" r:id="rId2"/>
    <p:sldLayoutId id="2147483725" r:id="rId3"/>
    <p:sldLayoutId id="2147483708" r:id="rId4"/>
    <p:sldLayoutId id="2147483731" r:id="rId5"/>
    <p:sldLayoutId id="2147483717" r:id="rId6"/>
    <p:sldLayoutId id="2147483707" r:id="rId7"/>
    <p:sldLayoutId id="2147483706" r:id="rId8"/>
    <p:sldLayoutId id="2147483705" r:id="rId9"/>
    <p:sldLayoutId id="2147483704" r:id="rId10"/>
    <p:sldLayoutId id="2147483703" r:id="rId11"/>
    <p:sldLayoutId id="2147483702" r:id="rId12"/>
    <p:sldLayoutId id="2147483701" r:id="rId13"/>
    <p:sldLayoutId id="2147483700" r:id="rId14"/>
    <p:sldLayoutId id="2147483699" r:id="rId15"/>
    <p:sldLayoutId id="2147483698" r:id="rId16"/>
    <p:sldLayoutId id="2147483662" r:id="rId17"/>
    <p:sldLayoutId id="2147483740" r:id="rId18"/>
    <p:sldLayoutId id="2147483739" r:id="rId19"/>
    <p:sldLayoutId id="2147483738" r:id="rId20"/>
    <p:sldLayoutId id="2147483736" r:id="rId21"/>
    <p:sldLayoutId id="2147483735" r:id="rId22"/>
    <p:sldLayoutId id="2147483734" r:id="rId23"/>
    <p:sldLayoutId id="2147483733" r:id="rId24"/>
    <p:sldLayoutId id="2147483732" r:id="rId25"/>
    <p:sldLayoutId id="2147483729" r:id="rId26"/>
    <p:sldLayoutId id="2147483728" r:id="rId27"/>
    <p:sldLayoutId id="2147483727" r:id="rId28"/>
    <p:sldLayoutId id="2147483726" r:id="rId29"/>
    <p:sldLayoutId id="2147483724" r:id="rId30"/>
    <p:sldLayoutId id="2147483723" r:id="rId31"/>
    <p:sldLayoutId id="2147483722" r:id="rId32"/>
    <p:sldLayoutId id="2147483721" r:id="rId33"/>
    <p:sldLayoutId id="2147483720" r:id="rId34"/>
    <p:sldLayoutId id="2147483719" r:id="rId35"/>
    <p:sldLayoutId id="2147483715" r:id="rId36"/>
    <p:sldLayoutId id="2147483714" r:id="rId37"/>
    <p:sldLayoutId id="2147483713" r:id="rId38"/>
    <p:sldLayoutId id="2147483712" r:id="rId39"/>
    <p:sldLayoutId id="2147483711" r:id="rId40"/>
    <p:sldLayoutId id="2147483710" r:id="rId41"/>
    <p:sldLayoutId id="2147483709" r:id="rId42"/>
    <p:sldLayoutId id="2147483697" r:id="rId43"/>
    <p:sldLayoutId id="2147483696" r:id="rId44"/>
    <p:sldLayoutId id="2147483695" r:id="rId45"/>
    <p:sldLayoutId id="2147483694" r:id="rId46"/>
    <p:sldLayoutId id="2147483693" r:id="rId47"/>
    <p:sldLayoutId id="2147483692" r:id="rId48"/>
    <p:sldLayoutId id="2147483691" r:id="rId49"/>
    <p:sldLayoutId id="2147483690" r:id="rId50"/>
    <p:sldLayoutId id="2147483689" r:id="rId51"/>
    <p:sldLayoutId id="2147483688" r:id="rId52"/>
    <p:sldLayoutId id="2147483687" r:id="rId53"/>
    <p:sldLayoutId id="2147483686" r:id="rId54"/>
    <p:sldLayoutId id="2147483685" r:id="rId55"/>
    <p:sldLayoutId id="2147483684" r:id="rId56"/>
    <p:sldLayoutId id="2147483683" r:id="rId57"/>
    <p:sldLayoutId id="2147483682" r:id="rId58"/>
    <p:sldLayoutId id="2147483681" r:id="rId59"/>
    <p:sldLayoutId id="2147483680" r:id="rId60"/>
    <p:sldLayoutId id="2147483679" r:id="rId61"/>
    <p:sldLayoutId id="2147483678" r:id="rId62"/>
    <p:sldLayoutId id="2147483677" r:id="rId63"/>
    <p:sldLayoutId id="2147483676" r:id="rId64"/>
    <p:sldLayoutId id="2147483675" r:id="rId65"/>
    <p:sldLayoutId id="2147483674" r:id="rId66"/>
    <p:sldLayoutId id="2147483673" r:id="rId67"/>
    <p:sldLayoutId id="2147483672" r:id="rId68"/>
    <p:sldLayoutId id="2147483663" r:id="rId69"/>
    <p:sldLayoutId id="2147483664" r:id="rId70"/>
    <p:sldLayoutId id="2147483665" r:id="rId71"/>
    <p:sldLayoutId id="2147483666" r:id="rId72"/>
    <p:sldLayoutId id="2147483667" r:id="rId73"/>
    <p:sldLayoutId id="2147483668" r:id="rId74"/>
    <p:sldLayoutId id="2147483669" r:id="rId75"/>
    <p:sldLayoutId id="2147483670" r:id="rId76"/>
    <p:sldLayoutId id="2147483671" r:id="rId7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1.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microsoft.com/office/2007/relationships/hdphoto" Target="../media/hdphoto9.wdp"/><Relationship Id="rId5" Type="http://schemas.openxmlformats.org/officeDocument/2006/relationships/image" Target="../media/image16.png"/><Relationship Id="rId4" Type="http://schemas.openxmlformats.org/officeDocument/2006/relationships/image" Target="../media/image14.jpe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5.xml"/><Relationship Id="rId6" Type="http://schemas.microsoft.com/office/2007/relationships/hdphoto" Target="../media/hdphoto10.wdp"/><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g"/><Relationship Id="rId7" Type="http://schemas.openxmlformats.org/officeDocument/2006/relationships/image" Target="../media/image190.png"/><Relationship Id="rId2" Type="http://schemas.openxmlformats.org/officeDocument/2006/relationships/slideLayout" Target="../slideLayouts/slideLayout31.xml"/><Relationship Id="rId1" Type="http://schemas.openxmlformats.org/officeDocument/2006/relationships/tags" Target="../tags/tag2.xml"/><Relationship Id="rId6" Type="http://schemas.openxmlformats.org/officeDocument/2006/relationships/image" Target="../media/image20.png"/><Relationship Id="rId5" Type="http://schemas.microsoft.com/office/2007/relationships/hdphoto" Target="../media/hdphoto9.wdp"/><Relationship Id="rId4" Type="http://schemas.openxmlformats.org/officeDocument/2006/relationships/image" Target="../media/image16.png"/><Relationship Id="rId9" Type="http://schemas.openxmlformats.org/officeDocument/2006/relationships/image" Target="file:///C:\Program%20Files\Inknoe%20ClassPoint\Images\slide_annotate_without%20result_default.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31.xml"/><Relationship Id="rId6" Type="http://schemas.openxmlformats.org/officeDocument/2006/relationships/image" Target="../media/image190.png"/><Relationship Id="rId5" Type="http://schemas.openxmlformats.org/officeDocument/2006/relationships/image" Target="../media/image20.png"/><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220.png"/><Relationship Id="rId2" Type="http://schemas.openxmlformats.org/officeDocument/2006/relationships/slideLayout" Target="../slideLayouts/slideLayout31.xml"/><Relationship Id="rId1" Type="http://schemas.openxmlformats.org/officeDocument/2006/relationships/tags" Target="../tags/tag3.xml"/><Relationship Id="rId6" Type="http://schemas.openxmlformats.org/officeDocument/2006/relationships/image" Target="../media/image210.png"/><Relationship Id="rId11" Type="http://schemas.openxmlformats.org/officeDocument/2006/relationships/image" Target="file:///C:\Program%20Files\Inknoe%20ClassPoint\Images\image_upload_with%20result_default.png" TargetMode="External"/><Relationship Id="rId5" Type="http://schemas.microsoft.com/office/2007/relationships/hdphoto" Target="../media/hdphoto9.wdp"/><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image" Target="../media/image27.PNG"/><Relationship Id="rId5" Type="http://schemas.microsoft.com/office/2007/relationships/hdphoto" Target="../media/hdphoto11.wdp"/><Relationship Id="rId10" Type="http://schemas.microsoft.com/office/2007/relationships/hdphoto" Target="../media/hdphoto12.wdp"/><Relationship Id="rId4" Type="http://schemas.openxmlformats.org/officeDocument/2006/relationships/image" Target="../media/image26.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image" Target="../media/image19.png"/><Relationship Id="rId5" Type="http://schemas.microsoft.com/office/2007/relationships/hdphoto" Target="../media/hdphoto7.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image" Target="../media/image27.PNG"/><Relationship Id="rId5" Type="http://schemas.microsoft.com/office/2007/relationships/hdphoto" Target="../media/hdphoto11.wdp"/><Relationship Id="rId10" Type="http://schemas.microsoft.com/office/2007/relationships/hdphoto" Target="../media/hdphoto12.wdp"/><Relationship Id="rId4" Type="http://schemas.openxmlformats.org/officeDocument/2006/relationships/image" Target="../media/image26.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image" Target="../media/image27.PNG"/><Relationship Id="rId5" Type="http://schemas.microsoft.com/office/2007/relationships/hdphoto" Target="../media/hdphoto11.wdp"/><Relationship Id="rId10" Type="http://schemas.microsoft.com/office/2007/relationships/hdphoto" Target="../media/hdphoto12.wdp"/><Relationship Id="rId4" Type="http://schemas.openxmlformats.org/officeDocument/2006/relationships/image" Target="../media/image26.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1.xml"/><Relationship Id="rId5" Type="http://schemas.microsoft.com/office/2007/relationships/hdphoto" Target="../media/hdphoto8.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1.xml"/><Relationship Id="rId5" Type="http://schemas.microsoft.com/office/2007/relationships/hdphoto" Target="../media/hdphoto9.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1.xml"/><Relationship Id="rId5" Type="http://schemas.microsoft.com/office/2007/relationships/hdphoto" Target="../media/hdphoto8.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LANETA 3" descr="Resultado de imagen para PLANETA 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9" name="PLANETA 3" descr="Resultado de imagen para PLANETA PNG">
            <a:extLst>
              <a:ext uri="{FF2B5EF4-FFF2-40B4-BE49-F238E27FC236}">
                <a16:creationId xmlns:a16="http://schemas.microsoft.com/office/drawing/2014/main" id="{D83928AF-FB4D-411F-83AB-B058AD5EE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903" y="4975882"/>
            <a:ext cx="1519417" cy="11395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ình ảnh Phi Hành Gia Không Gian Phi Hành Gia Không Gian Mặt Trăng, Phi  Hành Gia, Không Gian, Phi Hành Gia Vũ Trụ miễn phí tải tập tin PNG  PSDComment và">
            <a:extLst>
              <a:ext uri="{FF2B5EF4-FFF2-40B4-BE49-F238E27FC236}">
                <a16:creationId xmlns:a16="http://schemas.microsoft.com/office/drawing/2014/main" id="{4C439BB0-C798-4FF8-8471-D27FC8A2B7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889" r="91556">
                        <a14:foregroundMark x1="37778" y1="23556" x2="53322" y2="31118"/>
                        <a14:foregroundMark x1="47220" y1="27055" x2="41778" y2="23556"/>
                        <a14:foregroundMark x1="41778" y1="23556" x2="26971" y2="39501"/>
                        <a14:foregroundMark x1="78407" y1="49468" x2="78444" y2="47791"/>
                        <a14:foregroundMark x1="69322" y1="20258" x2="68000" y2="17778"/>
                        <a14:foregroundMark x1="68000" y1="17778" x2="61038" y2="15116"/>
                        <a14:foregroundMark x1="40204" y1="11043" x2="34166" y2="10587"/>
                        <a14:foregroundMark x1="49004" y1="11707" x2="48412" y2="11662"/>
                        <a14:foregroundMark x1="26316" y1="96851" x2="25778" y2="96889"/>
                        <a14:foregroundMark x1="28755" y1="96679" x2="27711" y2="96753"/>
                        <a14:foregroundMark x1="25778" y1="96889" x2="24731" y2="95842"/>
                        <a14:foregroundMark x1="31111" y1="17778" x2="31111" y2="17778"/>
                        <a14:foregroundMark x1="31111" y1="17778" x2="56444" y2="49333"/>
                        <a14:foregroundMark x1="56444" y1="49333" x2="42222" y2="42667"/>
                        <a14:foregroundMark x1="42222" y1="42667" x2="54222" y2="49778"/>
                        <a14:foregroundMark x1="54667" y1="50222" x2="64000" y2="61333"/>
                        <a14:foregroundMark x1="59960" y1="45778" x2="66338" y2="53574"/>
                        <a14:foregroundMark x1="54510" y1="39116" x2="58868" y2="44444"/>
                        <a14:foregroundMark x1="52000" y1="24000" x2="52000" y2="24000"/>
                        <a14:foregroundMark x1="52444" y1="23556" x2="52444" y2="23556"/>
                        <a14:foregroundMark x1="59556" y1="22667" x2="61661" y2="21764"/>
                        <a14:foregroundMark x1="65155" y1="43377" x2="65778" y2="44000"/>
                        <a14:foregroundMark x1="64889" y1="43111" x2="64948" y2="43170"/>
                        <a14:foregroundMark x1="64958" y1="45778" x2="63111" y2="49778"/>
                        <a14:foregroundMark x1="65778" y1="44000" x2="65573" y2="44444"/>
                        <a14:foregroundMark x1="62667" y1="50222" x2="63556" y2="64889"/>
                        <a14:foregroundMark x1="63556" y1="64889" x2="60889" y2="50222"/>
                        <a14:foregroundMark x1="60889" y1="50222" x2="62667" y2="50667"/>
                        <a14:foregroundMark x1="56000" y1="59111" x2="56444" y2="60444"/>
                        <a14:foregroundMark x1="56444" y1="61333" x2="64031" y2="66391"/>
                        <a14:foregroundMark x1="27702" y1="21707" x2="40444" y2="29778"/>
                        <a14:foregroundMark x1="27149" y1="35176" x2="38222" y2="42667"/>
                        <a14:foregroundMark x1="36000" y1="32444" x2="36000" y2="32444"/>
                        <a14:foregroundMark x1="36889" y1="33778" x2="43111" y2="48889"/>
                        <a14:foregroundMark x1="43111" y1="48889" x2="42667" y2="48889"/>
                        <a14:foregroundMark x1="34222" y1="46667" x2="32000" y2="47556"/>
                        <a14:foregroundMark x1="30222" y1="48000" x2="30222" y2="48000"/>
                        <a14:backgroundMark x1="20444" y1="14222" x2="19111" y2="46667"/>
                        <a14:backgroundMark x1="19111" y1="46667" x2="15111" y2="62667"/>
                        <a14:backgroundMark x1="14222" y1="70222" x2="22667" y2="85778"/>
                        <a14:backgroundMark x1="22667" y1="85778" x2="32444" y2="92000"/>
                        <a14:backgroundMark x1="64889" y1="86667" x2="74667" y2="76000"/>
                        <a14:backgroundMark x1="74667" y1="76000" x2="81333" y2="55111"/>
                        <a14:backgroundMark x1="81333" y1="55111" x2="72444" y2="31556"/>
                        <a14:backgroundMark x1="72444" y1="31556" x2="64000" y2="26667"/>
                        <a14:backgroundMark x1="74222" y1="25333" x2="86222" y2="43111"/>
                        <a14:backgroundMark x1="92444" y1="70667" x2="92444" y2="70667"/>
                        <a14:backgroundMark x1="88889" y1="54667" x2="88889" y2="56000"/>
                        <a14:backgroundMark x1="84000" y1="80000" x2="73333" y2="86222"/>
                        <a14:backgroundMark x1="78667" y1="76000" x2="93333" y2="63556"/>
                        <a14:backgroundMark x1="92444" y1="46667" x2="92444" y2="49333"/>
                        <a14:backgroundMark x1="92444" y1="59111" x2="88889" y2="49333"/>
                        <a14:backgroundMark x1="89778" y1="52000" x2="90667" y2="58667"/>
                        <a14:backgroundMark x1="90667" y1="64444" x2="89778" y2="82667"/>
                        <a14:backgroundMark x1="74222" y1="52444" x2="70222" y2="74667"/>
                        <a14:backgroundMark x1="70222" y1="74667" x2="54667" y2="88444"/>
                        <a14:backgroundMark x1="54667" y1="88444" x2="52444" y2="89333"/>
                        <a14:backgroundMark x1="36444" y1="91111" x2="59111" y2="90667"/>
                        <a14:backgroundMark x1="59111" y1="90667" x2="59556" y2="90667"/>
                        <a14:backgroundMark x1="72889" y1="89778" x2="55111" y2="94222"/>
                        <a14:backgroundMark x1="74667" y1="88889" x2="76000" y2="86222"/>
                        <a14:backgroundMark x1="13333" y1="68000" x2="8889" y2="56000"/>
                        <a14:backgroundMark x1="8889" y1="56889" x2="8889" y2="71556"/>
                        <a14:backgroundMark x1="52000" y1="8000" x2="63556" y2="12000"/>
                        <a14:backgroundMark x1="41333" y1="10222" x2="44889" y2="14222"/>
                        <a14:backgroundMark x1="30667" y1="7556" x2="21778" y2="15111"/>
                        <a14:backgroundMark x1="72889" y1="18667" x2="92444" y2="59556"/>
                        <a14:backgroundMark x1="92889" y1="60444" x2="92889" y2="60444"/>
                        <a14:backgroundMark x1="93333" y1="61333" x2="81778" y2="50222"/>
                        <a14:backgroundMark x1="81778" y1="50222" x2="81778" y2="52000"/>
                        <a14:backgroundMark x1="81778" y1="52889" x2="79556" y2="46667"/>
                        <a14:backgroundMark x1="78667" y1="49333" x2="87556" y2="64889"/>
                        <a14:backgroundMark x1="87556" y1="64889" x2="72444" y2="88889"/>
                        <a14:backgroundMark x1="72444" y1="88889" x2="13333" y2="88444"/>
                        <a14:backgroundMark x1="13333" y1="88444" x2="6667" y2="66667"/>
                        <a14:backgroundMark x1="6667" y1="66667" x2="6667" y2="47556"/>
                        <a14:backgroundMark x1="6667" y1="47556" x2="9778" y2="83111"/>
                        <a14:backgroundMark x1="9778" y1="83111" x2="38667" y2="92444"/>
                        <a14:backgroundMark x1="80000" y1="49778" x2="76444" y2="28444"/>
                        <a14:backgroundMark x1="76444" y1="28444" x2="69778" y2="32889"/>
                        <a14:backgroundMark x1="69778" y1="32889" x2="69778" y2="32889"/>
                        <a14:backgroundMark x1="66222" y1="40444" x2="66222" y2="43111"/>
                        <a14:backgroundMark x1="66222" y1="44444" x2="66222" y2="44889"/>
                        <a14:backgroundMark x1="65778" y1="44444" x2="65778" y2="45778"/>
                        <a14:backgroundMark x1="65778" y1="45778" x2="65778" y2="45333"/>
                        <a14:backgroundMark x1="54667" y1="30222" x2="52444" y2="32444"/>
                        <a14:backgroundMark x1="52444" y1="32444" x2="60000" y2="32889"/>
                      </a14:backgroundRemoval>
                    </a14:imgEffect>
                  </a14:imgLayer>
                </a14:imgProps>
              </a:ext>
              <a:ext uri="{28A0092B-C50C-407E-A947-70E740481C1C}">
                <a14:useLocalDpi xmlns:a14="http://schemas.microsoft.com/office/drawing/2010/main" val="0"/>
              </a:ext>
            </a:extLst>
          </a:blip>
          <a:srcRect/>
          <a:stretch>
            <a:fillRect/>
          </a:stretch>
        </p:blipFill>
        <p:spPr bwMode="auto">
          <a:xfrm>
            <a:off x="-225645" y="3327927"/>
            <a:ext cx="3905601" cy="3905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FC0D9C-7479-4EC4-84AC-BC90D4A8E669}"/>
              </a:ext>
            </a:extLst>
          </p:cNvPr>
          <p:cNvSpPr txBox="1"/>
          <p:nvPr/>
        </p:nvSpPr>
        <p:spPr>
          <a:xfrm>
            <a:off x="2227735" y="2189906"/>
            <a:ext cx="89481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C000"/>
                </a:solidFill>
                <a:effectLst/>
                <a:uLnTx/>
                <a:uFillTx/>
                <a:latin typeface="#9Slide07 Koni" pitchFamily="2" charset="0"/>
                <a:ea typeface="+mn-ea"/>
                <a:cs typeface="+mn-cs"/>
              </a:rPr>
              <a:t>Chào</a:t>
            </a:r>
            <a:r>
              <a:rPr kumimoji="0" lang="en-US" sz="6600" b="0" i="0" u="none" strike="noStrike" kern="1200" cap="none" spc="0" normalizeH="0" baseline="0" noProof="0" dirty="0">
                <a:ln>
                  <a:noFill/>
                </a:ln>
                <a:solidFill>
                  <a:srgbClr val="FFC000"/>
                </a:solidFill>
                <a:effectLst/>
                <a:uLnTx/>
                <a:uFillTx/>
                <a:latin typeface="#9Slide07 Koni" pitchFamily="2" charset="0"/>
                <a:ea typeface="+mn-ea"/>
                <a:cs typeface="+mn-cs"/>
              </a:rPr>
              <a:t> </a:t>
            </a:r>
            <a:r>
              <a:rPr kumimoji="0" lang="en-US" sz="6600" b="0" i="0" u="none" strike="noStrike" kern="1200" cap="none" spc="0" normalizeH="0" baseline="0" noProof="0" dirty="0" err="1">
                <a:ln>
                  <a:noFill/>
                </a:ln>
                <a:solidFill>
                  <a:srgbClr val="FFC000"/>
                </a:solidFill>
                <a:effectLst/>
                <a:uLnTx/>
                <a:uFillTx/>
                <a:latin typeface="#9Slide07 Koni" pitchFamily="2" charset="0"/>
                <a:ea typeface="+mn-ea"/>
                <a:cs typeface="+mn-cs"/>
              </a:rPr>
              <a:t>mừng</a:t>
            </a:r>
            <a:r>
              <a:rPr lang="en-US" sz="6600" dirty="0">
                <a:solidFill>
                  <a:srgbClr val="FFC000"/>
                </a:solidFill>
                <a:latin typeface="#9Slide07 Koni" pitchFamily="2" charset="0"/>
              </a:rPr>
              <a:t> </a:t>
            </a:r>
            <a:r>
              <a:rPr lang="en-US" sz="6600" dirty="0" err="1">
                <a:solidFill>
                  <a:srgbClr val="FFC000"/>
                </a:solidFill>
                <a:latin typeface="#9Slide07 Koni" pitchFamily="2" charset="0"/>
              </a:rPr>
              <a:t>các</a:t>
            </a:r>
            <a:r>
              <a:rPr lang="en-US" sz="6600" dirty="0">
                <a:solidFill>
                  <a:srgbClr val="FFC000"/>
                </a:solidFill>
                <a:latin typeface="#9Slide07 Koni" pitchFamily="2" charset="0"/>
              </a:rPr>
              <a:t> con </a:t>
            </a:r>
            <a:r>
              <a:rPr lang="en-US" sz="6600" dirty="0" err="1">
                <a:solidFill>
                  <a:srgbClr val="FFC000"/>
                </a:solidFill>
                <a:latin typeface="#9Slide07 Koni" pitchFamily="2" charset="0"/>
              </a:rPr>
              <a:t>đến</a:t>
            </a:r>
            <a:r>
              <a:rPr lang="en-US" sz="6600" dirty="0">
                <a:solidFill>
                  <a:srgbClr val="FFC000"/>
                </a:solidFill>
                <a:latin typeface="#9Slide07 Koni" pitchFamily="2" charset="0"/>
              </a:rPr>
              <a:t> </a:t>
            </a:r>
            <a:r>
              <a:rPr lang="en-US" sz="6600" dirty="0" err="1">
                <a:solidFill>
                  <a:srgbClr val="FFC000"/>
                </a:solidFill>
                <a:latin typeface="#9Slide07 Koni" pitchFamily="2" charset="0"/>
              </a:rPr>
              <a:t>với</a:t>
            </a:r>
            <a:r>
              <a:rPr lang="en-US" sz="6600" dirty="0">
                <a:solidFill>
                  <a:srgbClr val="FFC000"/>
                </a:solidFill>
                <a:latin typeface="#9Slide07 Koni" pitchFamily="2" charset="0"/>
              </a:rPr>
              <a:t> </a:t>
            </a:r>
            <a:r>
              <a:rPr lang="en-US" sz="6600" dirty="0" err="1">
                <a:solidFill>
                  <a:srgbClr val="FFC000"/>
                </a:solidFill>
                <a:latin typeface="#9Slide07 Koni" pitchFamily="2" charset="0"/>
              </a:rPr>
              <a:t>tiết</a:t>
            </a:r>
            <a:r>
              <a:rPr lang="en-US" sz="6600" dirty="0">
                <a:solidFill>
                  <a:srgbClr val="FFC000"/>
                </a:solidFill>
                <a:latin typeface="#9Slide07 Koni" pitchFamily="2" charset="0"/>
              </a:rPr>
              <a:t> </a:t>
            </a:r>
            <a:r>
              <a:rPr lang="en-US" sz="6600" dirty="0" err="1">
                <a:solidFill>
                  <a:srgbClr val="FFC000"/>
                </a:solidFill>
                <a:latin typeface="#9Slide07 Koni" pitchFamily="2" charset="0"/>
              </a:rPr>
              <a:t>Toán</a:t>
            </a:r>
            <a:endParaRPr kumimoji="0" lang="en-US" sz="6600" b="0" i="0" u="none" strike="noStrike" kern="1200" cap="none" spc="0" normalizeH="0" baseline="0" noProof="0" dirty="0">
              <a:ln>
                <a:noFill/>
              </a:ln>
              <a:solidFill>
                <a:srgbClr val="FFC000"/>
              </a:solidFill>
              <a:effectLst/>
              <a:uLnTx/>
              <a:uFillTx/>
              <a:latin typeface="#9Slide07 Koni" pitchFamily="2" charset="0"/>
              <a:ea typeface="+mn-ea"/>
              <a:cs typeface="+mn-cs"/>
            </a:endParaRPr>
          </a:p>
        </p:txBody>
      </p:sp>
    </p:spTree>
    <p:extLst>
      <p:ext uri="{BB962C8B-B14F-4D97-AF65-F5344CB8AC3E}">
        <p14:creationId xmlns:p14="http://schemas.microsoft.com/office/powerpoint/2010/main" val="202587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2">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72278" y="220719"/>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66FE21FE-BBC3-4B4C-A98C-B604B4525B0C}"/>
              </a:ext>
            </a:extLst>
          </p:cNvPr>
          <p:cNvGrpSpPr/>
          <p:nvPr/>
        </p:nvGrpSpPr>
        <p:grpSpPr>
          <a:xfrm>
            <a:off x="291548" y="409683"/>
            <a:ext cx="4585252" cy="1063046"/>
            <a:chOff x="878660" y="4153720"/>
            <a:chExt cx="6820852" cy="1646262"/>
          </a:xfrm>
        </p:grpSpPr>
        <p:grpSp>
          <p:nvGrpSpPr>
            <p:cNvPr id="14" name="Group 13">
              <a:extLst>
                <a:ext uri="{FF2B5EF4-FFF2-40B4-BE49-F238E27FC236}">
                  <a16:creationId xmlns:a16="http://schemas.microsoft.com/office/drawing/2014/main" id="{B45F8FF4-D5D6-42EB-81BA-CC3EDCBEEB18}"/>
                </a:ext>
              </a:extLst>
            </p:cNvPr>
            <p:cNvGrpSpPr/>
            <p:nvPr/>
          </p:nvGrpSpPr>
          <p:grpSpPr>
            <a:xfrm>
              <a:off x="878660" y="4249760"/>
              <a:ext cx="6820852" cy="1550222"/>
              <a:chOff x="1087785" y="2487203"/>
              <a:chExt cx="5634257" cy="925941"/>
            </a:xfrm>
          </p:grpSpPr>
          <p:sp>
            <p:nvSpPr>
              <p:cNvPr id="15" name="Parallelogram 14">
                <a:extLst>
                  <a:ext uri="{FF2B5EF4-FFF2-40B4-BE49-F238E27FC236}">
                    <a16:creationId xmlns:a16="http://schemas.microsoft.com/office/drawing/2014/main" id="{BCDAA5C1-3A21-4BA9-900E-111DE6D5DACE}"/>
                  </a:ext>
                </a:extLst>
              </p:cNvPr>
              <p:cNvSpPr/>
              <p:nvPr/>
            </p:nvSpPr>
            <p:spPr>
              <a:xfrm>
                <a:off x="1087785" y="2487203"/>
                <a:ext cx="5634257"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1DE0F0EF-032A-4BAC-B593-763020F7808E}"/>
                  </a:ext>
                </a:extLst>
              </p:cNvPr>
              <p:cNvGrpSpPr/>
              <p:nvPr/>
            </p:nvGrpSpPr>
            <p:grpSpPr>
              <a:xfrm>
                <a:off x="1491329" y="2626323"/>
                <a:ext cx="1450975" cy="647701"/>
                <a:chOff x="5511800" y="323849"/>
                <a:chExt cx="1450975" cy="647701"/>
              </a:xfrm>
            </p:grpSpPr>
            <p:sp>
              <p:nvSpPr>
                <p:cNvPr id="25" name="Oval 24">
                  <a:extLst>
                    <a:ext uri="{FF2B5EF4-FFF2-40B4-BE49-F238E27FC236}">
                      <a16:creationId xmlns:a16="http://schemas.microsoft.com/office/drawing/2014/main" id="{9995D454-E982-4F0F-92A6-44B066E7E0DE}"/>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Oval 25">
                  <a:extLst>
                    <a:ext uri="{FF2B5EF4-FFF2-40B4-BE49-F238E27FC236}">
                      <a16:creationId xmlns:a16="http://schemas.microsoft.com/office/drawing/2014/main" id="{3E76464A-EA03-46FD-B453-29F2ECB483C1}"/>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Oval 26">
                  <a:extLst>
                    <a:ext uri="{FF2B5EF4-FFF2-40B4-BE49-F238E27FC236}">
                      <a16:creationId xmlns:a16="http://schemas.microsoft.com/office/drawing/2014/main" id="{BF054B98-9D42-4191-AE37-729B9FB42CA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6CDBCAC6-E1B3-4DD8-B01C-0BD891CD22F1}"/>
                  </a:ext>
                </a:extLst>
              </p:cNvPr>
              <p:cNvGrpSpPr/>
              <p:nvPr/>
            </p:nvGrpSpPr>
            <p:grpSpPr>
              <a:xfrm>
                <a:off x="3187037" y="2626367"/>
                <a:ext cx="1450975" cy="647701"/>
                <a:chOff x="5511800" y="323849"/>
                <a:chExt cx="1450975" cy="647701"/>
              </a:xfrm>
            </p:grpSpPr>
            <p:sp>
              <p:nvSpPr>
                <p:cNvPr id="22" name="Oval 21">
                  <a:extLst>
                    <a:ext uri="{FF2B5EF4-FFF2-40B4-BE49-F238E27FC236}">
                      <a16:creationId xmlns:a16="http://schemas.microsoft.com/office/drawing/2014/main" id="{D48E28E6-9E43-4468-8F72-387DE1691B42}"/>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D660E75B-2081-410C-8EE3-D2C5E7CEEF83}"/>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849EA66E-A714-41E3-9B44-D52B8FC44919}"/>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D34D2830-97CF-499C-BC12-890BE7AE13EE}"/>
                  </a:ext>
                </a:extLst>
              </p:cNvPr>
              <p:cNvGrpSpPr/>
              <p:nvPr/>
            </p:nvGrpSpPr>
            <p:grpSpPr>
              <a:xfrm>
                <a:off x="4881486" y="2626411"/>
                <a:ext cx="1452234" cy="647701"/>
                <a:chOff x="5510541" y="323849"/>
                <a:chExt cx="1452234" cy="647701"/>
              </a:xfrm>
            </p:grpSpPr>
            <p:sp>
              <p:nvSpPr>
                <p:cNvPr id="19" name="Oval 18">
                  <a:extLst>
                    <a:ext uri="{FF2B5EF4-FFF2-40B4-BE49-F238E27FC236}">
                      <a16:creationId xmlns:a16="http://schemas.microsoft.com/office/drawing/2014/main" id="{681A4F90-F2E2-43EF-92C4-20022DD349D0}"/>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a:extLst>
                    <a:ext uri="{FF2B5EF4-FFF2-40B4-BE49-F238E27FC236}">
                      <a16:creationId xmlns:a16="http://schemas.microsoft.com/office/drawing/2014/main" id="{7E541C22-7843-4B46-841B-0F9869A5D49D}"/>
                    </a:ext>
                  </a:extLst>
                </p:cNvPr>
                <p:cNvSpPr/>
                <p:nvPr/>
              </p:nvSpPr>
              <p:spPr>
                <a:xfrm>
                  <a:off x="5510541" y="34752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Oval 20">
                  <a:extLst>
                    <a:ext uri="{FF2B5EF4-FFF2-40B4-BE49-F238E27FC236}">
                      <a16:creationId xmlns:a16="http://schemas.microsoft.com/office/drawing/2014/main" id="{2688634E-79D3-4449-A1F2-E0B81282C49B}"/>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28" name="Picture 2" descr="Florida Orange Stock Illustrations – 673 Florida Orange Stock  Illustrations, Vectors &amp;amp; Clipart - Dreamstime">
              <a:extLst>
                <a:ext uri="{FF2B5EF4-FFF2-40B4-BE49-F238E27FC236}">
                  <a16:creationId xmlns:a16="http://schemas.microsoft.com/office/drawing/2014/main" id="{8EF0E9C4-F49A-431C-A2E6-F3B86D28FC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3993" y="4222474"/>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lorida Orange Stock Illustrations – 673 Florida Orange Stock  Illustrations, Vectors &amp;amp; Clipart - Dreamstime">
              <a:extLst>
                <a:ext uri="{FF2B5EF4-FFF2-40B4-BE49-F238E27FC236}">
                  <a16:creationId xmlns:a16="http://schemas.microsoft.com/office/drawing/2014/main" id="{CF449F27-F79A-4B9A-8602-99E6F48CF6C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0674" y="4291879"/>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lorida Orange Stock Illustrations – 673 Florida Orange Stock  Illustrations, Vectors &amp;amp; Clipart - Dreamstime">
              <a:extLst>
                <a:ext uri="{FF2B5EF4-FFF2-40B4-BE49-F238E27FC236}">
                  <a16:creationId xmlns:a16="http://schemas.microsoft.com/office/drawing/2014/main" id="{0CCA9986-412A-4E09-98C3-C81370CA58C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1859" y="4153720"/>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lorida Orange Stock Illustrations – 673 Florida Orange Stock  Illustrations, Vectors &amp;amp; Clipart - Dreamstime">
              <a:extLst>
                <a:ext uri="{FF2B5EF4-FFF2-40B4-BE49-F238E27FC236}">
                  <a16:creationId xmlns:a16="http://schemas.microsoft.com/office/drawing/2014/main" id="{A625DB85-04FB-4D12-B4A0-1A79CD9388D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3141" y="4176537"/>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lorida Orange Stock Illustrations – 673 Florida Orange Stock  Illustrations, Vectors &amp;amp; Clipart - Dreamstime">
              <a:extLst>
                <a:ext uri="{FF2B5EF4-FFF2-40B4-BE49-F238E27FC236}">
                  <a16:creationId xmlns:a16="http://schemas.microsoft.com/office/drawing/2014/main" id="{963280BB-DCAF-4E62-A7A9-57BCAC9DBA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1591" y="4289685"/>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lorida Orange Stock Illustrations – 673 Florida Orange Stock  Illustrations, Vectors &amp;amp; Clipart - Dreamstime">
              <a:extLst>
                <a:ext uri="{FF2B5EF4-FFF2-40B4-BE49-F238E27FC236}">
                  <a16:creationId xmlns:a16="http://schemas.microsoft.com/office/drawing/2014/main" id="{A3F71B99-5E62-4503-82A7-BD88877EAF7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7639" y="4248044"/>
              <a:ext cx="1047997" cy="1047997"/>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01F6BCC8-0108-4E58-AEC4-570C433D77FE}"/>
              </a:ext>
            </a:extLst>
          </p:cNvPr>
          <p:cNvSpPr txBox="1"/>
          <p:nvPr/>
        </p:nvSpPr>
        <p:spPr>
          <a:xfrm>
            <a:off x="516756" y="1769462"/>
            <a:ext cx="10315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6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cam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chia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đều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vào</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đĩa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mỗi</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đĩa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2</a:t>
            </a: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cam</a:t>
            </a:r>
          </a:p>
        </p:txBody>
      </p:sp>
      <p:sp>
        <p:nvSpPr>
          <p:cNvPr id="38" name="TextBox 37">
            <a:extLst>
              <a:ext uri="{FF2B5EF4-FFF2-40B4-BE49-F238E27FC236}">
                <a16:creationId xmlns:a16="http://schemas.microsoft.com/office/drawing/2014/main" id="{728EA524-73FA-4FC6-8048-55A4A4D32928}"/>
              </a:ext>
            </a:extLst>
          </p:cNvPr>
          <p:cNvSpPr txBox="1"/>
          <p:nvPr/>
        </p:nvSpPr>
        <p:spPr>
          <a:xfrm>
            <a:off x="516756" y="3285485"/>
            <a:ext cx="5967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phép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chia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6 : 2 = 3</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6146" name="Picture 2" descr="Hình ảnh Phi Hành Gia Hoạt Hình Bay Mặc đồ Vũ Trụ, Hoạt Hình, đáng Yêu, Phi  Công miễn phí tải tập tin PNG PSDComment và Vector">
            <a:extLst>
              <a:ext uri="{FF2B5EF4-FFF2-40B4-BE49-F238E27FC236}">
                <a16:creationId xmlns:a16="http://schemas.microsoft.com/office/drawing/2014/main" id="{6DAC8A64-8571-4789-B43C-4B54CD6BE1EE}"/>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0016078" y="4783527"/>
            <a:ext cx="1884374" cy="18843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CAB6D9A6-F538-4F12-A028-9F2C307229B2}"/>
              </a:ext>
            </a:extLst>
          </p:cNvPr>
          <p:cNvSpPr txBox="1"/>
          <p:nvPr/>
        </p:nvSpPr>
        <p:spPr>
          <a:xfrm>
            <a:off x="516756" y="2424669"/>
            <a:ext cx="10315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3 </a:t>
            </a:r>
            <a:r>
              <a:rPr kumimoji="0" lang="en-US" sz="2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đĩa</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cam.</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FA920730-C121-49AB-9590-C747AE7B9050}"/>
              </a:ext>
            </a:extLst>
          </p:cNvPr>
          <p:cNvGrpSpPr/>
          <p:nvPr/>
        </p:nvGrpSpPr>
        <p:grpSpPr>
          <a:xfrm>
            <a:off x="352480" y="4005826"/>
            <a:ext cx="1715784" cy="768788"/>
            <a:chOff x="8552454" y="3617510"/>
            <a:chExt cx="1715784" cy="768788"/>
          </a:xfrm>
        </p:grpSpPr>
        <p:sp>
          <p:nvSpPr>
            <p:cNvPr id="39" name="Speech Bubble: Rectangle with Corners Rounded 38">
              <a:extLst>
                <a:ext uri="{FF2B5EF4-FFF2-40B4-BE49-F238E27FC236}">
                  <a16:creationId xmlns:a16="http://schemas.microsoft.com/office/drawing/2014/main" id="{88194D96-5916-4336-AB14-D875E5F1785F}"/>
                </a:ext>
              </a:extLst>
            </p:cNvPr>
            <p:cNvSpPr/>
            <p:nvPr/>
          </p:nvSpPr>
          <p:spPr>
            <a:xfrm>
              <a:off x="8552454" y="3617510"/>
              <a:ext cx="1706956" cy="768788"/>
            </a:xfrm>
            <a:prstGeom prst="wedgeRoundRectCallout">
              <a:avLst>
                <a:gd name="adj1" fmla="val -42827"/>
                <a:gd name="adj2" fmla="val 73993"/>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AD15A382-7CCC-4167-9720-BFFBC6311FFF}"/>
                </a:ext>
              </a:extLst>
            </p:cNvPr>
            <p:cNvSpPr txBox="1"/>
            <p:nvPr/>
          </p:nvSpPr>
          <p:spPr>
            <a:xfrm>
              <a:off x="8727797" y="3771072"/>
              <a:ext cx="15404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E233E"/>
                  </a:solidFill>
                  <a:effectLst/>
                  <a:uLnTx/>
                  <a:uFillTx/>
                  <a:latin typeface="Calibri"/>
                  <a:ea typeface="+mn-ea"/>
                  <a:cs typeface="+mn-cs"/>
                </a:rPr>
                <a:t>Nhận</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xét</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p>
          </p:txBody>
        </p:sp>
      </p:grpSp>
      <p:grpSp>
        <p:nvGrpSpPr>
          <p:cNvPr id="42" name="Group 41">
            <a:extLst>
              <a:ext uri="{FF2B5EF4-FFF2-40B4-BE49-F238E27FC236}">
                <a16:creationId xmlns:a16="http://schemas.microsoft.com/office/drawing/2014/main" id="{9DD86FC8-2793-4CA9-86F6-5799C6B1264E}"/>
              </a:ext>
            </a:extLst>
          </p:cNvPr>
          <p:cNvGrpSpPr/>
          <p:nvPr/>
        </p:nvGrpSpPr>
        <p:grpSpPr>
          <a:xfrm>
            <a:off x="3217459" y="4005827"/>
            <a:ext cx="4314861" cy="2631454"/>
            <a:chOff x="2059435" y="4005827"/>
            <a:chExt cx="4314861" cy="2631454"/>
          </a:xfrm>
        </p:grpSpPr>
        <p:pic>
          <p:nvPicPr>
            <p:cNvPr id="9" name="Picture 8" descr="A screenshot of a video game&#10;&#10;Description automatically generated with medium confidence">
              <a:extLst>
                <a:ext uri="{FF2B5EF4-FFF2-40B4-BE49-F238E27FC236}">
                  <a16:creationId xmlns:a16="http://schemas.microsoft.com/office/drawing/2014/main" id="{A6C022E3-8055-4AF1-864F-CCDCAE1647AD}"/>
                </a:ext>
              </a:extLst>
            </p:cNvPr>
            <p:cNvPicPr>
              <a:picLocks noChangeAspect="1"/>
            </p:cNvPicPr>
            <p:nvPr/>
          </p:nvPicPr>
          <p:blipFill rotWithShape="1">
            <a:blip r:embed="rId6">
              <a:extLst>
                <a:ext uri="{28A0092B-C50C-407E-A947-70E740481C1C}">
                  <a14:useLocalDpi xmlns:a14="http://schemas.microsoft.com/office/drawing/2010/main" val="0"/>
                </a:ext>
              </a:extLst>
            </a:blip>
            <a:srcRect l="4775" t="26345" r="6055" b="26787"/>
            <a:stretch/>
          </p:blipFill>
          <p:spPr>
            <a:xfrm>
              <a:off x="2059435" y="4005827"/>
              <a:ext cx="4314861" cy="2631454"/>
            </a:xfrm>
            <a:prstGeom prst="rect">
              <a:avLst/>
            </a:prstGeom>
          </p:spPr>
        </p:pic>
        <p:sp>
          <p:nvSpPr>
            <p:cNvPr id="10" name="TextBox 9">
              <a:extLst>
                <a:ext uri="{FF2B5EF4-FFF2-40B4-BE49-F238E27FC236}">
                  <a16:creationId xmlns:a16="http://schemas.microsoft.com/office/drawing/2014/main" id="{30C7B1E2-E797-41B0-B4F6-A90996CC970C}"/>
                </a:ext>
              </a:extLst>
            </p:cNvPr>
            <p:cNvSpPr txBox="1"/>
            <p:nvPr/>
          </p:nvSpPr>
          <p:spPr>
            <a:xfrm>
              <a:off x="2493528" y="5202494"/>
              <a:ext cx="1596802" cy="523220"/>
            </a:xfrm>
            <a:prstGeom prst="rect">
              <a:avLst/>
            </a:prstGeom>
            <a:noFill/>
          </p:spPr>
          <p:txBody>
            <a:bodyPr wrap="square" rtlCol="0">
              <a:spAutoFit/>
            </a:bodyPr>
            <a:lstStyle/>
            <a:p>
              <a:r>
                <a:rPr lang="en-US" sz="2800" dirty="0"/>
                <a:t>2 x 3 = 6</a:t>
              </a:r>
            </a:p>
          </p:txBody>
        </p:sp>
        <p:cxnSp>
          <p:nvCxnSpPr>
            <p:cNvPr id="13" name="Straight Arrow Connector 12">
              <a:extLst>
                <a:ext uri="{FF2B5EF4-FFF2-40B4-BE49-F238E27FC236}">
                  <a16:creationId xmlns:a16="http://schemas.microsoft.com/office/drawing/2014/main" id="{B6671895-B0F7-4E8C-8AF5-D986B1149B1C}"/>
                </a:ext>
              </a:extLst>
            </p:cNvPr>
            <p:cNvCxnSpPr>
              <a:cxnSpLocks/>
            </p:cNvCxnSpPr>
            <p:nvPr/>
          </p:nvCxnSpPr>
          <p:spPr>
            <a:xfrm flipV="1">
              <a:off x="3905315" y="5171874"/>
              <a:ext cx="392336" cy="2575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5E075A-E611-4866-9591-D7AF95DD2B94}"/>
                </a:ext>
              </a:extLst>
            </p:cNvPr>
            <p:cNvCxnSpPr>
              <a:cxnSpLocks/>
            </p:cNvCxnSpPr>
            <p:nvPr/>
          </p:nvCxnSpPr>
          <p:spPr>
            <a:xfrm>
              <a:off x="3899843" y="5549162"/>
              <a:ext cx="361241" cy="3227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C9A93CA-1AE6-4EA5-964A-C49E2FD99423}"/>
                </a:ext>
              </a:extLst>
            </p:cNvPr>
            <p:cNvSpPr txBox="1"/>
            <p:nvPr/>
          </p:nvSpPr>
          <p:spPr>
            <a:xfrm>
              <a:off x="4364218" y="4798334"/>
              <a:ext cx="1596802" cy="523220"/>
            </a:xfrm>
            <a:prstGeom prst="rect">
              <a:avLst/>
            </a:prstGeom>
            <a:noFill/>
          </p:spPr>
          <p:txBody>
            <a:bodyPr wrap="square" rtlCol="0">
              <a:spAutoFit/>
            </a:bodyPr>
            <a:lstStyle/>
            <a:p>
              <a:r>
                <a:rPr lang="en-US" sz="2800" dirty="0">
                  <a:solidFill>
                    <a:srgbClr val="FF33CC"/>
                  </a:solidFill>
                </a:rPr>
                <a:t>6 : 2 = 3</a:t>
              </a:r>
            </a:p>
          </p:txBody>
        </p:sp>
        <p:sp>
          <p:nvSpPr>
            <p:cNvPr id="52" name="TextBox 51">
              <a:extLst>
                <a:ext uri="{FF2B5EF4-FFF2-40B4-BE49-F238E27FC236}">
                  <a16:creationId xmlns:a16="http://schemas.microsoft.com/office/drawing/2014/main" id="{5B008395-08D7-49B3-B0EF-E6E60A7540C3}"/>
                </a:ext>
              </a:extLst>
            </p:cNvPr>
            <p:cNvSpPr txBox="1"/>
            <p:nvPr/>
          </p:nvSpPr>
          <p:spPr>
            <a:xfrm>
              <a:off x="4374737" y="5545164"/>
              <a:ext cx="1596802" cy="523220"/>
            </a:xfrm>
            <a:prstGeom prst="rect">
              <a:avLst/>
            </a:prstGeom>
            <a:noFill/>
          </p:spPr>
          <p:txBody>
            <a:bodyPr wrap="square" rtlCol="0">
              <a:spAutoFit/>
            </a:bodyPr>
            <a:lstStyle/>
            <a:p>
              <a:r>
                <a:rPr lang="en-US" sz="2800" dirty="0">
                  <a:solidFill>
                    <a:srgbClr val="FF33CC"/>
                  </a:solidFill>
                </a:rPr>
                <a:t>6 : 3 = 2</a:t>
              </a:r>
            </a:p>
          </p:txBody>
        </p:sp>
      </p:grpSp>
    </p:spTree>
    <p:extLst>
      <p:ext uri="{BB962C8B-B14F-4D97-AF65-F5344CB8AC3E}">
        <p14:creationId xmlns:p14="http://schemas.microsoft.com/office/powerpoint/2010/main" val="639808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anim calcmode="lin" valueType="num">
                                      <p:cBhvr>
                                        <p:cTn id="11" dur="1000" fill="hold"/>
                                        <p:tgtEl>
                                          <p:spTgt spid="45"/>
                                        </p:tgtEl>
                                        <p:attrNameLst>
                                          <p:attrName>ppt_x</p:attrName>
                                        </p:attrNameLst>
                                      </p:cBhvr>
                                      <p:tavLst>
                                        <p:tav tm="0">
                                          <p:val>
                                            <p:strVal val="#ppt_x"/>
                                          </p:val>
                                        </p:tav>
                                        <p:tav tm="100000">
                                          <p:val>
                                            <p:strVal val="#ppt_x"/>
                                          </p:val>
                                        </p:tav>
                                      </p:tavLst>
                                    </p:anim>
                                    <p:anim calcmode="lin" valueType="num">
                                      <p:cBhvr>
                                        <p:cTn id="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42" presetClass="entr" presetSubtype="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1000"/>
                                        <p:tgtEl>
                                          <p:spTgt spid="6146"/>
                                        </p:tgtEl>
                                      </p:cBhvr>
                                    </p:animEffect>
                                    <p:anim calcmode="lin" valueType="num">
                                      <p:cBhvr>
                                        <p:cTn id="21" dur="1000" fill="hold"/>
                                        <p:tgtEl>
                                          <p:spTgt spid="6146"/>
                                        </p:tgtEl>
                                        <p:attrNameLst>
                                          <p:attrName>ppt_x</p:attrName>
                                        </p:attrNameLst>
                                      </p:cBhvr>
                                      <p:tavLst>
                                        <p:tav tm="0">
                                          <p:val>
                                            <p:strVal val="#ppt_x"/>
                                          </p:val>
                                        </p:tav>
                                        <p:tav tm="100000">
                                          <p:val>
                                            <p:strVal val="#ppt_x"/>
                                          </p:val>
                                        </p:tav>
                                      </p:tavLst>
                                    </p:anim>
                                    <p:anim calcmode="lin" valueType="num">
                                      <p:cBhvr>
                                        <p:cTn id="22" dur="1000" fill="hold"/>
                                        <p:tgtEl>
                                          <p:spTgt spid="614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38"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3">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63222" y="161974"/>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66FE21FE-BBC3-4B4C-A98C-B604B4525B0C}"/>
              </a:ext>
            </a:extLst>
          </p:cNvPr>
          <p:cNvGrpSpPr/>
          <p:nvPr/>
        </p:nvGrpSpPr>
        <p:grpSpPr>
          <a:xfrm>
            <a:off x="572582" y="269246"/>
            <a:ext cx="3763617" cy="866133"/>
            <a:chOff x="878660" y="4153720"/>
            <a:chExt cx="6820852" cy="1646262"/>
          </a:xfrm>
        </p:grpSpPr>
        <p:grpSp>
          <p:nvGrpSpPr>
            <p:cNvPr id="14" name="Group 13">
              <a:extLst>
                <a:ext uri="{FF2B5EF4-FFF2-40B4-BE49-F238E27FC236}">
                  <a16:creationId xmlns:a16="http://schemas.microsoft.com/office/drawing/2014/main" id="{B45F8FF4-D5D6-42EB-81BA-CC3EDCBEEB18}"/>
                </a:ext>
              </a:extLst>
            </p:cNvPr>
            <p:cNvGrpSpPr/>
            <p:nvPr/>
          </p:nvGrpSpPr>
          <p:grpSpPr>
            <a:xfrm>
              <a:off x="878660" y="4249760"/>
              <a:ext cx="6820852" cy="1550222"/>
              <a:chOff x="1087785" y="2487203"/>
              <a:chExt cx="5634257" cy="925941"/>
            </a:xfrm>
          </p:grpSpPr>
          <p:sp>
            <p:nvSpPr>
              <p:cNvPr id="15" name="Parallelogram 14">
                <a:extLst>
                  <a:ext uri="{FF2B5EF4-FFF2-40B4-BE49-F238E27FC236}">
                    <a16:creationId xmlns:a16="http://schemas.microsoft.com/office/drawing/2014/main" id="{BCDAA5C1-3A21-4BA9-900E-111DE6D5DACE}"/>
                  </a:ext>
                </a:extLst>
              </p:cNvPr>
              <p:cNvSpPr/>
              <p:nvPr/>
            </p:nvSpPr>
            <p:spPr>
              <a:xfrm>
                <a:off x="1087785" y="2487203"/>
                <a:ext cx="5634257"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1DE0F0EF-032A-4BAC-B593-763020F7808E}"/>
                  </a:ext>
                </a:extLst>
              </p:cNvPr>
              <p:cNvGrpSpPr/>
              <p:nvPr/>
            </p:nvGrpSpPr>
            <p:grpSpPr>
              <a:xfrm>
                <a:off x="1491329" y="2626323"/>
                <a:ext cx="1450975" cy="647701"/>
                <a:chOff x="5511800" y="323849"/>
                <a:chExt cx="1450975" cy="647701"/>
              </a:xfrm>
            </p:grpSpPr>
            <p:sp>
              <p:nvSpPr>
                <p:cNvPr id="25" name="Oval 24">
                  <a:extLst>
                    <a:ext uri="{FF2B5EF4-FFF2-40B4-BE49-F238E27FC236}">
                      <a16:creationId xmlns:a16="http://schemas.microsoft.com/office/drawing/2014/main" id="{9995D454-E982-4F0F-92A6-44B066E7E0DE}"/>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Oval 25">
                  <a:extLst>
                    <a:ext uri="{FF2B5EF4-FFF2-40B4-BE49-F238E27FC236}">
                      <a16:creationId xmlns:a16="http://schemas.microsoft.com/office/drawing/2014/main" id="{3E76464A-EA03-46FD-B453-29F2ECB483C1}"/>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Oval 26">
                  <a:extLst>
                    <a:ext uri="{FF2B5EF4-FFF2-40B4-BE49-F238E27FC236}">
                      <a16:creationId xmlns:a16="http://schemas.microsoft.com/office/drawing/2014/main" id="{BF054B98-9D42-4191-AE37-729B9FB42CA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6CDBCAC6-E1B3-4DD8-B01C-0BD891CD22F1}"/>
                  </a:ext>
                </a:extLst>
              </p:cNvPr>
              <p:cNvGrpSpPr/>
              <p:nvPr/>
            </p:nvGrpSpPr>
            <p:grpSpPr>
              <a:xfrm>
                <a:off x="3187037" y="2626367"/>
                <a:ext cx="1450975" cy="647701"/>
                <a:chOff x="5511800" y="323849"/>
                <a:chExt cx="1450975" cy="647701"/>
              </a:xfrm>
            </p:grpSpPr>
            <p:sp>
              <p:nvSpPr>
                <p:cNvPr id="22" name="Oval 21">
                  <a:extLst>
                    <a:ext uri="{FF2B5EF4-FFF2-40B4-BE49-F238E27FC236}">
                      <a16:creationId xmlns:a16="http://schemas.microsoft.com/office/drawing/2014/main" id="{D48E28E6-9E43-4468-8F72-387DE1691B42}"/>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D660E75B-2081-410C-8EE3-D2C5E7CEEF83}"/>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849EA66E-A714-41E3-9B44-D52B8FC44919}"/>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D34D2830-97CF-499C-BC12-890BE7AE13EE}"/>
                  </a:ext>
                </a:extLst>
              </p:cNvPr>
              <p:cNvGrpSpPr/>
              <p:nvPr/>
            </p:nvGrpSpPr>
            <p:grpSpPr>
              <a:xfrm>
                <a:off x="4881486" y="2626411"/>
                <a:ext cx="1452234" cy="647701"/>
                <a:chOff x="5510541" y="323849"/>
                <a:chExt cx="1452234" cy="647701"/>
              </a:xfrm>
            </p:grpSpPr>
            <p:sp>
              <p:nvSpPr>
                <p:cNvPr id="19" name="Oval 18">
                  <a:extLst>
                    <a:ext uri="{FF2B5EF4-FFF2-40B4-BE49-F238E27FC236}">
                      <a16:creationId xmlns:a16="http://schemas.microsoft.com/office/drawing/2014/main" id="{681A4F90-F2E2-43EF-92C4-20022DD349D0}"/>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a:extLst>
                    <a:ext uri="{FF2B5EF4-FFF2-40B4-BE49-F238E27FC236}">
                      <a16:creationId xmlns:a16="http://schemas.microsoft.com/office/drawing/2014/main" id="{7E541C22-7843-4B46-841B-0F9869A5D49D}"/>
                    </a:ext>
                  </a:extLst>
                </p:cNvPr>
                <p:cNvSpPr/>
                <p:nvPr/>
              </p:nvSpPr>
              <p:spPr>
                <a:xfrm>
                  <a:off x="5510541" y="34752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Oval 20">
                  <a:extLst>
                    <a:ext uri="{FF2B5EF4-FFF2-40B4-BE49-F238E27FC236}">
                      <a16:creationId xmlns:a16="http://schemas.microsoft.com/office/drawing/2014/main" id="{2688634E-79D3-4449-A1F2-E0B81282C49B}"/>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28" name="Picture 2" descr="Florida Orange Stock Illustrations – 673 Florida Orange Stock  Illustrations, Vectors &amp;amp; Clipart - Dreamstime">
              <a:extLst>
                <a:ext uri="{FF2B5EF4-FFF2-40B4-BE49-F238E27FC236}">
                  <a16:creationId xmlns:a16="http://schemas.microsoft.com/office/drawing/2014/main" id="{8EF0E9C4-F49A-431C-A2E6-F3B86D28FC1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3993" y="4222474"/>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lorida Orange Stock Illustrations – 673 Florida Orange Stock  Illustrations, Vectors &amp;amp; Clipart - Dreamstime">
              <a:extLst>
                <a:ext uri="{FF2B5EF4-FFF2-40B4-BE49-F238E27FC236}">
                  <a16:creationId xmlns:a16="http://schemas.microsoft.com/office/drawing/2014/main" id="{CF449F27-F79A-4B9A-8602-99E6F48CF6C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0674" y="4291879"/>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lorida Orange Stock Illustrations – 673 Florida Orange Stock  Illustrations, Vectors &amp;amp; Clipart - Dreamstime">
              <a:extLst>
                <a:ext uri="{FF2B5EF4-FFF2-40B4-BE49-F238E27FC236}">
                  <a16:creationId xmlns:a16="http://schemas.microsoft.com/office/drawing/2014/main" id="{0CCA9986-412A-4E09-98C3-C81370CA58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1859" y="4153720"/>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lorida Orange Stock Illustrations – 673 Florida Orange Stock  Illustrations, Vectors &amp;amp; Clipart - Dreamstime">
              <a:extLst>
                <a:ext uri="{FF2B5EF4-FFF2-40B4-BE49-F238E27FC236}">
                  <a16:creationId xmlns:a16="http://schemas.microsoft.com/office/drawing/2014/main" id="{A625DB85-04FB-4D12-B4A0-1A79CD9388D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3141" y="4176537"/>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lorida Orange Stock Illustrations – 673 Florida Orange Stock  Illustrations, Vectors &amp;amp; Clipart - Dreamstime">
              <a:extLst>
                <a:ext uri="{FF2B5EF4-FFF2-40B4-BE49-F238E27FC236}">
                  <a16:creationId xmlns:a16="http://schemas.microsoft.com/office/drawing/2014/main" id="{963280BB-DCAF-4E62-A7A9-57BCAC9DBA6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1591" y="4289685"/>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lorida Orange Stock Illustrations – 673 Florida Orange Stock  Illustrations, Vectors &amp;amp; Clipart - Dreamstime">
              <a:extLst>
                <a:ext uri="{FF2B5EF4-FFF2-40B4-BE49-F238E27FC236}">
                  <a16:creationId xmlns:a16="http://schemas.microsoft.com/office/drawing/2014/main" id="{A3F71B99-5E62-4503-82A7-BD88877EAF7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7639" y="4248044"/>
              <a:ext cx="1047997" cy="1047997"/>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descr="Hình ảnh Phi Hành Gia Hoạt Hình Bay Mặc đồ Vũ Trụ, Hoạt Hình, đáng Yêu, Phi  Công miễn phí tải tập tin PNG PSDComment và Vector">
            <a:extLst>
              <a:ext uri="{FF2B5EF4-FFF2-40B4-BE49-F238E27FC236}">
                <a16:creationId xmlns:a16="http://schemas.microsoft.com/office/drawing/2014/main" id="{6DAC8A64-8571-4789-B43C-4B54CD6BE1EE}"/>
              </a:ext>
            </a:extLst>
          </p:cNvPr>
          <p:cNvPicPr>
            <a:picLocks noChangeAspect="1"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0007022" y="4820390"/>
            <a:ext cx="1884374" cy="18843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4EC70DC-B910-42F2-8AB3-07199F91C259}"/>
              </a:ext>
            </a:extLst>
          </p:cNvPr>
          <p:cNvGrpSpPr/>
          <p:nvPr/>
        </p:nvGrpSpPr>
        <p:grpSpPr>
          <a:xfrm>
            <a:off x="-178032" y="1623304"/>
            <a:ext cx="6789535" cy="3942261"/>
            <a:chOff x="1298752" y="2820690"/>
            <a:chExt cx="6165046" cy="3942261"/>
          </a:xfrm>
        </p:grpSpPr>
        <p:grpSp>
          <p:nvGrpSpPr>
            <p:cNvPr id="42" name="Group 41">
              <a:extLst>
                <a:ext uri="{FF2B5EF4-FFF2-40B4-BE49-F238E27FC236}">
                  <a16:creationId xmlns:a16="http://schemas.microsoft.com/office/drawing/2014/main" id="{9DD86FC8-2793-4CA9-86F6-5799C6B1264E}"/>
                </a:ext>
              </a:extLst>
            </p:cNvPr>
            <p:cNvGrpSpPr/>
            <p:nvPr/>
          </p:nvGrpSpPr>
          <p:grpSpPr>
            <a:xfrm>
              <a:off x="2493902" y="2820690"/>
              <a:ext cx="4969896" cy="3316142"/>
              <a:chOff x="2059436" y="4005827"/>
              <a:chExt cx="4969896" cy="3316142"/>
            </a:xfrm>
          </p:grpSpPr>
          <p:pic>
            <p:nvPicPr>
              <p:cNvPr id="9" name="Picture 8" descr="A screenshot of a video game&#10;&#10;Description automatically generated with medium confidence">
                <a:extLst>
                  <a:ext uri="{FF2B5EF4-FFF2-40B4-BE49-F238E27FC236}">
                    <a16:creationId xmlns:a16="http://schemas.microsoft.com/office/drawing/2014/main" id="{A6C022E3-8055-4AF1-864F-CCDCAE1647AD}"/>
                  </a:ext>
                </a:extLst>
              </p:cNvPr>
              <p:cNvPicPr>
                <a:picLocks noChangeAspect="1"/>
              </p:cNvPicPr>
              <p:nvPr/>
            </p:nvPicPr>
            <p:blipFill rotWithShape="1">
              <a:blip r:embed="rId7">
                <a:extLst>
                  <a:ext uri="{28A0092B-C50C-407E-A947-70E740481C1C}">
                    <a14:useLocalDpi xmlns:a14="http://schemas.microsoft.com/office/drawing/2010/main" val="0"/>
                  </a:ext>
                </a:extLst>
              </a:blip>
              <a:srcRect l="4775" t="26345" r="6055" b="26787"/>
              <a:stretch/>
            </p:blipFill>
            <p:spPr>
              <a:xfrm>
                <a:off x="2059436" y="4005827"/>
                <a:ext cx="4969896" cy="3316142"/>
              </a:xfrm>
              <a:prstGeom prst="rect">
                <a:avLst/>
              </a:prstGeom>
            </p:spPr>
          </p:pic>
          <p:sp>
            <p:nvSpPr>
              <p:cNvPr id="10" name="TextBox 9">
                <a:extLst>
                  <a:ext uri="{FF2B5EF4-FFF2-40B4-BE49-F238E27FC236}">
                    <a16:creationId xmlns:a16="http://schemas.microsoft.com/office/drawing/2014/main" id="{30C7B1E2-E797-41B0-B4F6-A90996CC970C}"/>
                  </a:ext>
                </a:extLst>
              </p:cNvPr>
              <p:cNvSpPr txBox="1"/>
              <p:nvPr/>
            </p:nvSpPr>
            <p:spPr>
              <a:xfrm>
                <a:off x="2514767" y="5414145"/>
                <a:ext cx="21248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2 x 3 = 6</a:t>
                </a:r>
              </a:p>
            </p:txBody>
          </p:sp>
          <p:cxnSp>
            <p:nvCxnSpPr>
              <p:cNvPr id="13" name="Straight Arrow Connector 12">
                <a:extLst>
                  <a:ext uri="{FF2B5EF4-FFF2-40B4-BE49-F238E27FC236}">
                    <a16:creationId xmlns:a16="http://schemas.microsoft.com/office/drawing/2014/main" id="{B6671895-B0F7-4E8C-8AF5-D986B1149B1C}"/>
                  </a:ext>
                </a:extLst>
              </p:cNvPr>
              <p:cNvCxnSpPr>
                <a:cxnSpLocks/>
              </p:cNvCxnSpPr>
              <p:nvPr/>
            </p:nvCxnSpPr>
            <p:spPr>
              <a:xfrm flipV="1">
                <a:off x="4262231" y="5414145"/>
                <a:ext cx="458408" cy="3036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5E075A-E611-4866-9591-D7AF95DD2B94}"/>
                  </a:ext>
                </a:extLst>
              </p:cNvPr>
              <p:cNvCxnSpPr>
                <a:cxnSpLocks/>
              </p:cNvCxnSpPr>
              <p:nvPr/>
            </p:nvCxnSpPr>
            <p:spPr>
              <a:xfrm>
                <a:off x="4239929" y="5827503"/>
                <a:ext cx="480710" cy="3129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C9A93CA-1AE6-4EA5-964A-C49E2FD99423}"/>
                  </a:ext>
                </a:extLst>
              </p:cNvPr>
              <p:cNvSpPr txBox="1"/>
              <p:nvPr/>
            </p:nvSpPr>
            <p:spPr>
              <a:xfrm>
                <a:off x="4814214" y="4907328"/>
                <a:ext cx="21248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33CC"/>
                    </a:solidFill>
                    <a:effectLst/>
                    <a:uLnTx/>
                    <a:uFillTx/>
                    <a:latin typeface="Calibri"/>
                    <a:ea typeface="+mn-ea"/>
                    <a:cs typeface="+mn-cs"/>
                  </a:rPr>
                  <a:t>6 : 3 = 2</a:t>
                </a:r>
              </a:p>
            </p:txBody>
          </p:sp>
          <p:sp>
            <p:nvSpPr>
              <p:cNvPr id="52" name="TextBox 51">
                <a:extLst>
                  <a:ext uri="{FF2B5EF4-FFF2-40B4-BE49-F238E27FC236}">
                    <a16:creationId xmlns:a16="http://schemas.microsoft.com/office/drawing/2014/main" id="{5B008395-08D7-49B3-B0EF-E6E60A7540C3}"/>
                  </a:ext>
                </a:extLst>
              </p:cNvPr>
              <p:cNvSpPr txBox="1"/>
              <p:nvPr/>
            </p:nvSpPr>
            <p:spPr>
              <a:xfrm>
                <a:off x="4814214" y="5797579"/>
                <a:ext cx="21248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33CC"/>
                    </a:solidFill>
                    <a:effectLst/>
                    <a:uLnTx/>
                    <a:uFillTx/>
                    <a:latin typeface="Calibri"/>
                    <a:ea typeface="+mn-ea"/>
                    <a:cs typeface="+mn-cs"/>
                  </a:rPr>
                  <a:t>6 : 2 = 3</a:t>
                </a:r>
              </a:p>
            </p:txBody>
          </p:sp>
        </p:grpSp>
        <p:pic>
          <p:nvPicPr>
            <p:cNvPr id="41" name="Picture 2" descr="Hình ảnh Phi Hành Gia Không Gian Phi Hành Gia Không Gian Mặt Trăng, Phi  Hành Gia, Không Gian, Phi Hành Gia Vũ Trụ miễn phí tải tập tin PNG  PSDComment và">
              <a:extLst>
                <a:ext uri="{FF2B5EF4-FFF2-40B4-BE49-F238E27FC236}">
                  <a16:creationId xmlns:a16="http://schemas.microsoft.com/office/drawing/2014/main" id="{82E665B9-14F1-4203-8757-BBD0D989A3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89778" l="8889" r="91556">
                          <a14:foregroundMark x1="37778" y1="23556" x2="53322" y2="31118"/>
                          <a14:foregroundMark x1="47220" y1="27055" x2="41778" y2="23556"/>
                          <a14:foregroundMark x1="41778" y1="23556" x2="26971" y2="39501"/>
                          <a14:foregroundMark x1="78407" y1="49468" x2="78444" y2="47791"/>
                          <a14:foregroundMark x1="69322" y1="20258" x2="68000" y2="17778"/>
                          <a14:foregroundMark x1="68000" y1="17778" x2="61038" y2="15116"/>
                          <a14:foregroundMark x1="40204" y1="11043" x2="34166" y2="10587"/>
                          <a14:foregroundMark x1="49004" y1="11707" x2="48412" y2="11662"/>
                          <a14:foregroundMark x1="26316" y1="96851" x2="25778" y2="96889"/>
                          <a14:foregroundMark x1="28755" y1="96679" x2="27711" y2="96753"/>
                          <a14:foregroundMark x1="25778" y1="96889" x2="24731" y2="95842"/>
                          <a14:foregroundMark x1="31111" y1="17778" x2="31111" y2="17778"/>
                          <a14:foregroundMark x1="31111" y1="17778" x2="56444" y2="49333"/>
                          <a14:foregroundMark x1="56444" y1="49333" x2="42222" y2="42667"/>
                          <a14:foregroundMark x1="42222" y1="42667" x2="54222" y2="49778"/>
                          <a14:foregroundMark x1="54667" y1="50222" x2="64000" y2="61333"/>
                          <a14:foregroundMark x1="59960" y1="45778" x2="66338" y2="53574"/>
                          <a14:foregroundMark x1="54510" y1="39116" x2="58868" y2="44444"/>
                          <a14:foregroundMark x1="52000" y1="24000" x2="52000" y2="24000"/>
                          <a14:foregroundMark x1="52444" y1="23556" x2="52444" y2="23556"/>
                          <a14:foregroundMark x1="59556" y1="22667" x2="61661" y2="21764"/>
                          <a14:foregroundMark x1="65155" y1="43377" x2="65778" y2="44000"/>
                          <a14:foregroundMark x1="64889" y1="43111" x2="64948" y2="43170"/>
                          <a14:foregroundMark x1="64958" y1="45778" x2="63111" y2="49778"/>
                          <a14:foregroundMark x1="65778" y1="44000" x2="65573" y2="44444"/>
                          <a14:foregroundMark x1="62667" y1="50222" x2="63556" y2="64889"/>
                          <a14:foregroundMark x1="63556" y1="64889" x2="60889" y2="50222"/>
                          <a14:foregroundMark x1="60889" y1="50222" x2="62667" y2="50667"/>
                          <a14:foregroundMark x1="56000" y1="59111" x2="56444" y2="60444"/>
                          <a14:foregroundMark x1="56444" y1="61333" x2="64031" y2="66391"/>
                          <a14:foregroundMark x1="27702" y1="21707" x2="40444" y2="29778"/>
                          <a14:foregroundMark x1="27149" y1="35176" x2="38222" y2="42667"/>
                          <a14:foregroundMark x1="36000" y1="32444" x2="36000" y2="32444"/>
                          <a14:foregroundMark x1="36889" y1="33778" x2="43111" y2="48889"/>
                          <a14:foregroundMark x1="43111" y1="48889" x2="42667" y2="48889"/>
                          <a14:foregroundMark x1="34222" y1="46667" x2="32000" y2="47556"/>
                          <a14:foregroundMark x1="30222" y1="48000" x2="30222" y2="48000"/>
                          <a14:backgroundMark x1="20444" y1="14222" x2="19111" y2="46667"/>
                          <a14:backgroundMark x1="19111" y1="46667" x2="15111" y2="62667"/>
                          <a14:backgroundMark x1="14222" y1="70222" x2="22667" y2="85778"/>
                          <a14:backgroundMark x1="22667" y1="85778" x2="32444" y2="92000"/>
                          <a14:backgroundMark x1="64889" y1="86667" x2="74667" y2="76000"/>
                          <a14:backgroundMark x1="74667" y1="76000" x2="81333" y2="55111"/>
                          <a14:backgroundMark x1="81333" y1="55111" x2="72444" y2="31556"/>
                          <a14:backgroundMark x1="72444" y1="31556" x2="64000" y2="26667"/>
                          <a14:backgroundMark x1="74222" y1="25333" x2="86222" y2="43111"/>
                          <a14:backgroundMark x1="92444" y1="70667" x2="92444" y2="70667"/>
                          <a14:backgroundMark x1="88889" y1="54667" x2="88889" y2="56000"/>
                          <a14:backgroundMark x1="84000" y1="80000" x2="73333" y2="86222"/>
                          <a14:backgroundMark x1="78667" y1="76000" x2="93333" y2="63556"/>
                          <a14:backgroundMark x1="92444" y1="46667" x2="92444" y2="49333"/>
                          <a14:backgroundMark x1="92444" y1="59111" x2="88889" y2="49333"/>
                          <a14:backgroundMark x1="89778" y1="52000" x2="90667" y2="58667"/>
                          <a14:backgroundMark x1="90667" y1="64444" x2="89778" y2="82667"/>
                          <a14:backgroundMark x1="74222" y1="52444" x2="70222" y2="74667"/>
                          <a14:backgroundMark x1="70222" y1="74667" x2="54667" y2="88444"/>
                          <a14:backgroundMark x1="54667" y1="88444" x2="52444" y2="89333"/>
                          <a14:backgroundMark x1="36444" y1="91111" x2="59111" y2="90667"/>
                          <a14:backgroundMark x1="59111" y1="90667" x2="59556" y2="90667"/>
                          <a14:backgroundMark x1="72889" y1="89778" x2="55111" y2="94222"/>
                          <a14:backgroundMark x1="74667" y1="88889" x2="76000" y2="86222"/>
                          <a14:backgroundMark x1="13333" y1="68000" x2="8889" y2="56000"/>
                          <a14:backgroundMark x1="8889" y1="56889" x2="8889" y2="71556"/>
                          <a14:backgroundMark x1="52000" y1="8000" x2="63556" y2="12000"/>
                          <a14:backgroundMark x1="41333" y1="10222" x2="44889" y2="14222"/>
                          <a14:backgroundMark x1="30667" y1="7556" x2="21778" y2="15111"/>
                          <a14:backgroundMark x1="72889" y1="18667" x2="92444" y2="59556"/>
                          <a14:backgroundMark x1="92889" y1="60444" x2="92889" y2="60444"/>
                          <a14:backgroundMark x1="93333" y1="61333" x2="81778" y2="50222"/>
                          <a14:backgroundMark x1="81778" y1="50222" x2="81778" y2="52000"/>
                          <a14:backgroundMark x1="81778" y1="52889" x2="79556" y2="46667"/>
                          <a14:backgroundMark x1="78667" y1="49333" x2="87556" y2="64889"/>
                          <a14:backgroundMark x1="87556" y1="64889" x2="72444" y2="88889"/>
                          <a14:backgroundMark x1="72444" y1="88889" x2="13333" y2="88444"/>
                          <a14:backgroundMark x1="13333" y1="88444" x2="6667" y2="66667"/>
                          <a14:backgroundMark x1="6667" y1="66667" x2="6667" y2="47556"/>
                          <a14:backgroundMark x1="6667" y1="47556" x2="9778" y2="83111"/>
                          <a14:backgroundMark x1="9778" y1="83111" x2="38667" y2="92444"/>
                          <a14:backgroundMark x1="80000" y1="49778" x2="76444" y2="28444"/>
                          <a14:backgroundMark x1="76444" y1="28444" x2="69778" y2="32889"/>
                          <a14:backgroundMark x1="69778" y1="32889" x2="69778" y2="32889"/>
                          <a14:backgroundMark x1="66222" y1="40444" x2="66222" y2="43111"/>
                          <a14:backgroundMark x1="66222" y1="44444" x2="66222" y2="44889"/>
                          <a14:backgroundMark x1="65778" y1="44444" x2="65778" y2="45778"/>
                          <a14:backgroundMark x1="65778" y1="45778" x2="65778" y2="45333"/>
                          <a14:backgroundMark x1="54667" y1="30222" x2="52444" y2="32444"/>
                          <a14:backgroundMark x1="52444" y1="32444" x2="60000" y2="32889"/>
                        </a14:backgroundRemoval>
                      </a14:imgEffect>
                    </a14:imgLayer>
                  </a14:imgProps>
                </a:ext>
                <a:ext uri="{28A0092B-C50C-407E-A947-70E740481C1C}">
                  <a14:useLocalDpi xmlns:a14="http://schemas.microsoft.com/office/drawing/2010/main" val="0"/>
                </a:ext>
              </a:extLst>
            </a:blip>
            <a:srcRect/>
            <a:stretch>
              <a:fillRect/>
            </a:stretch>
          </p:blipFill>
          <p:spPr bwMode="auto">
            <a:xfrm>
              <a:off x="1298752" y="4372653"/>
              <a:ext cx="2390298" cy="2390298"/>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a:extLst>
              <a:ext uri="{FF2B5EF4-FFF2-40B4-BE49-F238E27FC236}">
                <a16:creationId xmlns:a16="http://schemas.microsoft.com/office/drawing/2014/main" id="{79D0B7CB-B686-4F0C-96B6-F8741810B190}"/>
              </a:ext>
            </a:extLst>
          </p:cNvPr>
          <p:cNvSpPr txBox="1"/>
          <p:nvPr/>
        </p:nvSpPr>
        <p:spPr>
          <a:xfrm>
            <a:off x="6551387" y="2075546"/>
            <a:ext cx="5184132" cy="954107"/>
          </a:xfrm>
          <a:prstGeom prst="rect">
            <a:avLst/>
          </a:prstGeom>
          <a:noFill/>
        </p:spPr>
        <p:txBody>
          <a:bodyPr wrap="square" rtlCol="0">
            <a:spAutoFit/>
          </a:bodyPr>
          <a:lstStyle/>
          <a:p>
            <a:r>
              <a:rPr lang="en-US" sz="2800" b="1" dirty="0">
                <a:latin typeface="Arial" panose="020B0604020202020204" pitchFamily="34" charset="0"/>
                <a:ea typeface="Arial-Rounded" panose="020B0500000000000000" pitchFamily="34" charset="0"/>
                <a:cs typeface="Arial" panose="020B0604020202020204" pitchFamily="34" charset="0"/>
              </a:rPr>
              <a:t>C</a:t>
            </a:r>
            <a:r>
              <a:rPr lang="vi-VN" sz="2800" b="1" dirty="0" err="1">
                <a:latin typeface="Arial" panose="020B0604020202020204" pitchFamily="34" charset="0"/>
                <a:ea typeface="Arial-Rounded" panose="020B0500000000000000" pitchFamily="34" charset="0"/>
                <a:cs typeface="Arial" panose="020B0604020202020204" pitchFamily="34" charset="0"/>
              </a:rPr>
              <a:t>hia</a:t>
            </a:r>
            <a:r>
              <a:rPr lang="vi-VN" sz="2800" b="1" dirty="0">
                <a:latin typeface="Arial" panose="020B0604020202020204" pitchFamily="34" charset="0"/>
                <a:ea typeface="Arial-Rounded" panose="020B0500000000000000" pitchFamily="34" charset="0"/>
                <a:cs typeface="Arial" panose="020B0604020202020204" pitchFamily="34" charset="0"/>
              </a:rPr>
              <a:t> </a:t>
            </a:r>
            <a:r>
              <a:rPr lang="vi-VN" sz="2800" b="1" dirty="0" err="1">
                <a:latin typeface="Arial" panose="020B0604020202020204" pitchFamily="34" charset="0"/>
                <a:ea typeface="Arial-Rounded" panose="020B0500000000000000" pitchFamily="34" charset="0"/>
                <a:cs typeface="Arial" panose="020B0604020202020204" pitchFamily="34" charset="0"/>
              </a:rPr>
              <a:t>đều</a:t>
            </a:r>
            <a:r>
              <a:rPr lang="vi-VN" sz="2800" b="1" dirty="0">
                <a:latin typeface="Arial" panose="020B0604020202020204" pitchFamily="34" charset="0"/>
                <a:ea typeface="Arial-Rounded" panose="020B0500000000000000" pitchFamily="34" charset="0"/>
                <a:cs typeface="Arial" panose="020B0604020202020204" pitchFamily="34" charset="0"/>
              </a:rPr>
              <a:t> </a:t>
            </a:r>
            <a:r>
              <a:rPr lang="en-US" sz="2800" dirty="0">
                <a:latin typeface="Arial" panose="020B0604020202020204" pitchFamily="34" charset="0"/>
                <a:ea typeface="Arial-Rounded" panose="020B0500000000000000" pitchFamily="34" charset="0"/>
                <a:cs typeface="Arial" panose="020B0604020202020204" pitchFamily="34" charset="0"/>
              </a:rPr>
              <a:t>6 </a:t>
            </a:r>
            <a:r>
              <a:rPr lang="en-US" sz="2800" dirty="0" err="1">
                <a:latin typeface="Arial" panose="020B0604020202020204" pitchFamily="34" charset="0"/>
                <a:ea typeface="Arial-Rounded" panose="020B0500000000000000" pitchFamily="34" charset="0"/>
                <a:cs typeface="Arial" panose="020B0604020202020204" pitchFamily="34" charset="0"/>
              </a:rPr>
              <a:t>quả</a:t>
            </a:r>
            <a:r>
              <a:rPr lang="en-US" sz="2800" dirty="0">
                <a:latin typeface="Arial" panose="020B0604020202020204" pitchFamily="34" charset="0"/>
                <a:ea typeface="Arial-Rounded" panose="020B0500000000000000" pitchFamily="34" charset="0"/>
                <a:cs typeface="Arial" panose="020B0604020202020204" pitchFamily="34" charset="0"/>
              </a:rPr>
              <a:t> cam </a:t>
            </a:r>
            <a:r>
              <a:rPr lang="vi-VN" sz="2800" dirty="0" err="1">
                <a:latin typeface="Arial" panose="020B0604020202020204" pitchFamily="34" charset="0"/>
                <a:ea typeface="Arial-Rounded" panose="020B0500000000000000" pitchFamily="34" charset="0"/>
                <a:cs typeface="Arial" panose="020B0604020202020204" pitchFamily="34" charset="0"/>
              </a:rPr>
              <a:t>vào</a:t>
            </a:r>
            <a:r>
              <a:rPr lang="vi-VN" sz="2800" dirty="0">
                <a:latin typeface="Arial" panose="020B0604020202020204" pitchFamily="34" charset="0"/>
                <a:ea typeface="Arial-Rounded" panose="020B0500000000000000" pitchFamily="34" charset="0"/>
                <a:cs typeface="Arial" panose="020B0604020202020204" pitchFamily="34" charset="0"/>
              </a:rPr>
              <a:t> 3 </a:t>
            </a:r>
            <a:r>
              <a:rPr lang="vi-VN" sz="2800" dirty="0" err="1">
                <a:latin typeface="Arial" panose="020B0604020202020204" pitchFamily="34" charset="0"/>
                <a:ea typeface="Arial-Rounded" panose="020B0500000000000000" pitchFamily="34" charset="0"/>
                <a:cs typeface="Arial" panose="020B0604020202020204" pitchFamily="34" charset="0"/>
              </a:rPr>
              <a:t>đĩa</a:t>
            </a:r>
            <a:r>
              <a:rPr lang="en-US" sz="2800" dirty="0">
                <a:latin typeface="Arial" panose="020B0604020202020204" pitchFamily="34" charset="0"/>
                <a:ea typeface="Arial-Rounded" panose="020B0500000000000000" pitchFamily="34" charset="0"/>
                <a:cs typeface="Arial" panose="020B0604020202020204" pitchFamily="34" charset="0"/>
              </a:rPr>
              <a:t>, </a:t>
            </a:r>
            <a:r>
              <a:rPr lang="vi-VN" sz="2800" b="1" dirty="0" err="1">
                <a:latin typeface="Arial" panose="020B0604020202020204" pitchFamily="34" charset="0"/>
                <a:ea typeface="Arial-Rounded" panose="020B0500000000000000" pitchFamily="34" charset="0"/>
                <a:cs typeface="Arial" panose="020B0604020202020204" pitchFamily="34" charset="0"/>
              </a:rPr>
              <a:t>mỗi</a:t>
            </a:r>
            <a:r>
              <a:rPr lang="vi-VN" sz="2800" b="1" dirty="0">
                <a:latin typeface="Arial" panose="020B0604020202020204" pitchFamily="34" charset="0"/>
                <a:ea typeface="Arial-Rounded" panose="020B0500000000000000" pitchFamily="34" charset="0"/>
                <a:cs typeface="Arial" panose="020B0604020202020204" pitchFamily="34" charset="0"/>
              </a:rPr>
              <a:t> đĩa </a:t>
            </a:r>
            <a:r>
              <a:rPr lang="vi-VN" sz="2800" dirty="0" err="1">
                <a:latin typeface="Arial" panose="020B0604020202020204" pitchFamily="34" charset="0"/>
                <a:ea typeface="Arial-Rounded" panose="020B0500000000000000" pitchFamily="34" charset="0"/>
                <a:cs typeface="Arial" panose="020B0604020202020204" pitchFamily="34" charset="0"/>
              </a:rPr>
              <a:t>có</a:t>
            </a:r>
            <a:r>
              <a:rPr lang="vi-VN" sz="2800" dirty="0">
                <a:latin typeface="Arial" panose="020B0604020202020204" pitchFamily="34" charset="0"/>
                <a:ea typeface="Arial-Rounded" panose="020B0500000000000000" pitchFamily="34" charset="0"/>
                <a:cs typeface="Arial" panose="020B0604020202020204" pitchFamily="34" charset="0"/>
              </a:rPr>
              <a:t> </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2</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vi-VN"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quả</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cam</a:t>
            </a:r>
          </a:p>
        </p:txBody>
      </p:sp>
      <p:sp>
        <p:nvSpPr>
          <p:cNvPr id="47" name="TextBox 46">
            <a:extLst>
              <a:ext uri="{FF2B5EF4-FFF2-40B4-BE49-F238E27FC236}">
                <a16:creationId xmlns:a16="http://schemas.microsoft.com/office/drawing/2014/main" id="{61F34CF4-F79A-4295-99C0-37770ED9955C}"/>
              </a:ext>
            </a:extLst>
          </p:cNvPr>
          <p:cNvSpPr txBox="1"/>
          <p:nvPr/>
        </p:nvSpPr>
        <p:spPr>
          <a:xfrm>
            <a:off x="6512137" y="3782296"/>
            <a:ext cx="5184132" cy="1384995"/>
          </a:xfrm>
          <a:prstGeom prst="rect">
            <a:avLst/>
          </a:prstGeom>
          <a:noFill/>
        </p:spPr>
        <p:txBody>
          <a:bodyPr wrap="square" rtlCol="0">
            <a:spAutoFit/>
          </a:bodyPr>
          <a:lstStyle/>
          <a:p>
            <a:r>
              <a:rPr lang="en-US" sz="2800" b="1" dirty="0">
                <a:latin typeface="Arial" panose="020B0604020202020204" pitchFamily="34" charset="0"/>
                <a:ea typeface="Arial-Rounded" panose="020B0500000000000000" pitchFamily="34" charset="0"/>
                <a:cs typeface="Arial" panose="020B0604020202020204" pitchFamily="34" charset="0"/>
              </a:rPr>
              <a:t>C</a:t>
            </a:r>
            <a:r>
              <a:rPr lang="vi-VN" sz="2800" b="1" dirty="0" err="1">
                <a:latin typeface="Arial" panose="020B0604020202020204" pitchFamily="34" charset="0"/>
                <a:ea typeface="Arial-Rounded" panose="020B0500000000000000" pitchFamily="34" charset="0"/>
                <a:cs typeface="Arial" panose="020B0604020202020204" pitchFamily="34" charset="0"/>
              </a:rPr>
              <a:t>hia</a:t>
            </a:r>
            <a:r>
              <a:rPr lang="vi-VN" sz="2800" b="1" dirty="0">
                <a:latin typeface="Arial" panose="020B0604020202020204" pitchFamily="34" charset="0"/>
                <a:ea typeface="Arial-Rounded" panose="020B0500000000000000" pitchFamily="34" charset="0"/>
                <a:cs typeface="Arial" panose="020B0604020202020204" pitchFamily="34" charset="0"/>
              </a:rPr>
              <a:t> </a:t>
            </a:r>
            <a:r>
              <a:rPr lang="vi-VN" sz="2800" b="1" dirty="0" err="1">
                <a:latin typeface="Arial" panose="020B0604020202020204" pitchFamily="34" charset="0"/>
                <a:ea typeface="Arial-Rounded" panose="020B0500000000000000" pitchFamily="34" charset="0"/>
                <a:cs typeface="Arial" panose="020B0604020202020204" pitchFamily="34" charset="0"/>
              </a:rPr>
              <a:t>đều</a:t>
            </a:r>
            <a:r>
              <a:rPr lang="vi-VN" sz="2800" b="1" dirty="0">
                <a:latin typeface="Arial" panose="020B0604020202020204" pitchFamily="34" charset="0"/>
                <a:ea typeface="Arial-Rounded" panose="020B0500000000000000" pitchFamily="34" charset="0"/>
                <a:cs typeface="Arial" panose="020B0604020202020204" pitchFamily="34" charset="0"/>
              </a:rPr>
              <a:t> </a:t>
            </a:r>
            <a:r>
              <a:rPr lang="en-US" sz="2800" dirty="0">
                <a:latin typeface="Arial" panose="020B0604020202020204" pitchFamily="34" charset="0"/>
                <a:ea typeface="Arial-Rounded" panose="020B0500000000000000" pitchFamily="34" charset="0"/>
                <a:cs typeface="Arial" panose="020B0604020202020204" pitchFamily="34" charset="0"/>
              </a:rPr>
              <a:t>6 </a:t>
            </a:r>
            <a:r>
              <a:rPr lang="en-US" sz="2800" dirty="0" err="1">
                <a:latin typeface="Arial" panose="020B0604020202020204" pitchFamily="34" charset="0"/>
                <a:ea typeface="Arial-Rounded" panose="020B0500000000000000" pitchFamily="34" charset="0"/>
                <a:cs typeface="Arial" panose="020B0604020202020204" pitchFamily="34" charset="0"/>
              </a:rPr>
              <a:t>quả</a:t>
            </a:r>
            <a:r>
              <a:rPr lang="en-US" sz="2800" dirty="0">
                <a:latin typeface="Arial" panose="020B0604020202020204" pitchFamily="34" charset="0"/>
                <a:ea typeface="Arial-Rounded" panose="020B0500000000000000" pitchFamily="34" charset="0"/>
                <a:cs typeface="Arial" panose="020B0604020202020204" pitchFamily="34" charset="0"/>
              </a:rPr>
              <a:t> cam </a:t>
            </a:r>
            <a:r>
              <a:rPr lang="vi-VN" sz="2800" dirty="0" err="1">
                <a:latin typeface="Arial" panose="020B0604020202020204" pitchFamily="34" charset="0"/>
                <a:ea typeface="Arial-Rounded" panose="020B0500000000000000" pitchFamily="34" charset="0"/>
                <a:cs typeface="Arial" panose="020B0604020202020204" pitchFamily="34" charset="0"/>
              </a:rPr>
              <a:t>vào</a:t>
            </a:r>
            <a:r>
              <a:rPr lang="vi-VN"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các</a:t>
            </a:r>
            <a:r>
              <a:rPr lang="vi-VN" sz="2800" dirty="0">
                <a:latin typeface="Arial" panose="020B0604020202020204" pitchFamily="34" charset="0"/>
                <a:ea typeface="Arial-Rounded" panose="020B0500000000000000" pitchFamily="34" charset="0"/>
                <a:cs typeface="Arial" panose="020B0604020202020204" pitchFamily="34" charset="0"/>
              </a:rPr>
              <a:t> </a:t>
            </a:r>
            <a:r>
              <a:rPr lang="vi-VN" sz="2800" dirty="0" err="1">
                <a:latin typeface="Arial" panose="020B0604020202020204" pitchFamily="34" charset="0"/>
                <a:ea typeface="Arial-Rounded" panose="020B0500000000000000" pitchFamily="34" charset="0"/>
                <a:cs typeface="Arial" panose="020B0604020202020204" pitchFamily="34" charset="0"/>
              </a:rPr>
              <a:t>đĩa</a:t>
            </a:r>
            <a:r>
              <a:rPr lang="en-US" sz="2800" dirty="0">
                <a:latin typeface="Arial" panose="020B0604020202020204" pitchFamily="34" charset="0"/>
                <a:ea typeface="Arial-Rounded" panose="020B0500000000000000" pitchFamily="34" charset="0"/>
                <a:cs typeface="Arial" panose="020B0604020202020204" pitchFamily="34" charset="0"/>
              </a:rPr>
              <a:t>, </a:t>
            </a:r>
            <a:r>
              <a:rPr lang="vi-VN" sz="2800" b="1" dirty="0" err="1">
                <a:latin typeface="Arial" panose="020B0604020202020204" pitchFamily="34" charset="0"/>
                <a:ea typeface="Arial-Rounded" panose="020B0500000000000000" pitchFamily="34" charset="0"/>
                <a:cs typeface="Arial" panose="020B0604020202020204" pitchFamily="34" charset="0"/>
              </a:rPr>
              <a:t>mỗi</a:t>
            </a:r>
            <a:r>
              <a:rPr lang="vi-VN" sz="2800" b="1" dirty="0">
                <a:latin typeface="Arial" panose="020B0604020202020204" pitchFamily="34" charset="0"/>
                <a:ea typeface="Arial-Rounded" panose="020B0500000000000000" pitchFamily="34" charset="0"/>
                <a:cs typeface="Arial" panose="020B0604020202020204" pitchFamily="34" charset="0"/>
              </a:rPr>
              <a:t> đĩa </a:t>
            </a:r>
            <a:r>
              <a:rPr lang="vi-VN" sz="2800" dirty="0" err="1">
                <a:latin typeface="Arial" panose="020B0604020202020204" pitchFamily="34" charset="0"/>
                <a:ea typeface="Arial-Rounded" panose="020B0500000000000000" pitchFamily="34" charset="0"/>
                <a:cs typeface="Arial" panose="020B0604020202020204" pitchFamily="34" charset="0"/>
              </a:rPr>
              <a:t>có</a:t>
            </a:r>
            <a:r>
              <a:rPr lang="vi-VN" sz="2800" dirty="0">
                <a:latin typeface="Arial" panose="020B0604020202020204" pitchFamily="34" charset="0"/>
                <a:ea typeface="Arial-Rounded" panose="020B0500000000000000" pitchFamily="34" charset="0"/>
                <a:cs typeface="Arial" panose="020B0604020202020204" pitchFamily="34" charset="0"/>
              </a:rPr>
              <a:t> </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2</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vi-VN"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quả</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cam</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a:latin typeface="Arial" panose="020B0604020202020204" pitchFamily="34" charset="0"/>
                <a:ea typeface="Arial-Rounded" panose="020B0500000000000000" pitchFamily="34" charset="0"/>
                <a:cs typeface="Arial" panose="020B0604020202020204" pitchFamily="34" charset="0"/>
              </a:rPr>
              <a:t>Ta </a:t>
            </a:r>
            <a:r>
              <a:rPr lang="en-US" sz="2800" dirty="0" err="1">
                <a:latin typeface="Arial" panose="020B0604020202020204" pitchFamily="34" charset="0"/>
                <a:ea typeface="Arial-Rounded" panose="020B0500000000000000" pitchFamily="34" charset="0"/>
                <a:cs typeface="Arial" panose="020B0604020202020204" pitchFamily="34" charset="0"/>
              </a:rPr>
              <a:t>được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3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đĩa</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cam. </a:t>
            </a:r>
            <a:endPar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93597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par>
                                <p:cTn id="15" presetID="42" presetClass="entr" presetSubtype="0" fill="hold" grpId="1"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par>
                                <p:cTn id="25" presetID="42" presetClass="entr" presetSubtype="0" fill="hold" grpId="1"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p:bldP spid="4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LANETA 3" descr="Resultado de imagen para PLANETA 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9" name="PLANETA 3" descr="Resultado de imagen para PLANETA PNG">
            <a:extLst>
              <a:ext uri="{FF2B5EF4-FFF2-40B4-BE49-F238E27FC236}">
                <a16:creationId xmlns:a16="http://schemas.microsoft.com/office/drawing/2014/main" id="{D83928AF-FB4D-411F-83AB-B058AD5EE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903" y="4975882"/>
            <a:ext cx="1519417" cy="1139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FC0D9C-7479-4EC4-84AC-BC90D4A8E669}"/>
              </a:ext>
            </a:extLst>
          </p:cNvPr>
          <p:cNvSpPr txBox="1"/>
          <p:nvPr/>
        </p:nvSpPr>
        <p:spPr>
          <a:xfrm>
            <a:off x="3442654" y="785738"/>
            <a:ext cx="530669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lumMod val="95000"/>
                  </a:schemeClr>
                </a:solidFill>
                <a:effectLst/>
                <a:uLnTx/>
                <a:uFillTx/>
                <a:latin typeface="#9Slide07 Staccato " panose="02040603050506020204" pitchFamily="18" charset="0"/>
              </a:rPr>
              <a:t>THỬ  THÁCH</a:t>
            </a:r>
          </a:p>
        </p:txBody>
      </p:sp>
      <p:pic>
        <p:nvPicPr>
          <p:cNvPr id="8" name="Picture 2" descr="Resultado de imagen para marciano  png">
            <a:extLst>
              <a:ext uri="{FF2B5EF4-FFF2-40B4-BE49-F238E27FC236}">
                <a16:creationId xmlns:a16="http://schemas.microsoft.com/office/drawing/2014/main" id="{9580151E-E20B-4633-B6B9-5AA844B92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21" y="3725917"/>
            <a:ext cx="2251696" cy="303289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7E839BF-7459-4CFE-9783-4A316F433E35}"/>
              </a:ext>
            </a:extLst>
          </p:cNvPr>
          <p:cNvGrpSpPr/>
          <p:nvPr/>
        </p:nvGrpSpPr>
        <p:grpSpPr>
          <a:xfrm>
            <a:off x="2288052" y="1671431"/>
            <a:ext cx="7486502" cy="4108971"/>
            <a:chOff x="2457928" y="1885575"/>
            <a:chExt cx="7486502" cy="4108971"/>
          </a:xfrm>
        </p:grpSpPr>
        <p:pic>
          <p:nvPicPr>
            <p:cNvPr id="9226" name="Picture 10" descr="Cloud computing Drawing, cartoon cloud, white cloud, love, white png |  PNGEgg">
              <a:extLst>
                <a:ext uri="{FF2B5EF4-FFF2-40B4-BE49-F238E27FC236}">
                  <a16:creationId xmlns:a16="http://schemas.microsoft.com/office/drawing/2014/main" id="{735D4C00-E095-42F2-A1B5-2C8B4DA392D4}"/>
                </a:ext>
              </a:extLst>
            </p:cNvPr>
            <p:cNvPicPr>
              <a:picLocks noChangeAspect="1" noChangeArrowheads="1"/>
            </p:cNvPicPr>
            <p:nvPr/>
          </p:nvPicPr>
          <p:blipFill>
            <a:blip r:embed="rId5">
              <a:alphaModFix amt="50000"/>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006091-719A-4450-81C3-767796E2F214}"/>
                </a:ext>
              </a:extLst>
            </p:cNvPr>
            <p:cNvSpPr txBox="1"/>
            <p:nvPr/>
          </p:nvSpPr>
          <p:spPr>
            <a:xfrm>
              <a:off x="3789373" y="2814953"/>
              <a:ext cx="4613254" cy="2554545"/>
            </a:xfrm>
            <a:prstGeom prst="rect">
              <a:avLst/>
            </a:prstGeom>
            <a:noFill/>
          </p:spPr>
          <p:txBody>
            <a:bodyPr wrap="square" rtlCol="0">
              <a:spAutoFit/>
            </a:bodyPr>
            <a:lstStyle/>
            <a:p>
              <a:pPr algn="just"/>
              <a:r>
                <a:rPr lang="en-US" sz="4000" dirty="0" err="1">
                  <a:solidFill>
                    <a:srgbClr val="FF0000"/>
                  </a:solidFill>
                </a:rPr>
                <a:t>Tớ</a:t>
              </a:r>
              <a:r>
                <a:rPr lang="en-US" sz="4000" dirty="0">
                  <a:solidFill>
                    <a:srgbClr val="FF0000"/>
                  </a:solidFill>
                </a:rPr>
                <a:t> </a:t>
              </a:r>
              <a:r>
                <a:rPr lang="en-US" sz="4000" dirty="0" err="1">
                  <a:solidFill>
                    <a:srgbClr val="FF0000"/>
                  </a:solidFill>
                </a:rPr>
                <a:t>nói</a:t>
              </a:r>
              <a:r>
                <a:rPr lang="en-US" sz="4000" dirty="0">
                  <a:solidFill>
                    <a:srgbClr val="FF0000"/>
                  </a:solidFill>
                </a:rPr>
                <a:t> </a:t>
              </a:r>
              <a:r>
                <a:rPr lang="en-US" sz="4000" dirty="0" err="1">
                  <a:solidFill>
                    <a:srgbClr val="FF0000"/>
                  </a:solidFill>
                </a:rPr>
                <a:t>phép</a:t>
              </a:r>
              <a:r>
                <a:rPr lang="en-US" sz="4000" dirty="0">
                  <a:solidFill>
                    <a:srgbClr val="FF0000"/>
                  </a:solidFill>
                </a:rPr>
                <a:t> </a:t>
              </a:r>
              <a:r>
                <a:rPr lang="en-US" sz="4000" dirty="0" err="1">
                  <a:solidFill>
                    <a:srgbClr val="FF0000"/>
                  </a:solidFill>
                </a:rPr>
                <a:t>tính</a:t>
              </a:r>
              <a:r>
                <a:rPr lang="en-US" sz="4000" dirty="0">
                  <a:solidFill>
                    <a:srgbClr val="FF0000"/>
                  </a:solidFill>
                </a:rPr>
                <a:t> </a:t>
              </a:r>
              <a:r>
                <a:rPr lang="en-US" sz="4000" dirty="0" err="1">
                  <a:solidFill>
                    <a:srgbClr val="FF0000"/>
                  </a:solidFill>
                </a:rPr>
                <a:t>nào</a:t>
              </a:r>
              <a:r>
                <a:rPr lang="en-US" sz="4000" dirty="0">
                  <a:solidFill>
                    <a:srgbClr val="FF0000"/>
                  </a:solidFill>
                </a:rPr>
                <a:t>, </a:t>
              </a:r>
              <a:r>
                <a:rPr lang="en-US" sz="4000" dirty="0" err="1">
                  <a:solidFill>
                    <a:srgbClr val="FF0000"/>
                  </a:solidFill>
                </a:rPr>
                <a:t>các</a:t>
              </a:r>
              <a:r>
                <a:rPr lang="en-US" sz="4000" dirty="0">
                  <a:solidFill>
                    <a:srgbClr val="FF0000"/>
                  </a:solidFill>
                </a:rPr>
                <a:t> </a:t>
              </a:r>
              <a:r>
                <a:rPr lang="en-US" sz="4000" dirty="0" err="1">
                  <a:solidFill>
                    <a:srgbClr val="FF0000"/>
                  </a:solidFill>
                </a:rPr>
                <a:t>cậu</a:t>
              </a:r>
              <a:r>
                <a:rPr lang="en-US" sz="4000" dirty="0">
                  <a:solidFill>
                    <a:srgbClr val="FF0000"/>
                  </a:solidFill>
                </a:rPr>
                <a:t> </a:t>
              </a:r>
              <a:r>
                <a:rPr lang="en-US" sz="4000" dirty="0" err="1">
                  <a:solidFill>
                    <a:srgbClr val="FF0000"/>
                  </a:solidFill>
                </a:rPr>
                <a:t>hãy</a:t>
              </a:r>
              <a:r>
                <a:rPr lang="en-US" sz="4000" dirty="0">
                  <a:solidFill>
                    <a:srgbClr val="FF0000"/>
                  </a:solidFill>
                </a:rPr>
                <a:t> </a:t>
              </a:r>
              <a:r>
                <a:rPr lang="en-US" sz="4000" dirty="0" err="1">
                  <a:solidFill>
                    <a:srgbClr val="FF0000"/>
                  </a:solidFill>
                </a:rPr>
                <a:t>nói</a:t>
              </a:r>
              <a:r>
                <a:rPr lang="en-US" sz="4000" dirty="0">
                  <a:solidFill>
                    <a:srgbClr val="FF0000"/>
                  </a:solidFill>
                </a:rPr>
                <a:t> </a:t>
              </a:r>
              <a:r>
                <a:rPr lang="en-US" sz="4000" dirty="0" err="1">
                  <a:solidFill>
                    <a:srgbClr val="FF0000"/>
                  </a:solidFill>
                </a:rPr>
                <a:t>tình</a:t>
              </a:r>
              <a:r>
                <a:rPr lang="en-US" sz="4000" dirty="0">
                  <a:solidFill>
                    <a:srgbClr val="FF0000"/>
                  </a:solidFill>
                </a:rPr>
                <a:t> </a:t>
              </a:r>
              <a:r>
                <a:rPr lang="en-US" sz="4000" dirty="0" err="1">
                  <a:solidFill>
                    <a:srgbClr val="FF0000"/>
                  </a:solidFill>
                </a:rPr>
                <a:t>huống</a:t>
              </a:r>
              <a:r>
                <a:rPr lang="en-US" sz="4000" dirty="0">
                  <a:solidFill>
                    <a:srgbClr val="FF0000"/>
                  </a:solidFill>
                </a:rPr>
                <a:t> </a:t>
              </a:r>
              <a:r>
                <a:rPr lang="en-US" sz="4000" dirty="0" err="1">
                  <a:solidFill>
                    <a:srgbClr val="FF0000"/>
                  </a:solidFill>
                </a:rPr>
                <a:t>tương</a:t>
              </a:r>
              <a:r>
                <a:rPr lang="en-US" sz="4000" dirty="0">
                  <a:solidFill>
                    <a:srgbClr val="FF0000"/>
                  </a:solidFill>
                </a:rPr>
                <a:t> </a:t>
              </a:r>
              <a:r>
                <a:rPr lang="en-US" sz="4000" dirty="0" err="1">
                  <a:solidFill>
                    <a:srgbClr val="FF0000"/>
                  </a:solidFill>
                </a:rPr>
                <a:t>ứng</a:t>
              </a:r>
              <a:r>
                <a:rPr lang="en-US" sz="4000" dirty="0">
                  <a:solidFill>
                    <a:srgbClr val="FF0000"/>
                  </a:solidFill>
                </a:rPr>
                <a:t> </a:t>
              </a:r>
              <a:r>
                <a:rPr lang="en-US" sz="4000" dirty="0" err="1">
                  <a:solidFill>
                    <a:srgbClr val="FF0000"/>
                  </a:solidFill>
                </a:rPr>
                <a:t>với</a:t>
              </a:r>
              <a:r>
                <a:rPr lang="en-US" sz="4000" dirty="0">
                  <a:solidFill>
                    <a:srgbClr val="FF0000"/>
                  </a:solidFill>
                </a:rPr>
                <a:t> </a:t>
              </a:r>
              <a:r>
                <a:rPr lang="en-US" sz="4000" dirty="0" err="1">
                  <a:solidFill>
                    <a:srgbClr val="FF0000"/>
                  </a:solidFill>
                </a:rPr>
                <a:t>phép</a:t>
              </a:r>
              <a:r>
                <a:rPr lang="en-US" sz="4000" dirty="0">
                  <a:solidFill>
                    <a:srgbClr val="FF0000"/>
                  </a:solidFill>
                </a:rPr>
                <a:t> </a:t>
              </a:r>
              <a:r>
                <a:rPr lang="en-US" sz="4000" dirty="0" err="1">
                  <a:solidFill>
                    <a:srgbClr val="FF0000"/>
                  </a:solidFill>
                </a:rPr>
                <a:t>tính</a:t>
              </a:r>
              <a:r>
                <a:rPr lang="en-US" sz="4000" dirty="0">
                  <a:solidFill>
                    <a:srgbClr val="FF0000"/>
                  </a:solidFill>
                </a:rPr>
                <a:t> </a:t>
              </a:r>
              <a:r>
                <a:rPr lang="en-US" sz="4000" dirty="0" err="1">
                  <a:solidFill>
                    <a:srgbClr val="FF0000"/>
                  </a:solidFill>
                </a:rPr>
                <a:t>đó</a:t>
              </a:r>
              <a:r>
                <a:rPr lang="en-US" sz="4000" dirty="0">
                  <a:solidFill>
                    <a:srgbClr val="FF0000"/>
                  </a:solidFill>
                </a:rPr>
                <a:t> </a:t>
              </a:r>
              <a:r>
                <a:rPr lang="en-US" sz="4000" dirty="0" err="1">
                  <a:solidFill>
                    <a:srgbClr val="FF0000"/>
                  </a:solidFill>
                </a:rPr>
                <a:t>nhé</a:t>
              </a:r>
              <a:r>
                <a:rPr lang="en-US" sz="4000" dirty="0">
                  <a:solidFill>
                    <a:srgbClr val="FF0000"/>
                  </a:solidFill>
                </a:rPr>
                <a:t>.</a:t>
              </a:r>
            </a:p>
          </p:txBody>
        </p:sp>
      </p:grpSp>
      <p:grpSp>
        <p:nvGrpSpPr>
          <p:cNvPr id="15" name="Group 14">
            <a:extLst>
              <a:ext uri="{FF2B5EF4-FFF2-40B4-BE49-F238E27FC236}">
                <a16:creationId xmlns:a16="http://schemas.microsoft.com/office/drawing/2014/main" id="{580CB1B2-9974-4374-81B8-38A366B0E89C}"/>
              </a:ext>
            </a:extLst>
          </p:cNvPr>
          <p:cNvGrpSpPr/>
          <p:nvPr/>
        </p:nvGrpSpPr>
        <p:grpSpPr>
          <a:xfrm>
            <a:off x="3215277" y="2154805"/>
            <a:ext cx="5632052" cy="2743202"/>
            <a:chOff x="2457928" y="1885575"/>
            <a:chExt cx="7486502" cy="4108971"/>
          </a:xfrm>
        </p:grpSpPr>
        <p:pic>
          <p:nvPicPr>
            <p:cNvPr id="16" name="Picture 10" descr="Cloud computing Drawing, cartoon cloud, white cloud, love, white png |  PNGEgg">
              <a:extLst>
                <a:ext uri="{FF2B5EF4-FFF2-40B4-BE49-F238E27FC236}">
                  <a16:creationId xmlns:a16="http://schemas.microsoft.com/office/drawing/2014/main" id="{4B19F631-6196-40C8-A224-C0AF4842024D}"/>
                </a:ext>
              </a:extLst>
            </p:cNvPr>
            <p:cNvPicPr>
              <a:picLocks noChangeAspect="1" noChangeArrowheads="1"/>
            </p:cNvPicPr>
            <p:nvPr/>
          </p:nvPicPr>
          <p:blipFill>
            <a:blip r:embed="rId5">
              <a:alphaModFix/>
              <a:duotone>
                <a:prstClr val="black"/>
                <a:schemeClr val="accent1">
                  <a:tint val="45000"/>
                  <a:satMod val="400000"/>
                </a:schemeClr>
              </a:duotone>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546155E-E257-47C0-9AF3-B2D5F0AEFE86}"/>
                </a:ext>
              </a:extLst>
            </p:cNvPr>
            <p:cNvSpPr txBox="1"/>
            <p:nvPr/>
          </p:nvSpPr>
          <p:spPr>
            <a:xfrm>
              <a:off x="3532088" y="3259716"/>
              <a:ext cx="5086624" cy="1659639"/>
            </a:xfrm>
            <a:prstGeom prst="rect">
              <a:avLst/>
            </a:prstGeom>
            <a:noFill/>
          </p:spPr>
          <p:txBody>
            <a:bodyPr wrap="square" rtlCol="0">
              <a:spAutoFit/>
            </a:bodyPr>
            <a:lstStyle/>
            <a:p>
              <a:pPr algn="just"/>
              <a:r>
                <a:rPr lang="en-US" sz="6600" dirty="0">
                  <a:solidFill>
                    <a:srgbClr val="FF0000"/>
                  </a:solidFill>
                  <a:latin typeface="#9Slide07 Koni" pitchFamily="2" charset="0"/>
                </a:rPr>
                <a:t>12 : 3 = 4</a:t>
              </a:r>
            </a:p>
          </p:txBody>
        </p:sp>
      </p:grpSp>
      <p:grpSp>
        <p:nvGrpSpPr>
          <p:cNvPr id="18" name="Group 17">
            <a:extLst>
              <a:ext uri="{FF2B5EF4-FFF2-40B4-BE49-F238E27FC236}">
                <a16:creationId xmlns:a16="http://schemas.microsoft.com/office/drawing/2014/main" id="{23A4F49F-C182-42E1-8C67-3631B8B6F3A0}"/>
              </a:ext>
            </a:extLst>
          </p:cNvPr>
          <p:cNvGrpSpPr/>
          <p:nvPr/>
        </p:nvGrpSpPr>
        <p:grpSpPr>
          <a:xfrm>
            <a:off x="3180661" y="2189906"/>
            <a:ext cx="5632052" cy="2743202"/>
            <a:chOff x="2457928" y="1885575"/>
            <a:chExt cx="7486502" cy="4108971"/>
          </a:xfrm>
        </p:grpSpPr>
        <p:pic>
          <p:nvPicPr>
            <p:cNvPr id="19" name="Picture 10" descr="Cloud computing Drawing, cartoon cloud, white cloud, love, white png |  PNGEgg">
              <a:extLst>
                <a:ext uri="{FF2B5EF4-FFF2-40B4-BE49-F238E27FC236}">
                  <a16:creationId xmlns:a16="http://schemas.microsoft.com/office/drawing/2014/main" id="{6D619574-BB4F-43D6-8E84-4E95BDFB4132}"/>
                </a:ext>
              </a:extLst>
            </p:cNvPr>
            <p:cNvPicPr>
              <a:picLocks noChangeAspect="1" noChangeArrowheads="1"/>
            </p:cNvPicPr>
            <p:nvPr/>
          </p:nvPicPr>
          <p:blipFill>
            <a:blip r:embed="rId5">
              <a:alphaModFix/>
              <a:duotone>
                <a:prstClr val="black"/>
                <a:schemeClr val="accent2">
                  <a:tint val="45000"/>
                  <a:satMod val="400000"/>
                </a:schemeClr>
              </a:duotone>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A9EE925-4B59-42A6-A5FB-23547DA90074}"/>
                </a:ext>
              </a:extLst>
            </p:cNvPr>
            <p:cNvSpPr txBox="1"/>
            <p:nvPr/>
          </p:nvSpPr>
          <p:spPr>
            <a:xfrm>
              <a:off x="3532088" y="3259716"/>
              <a:ext cx="5086624" cy="1659639"/>
            </a:xfrm>
            <a:prstGeom prst="rect">
              <a:avLst/>
            </a:prstGeom>
            <a:noFill/>
          </p:spPr>
          <p:txBody>
            <a:bodyPr wrap="square" rtlCol="0">
              <a:spAutoFit/>
            </a:bodyPr>
            <a:lstStyle/>
            <a:p>
              <a:pPr algn="just"/>
              <a:r>
                <a:rPr lang="en-US" sz="6600" dirty="0">
                  <a:solidFill>
                    <a:srgbClr val="FF0000"/>
                  </a:solidFill>
                  <a:latin typeface="#9Slide07 Koni" pitchFamily="2" charset="0"/>
                </a:rPr>
                <a:t>8 : 2 = 4</a:t>
              </a:r>
            </a:p>
          </p:txBody>
        </p:sp>
      </p:grpSp>
      <p:grpSp>
        <p:nvGrpSpPr>
          <p:cNvPr id="21" name="Group 20">
            <a:extLst>
              <a:ext uri="{FF2B5EF4-FFF2-40B4-BE49-F238E27FC236}">
                <a16:creationId xmlns:a16="http://schemas.microsoft.com/office/drawing/2014/main" id="{B9F14E78-D2DC-48E9-8E99-C4404F304106}"/>
              </a:ext>
            </a:extLst>
          </p:cNvPr>
          <p:cNvGrpSpPr/>
          <p:nvPr/>
        </p:nvGrpSpPr>
        <p:grpSpPr>
          <a:xfrm>
            <a:off x="3180196" y="2206348"/>
            <a:ext cx="5632052" cy="2743202"/>
            <a:chOff x="2457928" y="1885575"/>
            <a:chExt cx="7486502" cy="4108971"/>
          </a:xfrm>
        </p:grpSpPr>
        <p:pic>
          <p:nvPicPr>
            <p:cNvPr id="22" name="Picture 10" descr="Cloud computing Drawing, cartoon cloud, white cloud, love, white png |  PNGEgg">
              <a:extLst>
                <a:ext uri="{FF2B5EF4-FFF2-40B4-BE49-F238E27FC236}">
                  <a16:creationId xmlns:a16="http://schemas.microsoft.com/office/drawing/2014/main" id="{1B564761-2680-4663-B0F5-4B4108728474}"/>
                </a:ext>
              </a:extLst>
            </p:cNvPr>
            <p:cNvPicPr>
              <a:picLocks noChangeAspect="1" noChangeArrowheads="1"/>
            </p:cNvPicPr>
            <p:nvPr/>
          </p:nvPicPr>
          <p:blipFill>
            <a:blip r:embed="rId5">
              <a:alphaModFix/>
              <a:duotone>
                <a:prstClr val="black"/>
                <a:schemeClr val="accent6">
                  <a:tint val="45000"/>
                  <a:satMod val="400000"/>
                </a:schemeClr>
              </a:duotone>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5E1E704-0BA8-4FDD-9C68-C18D819767AC}"/>
                </a:ext>
              </a:extLst>
            </p:cNvPr>
            <p:cNvSpPr txBox="1"/>
            <p:nvPr/>
          </p:nvSpPr>
          <p:spPr>
            <a:xfrm>
              <a:off x="3532088" y="3259716"/>
              <a:ext cx="5086624" cy="1659639"/>
            </a:xfrm>
            <a:prstGeom prst="rect">
              <a:avLst/>
            </a:prstGeom>
            <a:noFill/>
          </p:spPr>
          <p:txBody>
            <a:bodyPr wrap="square" rtlCol="0">
              <a:spAutoFit/>
            </a:bodyPr>
            <a:lstStyle/>
            <a:p>
              <a:pPr algn="just"/>
              <a:r>
                <a:rPr lang="en-US" sz="6600" dirty="0">
                  <a:solidFill>
                    <a:srgbClr val="FF0000"/>
                  </a:solidFill>
                  <a:latin typeface="#9Slide07 Koni" pitchFamily="2" charset="0"/>
                </a:rPr>
                <a:t>20 : 5 = 4</a:t>
              </a:r>
            </a:p>
          </p:txBody>
        </p:sp>
      </p:grpSp>
      <p:grpSp>
        <p:nvGrpSpPr>
          <p:cNvPr id="24" name="Group 23">
            <a:extLst>
              <a:ext uri="{FF2B5EF4-FFF2-40B4-BE49-F238E27FC236}">
                <a16:creationId xmlns:a16="http://schemas.microsoft.com/office/drawing/2014/main" id="{E0E03C4A-7598-431F-AB63-A21C168D3B8F}"/>
              </a:ext>
            </a:extLst>
          </p:cNvPr>
          <p:cNvGrpSpPr/>
          <p:nvPr/>
        </p:nvGrpSpPr>
        <p:grpSpPr>
          <a:xfrm>
            <a:off x="3202584" y="2154805"/>
            <a:ext cx="5632052" cy="2743202"/>
            <a:chOff x="2457928" y="1885575"/>
            <a:chExt cx="7486502" cy="4108971"/>
          </a:xfrm>
        </p:grpSpPr>
        <p:pic>
          <p:nvPicPr>
            <p:cNvPr id="25" name="Picture 10" descr="Cloud computing Drawing, cartoon cloud, white cloud, love, white png |  PNGEgg">
              <a:extLst>
                <a:ext uri="{FF2B5EF4-FFF2-40B4-BE49-F238E27FC236}">
                  <a16:creationId xmlns:a16="http://schemas.microsoft.com/office/drawing/2014/main" id="{AA075826-71D8-498E-A528-6546F2F8FBFE}"/>
                </a:ext>
              </a:extLst>
            </p:cNvPr>
            <p:cNvPicPr>
              <a:picLocks noChangeAspect="1" noChangeArrowheads="1"/>
            </p:cNvPicPr>
            <p:nvPr/>
          </p:nvPicPr>
          <p:blipFill>
            <a:blip r:embed="rId5">
              <a:alphaModFix/>
              <a:duotone>
                <a:prstClr val="black"/>
                <a:schemeClr val="accent4">
                  <a:tint val="45000"/>
                  <a:satMod val="400000"/>
                </a:schemeClr>
              </a:duotone>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B1C7942-0B0D-4456-B80A-ECCA5239057D}"/>
                </a:ext>
              </a:extLst>
            </p:cNvPr>
            <p:cNvSpPr txBox="1"/>
            <p:nvPr/>
          </p:nvSpPr>
          <p:spPr>
            <a:xfrm>
              <a:off x="3532088" y="3259716"/>
              <a:ext cx="5086624" cy="1659639"/>
            </a:xfrm>
            <a:prstGeom prst="rect">
              <a:avLst/>
            </a:prstGeom>
            <a:noFill/>
          </p:spPr>
          <p:txBody>
            <a:bodyPr wrap="square" rtlCol="0">
              <a:spAutoFit/>
            </a:bodyPr>
            <a:lstStyle/>
            <a:p>
              <a:pPr algn="just"/>
              <a:r>
                <a:rPr lang="en-US" sz="6600" dirty="0">
                  <a:solidFill>
                    <a:srgbClr val="FF0000"/>
                  </a:solidFill>
                  <a:latin typeface="#9Slide07 Koni" pitchFamily="2" charset="0"/>
                </a:rPr>
                <a:t>15 : 5 = 3</a:t>
              </a:r>
            </a:p>
          </p:txBody>
        </p:sp>
      </p:grpSp>
      <p:grpSp>
        <p:nvGrpSpPr>
          <p:cNvPr id="28" name="Group 27">
            <a:extLst>
              <a:ext uri="{FF2B5EF4-FFF2-40B4-BE49-F238E27FC236}">
                <a16:creationId xmlns:a16="http://schemas.microsoft.com/office/drawing/2014/main" id="{808D2F45-9649-43E4-9030-F43C78175EDB}"/>
              </a:ext>
            </a:extLst>
          </p:cNvPr>
          <p:cNvGrpSpPr/>
          <p:nvPr/>
        </p:nvGrpSpPr>
        <p:grpSpPr>
          <a:xfrm>
            <a:off x="2352749" y="1623254"/>
            <a:ext cx="7486502" cy="4108971"/>
            <a:chOff x="2457928" y="1885575"/>
            <a:chExt cx="7486502" cy="4108971"/>
          </a:xfrm>
        </p:grpSpPr>
        <p:pic>
          <p:nvPicPr>
            <p:cNvPr id="29" name="Picture 10" descr="Cloud computing Drawing, cartoon cloud, white cloud, love, white png |  PNGEgg">
              <a:extLst>
                <a:ext uri="{FF2B5EF4-FFF2-40B4-BE49-F238E27FC236}">
                  <a16:creationId xmlns:a16="http://schemas.microsoft.com/office/drawing/2014/main" id="{07F1ECDF-5A72-487D-BFB0-C0C45EBB9634}"/>
                </a:ext>
              </a:extLst>
            </p:cNvPr>
            <p:cNvPicPr>
              <a:picLocks noChangeAspect="1" noChangeArrowheads="1"/>
            </p:cNvPicPr>
            <p:nvPr/>
          </p:nvPicPr>
          <p:blipFill>
            <a:blip r:embed="rId5">
              <a:alphaModFix amt="50000"/>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67893DE-3A42-4CB4-92AD-AB2420839018}"/>
                </a:ext>
              </a:extLst>
            </p:cNvPr>
            <p:cNvSpPr txBox="1"/>
            <p:nvPr/>
          </p:nvSpPr>
          <p:spPr>
            <a:xfrm>
              <a:off x="3742152" y="3064478"/>
              <a:ext cx="4613254" cy="2123658"/>
            </a:xfrm>
            <a:prstGeom prst="rect">
              <a:avLst/>
            </a:prstGeom>
            <a:noFill/>
          </p:spPr>
          <p:txBody>
            <a:bodyPr wrap="square" rtlCol="0">
              <a:spAutoFit/>
            </a:bodyPr>
            <a:lstStyle/>
            <a:p>
              <a:pPr algn="just"/>
              <a:r>
                <a:rPr lang="en-US" sz="4400" dirty="0" err="1">
                  <a:solidFill>
                    <a:srgbClr val="FF0000"/>
                  </a:solidFill>
                </a:rPr>
                <a:t>Bây</a:t>
              </a:r>
              <a:r>
                <a:rPr lang="en-US" sz="4400" dirty="0">
                  <a:solidFill>
                    <a:srgbClr val="FF0000"/>
                  </a:solidFill>
                </a:rPr>
                <a:t> </a:t>
              </a:r>
              <a:r>
                <a:rPr lang="en-US" sz="4400" dirty="0" err="1">
                  <a:solidFill>
                    <a:srgbClr val="FF0000"/>
                  </a:solidFill>
                </a:rPr>
                <a:t>giờ</a:t>
              </a:r>
              <a:r>
                <a:rPr lang="en-US" sz="4400" dirty="0">
                  <a:solidFill>
                    <a:srgbClr val="FF0000"/>
                  </a:solidFill>
                </a:rPr>
                <a:t> </a:t>
              </a:r>
              <a:r>
                <a:rPr lang="en-US" sz="4400" dirty="0" err="1">
                  <a:solidFill>
                    <a:srgbClr val="FF0000"/>
                  </a:solidFill>
                </a:rPr>
                <a:t>tớ</a:t>
              </a:r>
              <a:r>
                <a:rPr lang="en-US" sz="4400" dirty="0">
                  <a:solidFill>
                    <a:srgbClr val="FF0000"/>
                  </a:solidFill>
                </a:rPr>
                <a:t> </a:t>
              </a:r>
              <a:r>
                <a:rPr lang="en-US" sz="4400" dirty="0" err="1">
                  <a:solidFill>
                    <a:srgbClr val="FF0000"/>
                  </a:solidFill>
                </a:rPr>
                <a:t>nói</a:t>
              </a:r>
              <a:r>
                <a:rPr lang="en-US" sz="4400" dirty="0">
                  <a:solidFill>
                    <a:srgbClr val="FF0000"/>
                  </a:solidFill>
                </a:rPr>
                <a:t> </a:t>
              </a:r>
              <a:r>
                <a:rPr lang="en-US" sz="4400" dirty="0" err="1">
                  <a:solidFill>
                    <a:srgbClr val="FF0000"/>
                  </a:solidFill>
                </a:rPr>
                <a:t>tình</a:t>
              </a:r>
              <a:r>
                <a:rPr lang="en-US" sz="4400" dirty="0">
                  <a:solidFill>
                    <a:srgbClr val="FF0000"/>
                  </a:solidFill>
                </a:rPr>
                <a:t> </a:t>
              </a:r>
              <a:r>
                <a:rPr lang="en-US" sz="4400" dirty="0" err="1">
                  <a:solidFill>
                    <a:srgbClr val="FF0000"/>
                  </a:solidFill>
                </a:rPr>
                <a:t>huống</a:t>
              </a:r>
              <a:r>
                <a:rPr lang="en-US" sz="4400" dirty="0">
                  <a:solidFill>
                    <a:srgbClr val="FF0000"/>
                  </a:solidFill>
                </a:rPr>
                <a:t> </a:t>
              </a:r>
              <a:r>
                <a:rPr lang="en-US" sz="4400" dirty="0" err="1">
                  <a:solidFill>
                    <a:srgbClr val="FF0000"/>
                  </a:solidFill>
                </a:rPr>
                <a:t>và</a:t>
              </a:r>
              <a:r>
                <a:rPr lang="en-US" sz="4400" dirty="0">
                  <a:solidFill>
                    <a:srgbClr val="FF0000"/>
                  </a:solidFill>
                </a:rPr>
                <a:t> </a:t>
              </a:r>
              <a:r>
                <a:rPr lang="en-US" sz="4400" dirty="0" err="1">
                  <a:solidFill>
                    <a:srgbClr val="FF0000"/>
                  </a:solidFill>
                </a:rPr>
                <a:t>các</a:t>
              </a:r>
              <a:r>
                <a:rPr lang="en-US" sz="4400" dirty="0">
                  <a:solidFill>
                    <a:srgbClr val="FF0000"/>
                  </a:solidFill>
                </a:rPr>
                <a:t> </a:t>
              </a:r>
              <a:r>
                <a:rPr lang="en-US" sz="4400" dirty="0" err="1">
                  <a:solidFill>
                    <a:srgbClr val="FF0000"/>
                  </a:solidFill>
                </a:rPr>
                <a:t>bạn</a:t>
              </a:r>
              <a:r>
                <a:rPr lang="en-US" sz="4400" dirty="0">
                  <a:solidFill>
                    <a:srgbClr val="FF0000"/>
                  </a:solidFill>
                </a:rPr>
                <a:t> </a:t>
              </a:r>
              <a:r>
                <a:rPr lang="en-US" sz="4400" dirty="0" err="1">
                  <a:solidFill>
                    <a:srgbClr val="FF0000"/>
                  </a:solidFill>
                </a:rPr>
                <a:t>nói</a:t>
              </a:r>
              <a:r>
                <a:rPr lang="en-US" sz="4400" dirty="0">
                  <a:solidFill>
                    <a:srgbClr val="FF0000"/>
                  </a:solidFill>
                </a:rPr>
                <a:t> </a:t>
              </a:r>
              <a:r>
                <a:rPr lang="en-US" sz="4400" dirty="0" err="1">
                  <a:solidFill>
                    <a:srgbClr val="FF0000"/>
                  </a:solidFill>
                </a:rPr>
                <a:t>phép</a:t>
              </a:r>
              <a:r>
                <a:rPr lang="en-US" sz="4400" dirty="0">
                  <a:solidFill>
                    <a:srgbClr val="FF0000"/>
                  </a:solidFill>
                </a:rPr>
                <a:t> </a:t>
              </a:r>
              <a:r>
                <a:rPr lang="en-US" sz="4400" dirty="0" err="1">
                  <a:solidFill>
                    <a:srgbClr val="FF0000"/>
                  </a:solidFill>
                </a:rPr>
                <a:t>tính</a:t>
              </a:r>
              <a:r>
                <a:rPr lang="en-US" sz="4400" dirty="0">
                  <a:solidFill>
                    <a:srgbClr val="FF0000"/>
                  </a:solidFill>
                </a:rPr>
                <a:t> </a:t>
              </a:r>
              <a:r>
                <a:rPr lang="en-US" sz="4400" dirty="0" err="1">
                  <a:solidFill>
                    <a:srgbClr val="FF0000"/>
                  </a:solidFill>
                </a:rPr>
                <a:t>nhé</a:t>
              </a:r>
              <a:endParaRPr lang="en-US" sz="4400" dirty="0">
                <a:solidFill>
                  <a:srgbClr val="FF0000"/>
                </a:solidFill>
              </a:endParaRPr>
            </a:p>
          </p:txBody>
        </p:sp>
      </p:grpSp>
      <p:grpSp>
        <p:nvGrpSpPr>
          <p:cNvPr id="31" name="Group 30">
            <a:extLst>
              <a:ext uri="{FF2B5EF4-FFF2-40B4-BE49-F238E27FC236}">
                <a16:creationId xmlns:a16="http://schemas.microsoft.com/office/drawing/2014/main" id="{52455E75-229C-4662-B725-85E81CE25B9F}"/>
              </a:ext>
            </a:extLst>
          </p:cNvPr>
          <p:cNvGrpSpPr/>
          <p:nvPr/>
        </p:nvGrpSpPr>
        <p:grpSpPr>
          <a:xfrm>
            <a:off x="2249245" y="1545937"/>
            <a:ext cx="7648581" cy="4263603"/>
            <a:chOff x="2457928" y="1885575"/>
            <a:chExt cx="7486502" cy="4108971"/>
          </a:xfrm>
        </p:grpSpPr>
        <p:pic>
          <p:nvPicPr>
            <p:cNvPr id="32" name="Picture 10" descr="Cloud computing Drawing, cartoon cloud, white cloud, love, white png |  PNGEgg">
              <a:extLst>
                <a:ext uri="{FF2B5EF4-FFF2-40B4-BE49-F238E27FC236}">
                  <a16:creationId xmlns:a16="http://schemas.microsoft.com/office/drawing/2014/main" id="{C6E4EB9F-EE70-46CC-BD04-FD3724096CE9}"/>
                </a:ext>
              </a:extLst>
            </p:cNvPr>
            <p:cNvPicPr>
              <a:picLocks noChangeAspect="1" noChangeArrowheads="1"/>
            </p:cNvPicPr>
            <p:nvPr/>
          </p:nvPicPr>
          <p:blipFill>
            <a:blip r:embed="rId5">
              <a:alphaModFix/>
              <a:duotone>
                <a:prstClr val="black"/>
                <a:schemeClr val="accent4">
                  <a:tint val="45000"/>
                  <a:satMod val="400000"/>
                </a:schemeClr>
              </a:duotone>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4D8AB5A3-5BF7-45E0-A0F3-E3CE7235EDB4}"/>
                </a:ext>
              </a:extLst>
            </p:cNvPr>
            <p:cNvSpPr txBox="1"/>
            <p:nvPr/>
          </p:nvSpPr>
          <p:spPr>
            <a:xfrm>
              <a:off x="3532088" y="3259716"/>
              <a:ext cx="5086624" cy="1868669"/>
            </a:xfrm>
            <a:prstGeom prst="rect">
              <a:avLst/>
            </a:prstGeom>
            <a:noFill/>
          </p:spPr>
          <p:txBody>
            <a:bodyPr wrap="square" rtlCol="0">
              <a:spAutoFit/>
            </a:bodyPr>
            <a:lstStyle/>
            <a:p>
              <a:pPr algn="just"/>
              <a:r>
                <a:rPr lang="en-US" sz="4000" dirty="0" err="1">
                  <a:solidFill>
                    <a:srgbClr val="FF0000"/>
                  </a:solidFill>
                  <a:latin typeface="#9Slide07 Koni" pitchFamily="2" charset="0"/>
                </a:rPr>
                <a:t>Tớ</a:t>
              </a:r>
              <a:r>
                <a:rPr lang="en-US" sz="4000" dirty="0">
                  <a:solidFill>
                    <a:srgbClr val="FF0000"/>
                  </a:solidFill>
                  <a:latin typeface="#9Slide07 Koni" pitchFamily="2" charset="0"/>
                </a:rPr>
                <a:t> </a:t>
              </a:r>
              <a:r>
                <a:rPr lang="en-US" sz="4000" dirty="0" err="1">
                  <a:solidFill>
                    <a:srgbClr val="FF0000"/>
                  </a:solidFill>
                  <a:latin typeface="#9Slide07 Koni" pitchFamily="2" charset="0"/>
                </a:rPr>
                <a:t>có</a:t>
              </a:r>
              <a:r>
                <a:rPr lang="en-US" sz="4000" dirty="0">
                  <a:solidFill>
                    <a:srgbClr val="FF0000"/>
                  </a:solidFill>
                  <a:latin typeface="#9Slide07 Koni" pitchFamily="2" charset="0"/>
                </a:rPr>
                <a:t> 12 </a:t>
              </a:r>
              <a:r>
                <a:rPr lang="en-US" sz="4000" dirty="0" err="1">
                  <a:solidFill>
                    <a:srgbClr val="FF0000"/>
                  </a:solidFill>
                  <a:latin typeface="#9Slide07 Koni" pitchFamily="2" charset="0"/>
                </a:rPr>
                <a:t>cái</a:t>
              </a:r>
              <a:r>
                <a:rPr lang="en-US" sz="4000" dirty="0">
                  <a:solidFill>
                    <a:srgbClr val="FF0000"/>
                  </a:solidFill>
                  <a:latin typeface="#9Slide07 Koni" pitchFamily="2" charset="0"/>
                </a:rPr>
                <a:t> </a:t>
              </a:r>
              <a:r>
                <a:rPr lang="en-US" sz="4000" dirty="0" err="1">
                  <a:solidFill>
                    <a:srgbClr val="FF0000"/>
                  </a:solidFill>
                  <a:latin typeface="#9Slide07 Koni" pitchFamily="2" charset="0"/>
                </a:rPr>
                <a:t>kẹo</a:t>
              </a:r>
              <a:r>
                <a:rPr lang="en-US" sz="4000" dirty="0">
                  <a:solidFill>
                    <a:srgbClr val="FF0000"/>
                  </a:solidFill>
                  <a:latin typeface="#9Slide07 Koni" pitchFamily="2" charset="0"/>
                </a:rPr>
                <a:t> chia </a:t>
              </a:r>
              <a:r>
                <a:rPr lang="en-US" sz="4000" dirty="0" err="1">
                  <a:solidFill>
                    <a:srgbClr val="FF0000"/>
                  </a:solidFill>
                  <a:latin typeface="#9Slide07 Koni" pitchFamily="2" charset="0"/>
                </a:rPr>
                <a:t>đều</a:t>
              </a:r>
              <a:r>
                <a:rPr lang="en-US" sz="4000" dirty="0">
                  <a:solidFill>
                    <a:srgbClr val="FF0000"/>
                  </a:solidFill>
                  <a:latin typeface="#9Slide07 Koni" pitchFamily="2" charset="0"/>
                </a:rPr>
                <a:t> </a:t>
              </a:r>
              <a:r>
                <a:rPr lang="en-US" sz="4000" dirty="0" err="1">
                  <a:solidFill>
                    <a:srgbClr val="FF0000"/>
                  </a:solidFill>
                  <a:latin typeface="#9Slide07 Koni" pitchFamily="2" charset="0"/>
                </a:rPr>
                <a:t>cho</a:t>
              </a:r>
              <a:r>
                <a:rPr lang="en-US" sz="4000" dirty="0">
                  <a:solidFill>
                    <a:srgbClr val="FF0000"/>
                  </a:solidFill>
                  <a:latin typeface="#9Slide07 Koni" pitchFamily="2" charset="0"/>
                </a:rPr>
                <a:t> 4 </a:t>
              </a:r>
              <a:r>
                <a:rPr lang="en-US" sz="4000" dirty="0" err="1">
                  <a:solidFill>
                    <a:srgbClr val="FF0000"/>
                  </a:solidFill>
                  <a:latin typeface="#9Slide07 Koni" pitchFamily="2" charset="0"/>
                </a:rPr>
                <a:t>bạn</a:t>
              </a:r>
              <a:r>
                <a:rPr lang="en-US" sz="4000" dirty="0">
                  <a:solidFill>
                    <a:srgbClr val="FF0000"/>
                  </a:solidFill>
                  <a:latin typeface="#9Slide07 Koni" pitchFamily="2" charset="0"/>
                </a:rPr>
                <a:t>, </a:t>
              </a:r>
              <a:r>
                <a:rPr lang="en-US" sz="4000" dirty="0" err="1">
                  <a:solidFill>
                    <a:srgbClr val="FF0000"/>
                  </a:solidFill>
                  <a:latin typeface="#9Slide07 Koni" pitchFamily="2" charset="0"/>
                </a:rPr>
                <a:t>mỗi</a:t>
              </a:r>
              <a:r>
                <a:rPr lang="en-US" sz="4000" dirty="0">
                  <a:solidFill>
                    <a:srgbClr val="FF0000"/>
                  </a:solidFill>
                  <a:latin typeface="#9Slide07 Koni" pitchFamily="2" charset="0"/>
                </a:rPr>
                <a:t> </a:t>
              </a:r>
              <a:r>
                <a:rPr lang="en-US" sz="4000" dirty="0" err="1">
                  <a:solidFill>
                    <a:srgbClr val="FF0000"/>
                  </a:solidFill>
                  <a:latin typeface="#9Slide07 Koni" pitchFamily="2" charset="0"/>
                </a:rPr>
                <a:t>bạn</a:t>
              </a:r>
              <a:r>
                <a:rPr lang="en-US" sz="4000" dirty="0">
                  <a:solidFill>
                    <a:srgbClr val="FF0000"/>
                  </a:solidFill>
                  <a:latin typeface="#9Slide07 Koni" pitchFamily="2" charset="0"/>
                </a:rPr>
                <a:t> </a:t>
              </a:r>
              <a:r>
                <a:rPr lang="en-US" sz="4000" dirty="0" err="1">
                  <a:solidFill>
                    <a:srgbClr val="FF0000"/>
                  </a:solidFill>
                  <a:latin typeface="#9Slide07 Koni" pitchFamily="2" charset="0"/>
                </a:rPr>
                <a:t>được</a:t>
              </a:r>
              <a:r>
                <a:rPr lang="en-US" sz="4000" dirty="0">
                  <a:solidFill>
                    <a:srgbClr val="FF0000"/>
                  </a:solidFill>
                  <a:latin typeface="#9Slide07 Koni" pitchFamily="2" charset="0"/>
                </a:rPr>
                <a:t> 3 </a:t>
              </a:r>
              <a:r>
                <a:rPr lang="en-US" sz="4000" dirty="0" err="1">
                  <a:solidFill>
                    <a:srgbClr val="FF0000"/>
                  </a:solidFill>
                  <a:latin typeface="#9Slide07 Koni" pitchFamily="2" charset="0"/>
                </a:rPr>
                <a:t>cái</a:t>
              </a:r>
              <a:r>
                <a:rPr lang="en-US" sz="4000" dirty="0">
                  <a:solidFill>
                    <a:srgbClr val="FF0000"/>
                  </a:solidFill>
                  <a:latin typeface="#9Slide07 Koni" pitchFamily="2" charset="0"/>
                </a:rPr>
                <a:t> </a:t>
              </a:r>
              <a:r>
                <a:rPr lang="en-US" sz="4000" dirty="0" err="1">
                  <a:solidFill>
                    <a:srgbClr val="FF0000"/>
                  </a:solidFill>
                  <a:latin typeface="#9Slide07 Koni" pitchFamily="2" charset="0"/>
                </a:rPr>
                <a:t>kẹo</a:t>
              </a:r>
              <a:r>
                <a:rPr lang="en-US" sz="4000" dirty="0">
                  <a:solidFill>
                    <a:srgbClr val="FF0000"/>
                  </a:solidFill>
                  <a:latin typeface="#9Slide07 Koni" pitchFamily="2" charset="0"/>
                </a:rPr>
                <a:t>.</a:t>
              </a:r>
            </a:p>
          </p:txBody>
        </p:sp>
      </p:grpSp>
      <p:grpSp>
        <p:nvGrpSpPr>
          <p:cNvPr id="34" name="Group 33">
            <a:extLst>
              <a:ext uri="{FF2B5EF4-FFF2-40B4-BE49-F238E27FC236}">
                <a16:creationId xmlns:a16="http://schemas.microsoft.com/office/drawing/2014/main" id="{83D8563F-7FCB-472B-8025-9AC30994EE8A}"/>
              </a:ext>
            </a:extLst>
          </p:cNvPr>
          <p:cNvGrpSpPr/>
          <p:nvPr/>
        </p:nvGrpSpPr>
        <p:grpSpPr>
          <a:xfrm>
            <a:off x="2249244" y="1516799"/>
            <a:ext cx="7648581" cy="4263603"/>
            <a:chOff x="2457928" y="1885575"/>
            <a:chExt cx="7486502" cy="4108971"/>
          </a:xfrm>
        </p:grpSpPr>
        <p:pic>
          <p:nvPicPr>
            <p:cNvPr id="35" name="Picture 10" descr="Cloud computing Drawing, cartoon cloud, white cloud, love, white png |  PNGEgg">
              <a:extLst>
                <a:ext uri="{FF2B5EF4-FFF2-40B4-BE49-F238E27FC236}">
                  <a16:creationId xmlns:a16="http://schemas.microsoft.com/office/drawing/2014/main" id="{6A2F60AB-2BB0-4048-B373-41CD2DAFDD3D}"/>
                </a:ext>
              </a:extLst>
            </p:cNvPr>
            <p:cNvPicPr>
              <a:picLocks noChangeAspect="1" noChangeArrowheads="1"/>
            </p:cNvPicPr>
            <p:nvPr/>
          </p:nvPicPr>
          <p:blipFill>
            <a:blip r:embed="rId5">
              <a:alphaModFix/>
              <a:duotone>
                <a:prstClr val="black"/>
                <a:schemeClr val="accent6">
                  <a:tint val="45000"/>
                  <a:satMod val="400000"/>
                </a:schemeClr>
              </a:duotone>
              <a:extLst>
                <a:ext uri="{BEBA8EAE-BF5A-486C-A8C5-ECC9F3942E4B}">
                  <a14:imgProps xmlns:a14="http://schemas.microsoft.com/office/drawing/2010/main">
                    <a14:imgLayer r:embed="rId6">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FADF8325-58B9-487D-A9BC-9DCFC3D565FB}"/>
                </a:ext>
              </a:extLst>
            </p:cNvPr>
            <p:cNvSpPr txBox="1"/>
            <p:nvPr/>
          </p:nvSpPr>
          <p:spPr>
            <a:xfrm>
              <a:off x="3532088" y="3259716"/>
              <a:ext cx="5086624" cy="1868669"/>
            </a:xfrm>
            <a:prstGeom prst="rect">
              <a:avLst/>
            </a:prstGeom>
            <a:noFill/>
          </p:spPr>
          <p:txBody>
            <a:bodyPr wrap="square" rtlCol="0">
              <a:spAutoFit/>
            </a:bodyPr>
            <a:lstStyle/>
            <a:p>
              <a:pPr algn="just"/>
              <a:r>
                <a:rPr lang="en-US" sz="4000" dirty="0" err="1">
                  <a:solidFill>
                    <a:srgbClr val="FF0000"/>
                  </a:solidFill>
                  <a:latin typeface="#9Slide07 Koni" pitchFamily="2" charset="0"/>
                </a:rPr>
                <a:t>Tớ</a:t>
              </a:r>
              <a:r>
                <a:rPr lang="en-US" sz="4000" dirty="0">
                  <a:solidFill>
                    <a:srgbClr val="FF0000"/>
                  </a:solidFill>
                  <a:latin typeface="#9Slide07 Koni" pitchFamily="2" charset="0"/>
                </a:rPr>
                <a:t> </a:t>
              </a:r>
              <a:r>
                <a:rPr lang="en-US" sz="4000" dirty="0" err="1">
                  <a:solidFill>
                    <a:srgbClr val="FF0000"/>
                  </a:solidFill>
                  <a:latin typeface="#9Slide07 Koni" pitchFamily="2" charset="0"/>
                </a:rPr>
                <a:t>có</a:t>
              </a:r>
              <a:r>
                <a:rPr lang="en-US" sz="4000" dirty="0">
                  <a:solidFill>
                    <a:srgbClr val="FF0000"/>
                  </a:solidFill>
                  <a:latin typeface="#9Slide07 Koni" pitchFamily="2" charset="0"/>
                </a:rPr>
                <a:t> 25 </a:t>
              </a:r>
              <a:r>
                <a:rPr lang="en-US" sz="4000" dirty="0" err="1">
                  <a:solidFill>
                    <a:srgbClr val="FF0000"/>
                  </a:solidFill>
                  <a:latin typeface="#9Slide07 Koni" pitchFamily="2" charset="0"/>
                </a:rPr>
                <a:t>viên</a:t>
              </a:r>
              <a:r>
                <a:rPr lang="en-US" sz="4000" dirty="0">
                  <a:solidFill>
                    <a:srgbClr val="FF0000"/>
                  </a:solidFill>
                  <a:latin typeface="#9Slide07 Koni" pitchFamily="2" charset="0"/>
                </a:rPr>
                <a:t> bi chia </a:t>
              </a:r>
              <a:r>
                <a:rPr lang="en-US" sz="4000" dirty="0" err="1">
                  <a:solidFill>
                    <a:srgbClr val="FF0000"/>
                  </a:solidFill>
                  <a:latin typeface="#9Slide07 Koni" pitchFamily="2" charset="0"/>
                </a:rPr>
                <a:t>đều</a:t>
              </a:r>
              <a:r>
                <a:rPr lang="en-US" sz="4000" dirty="0">
                  <a:solidFill>
                    <a:srgbClr val="FF0000"/>
                  </a:solidFill>
                  <a:latin typeface="#9Slide07 Koni" pitchFamily="2" charset="0"/>
                </a:rPr>
                <a:t> </a:t>
              </a:r>
              <a:r>
                <a:rPr lang="en-US" sz="4000" dirty="0" err="1">
                  <a:solidFill>
                    <a:srgbClr val="FF0000"/>
                  </a:solidFill>
                  <a:latin typeface="#9Slide07 Koni" pitchFamily="2" charset="0"/>
                </a:rPr>
                <a:t>cho</a:t>
              </a:r>
              <a:r>
                <a:rPr lang="en-US" sz="4000" dirty="0">
                  <a:solidFill>
                    <a:srgbClr val="FF0000"/>
                  </a:solidFill>
                  <a:latin typeface="#9Slide07 Koni" pitchFamily="2" charset="0"/>
                </a:rPr>
                <a:t> 5 </a:t>
              </a:r>
              <a:r>
                <a:rPr lang="en-US" sz="4000" dirty="0" err="1">
                  <a:solidFill>
                    <a:srgbClr val="FF0000"/>
                  </a:solidFill>
                  <a:latin typeface="#9Slide07 Koni" pitchFamily="2" charset="0"/>
                </a:rPr>
                <a:t>bạn</a:t>
              </a:r>
              <a:r>
                <a:rPr lang="en-US" sz="4000" dirty="0">
                  <a:solidFill>
                    <a:srgbClr val="FF0000"/>
                  </a:solidFill>
                  <a:latin typeface="#9Slide07 Koni" pitchFamily="2" charset="0"/>
                </a:rPr>
                <a:t>, </a:t>
              </a:r>
              <a:r>
                <a:rPr lang="en-US" sz="4000" dirty="0" err="1">
                  <a:solidFill>
                    <a:srgbClr val="FF0000"/>
                  </a:solidFill>
                  <a:latin typeface="#9Slide07 Koni" pitchFamily="2" charset="0"/>
                </a:rPr>
                <a:t>mỗi</a:t>
              </a:r>
              <a:r>
                <a:rPr lang="en-US" sz="4000" dirty="0">
                  <a:solidFill>
                    <a:srgbClr val="FF0000"/>
                  </a:solidFill>
                  <a:latin typeface="#9Slide07 Koni" pitchFamily="2" charset="0"/>
                </a:rPr>
                <a:t> </a:t>
              </a:r>
              <a:r>
                <a:rPr lang="en-US" sz="4000" dirty="0" err="1">
                  <a:solidFill>
                    <a:srgbClr val="FF0000"/>
                  </a:solidFill>
                  <a:latin typeface="#9Slide07 Koni" pitchFamily="2" charset="0"/>
                </a:rPr>
                <a:t>bạn</a:t>
              </a:r>
              <a:r>
                <a:rPr lang="en-US" sz="4000" dirty="0">
                  <a:solidFill>
                    <a:srgbClr val="FF0000"/>
                  </a:solidFill>
                  <a:latin typeface="#9Slide07 Koni" pitchFamily="2" charset="0"/>
                </a:rPr>
                <a:t> </a:t>
              </a:r>
              <a:r>
                <a:rPr lang="en-US" sz="4000" dirty="0" err="1">
                  <a:solidFill>
                    <a:srgbClr val="FF0000"/>
                  </a:solidFill>
                  <a:latin typeface="#9Slide07 Koni" pitchFamily="2" charset="0"/>
                </a:rPr>
                <a:t>được</a:t>
              </a:r>
              <a:r>
                <a:rPr lang="en-US" sz="4000" dirty="0">
                  <a:solidFill>
                    <a:srgbClr val="FF0000"/>
                  </a:solidFill>
                  <a:latin typeface="#9Slide07 Koni" pitchFamily="2" charset="0"/>
                </a:rPr>
                <a:t> 5 </a:t>
              </a:r>
              <a:r>
                <a:rPr lang="en-US" sz="4000" dirty="0" err="1">
                  <a:solidFill>
                    <a:srgbClr val="FF0000"/>
                  </a:solidFill>
                  <a:latin typeface="#9Slide07 Koni" pitchFamily="2" charset="0"/>
                </a:rPr>
                <a:t>viên</a:t>
              </a:r>
              <a:r>
                <a:rPr lang="en-US" sz="4000" dirty="0">
                  <a:solidFill>
                    <a:srgbClr val="FF0000"/>
                  </a:solidFill>
                  <a:latin typeface="#9Slide07 Koni" pitchFamily="2" charset="0"/>
                </a:rPr>
                <a:t> bi.</a:t>
              </a:r>
            </a:p>
          </p:txBody>
        </p:sp>
      </p:grpSp>
    </p:spTree>
    <p:extLst>
      <p:ext uri="{BB962C8B-B14F-4D97-AF65-F5344CB8AC3E}">
        <p14:creationId xmlns:p14="http://schemas.microsoft.com/office/powerpoint/2010/main" val="42426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12" presetClass="exit" presetSubtype="4" fill="hold" nodeType="withEffect">
                                  <p:stCondLst>
                                    <p:cond delay="0"/>
                                  </p:stCondLst>
                                  <p:childTnLst>
                                    <p:anim calcmode="lin" valueType="num">
                                      <p:cBhvr additive="base">
                                        <p:cTn id="23" dur="500"/>
                                        <p:tgtEl>
                                          <p:spTgt spid="4"/>
                                        </p:tgtEl>
                                        <p:attrNameLst>
                                          <p:attrName>ppt_y</p:attrName>
                                        </p:attrNameLst>
                                      </p:cBhvr>
                                      <p:tavLst>
                                        <p:tav tm="0">
                                          <p:val>
                                            <p:strVal val="#ppt_y"/>
                                          </p:val>
                                        </p:tav>
                                        <p:tav tm="100000">
                                          <p:val>
                                            <p:strVal val="#ppt_y+#ppt_h*1.125000"/>
                                          </p:val>
                                        </p:tav>
                                      </p:tavLst>
                                    </p:anim>
                                    <p:animEffect transition="out" filter="wipe(dow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anim calcmode="lin" valueType="num">
                                      <p:cBhvr>
                                        <p:cTn id="31" dur="2000" fill="hold"/>
                                        <p:tgtEl>
                                          <p:spTgt spid="18"/>
                                        </p:tgtEl>
                                        <p:attrNameLst>
                                          <p:attrName>ppt_x</p:attrName>
                                        </p:attrNameLst>
                                      </p:cBhvr>
                                      <p:tavLst>
                                        <p:tav tm="0">
                                          <p:val>
                                            <p:strVal val="#ppt_x"/>
                                          </p:val>
                                        </p:tav>
                                        <p:tav tm="100000">
                                          <p:val>
                                            <p:strVal val="#ppt_x"/>
                                          </p:val>
                                        </p:tav>
                                      </p:tavLst>
                                    </p:anim>
                                    <p:anim calcmode="lin" valueType="num">
                                      <p:cBhvr>
                                        <p:cTn id="32" dur="2000" fill="hold"/>
                                        <p:tgtEl>
                                          <p:spTgt spid="18"/>
                                        </p:tgtEl>
                                        <p:attrNameLst>
                                          <p:attrName>ppt_y</p:attrName>
                                        </p:attrNameLst>
                                      </p:cBhvr>
                                      <p:tavLst>
                                        <p:tav tm="0">
                                          <p:val>
                                            <p:strVal val="#ppt_y+.1"/>
                                          </p:val>
                                        </p:tav>
                                        <p:tav tm="100000">
                                          <p:val>
                                            <p:strVal val="#ppt_y"/>
                                          </p:val>
                                        </p:tav>
                                      </p:tavLst>
                                    </p:anim>
                                  </p:childTnLst>
                                </p:cTn>
                              </p:par>
                              <p:par>
                                <p:cTn id="33" presetID="9" presetClass="exit" presetSubtype="0" fill="hold" nodeType="withEffect">
                                  <p:stCondLst>
                                    <p:cond delay="0"/>
                                  </p:stCondLst>
                                  <p:childTnLst>
                                    <p:animEffect transition="out" filter="dissolv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0"/>
                                        <p:tgtEl>
                                          <p:spTgt spid="21"/>
                                        </p:tgtEl>
                                      </p:cBhvr>
                                    </p:animEffect>
                                    <p:anim calcmode="lin" valueType="num">
                                      <p:cBhvr>
                                        <p:cTn id="41" dur="2000" fill="hold"/>
                                        <p:tgtEl>
                                          <p:spTgt spid="21"/>
                                        </p:tgtEl>
                                        <p:attrNameLst>
                                          <p:attrName>ppt_x</p:attrName>
                                        </p:attrNameLst>
                                      </p:cBhvr>
                                      <p:tavLst>
                                        <p:tav tm="0">
                                          <p:val>
                                            <p:strVal val="#ppt_x"/>
                                          </p:val>
                                        </p:tav>
                                        <p:tav tm="100000">
                                          <p:val>
                                            <p:strVal val="#ppt_x"/>
                                          </p:val>
                                        </p:tav>
                                      </p:tavLst>
                                    </p:anim>
                                    <p:anim calcmode="lin" valueType="num">
                                      <p:cBhvr>
                                        <p:cTn id="42" dur="2000" fill="hold"/>
                                        <p:tgtEl>
                                          <p:spTgt spid="21"/>
                                        </p:tgtEl>
                                        <p:attrNameLst>
                                          <p:attrName>ppt_y</p:attrName>
                                        </p:attrNameLst>
                                      </p:cBhvr>
                                      <p:tavLst>
                                        <p:tav tm="0">
                                          <p:val>
                                            <p:strVal val="#ppt_y+.1"/>
                                          </p:val>
                                        </p:tav>
                                        <p:tav tm="100000">
                                          <p:val>
                                            <p:strVal val="#ppt_y"/>
                                          </p:val>
                                        </p:tav>
                                      </p:tavLst>
                                    </p:anim>
                                  </p:childTnLst>
                                </p:cTn>
                              </p:par>
                              <p:par>
                                <p:cTn id="43" presetID="9" presetClass="exit" presetSubtype="0" fill="hold" nodeType="withEffect">
                                  <p:stCondLst>
                                    <p:cond delay="0"/>
                                  </p:stCondLst>
                                  <p:childTnLst>
                                    <p:animEffect transition="out" filter="dissolv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000"/>
                                        <p:tgtEl>
                                          <p:spTgt spid="24"/>
                                        </p:tgtEl>
                                      </p:cBhvr>
                                    </p:animEffect>
                                    <p:anim calcmode="lin" valueType="num">
                                      <p:cBhvr>
                                        <p:cTn id="51" dur="2000" fill="hold"/>
                                        <p:tgtEl>
                                          <p:spTgt spid="24"/>
                                        </p:tgtEl>
                                        <p:attrNameLst>
                                          <p:attrName>ppt_x</p:attrName>
                                        </p:attrNameLst>
                                      </p:cBhvr>
                                      <p:tavLst>
                                        <p:tav tm="0">
                                          <p:val>
                                            <p:strVal val="#ppt_x"/>
                                          </p:val>
                                        </p:tav>
                                        <p:tav tm="100000">
                                          <p:val>
                                            <p:strVal val="#ppt_x"/>
                                          </p:val>
                                        </p:tav>
                                      </p:tavLst>
                                    </p:anim>
                                    <p:anim calcmode="lin" valueType="num">
                                      <p:cBhvr>
                                        <p:cTn id="52" dur="2000" fill="hold"/>
                                        <p:tgtEl>
                                          <p:spTgt spid="24"/>
                                        </p:tgtEl>
                                        <p:attrNameLst>
                                          <p:attrName>ppt_y</p:attrName>
                                        </p:attrNameLst>
                                      </p:cBhvr>
                                      <p:tavLst>
                                        <p:tav tm="0">
                                          <p:val>
                                            <p:strVal val="#ppt_y+.1"/>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249"/>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2000"/>
                                        <p:tgtEl>
                                          <p:spTgt spid="28"/>
                                        </p:tgtEl>
                                      </p:cBhvr>
                                    </p:animEffect>
                                    <p:anim calcmode="lin" valueType="num">
                                      <p:cBhvr>
                                        <p:cTn id="60" dur="2000" fill="hold"/>
                                        <p:tgtEl>
                                          <p:spTgt spid="28"/>
                                        </p:tgtEl>
                                        <p:attrNameLst>
                                          <p:attrName>ppt_x</p:attrName>
                                        </p:attrNameLst>
                                      </p:cBhvr>
                                      <p:tavLst>
                                        <p:tav tm="0">
                                          <p:val>
                                            <p:strVal val="#ppt_x"/>
                                          </p:val>
                                        </p:tav>
                                        <p:tav tm="100000">
                                          <p:val>
                                            <p:strVal val="#ppt_x"/>
                                          </p:val>
                                        </p:tav>
                                      </p:tavLst>
                                    </p:anim>
                                    <p:anim calcmode="lin" valueType="num">
                                      <p:cBhvr>
                                        <p:cTn id="61" dur="2000" fill="hold"/>
                                        <p:tgtEl>
                                          <p:spTgt spid="28"/>
                                        </p:tgtEl>
                                        <p:attrNameLst>
                                          <p:attrName>ppt_y</p:attrName>
                                        </p:attrNameLst>
                                      </p:cBhvr>
                                      <p:tavLst>
                                        <p:tav tm="0">
                                          <p:val>
                                            <p:strVal val="#ppt_y+.1"/>
                                          </p:val>
                                        </p:tav>
                                        <p:tav tm="100000">
                                          <p:val>
                                            <p:strVal val="#ppt_y"/>
                                          </p:val>
                                        </p:tav>
                                      </p:tavLst>
                                    </p:anim>
                                  </p:childTnLst>
                                </p:cTn>
                              </p:par>
                              <p:par>
                                <p:cTn id="62" presetID="1" presetClass="exit" presetSubtype="0" fill="hold" nodeType="withEffect">
                                  <p:stCondLst>
                                    <p:cond delay="0"/>
                                  </p:stCondLst>
                                  <p:childTnLst>
                                    <p:set>
                                      <p:cBhvr>
                                        <p:cTn id="63" dur="1" fill="hold">
                                          <p:stCondLst>
                                            <p:cond delay="249"/>
                                          </p:stCondLst>
                                        </p:cTn>
                                        <p:tgtEl>
                                          <p:spTgt spid="2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2000"/>
                                        <p:tgtEl>
                                          <p:spTgt spid="31"/>
                                        </p:tgtEl>
                                      </p:cBhvr>
                                    </p:animEffect>
                                    <p:anim calcmode="lin" valueType="num">
                                      <p:cBhvr>
                                        <p:cTn id="69" dur="2000" fill="hold"/>
                                        <p:tgtEl>
                                          <p:spTgt spid="31"/>
                                        </p:tgtEl>
                                        <p:attrNameLst>
                                          <p:attrName>ppt_x</p:attrName>
                                        </p:attrNameLst>
                                      </p:cBhvr>
                                      <p:tavLst>
                                        <p:tav tm="0">
                                          <p:val>
                                            <p:strVal val="#ppt_x"/>
                                          </p:val>
                                        </p:tav>
                                        <p:tav tm="100000">
                                          <p:val>
                                            <p:strVal val="#ppt_x"/>
                                          </p:val>
                                        </p:tav>
                                      </p:tavLst>
                                    </p:anim>
                                    <p:anim calcmode="lin" valueType="num">
                                      <p:cBhvr>
                                        <p:cTn id="70" dur="2000" fill="hold"/>
                                        <p:tgtEl>
                                          <p:spTgt spid="31"/>
                                        </p:tgtEl>
                                        <p:attrNameLst>
                                          <p:attrName>ppt_y</p:attrName>
                                        </p:attrNameLst>
                                      </p:cBhvr>
                                      <p:tavLst>
                                        <p:tav tm="0">
                                          <p:val>
                                            <p:strVal val="#ppt_y+.1"/>
                                          </p:val>
                                        </p:tav>
                                        <p:tav tm="100000">
                                          <p:val>
                                            <p:strVal val="#ppt_y"/>
                                          </p:val>
                                        </p:tav>
                                      </p:tavLst>
                                    </p:anim>
                                  </p:childTnLst>
                                </p:cTn>
                              </p:par>
                              <p:par>
                                <p:cTn id="71" presetID="12" presetClass="exit" presetSubtype="4" fill="hold" nodeType="withEffect">
                                  <p:stCondLst>
                                    <p:cond delay="0"/>
                                  </p:stCondLst>
                                  <p:childTnLst>
                                    <p:anim calcmode="lin" valueType="num">
                                      <p:cBhvr additive="base">
                                        <p:cTn id="72" dur="500"/>
                                        <p:tgtEl>
                                          <p:spTgt spid="28"/>
                                        </p:tgtEl>
                                        <p:attrNameLst>
                                          <p:attrName>ppt_y</p:attrName>
                                        </p:attrNameLst>
                                      </p:cBhvr>
                                      <p:tavLst>
                                        <p:tav tm="0">
                                          <p:val>
                                            <p:strVal val="#ppt_y"/>
                                          </p:val>
                                        </p:tav>
                                        <p:tav tm="100000">
                                          <p:val>
                                            <p:strVal val="#ppt_y+#ppt_h*1.125000"/>
                                          </p:val>
                                        </p:tav>
                                      </p:tavLst>
                                    </p:anim>
                                    <p:animEffect transition="out" filter="wipe(down)">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2000"/>
                                        <p:tgtEl>
                                          <p:spTgt spid="34"/>
                                        </p:tgtEl>
                                      </p:cBhvr>
                                    </p:animEffect>
                                    <p:anim calcmode="lin" valueType="num">
                                      <p:cBhvr>
                                        <p:cTn id="80" dur="2000" fill="hold"/>
                                        <p:tgtEl>
                                          <p:spTgt spid="34"/>
                                        </p:tgtEl>
                                        <p:attrNameLst>
                                          <p:attrName>ppt_x</p:attrName>
                                        </p:attrNameLst>
                                      </p:cBhvr>
                                      <p:tavLst>
                                        <p:tav tm="0">
                                          <p:val>
                                            <p:strVal val="#ppt_x"/>
                                          </p:val>
                                        </p:tav>
                                        <p:tav tm="100000">
                                          <p:val>
                                            <p:strVal val="#ppt_x"/>
                                          </p:val>
                                        </p:tav>
                                      </p:tavLst>
                                    </p:anim>
                                    <p:anim calcmode="lin" valueType="num">
                                      <p:cBhvr>
                                        <p:cTn id="81" dur="2000" fill="hold"/>
                                        <p:tgtEl>
                                          <p:spTgt spid="34"/>
                                        </p:tgtEl>
                                        <p:attrNameLst>
                                          <p:attrName>ppt_y</p:attrName>
                                        </p:attrNameLst>
                                      </p:cBhvr>
                                      <p:tavLst>
                                        <p:tav tm="0">
                                          <p:val>
                                            <p:strVal val="#ppt_y+.1"/>
                                          </p:val>
                                        </p:tav>
                                        <p:tav tm="100000">
                                          <p:val>
                                            <p:strVal val="#ppt_y"/>
                                          </p:val>
                                        </p:tav>
                                      </p:tavLst>
                                    </p:anim>
                                  </p:childTnLst>
                                </p:cTn>
                              </p:par>
                              <p:par>
                                <p:cTn id="82" presetID="1" presetClass="exit" presetSubtype="0" fill="hold" nodeType="withEffect">
                                  <p:stCondLst>
                                    <p:cond delay="0"/>
                                  </p:stCondLst>
                                  <p:childTnLst>
                                    <p:set>
                                      <p:cBhvr>
                                        <p:cTn id="83" dur="1" fill="hold">
                                          <p:stCondLst>
                                            <p:cond delay="24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ackground pattern&#10;&#10;Description automatically generated with low confidence">
            <a:extLst>
              <a:ext uri="{FF2B5EF4-FFF2-40B4-BE49-F238E27FC236}">
                <a16:creationId xmlns:a16="http://schemas.microsoft.com/office/drawing/2014/main" id="{AEDB70E1-E5CD-4A96-9718-038E5ACEBAD0}"/>
              </a:ext>
            </a:extLst>
          </p:cNvPr>
          <p:cNvPicPr>
            <a:picLocks noChangeAspect="1"/>
          </p:cNvPicPr>
          <p:nvPr/>
        </p:nvPicPr>
        <p:blipFill rotWithShape="1">
          <a:blip r:embed="rId2">
            <a:extLst>
              <a:ext uri="{28A0092B-C50C-407E-A947-70E740481C1C}">
                <a14:useLocalDpi xmlns:a14="http://schemas.microsoft.com/office/drawing/2010/main" val="0"/>
              </a:ext>
            </a:extLst>
          </a:blip>
          <a:srcRect r="16874"/>
          <a:stretch/>
        </p:blipFill>
        <p:spPr>
          <a:xfrm>
            <a:off x="20" y="-68933"/>
            <a:ext cx="12191980" cy="6856718"/>
          </a:xfrm>
          <a:prstGeom prst="rect">
            <a:avLst/>
          </a:prstGeom>
        </p:spPr>
      </p:pic>
      <p:sp>
        <p:nvSpPr>
          <p:cNvPr id="8" name="TextBox 7">
            <a:extLst>
              <a:ext uri="{FF2B5EF4-FFF2-40B4-BE49-F238E27FC236}">
                <a16:creationId xmlns:a16="http://schemas.microsoft.com/office/drawing/2014/main" id="{75EEC153-3751-4B68-857B-98C8FB78707D}"/>
              </a:ext>
            </a:extLst>
          </p:cNvPr>
          <p:cNvSpPr txBox="1"/>
          <p:nvPr/>
        </p:nvSpPr>
        <p:spPr>
          <a:xfrm>
            <a:off x="4451711" y="3429000"/>
            <a:ext cx="714292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123150"/>
                </a:solidFill>
                <a:effectLst/>
                <a:uLnTx/>
                <a:uFillTx/>
                <a:latin typeface="#9Slide07 Koni" pitchFamily="2" charset="0"/>
                <a:ea typeface="+mn-ea"/>
                <a:cs typeface="+mn-cs"/>
              </a:rPr>
              <a:t>Hoạt</a:t>
            </a:r>
            <a:r>
              <a:rPr kumimoji="0" lang="en-US" sz="60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6000" b="0" i="0" u="none" strike="noStrike" kern="1200" cap="none" spc="0" normalizeH="0" baseline="0" noProof="0" dirty="0" err="1">
                <a:ln>
                  <a:noFill/>
                </a:ln>
                <a:solidFill>
                  <a:srgbClr val="123150"/>
                </a:solidFill>
                <a:effectLst/>
                <a:uLnTx/>
                <a:uFillTx/>
                <a:latin typeface="#9Slide07 Koni" pitchFamily="2" charset="0"/>
                <a:ea typeface="+mn-ea"/>
                <a:cs typeface="+mn-cs"/>
              </a:rPr>
              <a:t>động</a:t>
            </a:r>
            <a:endParaRPr kumimoji="0" lang="en-US" sz="6000" b="0" i="0" u="none" strike="noStrike" kern="1200" cap="none" spc="0" normalizeH="0" baseline="0" noProof="0" dirty="0">
              <a:ln>
                <a:noFill/>
              </a:ln>
              <a:solidFill>
                <a:srgbClr val="123150"/>
              </a:solidFill>
              <a:effectLst/>
              <a:uLnTx/>
              <a:uFillTx/>
              <a:latin typeface="#9Slide07 Koni" pitchFamily="2" charset="0"/>
              <a:ea typeface="+mn-ea"/>
              <a:cs typeface="+mn-cs"/>
            </a:endParaRPr>
          </a:p>
        </p:txBody>
      </p:sp>
    </p:spTree>
    <p:extLst>
      <p:ext uri="{BB962C8B-B14F-4D97-AF65-F5344CB8AC3E}">
        <p14:creationId xmlns:p14="http://schemas.microsoft.com/office/powerpoint/2010/main" val="219933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3">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72278" y="205409"/>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6" name="Picture 2" descr="Hình ảnh Phi Hành Gia Hoạt Hình Bay Mặc đồ Vũ Trụ, Hoạt Hình, đáng Yêu, Phi  Công miễn phí tải tập tin PNG PSDComment và Vector">
            <a:extLst>
              <a:ext uri="{FF2B5EF4-FFF2-40B4-BE49-F238E27FC236}">
                <a16:creationId xmlns:a16="http://schemas.microsoft.com/office/drawing/2014/main" id="{58EAD127-18A0-4774-AF5A-6DDEB6C51369}"/>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1884374" cy="188437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AE55A2E-D76C-47DA-BDF7-25561D23C274}"/>
              </a:ext>
            </a:extLst>
          </p:cNvPr>
          <p:cNvSpPr txBox="1"/>
          <p:nvPr/>
        </p:nvSpPr>
        <p:spPr>
          <a:xfrm>
            <a:off x="1778849" y="334107"/>
            <a:ext cx="98832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1.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Chọn</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phép</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tính</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thích</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hợp</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a:t>
            </a:r>
          </a:p>
        </p:txBody>
      </p:sp>
      <p:pic>
        <p:nvPicPr>
          <p:cNvPr id="9" name="Picture 8" descr="A picture containing flower, table, plant&#10;&#10;Description automatically generated">
            <a:extLst>
              <a:ext uri="{FF2B5EF4-FFF2-40B4-BE49-F238E27FC236}">
                <a16:creationId xmlns:a16="http://schemas.microsoft.com/office/drawing/2014/main" id="{3CEC4EAF-8A24-40C5-9E08-FE804D3AC1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523" y="610046"/>
            <a:ext cx="5393941" cy="1727929"/>
          </a:xfrm>
          <a:prstGeom prst="rect">
            <a:avLst/>
          </a:prstGeom>
        </p:spPr>
      </p:pic>
      <p:grpSp>
        <p:nvGrpSpPr>
          <p:cNvPr id="41" name="Group 40">
            <a:extLst>
              <a:ext uri="{FF2B5EF4-FFF2-40B4-BE49-F238E27FC236}">
                <a16:creationId xmlns:a16="http://schemas.microsoft.com/office/drawing/2014/main" id="{D59A5913-C69B-4CE2-AFE7-D6A6F714BCE6}"/>
              </a:ext>
            </a:extLst>
          </p:cNvPr>
          <p:cNvGrpSpPr/>
          <p:nvPr/>
        </p:nvGrpSpPr>
        <p:grpSpPr>
          <a:xfrm>
            <a:off x="684851" y="2424812"/>
            <a:ext cx="10386423" cy="3793535"/>
            <a:chOff x="906077" y="2377947"/>
            <a:chExt cx="10386423" cy="3793535"/>
          </a:xfrm>
        </p:grpSpPr>
        <p:sp>
          <p:nvSpPr>
            <p:cNvPr id="42" name="Rectangle: Rounded Corners 6">
              <a:extLst>
                <a:ext uri="{FF2B5EF4-FFF2-40B4-BE49-F238E27FC236}">
                  <a16:creationId xmlns:a16="http://schemas.microsoft.com/office/drawing/2014/main" id="{A075F71B-F7CF-41CD-9809-214701735FB6}"/>
                </a:ext>
              </a:extLst>
            </p:cNvPr>
            <p:cNvSpPr/>
            <p:nvPr/>
          </p:nvSpPr>
          <p:spPr>
            <a:xfrm>
              <a:off x="906078" y="2377947"/>
              <a:ext cx="5959180" cy="1051053"/>
            </a:xfrm>
            <a:custGeom>
              <a:avLst/>
              <a:gdLst>
                <a:gd name="connsiteX0" fmla="*/ 909 w 5959180"/>
                <a:gd name="connsiteY0" fmla="*/ 197822 h 1051053"/>
                <a:gd name="connsiteX1" fmla="*/ 187323 w 5959180"/>
                <a:gd name="connsiteY1" fmla="*/ 28325 h 1051053"/>
                <a:gd name="connsiteX2" fmla="*/ 5753196 w 5959180"/>
                <a:gd name="connsiteY2" fmla="*/ 28325 h 1051053"/>
                <a:gd name="connsiteX3" fmla="*/ 5939610 w 5959180"/>
                <a:gd name="connsiteY3" fmla="*/ 197822 h 1051053"/>
                <a:gd name="connsiteX4" fmla="*/ 5939610 w 5959180"/>
                <a:gd name="connsiteY4" fmla="*/ 875792 h 1051053"/>
                <a:gd name="connsiteX5" fmla="*/ 5753196 w 5959180"/>
                <a:gd name="connsiteY5" fmla="*/ 1045288 h 1051053"/>
                <a:gd name="connsiteX6" fmla="*/ 187323 w 5959180"/>
                <a:gd name="connsiteY6" fmla="*/ 1045288 h 1051053"/>
                <a:gd name="connsiteX7" fmla="*/ 909 w 5959180"/>
                <a:gd name="connsiteY7" fmla="*/ 875792 h 1051053"/>
                <a:gd name="connsiteX8" fmla="*/ 909 w 5959180"/>
                <a:gd name="connsiteY8" fmla="*/ 197822 h 10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180" h="1051053" extrusionOk="0">
                  <a:moveTo>
                    <a:pt x="909" y="197822"/>
                  </a:moveTo>
                  <a:cubicBezTo>
                    <a:pt x="459" y="83070"/>
                    <a:pt x="69839" y="19060"/>
                    <a:pt x="187323" y="28325"/>
                  </a:cubicBezTo>
                  <a:cubicBezTo>
                    <a:pt x="2115338" y="-173643"/>
                    <a:pt x="3729304" y="-143188"/>
                    <a:pt x="5753196" y="28325"/>
                  </a:cubicBezTo>
                  <a:cubicBezTo>
                    <a:pt x="5839927" y="10698"/>
                    <a:pt x="5920179" y="110746"/>
                    <a:pt x="5939610" y="197822"/>
                  </a:cubicBezTo>
                  <a:cubicBezTo>
                    <a:pt x="5913070" y="343986"/>
                    <a:pt x="5943874" y="742602"/>
                    <a:pt x="5939610" y="875792"/>
                  </a:cubicBezTo>
                  <a:cubicBezTo>
                    <a:pt x="6022603" y="1030176"/>
                    <a:pt x="5860700" y="1056360"/>
                    <a:pt x="5753196" y="1045288"/>
                  </a:cubicBezTo>
                  <a:cubicBezTo>
                    <a:pt x="4177211" y="967270"/>
                    <a:pt x="2432771" y="1234122"/>
                    <a:pt x="187323" y="1045288"/>
                  </a:cubicBezTo>
                  <a:cubicBezTo>
                    <a:pt x="84440" y="1020658"/>
                    <a:pt x="-14857" y="973159"/>
                    <a:pt x="909" y="875792"/>
                  </a:cubicBezTo>
                  <a:cubicBezTo>
                    <a:pt x="44315" y="687220"/>
                    <a:pt x="3100" y="296110"/>
                    <a:pt x="909" y="197822"/>
                  </a:cubicBezTo>
                  <a:close/>
                </a:path>
              </a:pathLst>
            </a:custGeom>
            <a:noFill/>
            <a:ln w="38100" cap="flat" cmpd="sng" algn="ctr">
              <a:solidFill>
                <a:srgbClr val="EC938C"/>
              </a:solidFill>
              <a:prstDash val="solid"/>
              <a:miter lim="800000"/>
              <a:extLst>
                <a:ext uri="{C807C97D-BFC1-408E-A445-0C87EB9F89A2}">
                  <ask:lineSketchStyleProps xmlns:ask="http://schemas.microsoft.com/office/drawing/2018/sketchyshapes" sd="750338356">
                    <a:custGeom>
                      <a:avLst/>
                      <a:gdLst>
                        <a:gd name="connsiteX0" fmla="*/ 0 w 4412343"/>
                        <a:gd name="connsiteY0" fmla="*/ 138502 h 830997"/>
                        <a:gd name="connsiteX1" fmla="*/ 138502 w 4412343"/>
                        <a:gd name="connsiteY1" fmla="*/ 0 h 830997"/>
                        <a:gd name="connsiteX2" fmla="*/ 4273841 w 4412343"/>
                        <a:gd name="connsiteY2" fmla="*/ 0 h 830997"/>
                        <a:gd name="connsiteX3" fmla="*/ 4412343 w 4412343"/>
                        <a:gd name="connsiteY3" fmla="*/ 138502 h 830997"/>
                        <a:gd name="connsiteX4" fmla="*/ 4412343 w 4412343"/>
                        <a:gd name="connsiteY4" fmla="*/ 692495 h 830997"/>
                        <a:gd name="connsiteX5" fmla="*/ 4273841 w 4412343"/>
                        <a:gd name="connsiteY5" fmla="*/ 830997 h 830997"/>
                        <a:gd name="connsiteX6" fmla="*/ 138502 w 4412343"/>
                        <a:gd name="connsiteY6" fmla="*/ 830997 h 830997"/>
                        <a:gd name="connsiteX7" fmla="*/ 0 w 4412343"/>
                        <a:gd name="connsiteY7" fmla="*/ 692495 h 830997"/>
                        <a:gd name="connsiteX8" fmla="*/ 0 w 4412343"/>
                        <a:gd name="connsiteY8" fmla="*/ 138502 h 830997"/>
                        <a:gd name="connsiteX0" fmla="*/ 676 w 4427559"/>
                        <a:gd name="connsiteY0" fmla="*/ 161648 h 858853"/>
                        <a:gd name="connsiteX1" fmla="*/ 139178 w 4427559"/>
                        <a:gd name="connsiteY1" fmla="*/ 23146 h 858853"/>
                        <a:gd name="connsiteX2" fmla="*/ 4274517 w 4427559"/>
                        <a:gd name="connsiteY2" fmla="*/ 23146 h 858853"/>
                        <a:gd name="connsiteX3" fmla="*/ 4413019 w 4427559"/>
                        <a:gd name="connsiteY3" fmla="*/ 161648 h 858853"/>
                        <a:gd name="connsiteX4" fmla="*/ 4413019 w 4427559"/>
                        <a:gd name="connsiteY4" fmla="*/ 715641 h 858853"/>
                        <a:gd name="connsiteX5" fmla="*/ 4274517 w 4427559"/>
                        <a:gd name="connsiteY5" fmla="*/ 854143 h 858853"/>
                        <a:gd name="connsiteX6" fmla="*/ 139178 w 4427559"/>
                        <a:gd name="connsiteY6" fmla="*/ 854143 h 858853"/>
                        <a:gd name="connsiteX7" fmla="*/ 676 w 4427559"/>
                        <a:gd name="connsiteY7" fmla="*/ 715641 h 858853"/>
                        <a:gd name="connsiteX8" fmla="*/ 676 w 4427559"/>
                        <a:gd name="connsiteY8" fmla="*/ 161648 h 85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7559" h="858853" extrusionOk="0">
                          <a:moveTo>
                            <a:pt x="676" y="161648"/>
                          </a:moveTo>
                          <a:cubicBezTo>
                            <a:pt x="465" y="74659"/>
                            <a:pt x="54429" y="17489"/>
                            <a:pt x="139178" y="23146"/>
                          </a:cubicBezTo>
                          <a:cubicBezTo>
                            <a:pt x="1474908" y="-35496"/>
                            <a:pt x="2701527" y="37535"/>
                            <a:pt x="4274517" y="23146"/>
                          </a:cubicBezTo>
                          <a:cubicBezTo>
                            <a:pt x="4345478" y="16874"/>
                            <a:pt x="4406437" y="87464"/>
                            <a:pt x="4413019" y="161648"/>
                          </a:cubicBezTo>
                          <a:cubicBezTo>
                            <a:pt x="4380897" y="274536"/>
                            <a:pt x="4400967" y="593366"/>
                            <a:pt x="4413019" y="715641"/>
                          </a:cubicBezTo>
                          <a:cubicBezTo>
                            <a:pt x="4468540" y="842465"/>
                            <a:pt x="4352631" y="858268"/>
                            <a:pt x="4274517" y="854143"/>
                          </a:cubicBezTo>
                          <a:cubicBezTo>
                            <a:pt x="3073724" y="767730"/>
                            <a:pt x="1698196" y="882805"/>
                            <a:pt x="139178" y="854143"/>
                          </a:cubicBezTo>
                          <a:cubicBezTo>
                            <a:pt x="62698" y="849526"/>
                            <a:pt x="-7681" y="794263"/>
                            <a:pt x="676" y="715641"/>
                          </a:cubicBezTo>
                          <a:cubicBezTo>
                            <a:pt x="31459" y="560090"/>
                            <a:pt x="3202" y="241446"/>
                            <a:pt x="676" y="161648"/>
                          </a:cubicBezTo>
                          <a:close/>
                        </a:path>
                      </a:pathLst>
                    </a:custGeom>
                    <ask:type>
                      <ask:lineSketchCurved/>
                    </ask:type>
                  </ask:lineSketchStyleProps>
                </a:ext>
              </a:extLst>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lọ có 5 bông hoa. Hỏi 3 lọ như vậy có tất cả bao nhiêu bông hoa?</a:t>
              </a:r>
            </a:p>
          </p:txBody>
        </p:sp>
        <p:sp>
          <p:nvSpPr>
            <p:cNvPr id="43" name="Rectangle: Rounded Corners 6">
              <a:extLst>
                <a:ext uri="{FF2B5EF4-FFF2-40B4-BE49-F238E27FC236}">
                  <a16:creationId xmlns:a16="http://schemas.microsoft.com/office/drawing/2014/main" id="{82FABE1E-385B-4106-B412-D768ABDF265C}"/>
                </a:ext>
              </a:extLst>
            </p:cNvPr>
            <p:cNvSpPr/>
            <p:nvPr/>
          </p:nvSpPr>
          <p:spPr>
            <a:xfrm>
              <a:off x="906077" y="3749189"/>
              <a:ext cx="5966672" cy="1124185"/>
            </a:xfrm>
            <a:custGeom>
              <a:avLst/>
              <a:gdLst>
                <a:gd name="connsiteX0" fmla="*/ 910 w 5966672"/>
                <a:gd name="connsiteY0" fmla="*/ 211587 h 1124185"/>
                <a:gd name="connsiteX1" fmla="*/ 187559 w 5966672"/>
                <a:gd name="connsiteY1" fmla="*/ 30296 h 1124185"/>
                <a:gd name="connsiteX2" fmla="*/ 5760429 w 5966672"/>
                <a:gd name="connsiteY2" fmla="*/ 30296 h 1124185"/>
                <a:gd name="connsiteX3" fmla="*/ 5947077 w 5966672"/>
                <a:gd name="connsiteY3" fmla="*/ 211587 h 1124185"/>
                <a:gd name="connsiteX4" fmla="*/ 5947077 w 5966672"/>
                <a:gd name="connsiteY4" fmla="*/ 936729 h 1124185"/>
                <a:gd name="connsiteX5" fmla="*/ 5760429 w 5966672"/>
                <a:gd name="connsiteY5" fmla="*/ 1118019 h 1124185"/>
                <a:gd name="connsiteX6" fmla="*/ 187559 w 5966672"/>
                <a:gd name="connsiteY6" fmla="*/ 1118019 h 1124185"/>
                <a:gd name="connsiteX7" fmla="*/ 910 w 5966672"/>
                <a:gd name="connsiteY7" fmla="*/ 936729 h 1124185"/>
                <a:gd name="connsiteX8" fmla="*/ 910 w 5966672"/>
                <a:gd name="connsiteY8" fmla="*/ 211587 h 112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6672" h="1124185" extrusionOk="0">
                  <a:moveTo>
                    <a:pt x="910" y="211587"/>
                  </a:moveTo>
                  <a:cubicBezTo>
                    <a:pt x="400" y="86479"/>
                    <a:pt x="56996" y="11686"/>
                    <a:pt x="187559" y="30296"/>
                  </a:cubicBezTo>
                  <a:cubicBezTo>
                    <a:pt x="2011028" y="-69872"/>
                    <a:pt x="3771427" y="-216160"/>
                    <a:pt x="5760429" y="30296"/>
                  </a:cubicBezTo>
                  <a:cubicBezTo>
                    <a:pt x="5850524" y="15813"/>
                    <a:pt x="5930316" y="117252"/>
                    <a:pt x="5947077" y="211587"/>
                  </a:cubicBezTo>
                  <a:cubicBezTo>
                    <a:pt x="5905792" y="360311"/>
                    <a:pt x="5936391" y="781140"/>
                    <a:pt x="5947077" y="936729"/>
                  </a:cubicBezTo>
                  <a:cubicBezTo>
                    <a:pt x="6027595" y="1102168"/>
                    <a:pt x="5866291" y="1124930"/>
                    <a:pt x="5760429" y="1118019"/>
                  </a:cubicBezTo>
                  <a:cubicBezTo>
                    <a:pt x="4432950" y="1205495"/>
                    <a:pt x="2414877" y="1287589"/>
                    <a:pt x="187559" y="1118019"/>
                  </a:cubicBezTo>
                  <a:cubicBezTo>
                    <a:pt x="84497" y="1110542"/>
                    <a:pt x="-18518" y="1041720"/>
                    <a:pt x="910" y="936729"/>
                  </a:cubicBezTo>
                  <a:cubicBezTo>
                    <a:pt x="45248" y="735710"/>
                    <a:pt x="-4290" y="320535"/>
                    <a:pt x="910" y="211587"/>
                  </a:cubicBezTo>
                  <a:close/>
                </a:path>
              </a:pathLst>
            </a:custGeom>
            <a:noFill/>
            <a:ln w="38100" cap="flat" cmpd="sng" algn="ctr">
              <a:solidFill>
                <a:srgbClr val="EC938C"/>
              </a:solidFill>
              <a:prstDash val="solid"/>
              <a:miter lim="800000"/>
              <a:extLst>
                <a:ext uri="{C807C97D-BFC1-408E-A445-0C87EB9F89A2}">
                  <ask:lineSketchStyleProps xmlns:ask="http://schemas.microsoft.com/office/drawing/2018/sketchyshapes" sd="750338356">
                    <a:custGeom>
                      <a:avLst/>
                      <a:gdLst>
                        <a:gd name="connsiteX0" fmla="*/ 0 w 4412343"/>
                        <a:gd name="connsiteY0" fmla="*/ 138502 h 830997"/>
                        <a:gd name="connsiteX1" fmla="*/ 138502 w 4412343"/>
                        <a:gd name="connsiteY1" fmla="*/ 0 h 830997"/>
                        <a:gd name="connsiteX2" fmla="*/ 4273841 w 4412343"/>
                        <a:gd name="connsiteY2" fmla="*/ 0 h 830997"/>
                        <a:gd name="connsiteX3" fmla="*/ 4412343 w 4412343"/>
                        <a:gd name="connsiteY3" fmla="*/ 138502 h 830997"/>
                        <a:gd name="connsiteX4" fmla="*/ 4412343 w 4412343"/>
                        <a:gd name="connsiteY4" fmla="*/ 692495 h 830997"/>
                        <a:gd name="connsiteX5" fmla="*/ 4273841 w 4412343"/>
                        <a:gd name="connsiteY5" fmla="*/ 830997 h 830997"/>
                        <a:gd name="connsiteX6" fmla="*/ 138502 w 4412343"/>
                        <a:gd name="connsiteY6" fmla="*/ 830997 h 830997"/>
                        <a:gd name="connsiteX7" fmla="*/ 0 w 4412343"/>
                        <a:gd name="connsiteY7" fmla="*/ 692495 h 830997"/>
                        <a:gd name="connsiteX8" fmla="*/ 0 w 4412343"/>
                        <a:gd name="connsiteY8" fmla="*/ 138502 h 830997"/>
                        <a:gd name="connsiteX0" fmla="*/ 676 w 4427559"/>
                        <a:gd name="connsiteY0" fmla="*/ 161648 h 858853"/>
                        <a:gd name="connsiteX1" fmla="*/ 139178 w 4427559"/>
                        <a:gd name="connsiteY1" fmla="*/ 23146 h 858853"/>
                        <a:gd name="connsiteX2" fmla="*/ 4274517 w 4427559"/>
                        <a:gd name="connsiteY2" fmla="*/ 23146 h 858853"/>
                        <a:gd name="connsiteX3" fmla="*/ 4413019 w 4427559"/>
                        <a:gd name="connsiteY3" fmla="*/ 161648 h 858853"/>
                        <a:gd name="connsiteX4" fmla="*/ 4413019 w 4427559"/>
                        <a:gd name="connsiteY4" fmla="*/ 715641 h 858853"/>
                        <a:gd name="connsiteX5" fmla="*/ 4274517 w 4427559"/>
                        <a:gd name="connsiteY5" fmla="*/ 854143 h 858853"/>
                        <a:gd name="connsiteX6" fmla="*/ 139178 w 4427559"/>
                        <a:gd name="connsiteY6" fmla="*/ 854143 h 858853"/>
                        <a:gd name="connsiteX7" fmla="*/ 676 w 4427559"/>
                        <a:gd name="connsiteY7" fmla="*/ 715641 h 858853"/>
                        <a:gd name="connsiteX8" fmla="*/ 676 w 4427559"/>
                        <a:gd name="connsiteY8" fmla="*/ 161648 h 85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7559" h="858853" extrusionOk="0">
                          <a:moveTo>
                            <a:pt x="676" y="161648"/>
                          </a:moveTo>
                          <a:cubicBezTo>
                            <a:pt x="465" y="74659"/>
                            <a:pt x="54429" y="17489"/>
                            <a:pt x="139178" y="23146"/>
                          </a:cubicBezTo>
                          <a:cubicBezTo>
                            <a:pt x="1474908" y="-35496"/>
                            <a:pt x="2701527" y="37535"/>
                            <a:pt x="4274517" y="23146"/>
                          </a:cubicBezTo>
                          <a:cubicBezTo>
                            <a:pt x="4345478" y="16874"/>
                            <a:pt x="4406437" y="87464"/>
                            <a:pt x="4413019" y="161648"/>
                          </a:cubicBezTo>
                          <a:cubicBezTo>
                            <a:pt x="4380897" y="274536"/>
                            <a:pt x="4400967" y="593366"/>
                            <a:pt x="4413019" y="715641"/>
                          </a:cubicBezTo>
                          <a:cubicBezTo>
                            <a:pt x="4468540" y="842465"/>
                            <a:pt x="4352631" y="858268"/>
                            <a:pt x="4274517" y="854143"/>
                          </a:cubicBezTo>
                          <a:cubicBezTo>
                            <a:pt x="3073724" y="767730"/>
                            <a:pt x="1698196" y="882805"/>
                            <a:pt x="139178" y="854143"/>
                          </a:cubicBezTo>
                          <a:cubicBezTo>
                            <a:pt x="62698" y="849526"/>
                            <a:pt x="-7681" y="794263"/>
                            <a:pt x="676" y="715641"/>
                          </a:cubicBezTo>
                          <a:cubicBezTo>
                            <a:pt x="31459" y="560090"/>
                            <a:pt x="3202" y="241446"/>
                            <a:pt x="676" y="161648"/>
                          </a:cubicBezTo>
                          <a:close/>
                        </a:path>
                      </a:pathLst>
                    </a:custGeom>
                    <ask:type>
                      <ask:lineSketchCurved/>
                    </ask:type>
                  </ask:lineSketchStyleProps>
                </a:ext>
              </a:extLst>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Cắm 15 bông hoa vào các lọ, mỗi lọ 5 bông. Hỏi cắm được mấy lọ hoa như vậy?</a:t>
              </a:r>
            </a:p>
          </p:txBody>
        </p:sp>
        <p:sp>
          <p:nvSpPr>
            <p:cNvPr id="44" name="Rectangle: Rounded Corners 6">
              <a:extLst>
                <a:ext uri="{FF2B5EF4-FFF2-40B4-BE49-F238E27FC236}">
                  <a16:creationId xmlns:a16="http://schemas.microsoft.com/office/drawing/2014/main" id="{12822C4E-2A32-4B5C-8309-D2CCC85D36DC}"/>
                </a:ext>
              </a:extLst>
            </p:cNvPr>
            <p:cNvSpPr/>
            <p:nvPr/>
          </p:nvSpPr>
          <p:spPr>
            <a:xfrm>
              <a:off x="906077" y="5117825"/>
              <a:ext cx="5959180" cy="1051053"/>
            </a:xfrm>
            <a:custGeom>
              <a:avLst/>
              <a:gdLst>
                <a:gd name="connsiteX0" fmla="*/ 909 w 5959180"/>
                <a:gd name="connsiteY0" fmla="*/ 197822 h 1051053"/>
                <a:gd name="connsiteX1" fmla="*/ 187323 w 5959180"/>
                <a:gd name="connsiteY1" fmla="*/ 28325 h 1051053"/>
                <a:gd name="connsiteX2" fmla="*/ 5753196 w 5959180"/>
                <a:gd name="connsiteY2" fmla="*/ 28325 h 1051053"/>
                <a:gd name="connsiteX3" fmla="*/ 5939610 w 5959180"/>
                <a:gd name="connsiteY3" fmla="*/ 197822 h 1051053"/>
                <a:gd name="connsiteX4" fmla="*/ 5939610 w 5959180"/>
                <a:gd name="connsiteY4" fmla="*/ 875792 h 1051053"/>
                <a:gd name="connsiteX5" fmla="*/ 5753196 w 5959180"/>
                <a:gd name="connsiteY5" fmla="*/ 1045288 h 1051053"/>
                <a:gd name="connsiteX6" fmla="*/ 187323 w 5959180"/>
                <a:gd name="connsiteY6" fmla="*/ 1045288 h 1051053"/>
                <a:gd name="connsiteX7" fmla="*/ 909 w 5959180"/>
                <a:gd name="connsiteY7" fmla="*/ 875792 h 1051053"/>
                <a:gd name="connsiteX8" fmla="*/ 909 w 5959180"/>
                <a:gd name="connsiteY8" fmla="*/ 197822 h 10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180" h="1051053" extrusionOk="0">
                  <a:moveTo>
                    <a:pt x="909" y="197822"/>
                  </a:moveTo>
                  <a:cubicBezTo>
                    <a:pt x="459" y="83070"/>
                    <a:pt x="69839" y="19060"/>
                    <a:pt x="187323" y="28325"/>
                  </a:cubicBezTo>
                  <a:cubicBezTo>
                    <a:pt x="2115338" y="-173643"/>
                    <a:pt x="3729304" y="-143188"/>
                    <a:pt x="5753196" y="28325"/>
                  </a:cubicBezTo>
                  <a:cubicBezTo>
                    <a:pt x="5839927" y="10698"/>
                    <a:pt x="5920179" y="110746"/>
                    <a:pt x="5939610" y="197822"/>
                  </a:cubicBezTo>
                  <a:cubicBezTo>
                    <a:pt x="5913070" y="343986"/>
                    <a:pt x="5943874" y="742602"/>
                    <a:pt x="5939610" y="875792"/>
                  </a:cubicBezTo>
                  <a:cubicBezTo>
                    <a:pt x="6022603" y="1030176"/>
                    <a:pt x="5860700" y="1056360"/>
                    <a:pt x="5753196" y="1045288"/>
                  </a:cubicBezTo>
                  <a:cubicBezTo>
                    <a:pt x="4177211" y="967270"/>
                    <a:pt x="2432771" y="1234122"/>
                    <a:pt x="187323" y="1045288"/>
                  </a:cubicBezTo>
                  <a:cubicBezTo>
                    <a:pt x="84440" y="1020658"/>
                    <a:pt x="-14857" y="973159"/>
                    <a:pt x="909" y="875792"/>
                  </a:cubicBezTo>
                  <a:cubicBezTo>
                    <a:pt x="44315" y="687220"/>
                    <a:pt x="3100" y="296110"/>
                    <a:pt x="909" y="197822"/>
                  </a:cubicBezTo>
                  <a:close/>
                </a:path>
              </a:pathLst>
            </a:custGeom>
            <a:noFill/>
            <a:ln w="38100" cap="flat" cmpd="sng" algn="ctr">
              <a:solidFill>
                <a:srgbClr val="EC938C"/>
              </a:solidFill>
              <a:prstDash val="solid"/>
              <a:miter lim="800000"/>
              <a:extLst>
                <a:ext uri="{C807C97D-BFC1-408E-A445-0C87EB9F89A2}">
                  <ask:lineSketchStyleProps xmlns:ask="http://schemas.microsoft.com/office/drawing/2018/sketchyshapes" sd="750338356">
                    <a:custGeom>
                      <a:avLst/>
                      <a:gdLst>
                        <a:gd name="connsiteX0" fmla="*/ 0 w 4412343"/>
                        <a:gd name="connsiteY0" fmla="*/ 138502 h 830997"/>
                        <a:gd name="connsiteX1" fmla="*/ 138502 w 4412343"/>
                        <a:gd name="connsiteY1" fmla="*/ 0 h 830997"/>
                        <a:gd name="connsiteX2" fmla="*/ 4273841 w 4412343"/>
                        <a:gd name="connsiteY2" fmla="*/ 0 h 830997"/>
                        <a:gd name="connsiteX3" fmla="*/ 4412343 w 4412343"/>
                        <a:gd name="connsiteY3" fmla="*/ 138502 h 830997"/>
                        <a:gd name="connsiteX4" fmla="*/ 4412343 w 4412343"/>
                        <a:gd name="connsiteY4" fmla="*/ 692495 h 830997"/>
                        <a:gd name="connsiteX5" fmla="*/ 4273841 w 4412343"/>
                        <a:gd name="connsiteY5" fmla="*/ 830997 h 830997"/>
                        <a:gd name="connsiteX6" fmla="*/ 138502 w 4412343"/>
                        <a:gd name="connsiteY6" fmla="*/ 830997 h 830997"/>
                        <a:gd name="connsiteX7" fmla="*/ 0 w 4412343"/>
                        <a:gd name="connsiteY7" fmla="*/ 692495 h 830997"/>
                        <a:gd name="connsiteX8" fmla="*/ 0 w 4412343"/>
                        <a:gd name="connsiteY8" fmla="*/ 138502 h 830997"/>
                        <a:gd name="connsiteX0" fmla="*/ 676 w 4427559"/>
                        <a:gd name="connsiteY0" fmla="*/ 161648 h 858853"/>
                        <a:gd name="connsiteX1" fmla="*/ 139178 w 4427559"/>
                        <a:gd name="connsiteY1" fmla="*/ 23146 h 858853"/>
                        <a:gd name="connsiteX2" fmla="*/ 4274517 w 4427559"/>
                        <a:gd name="connsiteY2" fmla="*/ 23146 h 858853"/>
                        <a:gd name="connsiteX3" fmla="*/ 4413019 w 4427559"/>
                        <a:gd name="connsiteY3" fmla="*/ 161648 h 858853"/>
                        <a:gd name="connsiteX4" fmla="*/ 4413019 w 4427559"/>
                        <a:gd name="connsiteY4" fmla="*/ 715641 h 858853"/>
                        <a:gd name="connsiteX5" fmla="*/ 4274517 w 4427559"/>
                        <a:gd name="connsiteY5" fmla="*/ 854143 h 858853"/>
                        <a:gd name="connsiteX6" fmla="*/ 139178 w 4427559"/>
                        <a:gd name="connsiteY6" fmla="*/ 854143 h 858853"/>
                        <a:gd name="connsiteX7" fmla="*/ 676 w 4427559"/>
                        <a:gd name="connsiteY7" fmla="*/ 715641 h 858853"/>
                        <a:gd name="connsiteX8" fmla="*/ 676 w 4427559"/>
                        <a:gd name="connsiteY8" fmla="*/ 161648 h 85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7559" h="858853" extrusionOk="0">
                          <a:moveTo>
                            <a:pt x="676" y="161648"/>
                          </a:moveTo>
                          <a:cubicBezTo>
                            <a:pt x="465" y="74659"/>
                            <a:pt x="54429" y="17489"/>
                            <a:pt x="139178" y="23146"/>
                          </a:cubicBezTo>
                          <a:cubicBezTo>
                            <a:pt x="1474908" y="-35496"/>
                            <a:pt x="2701527" y="37535"/>
                            <a:pt x="4274517" y="23146"/>
                          </a:cubicBezTo>
                          <a:cubicBezTo>
                            <a:pt x="4345478" y="16874"/>
                            <a:pt x="4406437" y="87464"/>
                            <a:pt x="4413019" y="161648"/>
                          </a:cubicBezTo>
                          <a:cubicBezTo>
                            <a:pt x="4380897" y="274536"/>
                            <a:pt x="4400967" y="593366"/>
                            <a:pt x="4413019" y="715641"/>
                          </a:cubicBezTo>
                          <a:cubicBezTo>
                            <a:pt x="4468540" y="842465"/>
                            <a:pt x="4352631" y="858268"/>
                            <a:pt x="4274517" y="854143"/>
                          </a:cubicBezTo>
                          <a:cubicBezTo>
                            <a:pt x="3073724" y="767730"/>
                            <a:pt x="1698196" y="882805"/>
                            <a:pt x="139178" y="854143"/>
                          </a:cubicBezTo>
                          <a:cubicBezTo>
                            <a:pt x="62698" y="849526"/>
                            <a:pt x="-7681" y="794263"/>
                            <a:pt x="676" y="715641"/>
                          </a:cubicBezTo>
                          <a:cubicBezTo>
                            <a:pt x="31459" y="560090"/>
                            <a:pt x="3202" y="241446"/>
                            <a:pt x="676" y="161648"/>
                          </a:cubicBezTo>
                          <a:close/>
                        </a:path>
                      </a:pathLst>
                    </a:custGeom>
                    <ask:type>
                      <ask:lineSketchCurved/>
                    </ask:type>
                  </ask:lineSketchStyleProps>
                </a:ext>
              </a:extLst>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15 bông hoa chia đều vào 3 lọ. Hỏi mỗi lọ có bao nhiêu bông hoa?</a:t>
              </a:r>
            </a:p>
          </p:txBody>
        </p:sp>
        <p:sp>
          <p:nvSpPr>
            <p:cNvPr id="50" name="Oval 49">
              <a:extLst>
                <a:ext uri="{FF2B5EF4-FFF2-40B4-BE49-F238E27FC236}">
                  <a16:creationId xmlns:a16="http://schemas.microsoft.com/office/drawing/2014/main" id="{C2C6F592-23F8-492E-B295-619DFC1BF11F}"/>
                </a:ext>
              </a:extLst>
            </p:cNvPr>
            <p:cNvSpPr/>
            <p:nvPr/>
          </p:nvSpPr>
          <p:spPr>
            <a:xfrm>
              <a:off x="8345714" y="2377947"/>
              <a:ext cx="2749837" cy="1051053"/>
            </a:xfrm>
            <a:prstGeom prst="ellipse">
              <a:avLst/>
            </a:prstGeom>
            <a:noFill/>
            <a:ln w="38100" cap="flat" cmpd="sng" algn="ctr">
              <a:solidFill>
                <a:srgbClr val="333F50">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15 : 5 = 3</a:t>
              </a:r>
            </a:p>
          </p:txBody>
        </p:sp>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96F95FA8-66D0-4429-9E66-8A9337F9D515}"/>
                    </a:ext>
                  </a:extLst>
                </p:cNvPr>
                <p:cNvSpPr/>
                <p:nvPr/>
              </p:nvSpPr>
              <p:spPr>
                <a:xfrm>
                  <a:off x="8345714" y="3749188"/>
                  <a:ext cx="2946786" cy="1051053"/>
                </a:xfrm>
                <a:prstGeom prst="ellipse">
                  <a:avLst/>
                </a:prstGeom>
                <a:noFill/>
                <a:ln w="38100" cap="flat" cmpd="sng" algn="ctr">
                  <a:solidFill>
                    <a:srgbClr val="333F50">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14:m>
                    <m:oMath xmlns:m="http://schemas.openxmlformats.org/officeDocument/2006/math">
                      <m:r>
                        <a:rPr kumimoji="0" lang="vi-VN" sz="3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 = 15</a:t>
                  </a:r>
                </a:p>
              </p:txBody>
            </p:sp>
          </mc:Choice>
          <mc:Fallback xmlns="">
            <p:sp>
              <p:nvSpPr>
                <p:cNvPr id="51" name="Oval 50">
                  <a:extLst>
                    <a:ext uri="{FF2B5EF4-FFF2-40B4-BE49-F238E27FC236}">
                      <a16:creationId xmlns:a16="http://schemas.microsoft.com/office/drawing/2014/main" id="{96F95FA8-66D0-4429-9E66-8A9337F9D515}"/>
                    </a:ext>
                  </a:extLst>
                </p:cNvPr>
                <p:cNvSpPr>
                  <a:spLocks noRot="1" noChangeAspect="1" noMove="1" noResize="1" noEditPoints="1" noAdjustHandles="1" noChangeArrowheads="1" noChangeShapeType="1" noTextEdit="1"/>
                </p:cNvSpPr>
                <p:nvPr/>
              </p:nvSpPr>
              <p:spPr>
                <a:xfrm>
                  <a:off x="8345714" y="3749188"/>
                  <a:ext cx="2946786" cy="1051053"/>
                </a:xfrm>
                <a:prstGeom prst="ellipse">
                  <a:avLst/>
                </a:prstGeom>
                <a:blipFill>
                  <a:blip r:embed="rId7"/>
                  <a:stretch>
                    <a:fillRect/>
                  </a:stretch>
                </a:blipFill>
                <a:ln w="38100" cap="flat" cmpd="sng" algn="ctr">
                  <a:solidFill>
                    <a:srgbClr val="333F50">
                      <a:lumMod val="60000"/>
                      <a:lumOff val="40000"/>
                    </a:srgbClr>
                  </a:solidFill>
                  <a:prstDash val="solid"/>
                  <a:miter lim="800000"/>
                </a:ln>
                <a:effectLst/>
              </p:spPr>
              <p:txBody>
                <a:bodyPr/>
                <a:lstStyle/>
                <a:p>
                  <a:r>
                    <a:rPr lang="en-US">
                      <a:noFill/>
                    </a:rPr>
                    <a:t> </a:t>
                  </a:r>
                </a:p>
              </p:txBody>
            </p:sp>
          </mc:Fallback>
        </mc:AlternateContent>
        <p:sp>
          <p:nvSpPr>
            <p:cNvPr id="52" name="Oval 51">
              <a:extLst>
                <a:ext uri="{FF2B5EF4-FFF2-40B4-BE49-F238E27FC236}">
                  <a16:creationId xmlns:a16="http://schemas.microsoft.com/office/drawing/2014/main" id="{B8623C4D-2067-40F5-A5FB-0120715719F3}"/>
                </a:ext>
              </a:extLst>
            </p:cNvPr>
            <p:cNvSpPr/>
            <p:nvPr/>
          </p:nvSpPr>
          <p:spPr>
            <a:xfrm>
              <a:off x="8345714" y="5120429"/>
              <a:ext cx="2946785" cy="1051053"/>
            </a:xfrm>
            <a:prstGeom prst="ellipse">
              <a:avLst/>
            </a:prstGeom>
            <a:noFill/>
            <a:ln w="38100" cap="flat" cmpd="sng" algn="ctr">
              <a:solidFill>
                <a:srgbClr val="333F50">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15 : 3 = 5</a:t>
              </a:r>
            </a:p>
          </p:txBody>
        </p:sp>
      </p:grpSp>
      <p:sp>
        <p:nvSpPr>
          <p:cNvPr id="53" name="Freeform: Shape 52">
            <a:extLst>
              <a:ext uri="{FF2B5EF4-FFF2-40B4-BE49-F238E27FC236}">
                <a16:creationId xmlns:a16="http://schemas.microsoft.com/office/drawing/2014/main" id="{C5104FDA-4728-417C-B3CA-57B6FB31C105}"/>
              </a:ext>
            </a:extLst>
          </p:cNvPr>
          <p:cNvSpPr/>
          <p:nvPr/>
        </p:nvSpPr>
        <p:spPr>
          <a:xfrm>
            <a:off x="6607979" y="2893046"/>
            <a:ext cx="1524000" cy="1412295"/>
          </a:xfrm>
          <a:custGeom>
            <a:avLst/>
            <a:gdLst>
              <a:gd name="connsiteX0" fmla="*/ 0 w 1524000"/>
              <a:gd name="connsiteY0" fmla="*/ 18923 h 1412295"/>
              <a:gd name="connsiteX1" fmla="*/ 537028 w 1524000"/>
              <a:gd name="connsiteY1" fmla="*/ 149552 h 1412295"/>
              <a:gd name="connsiteX2" fmla="*/ 914400 w 1524000"/>
              <a:gd name="connsiteY2" fmla="*/ 1122009 h 1412295"/>
              <a:gd name="connsiteX3" fmla="*/ 1524000 w 1524000"/>
              <a:gd name="connsiteY3" fmla="*/ 1412295 h 1412295"/>
            </a:gdLst>
            <a:ahLst/>
            <a:cxnLst>
              <a:cxn ang="0">
                <a:pos x="connsiteX0" y="connsiteY0"/>
              </a:cxn>
              <a:cxn ang="0">
                <a:pos x="connsiteX1" y="connsiteY1"/>
              </a:cxn>
              <a:cxn ang="0">
                <a:pos x="connsiteX2" y="connsiteY2"/>
              </a:cxn>
              <a:cxn ang="0">
                <a:pos x="connsiteX3" y="connsiteY3"/>
              </a:cxn>
            </a:cxnLst>
            <a:rect l="l" t="t" r="r" b="b"/>
            <a:pathLst>
              <a:path w="1524000" h="1412295">
                <a:moveTo>
                  <a:pt x="0" y="18923"/>
                </a:moveTo>
                <a:cubicBezTo>
                  <a:pt x="192314" y="-7687"/>
                  <a:pt x="384628" y="-34296"/>
                  <a:pt x="537028" y="149552"/>
                </a:cubicBezTo>
                <a:cubicBezTo>
                  <a:pt x="689428" y="333400"/>
                  <a:pt x="749905" y="911552"/>
                  <a:pt x="914400" y="1122009"/>
                </a:cubicBezTo>
                <a:cubicBezTo>
                  <a:pt x="1078895" y="1332466"/>
                  <a:pt x="1301447" y="1372380"/>
                  <a:pt x="1524000" y="141229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btnInknoeActivity" hidden="1">
            <a:extLst>
              <a:ext uri="{FF2B5EF4-FFF2-40B4-BE49-F238E27FC236}">
                <a16:creationId xmlns:a16="http://schemas.microsoft.com/office/drawing/2014/main" id="{DB826936-5504-4ADD-8C6E-32F9A904E2C2}"/>
              </a:ext>
            </a:extLst>
          </p:cNvPr>
          <p:cNvPicPr>
            <a:picLocks noChangeAspect="1"/>
          </p:cNvPicPr>
          <p:nvPr>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6644031" y="6247954"/>
            <a:ext cx="2219546" cy="571500"/>
          </a:xfrm>
          <a:prstGeom prst="rect">
            <a:avLst/>
          </a:prstGeom>
        </p:spPr>
      </p:pic>
    </p:spTree>
    <p:extLst>
      <p:ext uri="{BB962C8B-B14F-4D97-AF65-F5344CB8AC3E}">
        <p14:creationId xmlns:p14="http://schemas.microsoft.com/office/powerpoint/2010/main" val="172545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2">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72278" y="205409"/>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6" name="Picture 2" descr="Hình ảnh Phi Hành Gia Hoạt Hình Bay Mặc đồ Vũ Trụ, Hoạt Hình, đáng Yêu, Phi  Công miễn phí tải tập tin PNG PSDComment và Vector">
            <a:extLst>
              <a:ext uri="{FF2B5EF4-FFF2-40B4-BE49-F238E27FC236}">
                <a16:creationId xmlns:a16="http://schemas.microsoft.com/office/drawing/2014/main" id="{58EAD127-18A0-4774-AF5A-6DDEB6C51369}"/>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1884374" cy="188437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AE55A2E-D76C-47DA-BDF7-25561D23C274}"/>
              </a:ext>
            </a:extLst>
          </p:cNvPr>
          <p:cNvSpPr txBox="1"/>
          <p:nvPr/>
        </p:nvSpPr>
        <p:spPr>
          <a:xfrm>
            <a:off x="1778849" y="334107"/>
            <a:ext cx="98832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1.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Chọn</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phép</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tính</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thích</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hợp</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a:t>
            </a:r>
          </a:p>
        </p:txBody>
      </p:sp>
      <p:pic>
        <p:nvPicPr>
          <p:cNvPr id="9" name="Picture 8" descr="A picture containing flower, table, plant&#10;&#10;Description automatically generated">
            <a:extLst>
              <a:ext uri="{FF2B5EF4-FFF2-40B4-BE49-F238E27FC236}">
                <a16:creationId xmlns:a16="http://schemas.microsoft.com/office/drawing/2014/main" id="{3CEC4EAF-8A24-40C5-9E08-FE804D3AC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523" y="610046"/>
            <a:ext cx="5393941" cy="1727929"/>
          </a:xfrm>
          <a:prstGeom prst="rect">
            <a:avLst/>
          </a:prstGeom>
        </p:spPr>
      </p:pic>
      <p:grpSp>
        <p:nvGrpSpPr>
          <p:cNvPr id="41" name="Group 40">
            <a:extLst>
              <a:ext uri="{FF2B5EF4-FFF2-40B4-BE49-F238E27FC236}">
                <a16:creationId xmlns:a16="http://schemas.microsoft.com/office/drawing/2014/main" id="{D59A5913-C69B-4CE2-AFE7-D6A6F714BCE6}"/>
              </a:ext>
            </a:extLst>
          </p:cNvPr>
          <p:cNvGrpSpPr/>
          <p:nvPr/>
        </p:nvGrpSpPr>
        <p:grpSpPr>
          <a:xfrm>
            <a:off x="684851" y="2424812"/>
            <a:ext cx="10386423" cy="3793535"/>
            <a:chOff x="906077" y="2377947"/>
            <a:chExt cx="10386423" cy="3793535"/>
          </a:xfrm>
        </p:grpSpPr>
        <p:sp>
          <p:nvSpPr>
            <p:cNvPr id="42" name="Rectangle: Rounded Corners 6">
              <a:extLst>
                <a:ext uri="{FF2B5EF4-FFF2-40B4-BE49-F238E27FC236}">
                  <a16:creationId xmlns:a16="http://schemas.microsoft.com/office/drawing/2014/main" id="{A075F71B-F7CF-41CD-9809-214701735FB6}"/>
                </a:ext>
              </a:extLst>
            </p:cNvPr>
            <p:cNvSpPr/>
            <p:nvPr/>
          </p:nvSpPr>
          <p:spPr>
            <a:xfrm>
              <a:off x="906078" y="2377947"/>
              <a:ext cx="5959180" cy="1051053"/>
            </a:xfrm>
            <a:custGeom>
              <a:avLst/>
              <a:gdLst>
                <a:gd name="connsiteX0" fmla="*/ 909 w 5959180"/>
                <a:gd name="connsiteY0" fmla="*/ 197822 h 1051053"/>
                <a:gd name="connsiteX1" fmla="*/ 187323 w 5959180"/>
                <a:gd name="connsiteY1" fmla="*/ 28325 h 1051053"/>
                <a:gd name="connsiteX2" fmla="*/ 5753196 w 5959180"/>
                <a:gd name="connsiteY2" fmla="*/ 28325 h 1051053"/>
                <a:gd name="connsiteX3" fmla="*/ 5939610 w 5959180"/>
                <a:gd name="connsiteY3" fmla="*/ 197822 h 1051053"/>
                <a:gd name="connsiteX4" fmla="*/ 5939610 w 5959180"/>
                <a:gd name="connsiteY4" fmla="*/ 875792 h 1051053"/>
                <a:gd name="connsiteX5" fmla="*/ 5753196 w 5959180"/>
                <a:gd name="connsiteY5" fmla="*/ 1045288 h 1051053"/>
                <a:gd name="connsiteX6" fmla="*/ 187323 w 5959180"/>
                <a:gd name="connsiteY6" fmla="*/ 1045288 h 1051053"/>
                <a:gd name="connsiteX7" fmla="*/ 909 w 5959180"/>
                <a:gd name="connsiteY7" fmla="*/ 875792 h 1051053"/>
                <a:gd name="connsiteX8" fmla="*/ 909 w 5959180"/>
                <a:gd name="connsiteY8" fmla="*/ 197822 h 10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180" h="1051053" extrusionOk="0">
                  <a:moveTo>
                    <a:pt x="909" y="197822"/>
                  </a:moveTo>
                  <a:cubicBezTo>
                    <a:pt x="459" y="83070"/>
                    <a:pt x="69839" y="19060"/>
                    <a:pt x="187323" y="28325"/>
                  </a:cubicBezTo>
                  <a:cubicBezTo>
                    <a:pt x="2115338" y="-173643"/>
                    <a:pt x="3729304" y="-143188"/>
                    <a:pt x="5753196" y="28325"/>
                  </a:cubicBezTo>
                  <a:cubicBezTo>
                    <a:pt x="5839927" y="10698"/>
                    <a:pt x="5920179" y="110746"/>
                    <a:pt x="5939610" y="197822"/>
                  </a:cubicBezTo>
                  <a:cubicBezTo>
                    <a:pt x="5913070" y="343986"/>
                    <a:pt x="5943874" y="742602"/>
                    <a:pt x="5939610" y="875792"/>
                  </a:cubicBezTo>
                  <a:cubicBezTo>
                    <a:pt x="6022603" y="1030176"/>
                    <a:pt x="5860700" y="1056360"/>
                    <a:pt x="5753196" y="1045288"/>
                  </a:cubicBezTo>
                  <a:cubicBezTo>
                    <a:pt x="4177211" y="967270"/>
                    <a:pt x="2432771" y="1234122"/>
                    <a:pt x="187323" y="1045288"/>
                  </a:cubicBezTo>
                  <a:cubicBezTo>
                    <a:pt x="84440" y="1020658"/>
                    <a:pt x="-14857" y="973159"/>
                    <a:pt x="909" y="875792"/>
                  </a:cubicBezTo>
                  <a:cubicBezTo>
                    <a:pt x="44315" y="687220"/>
                    <a:pt x="3100" y="296110"/>
                    <a:pt x="909" y="197822"/>
                  </a:cubicBezTo>
                  <a:close/>
                </a:path>
              </a:pathLst>
            </a:custGeom>
            <a:noFill/>
            <a:ln w="38100" cap="flat" cmpd="sng" algn="ctr">
              <a:solidFill>
                <a:srgbClr val="EC938C"/>
              </a:solidFill>
              <a:prstDash val="solid"/>
              <a:miter lim="800000"/>
              <a:extLst>
                <a:ext uri="{C807C97D-BFC1-408E-A445-0C87EB9F89A2}">
                  <ask:lineSketchStyleProps xmlns:ask="http://schemas.microsoft.com/office/drawing/2018/sketchyshapes" sd="750338356">
                    <a:custGeom>
                      <a:avLst/>
                      <a:gdLst>
                        <a:gd name="connsiteX0" fmla="*/ 0 w 4412343"/>
                        <a:gd name="connsiteY0" fmla="*/ 138502 h 830997"/>
                        <a:gd name="connsiteX1" fmla="*/ 138502 w 4412343"/>
                        <a:gd name="connsiteY1" fmla="*/ 0 h 830997"/>
                        <a:gd name="connsiteX2" fmla="*/ 4273841 w 4412343"/>
                        <a:gd name="connsiteY2" fmla="*/ 0 h 830997"/>
                        <a:gd name="connsiteX3" fmla="*/ 4412343 w 4412343"/>
                        <a:gd name="connsiteY3" fmla="*/ 138502 h 830997"/>
                        <a:gd name="connsiteX4" fmla="*/ 4412343 w 4412343"/>
                        <a:gd name="connsiteY4" fmla="*/ 692495 h 830997"/>
                        <a:gd name="connsiteX5" fmla="*/ 4273841 w 4412343"/>
                        <a:gd name="connsiteY5" fmla="*/ 830997 h 830997"/>
                        <a:gd name="connsiteX6" fmla="*/ 138502 w 4412343"/>
                        <a:gd name="connsiteY6" fmla="*/ 830997 h 830997"/>
                        <a:gd name="connsiteX7" fmla="*/ 0 w 4412343"/>
                        <a:gd name="connsiteY7" fmla="*/ 692495 h 830997"/>
                        <a:gd name="connsiteX8" fmla="*/ 0 w 4412343"/>
                        <a:gd name="connsiteY8" fmla="*/ 138502 h 830997"/>
                        <a:gd name="connsiteX0" fmla="*/ 676 w 4427559"/>
                        <a:gd name="connsiteY0" fmla="*/ 161648 h 858853"/>
                        <a:gd name="connsiteX1" fmla="*/ 139178 w 4427559"/>
                        <a:gd name="connsiteY1" fmla="*/ 23146 h 858853"/>
                        <a:gd name="connsiteX2" fmla="*/ 4274517 w 4427559"/>
                        <a:gd name="connsiteY2" fmla="*/ 23146 h 858853"/>
                        <a:gd name="connsiteX3" fmla="*/ 4413019 w 4427559"/>
                        <a:gd name="connsiteY3" fmla="*/ 161648 h 858853"/>
                        <a:gd name="connsiteX4" fmla="*/ 4413019 w 4427559"/>
                        <a:gd name="connsiteY4" fmla="*/ 715641 h 858853"/>
                        <a:gd name="connsiteX5" fmla="*/ 4274517 w 4427559"/>
                        <a:gd name="connsiteY5" fmla="*/ 854143 h 858853"/>
                        <a:gd name="connsiteX6" fmla="*/ 139178 w 4427559"/>
                        <a:gd name="connsiteY6" fmla="*/ 854143 h 858853"/>
                        <a:gd name="connsiteX7" fmla="*/ 676 w 4427559"/>
                        <a:gd name="connsiteY7" fmla="*/ 715641 h 858853"/>
                        <a:gd name="connsiteX8" fmla="*/ 676 w 4427559"/>
                        <a:gd name="connsiteY8" fmla="*/ 161648 h 85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7559" h="858853" extrusionOk="0">
                          <a:moveTo>
                            <a:pt x="676" y="161648"/>
                          </a:moveTo>
                          <a:cubicBezTo>
                            <a:pt x="465" y="74659"/>
                            <a:pt x="54429" y="17489"/>
                            <a:pt x="139178" y="23146"/>
                          </a:cubicBezTo>
                          <a:cubicBezTo>
                            <a:pt x="1474908" y="-35496"/>
                            <a:pt x="2701527" y="37535"/>
                            <a:pt x="4274517" y="23146"/>
                          </a:cubicBezTo>
                          <a:cubicBezTo>
                            <a:pt x="4345478" y="16874"/>
                            <a:pt x="4406437" y="87464"/>
                            <a:pt x="4413019" y="161648"/>
                          </a:cubicBezTo>
                          <a:cubicBezTo>
                            <a:pt x="4380897" y="274536"/>
                            <a:pt x="4400967" y="593366"/>
                            <a:pt x="4413019" y="715641"/>
                          </a:cubicBezTo>
                          <a:cubicBezTo>
                            <a:pt x="4468540" y="842465"/>
                            <a:pt x="4352631" y="858268"/>
                            <a:pt x="4274517" y="854143"/>
                          </a:cubicBezTo>
                          <a:cubicBezTo>
                            <a:pt x="3073724" y="767730"/>
                            <a:pt x="1698196" y="882805"/>
                            <a:pt x="139178" y="854143"/>
                          </a:cubicBezTo>
                          <a:cubicBezTo>
                            <a:pt x="62698" y="849526"/>
                            <a:pt x="-7681" y="794263"/>
                            <a:pt x="676" y="715641"/>
                          </a:cubicBezTo>
                          <a:cubicBezTo>
                            <a:pt x="31459" y="560090"/>
                            <a:pt x="3202" y="241446"/>
                            <a:pt x="676" y="161648"/>
                          </a:cubicBezTo>
                          <a:close/>
                        </a:path>
                      </a:pathLst>
                    </a:custGeom>
                    <ask:type>
                      <ask:lineSketchCurved/>
                    </ask:type>
                  </ask:lineSketchStyleProps>
                </a:ext>
              </a:extLst>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lọ có 5 bông hoa. Hỏi 3 lọ như vậy có tất cả bao nhiêu bông hoa?</a:t>
              </a:r>
            </a:p>
          </p:txBody>
        </p:sp>
        <p:sp>
          <p:nvSpPr>
            <p:cNvPr id="43" name="Rectangle: Rounded Corners 6">
              <a:extLst>
                <a:ext uri="{FF2B5EF4-FFF2-40B4-BE49-F238E27FC236}">
                  <a16:creationId xmlns:a16="http://schemas.microsoft.com/office/drawing/2014/main" id="{82FABE1E-385B-4106-B412-D768ABDF265C}"/>
                </a:ext>
              </a:extLst>
            </p:cNvPr>
            <p:cNvSpPr/>
            <p:nvPr/>
          </p:nvSpPr>
          <p:spPr>
            <a:xfrm>
              <a:off x="906077" y="3749189"/>
              <a:ext cx="5966672" cy="1124185"/>
            </a:xfrm>
            <a:custGeom>
              <a:avLst/>
              <a:gdLst>
                <a:gd name="connsiteX0" fmla="*/ 910 w 5966672"/>
                <a:gd name="connsiteY0" fmla="*/ 211587 h 1124185"/>
                <a:gd name="connsiteX1" fmla="*/ 187559 w 5966672"/>
                <a:gd name="connsiteY1" fmla="*/ 30296 h 1124185"/>
                <a:gd name="connsiteX2" fmla="*/ 5760429 w 5966672"/>
                <a:gd name="connsiteY2" fmla="*/ 30296 h 1124185"/>
                <a:gd name="connsiteX3" fmla="*/ 5947077 w 5966672"/>
                <a:gd name="connsiteY3" fmla="*/ 211587 h 1124185"/>
                <a:gd name="connsiteX4" fmla="*/ 5947077 w 5966672"/>
                <a:gd name="connsiteY4" fmla="*/ 936729 h 1124185"/>
                <a:gd name="connsiteX5" fmla="*/ 5760429 w 5966672"/>
                <a:gd name="connsiteY5" fmla="*/ 1118019 h 1124185"/>
                <a:gd name="connsiteX6" fmla="*/ 187559 w 5966672"/>
                <a:gd name="connsiteY6" fmla="*/ 1118019 h 1124185"/>
                <a:gd name="connsiteX7" fmla="*/ 910 w 5966672"/>
                <a:gd name="connsiteY7" fmla="*/ 936729 h 1124185"/>
                <a:gd name="connsiteX8" fmla="*/ 910 w 5966672"/>
                <a:gd name="connsiteY8" fmla="*/ 211587 h 112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6672" h="1124185" extrusionOk="0">
                  <a:moveTo>
                    <a:pt x="910" y="211587"/>
                  </a:moveTo>
                  <a:cubicBezTo>
                    <a:pt x="400" y="86479"/>
                    <a:pt x="56996" y="11686"/>
                    <a:pt x="187559" y="30296"/>
                  </a:cubicBezTo>
                  <a:cubicBezTo>
                    <a:pt x="2011028" y="-69872"/>
                    <a:pt x="3771427" y="-216160"/>
                    <a:pt x="5760429" y="30296"/>
                  </a:cubicBezTo>
                  <a:cubicBezTo>
                    <a:pt x="5850524" y="15813"/>
                    <a:pt x="5930316" y="117252"/>
                    <a:pt x="5947077" y="211587"/>
                  </a:cubicBezTo>
                  <a:cubicBezTo>
                    <a:pt x="5905792" y="360311"/>
                    <a:pt x="5936391" y="781140"/>
                    <a:pt x="5947077" y="936729"/>
                  </a:cubicBezTo>
                  <a:cubicBezTo>
                    <a:pt x="6027595" y="1102168"/>
                    <a:pt x="5866291" y="1124930"/>
                    <a:pt x="5760429" y="1118019"/>
                  </a:cubicBezTo>
                  <a:cubicBezTo>
                    <a:pt x="4432950" y="1205495"/>
                    <a:pt x="2414877" y="1287589"/>
                    <a:pt x="187559" y="1118019"/>
                  </a:cubicBezTo>
                  <a:cubicBezTo>
                    <a:pt x="84497" y="1110542"/>
                    <a:pt x="-18518" y="1041720"/>
                    <a:pt x="910" y="936729"/>
                  </a:cubicBezTo>
                  <a:cubicBezTo>
                    <a:pt x="45248" y="735710"/>
                    <a:pt x="-4290" y="320535"/>
                    <a:pt x="910" y="211587"/>
                  </a:cubicBezTo>
                  <a:close/>
                </a:path>
              </a:pathLst>
            </a:custGeom>
            <a:noFill/>
            <a:ln w="38100" cap="flat" cmpd="sng" algn="ctr">
              <a:solidFill>
                <a:srgbClr val="EC938C"/>
              </a:solidFill>
              <a:prstDash val="solid"/>
              <a:miter lim="800000"/>
              <a:extLst>
                <a:ext uri="{C807C97D-BFC1-408E-A445-0C87EB9F89A2}">
                  <ask:lineSketchStyleProps xmlns:ask="http://schemas.microsoft.com/office/drawing/2018/sketchyshapes" sd="750338356">
                    <a:custGeom>
                      <a:avLst/>
                      <a:gdLst>
                        <a:gd name="connsiteX0" fmla="*/ 0 w 4412343"/>
                        <a:gd name="connsiteY0" fmla="*/ 138502 h 830997"/>
                        <a:gd name="connsiteX1" fmla="*/ 138502 w 4412343"/>
                        <a:gd name="connsiteY1" fmla="*/ 0 h 830997"/>
                        <a:gd name="connsiteX2" fmla="*/ 4273841 w 4412343"/>
                        <a:gd name="connsiteY2" fmla="*/ 0 h 830997"/>
                        <a:gd name="connsiteX3" fmla="*/ 4412343 w 4412343"/>
                        <a:gd name="connsiteY3" fmla="*/ 138502 h 830997"/>
                        <a:gd name="connsiteX4" fmla="*/ 4412343 w 4412343"/>
                        <a:gd name="connsiteY4" fmla="*/ 692495 h 830997"/>
                        <a:gd name="connsiteX5" fmla="*/ 4273841 w 4412343"/>
                        <a:gd name="connsiteY5" fmla="*/ 830997 h 830997"/>
                        <a:gd name="connsiteX6" fmla="*/ 138502 w 4412343"/>
                        <a:gd name="connsiteY6" fmla="*/ 830997 h 830997"/>
                        <a:gd name="connsiteX7" fmla="*/ 0 w 4412343"/>
                        <a:gd name="connsiteY7" fmla="*/ 692495 h 830997"/>
                        <a:gd name="connsiteX8" fmla="*/ 0 w 4412343"/>
                        <a:gd name="connsiteY8" fmla="*/ 138502 h 830997"/>
                        <a:gd name="connsiteX0" fmla="*/ 676 w 4427559"/>
                        <a:gd name="connsiteY0" fmla="*/ 161648 h 858853"/>
                        <a:gd name="connsiteX1" fmla="*/ 139178 w 4427559"/>
                        <a:gd name="connsiteY1" fmla="*/ 23146 h 858853"/>
                        <a:gd name="connsiteX2" fmla="*/ 4274517 w 4427559"/>
                        <a:gd name="connsiteY2" fmla="*/ 23146 h 858853"/>
                        <a:gd name="connsiteX3" fmla="*/ 4413019 w 4427559"/>
                        <a:gd name="connsiteY3" fmla="*/ 161648 h 858853"/>
                        <a:gd name="connsiteX4" fmla="*/ 4413019 w 4427559"/>
                        <a:gd name="connsiteY4" fmla="*/ 715641 h 858853"/>
                        <a:gd name="connsiteX5" fmla="*/ 4274517 w 4427559"/>
                        <a:gd name="connsiteY5" fmla="*/ 854143 h 858853"/>
                        <a:gd name="connsiteX6" fmla="*/ 139178 w 4427559"/>
                        <a:gd name="connsiteY6" fmla="*/ 854143 h 858853"/>
                        <a:gd name="connsiteX7" fmla="*/ 676 w 4427559"/>
                        <a:gd name="connsiteY7" fmla="*/ 715641 h 858853"/>
                        <a:gd name="connsiteX8" fmla="*/ 676 w 4427559"/>
                        <a:gd name="connsiteY8" fmla="*/ 161648 h 85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7559" h="858853" extrusionOk="0">
                          <a:moveTo>
                            <a:pt x="676" y="161648"/>
                          </a:moveTo>
                          <a:cubicBezTo>
                            <a:pt x="465" y="74659"/>
                            <a:pt x="54429" y="17489"/>
                            <a:pt x="139178" y="23146"/>
                          </a:cubicBezTo>
                          <a:cubicBezTo>
                            <a:pt x="1474908" y="-35496"/>
                            <a:pt x="2701527" y="37535"/>
                            <a:pt x="4274517" y="23146"/>
                          </a:cubicBezTo>
                          <a:cubicBezTo>
                            <a:pt x="4345478" y="16874"/>
                            <a:pt x="4406437" y="87464"/>
                            <a:pt x="4413019" y="161648"/>
                          </a:cubicBezTo>
                          <a:cubicBezTo>
                            <a:pt x="4380897" y="274536"/>
                            <a:pt x="4400967" y="593366"/>
                            <a:pt x="4413019" y="715641"/>
                          </a:cubicBezTo>
                          <a:cubicBezTo>
                            <a:pt x="4468540" y="842465"/>
                            <a:pt x="4352631" y="858268"/>
                            <a:pt x="4274517" y="854143"/>
                          </a:cubicBezTo>
                          <a:cubicBezTo>
                            <a:pt x="3073724" y="767730"/>
                            <a:pt x="1698196" y="882805"/>
                            <a:pt x="139178" y="854143"/>
                          </a:cubicBezTo>
                          <a:cubicBezTo>
                            <a:pt x="62698" y="849526"/>
                            <a:pt x="-7681" y="794263"/>
                            <a:pt x="676" y="715641"/>
                          </a:cubicBezTo>
                          <a:cubicBezTo>
                            <a:pt x="31459" y="560090"/>
                            <a:pt x="3202" y="241446"/>
                            <a:pt x="676" y="161648"/>
                          </a:cubicBezTo>
                          <a:close/>
                        </a:path>
                      </a:pathLst>
                    </a:custGeom>
                    <ask:type>
                      <ask:lineSketchCurved/>
                    </ask:type>
                  </ask:lineSketchStyleProps>
                </a:ext>
              </a:extLst>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Cắm 15 bông hoa vào các lọ, mỗi lọ 5 bông. Hỏi cắm được mấy lọ hoa như vậy?</a:t>
              </a:r>
            </a:p>
          </p:txBody>
        </p:sp>
        <p:sp>
          <p:nvSpPr>
            <p:cNvPr id="44" name="Rectangle: Rounded Corners 6">
              <a:extLst>
                <a:ext uri="{FF2B5EF4-FFF2-40B4-BE49-F238E27FC236}">
                  <a16:creationId xmlns:a16="http://schemas.microsoft.com/office/drawing/2014/main" id="{12822C4E-2A32-4B5C-8309-D2CCC85D36DC}"/>
                </a:ext>
              </a:extLst>
            </p:cNvPr>
            <p:cNvSpPr/>
            <p:nvPr/>
          </p:nvSpPr>
          <p:spPr>
            <a:xfrm>
              <a:off x="906077" y="5117825"/>
              <a:ext cx="5959180" cy="1051053"/>
            </a:xfrm>
            <a:custGeom>
              <a:avLst/>
              <a:gdLst>
                <a:gd name="connsiteX0" fmla="*/ 909 w 5959180"/>
                <a:gd name="connsiteY0" fmla="*/ 197822 h 1051053"/>
                <a:gd name="connsiteX1" fmla="*/ 187323 w 5959180"/>
                <a:gd name="connsiteY1" fmla="*/ 28325 h 1051053"/>
                <a:gd name="connsiteX2" fmla="*/ 5753196 w 5959180"/>
                <a:gd name="connsiteY2" fmla="*/ 28325 h 1051053"/>
                <a:gd name="connsiteX3" fmla="*/ 5939610 w 5959180"/>
                <a:gd name="connsiteY3" fmla="*/ 197822 h 1051053"/>
                <a:gd name="connsiteX4" fmla="*/ 5939610 w 5959180"/>
                <a:gd name="connsiteY4" fmla="*/ 875792 h 1051053"/>
                <a:gd name="connsiteX5" fmla="*/ 5753196 w 5959180"/>
                <a:gd name="connsiteY5" fmla="*/ 1045288 h 1051053"/>
                <a:gd name="connsiteX6" fmla="*/ 187323 w 5959180"/>
                <a:gd name="connsiteY6" fmla="*/ 1045288 h 1051053"/>
                <a:gd name="connsiteX7" fmla="*/ 909 w 5959180"/>
                <a:gd name="connsiteY7" fmla="*/ 875792 h 1051053"/>
                <a:gd name="connsiteX8" fmla="*/ 909 w 5959180"/>
                <a:gd name="connsiteY8" fmla="*/ 197822 h 10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180" h="1051053" extrusionOk="0">
                  <a:moveTo>
                    <a:pt x="909" y="197822"/>
                  </a:moveTo>
                  <a:cubicBezTo>
                    <a:pt x="459" y="83070"/>
                    <a:pt x="69839" y="19060"/>
                    <a:pt x="187323" y="28325"/>
                  </a:cubicBezTo>
                  <a:cubicBezTo>
                    <a:pt x="2115338" y="-173643"/>
                    <a:pt x="3729304" y="-143188"/>
                    <a:pt x="5753196" y="28325"/>
                  </a:cubicBezTo>
                  <a:cubicBezTo>
                    <a:pt x="5839927" y="10698"/>
                    <a:pt x="5920179" y="110746"/>
                    <a:pt x="5939610" y="197822"/>
                  </a:cubicBezTo>
                  <a:cubicBezTo>
                    <a:pt x="5913070" y="343986"/>
                    <a:pt x="5943874" y="742602"/>
                    <a:pt x="5939610" y="875792"/>
                  </a:cubicBezTo>
                  <a:cubicBezTo>
                    <a:pt x="6022603" y="1030176"/>
                    <a:pt x="5860700" y="1056360"/>
                    <a:pt x="5753196" y="1045288"/>
                  </a:cubicBezTo>
                  <a:cubicBezTo>
                    <a:pt x="4177211" y="967270"/>
                    <a:pt x="2432771" y="1234122"/>
                    <a:pt x="187323" y="1045288"/>
                  </a:cubicBezTo>
                  <a:cubicBezTo>
                    <a:pt x="84440" y="1020658"/>
                    <a:pt x="-14857" y="973159"/>
                    <a:pt x="909" y="875792"/>
                  </a:cubicBezTo>
                  <a:cubicBezTo>
                    <a:pt x="44315" y="687220"/>
                    <a:pt x="3100" y="296110"/>
                    <a:pt x="909" y="197822"/>
                  </a:cubicBezTo>
                  <a:close/>
                </a:path>
              </a:pathLst>
            </a:custGeom>
            <a:noFill/>
            <a:ln w="38100" cap="flat" cmpd="sng" algn="ctr">
              <a:solidFill>
                <a:srgbClr val="EC938C"/>
              </a:solidFill>
              <a:prstDash val="solid"/>
              <a:miter lim="800000"/>
              <a:extLst>
                <a:ext uri="{C807C97D-BFC1-408E-A445-0C87EB9F89A2}">
                  <ask:lineSketchStyleProps xmlns:ask="http://schemas.microsoft.com/office/drawing/2018/sketchyshapes" sd="750338356">
                    <a:custGeom>
                      <a:avLst/>
                      <a:gdLst>
                        <a:gd name="connsiteX0" fmla="*/ 0 w 4412343"/>
                        <a:gd name="connsiteY0" fmla="*/ 138502 h 830997"/>
                        <a:gd name="connsiteX1" fmla="*/ 138502 w 4412343"/>
                        <a:gd name="connsiteY1" fmla="*/ 0 h 830997"/>
                        <a:gd name="connsiteX2" fmla="*/ 4273841 w 4412343"/>
                        <a:gd name="connsiteY2" fmla="*/ 0 h 830997"/>
                        <a:gd name="connsiteX3" fmla="*/ 4412343 w 4412343"/>
                        <a:gd name="connsiteY3" fmla="*/ 138502 h 830997"/>
                        <a:gd name="connsiteX4" fmla="*/ 4412343 w 4412343"/>
                        <a:gd name="connsiteY4" fmla="*/ 692495 h 830997"/>
                        <a:gd name="connsiteX5" fmla="*/ 4273841 w 4412343"/>
                        <a:gd name="connsiteY5" fmla="*/ 830997 h 830997"/>
                        <a:gd name="connsiteX6" fmla="*/ 138502 w 4412343"/>
                        <a:gd name="connsiteY6" fmla="*/ 830997 h 830997"/>
                        <a:gd name="connsiteX7" fmla="*/ 0 w 4412343"/>
                        <a:gd name="connsiteY7" fmla="*/ 692495 h 830997"/>
                        <a:gd name="connsiteX8" fmla="*/ 0 w 4412343"/>
                        <a:gd name="connsiteY8" fmla="*/ 138502 h 830997"/>
                        <a:gd name="connsiteX0" fmla="*/ 676 w 4427559"/>
                        <a:gd name="connsiteY0" fmla="*/ 161648 h 858853"/>
                        <a:gd name="connsiteX1" fmla="*/ 139178 w 4427559"/>
                        <a:gd name="connsiteY1" fmla="*/ 23146 h 858853"/>
                        <a:gd name="connsiteX2" fmla="*/ 4274517 w 4427559"/>
                        <a:gd name="connsiteY2" fmla="*/ 23146 h 858853"/>
                        <a:gd name="connsiteX3" fmla="*/ 4413019 w 4427559"/>
                        <a:gd name="connsiteY3" fmla="*/ 161648 h 858853"/>
                        <a:gd name="connsiteX4" fmla="*/ 4413019 w 4427559"/>
                        <a:gd name="connsiteY4" fmla="*/ 715641 h 858853"/>
                        <a:gd name="connsiteX5" fmla="*/ 4274517 w 4427559"/>
                        <a:gd name="connsiteY5" fmla="*/ 854143 h 858853"/>
                        <a:gd name="connsiteX6" fmla="*/ 139178 w 4427559"/>
                        <a:gd name="connsiteY6" fmla="*/ 854143 h 858853"/>
                        <a:gd name="connsiteX7" fmla="*/ 676 w 4427559"/>
                        <a:gd name="connsiteY7" fmla="*/ 715641 h 858853"/>
                        <a:gd name="connsiteX8" fmla="*/ 676 w 4427559"/>
                        <a:gd name="connsiteY8" fmla="*/ 161648 h 85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7559" h="858853" extrusionOk="0">
                          <a:moveTo>
                            <a:pt x="676" y="161648"/>
                          </a:moveTo>
                          <a:cubicBezTo>
                            <a:pt x="465" y="74659"/>
                            <a:pt x="54429" y="17489"/>
                            <a:pt x="139178" y="23146"/>
                          </a:cubicBezTo>
                          <a:cubicBezTo>
                            <a:pt x="1474908" y="-35496"/>
                            <a:pt x="2701527" y="37535"/>
                            <a:pt x="4274517" y="23146"/>
                          </a:cubicBezTo>
                          <a:cubicBezTo>
                            <a:pt x="4345478" y="16874"/>
                            <a:pt x="4406437" y="87464"/>
                            <a:pt x="4413019" y="161648"/>
                          </a:cubicBezTo>
                          <a:cubicBezTo>
                            <a:pt x="4380897" y="274536"/>
                            <a:pt x="4400967" y="593366"/>
                            <a:pt x="4413019" y="715641"/>
                          </a:cubicBezTo>
                          <a:cubicBezTo>
                            <a:pt x="4468540" y="842465"/>
                            <a:pt x="4352631" y="858268"/>
                            <a:pt x="4274517" y="854143"/>
                          </a:cubicBezTo>
                          <a:cubicBezTo>
                            <a:pt x="3073724" y="767730"/>
                            <a:pt x="1698196" y="882805"/>
                            <a:pt x="139178" y="854143"/>
                          </a:cubicBezTo>
                          <a:cubicBezTo>
                            <a:pt x="62698" y="849526"/>
                            <a:pt x="-7681" y="794263"/>
                            <a:pt x="676" y="715641"/>
                          </a:cubicBezTo>
                          <a:cubicBezTo>
                            <a:pt x="31459" y="560090"/>
                            <a:pt x="3202" y="241446"/>
                            <a:pt x="676" y="161648"/>
                          </a:cubicBezTo>
                          <a:close/>
                        </a:path>
                      </a:pathLst>
                    </a:custGeom>
                    <ask:type>
                      <ask:lineSketchCurved/>
                    </ask:type>
                  </ask:lineSketchStyleProps>
                </a:ext>
              </a:extLst>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15 bông hoa chia đều vào 3 lọ. Hỏi mỗi lọ có bao nhiêu bông hoa?</a:t>
              </a:r>
            </a:p>
          </p:txBody>
        </p:sp>
        <p:sp>
          <p:nvSpPr>
            <p:cNvPr id="50" name="Oval 49">
              <a:extLst>
                <a:ext uri="{FF2B5EF4-FFF2-40B4-BE49-F238E27FC236}">
                  <a16:creationId xmlns:a16="http://schemas.microsoft.com/office/drawing/2014/main" id="{C2C6F592-23F8-492E-B295-619DFC1BF11F}"/>
                </a:ext>
              </a:extLst>
            </p:cNvPr>
            <p:cNvSpPr/>
            <p:nvPr/>
          </p:nvSpPr>
          <p:spPr>
            <a:xfrm>
              <a:off x="8345714" y="2377947"/>
              <a:ext cx="2749837" cy="1051053"/>
            </a:xfrm>
            <a:prstGeom prst="ellipse">
              <a:avLst/>
            </a:prstGeom>
            <a:noFill/>
            <a:ln w="38100" cap="flat" cmpd="sng" algn="ctr">
              <a:solidFill>
                <a:srgbClr val="333F50">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15 : 5 = 3</a:t>
              </a:r>
            </a:p>
          </p:txBody>
        </p:sp>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96F95FA8-66D0-4429-9E66-8A9337F9D515}"/>
                    </a:ext>
                  </a:extLst>
                </p:cNvPr>
                <p:cNvSpPr/>
                <p:nvPr/>
              </p:nvSpPr>
              <p:spPr>
                <a:xfrm>
                  <a:off x="8345714" y="3749188"/>
                  <a:ext cx="2946786" cy="1051053"/>
                </a:xfrm>
                <a:prstGeom prst="ellipse">
                  <a:avLst/>
                </a:prstGeom>
                <a:noFill/>
                <a:ln w="38100" cap="flat" cmpd="sng" algn="ctr">
                  <a:solidFill>
                    <a:srgbClr val="333F50">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14:m>
                    <m:oMath xmlns:m="http://schemas.openxmlformats.org/officeDocument/2006/math">
                      <m:r>
                        <a:rPr kumimoji="0" lang="vi-VN" sz="3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 = 15</a:t>
                  </a:r>
                </a:p>
              </p:txBody>
            </p:sp>
          </mc:Choice>
          <mc:Fallback xmlns="">
            <p:sp>
              <p:nvSpPr>
                <p:cNvPr id="51" name="Oval 50">
                  <a:extLst>
                    <a:ext uri="{FF2B5EF4-FFF2-40B4-BE49-F238E27FC236}">
                      <a16:creationId xmlns:a16="http://schemas.microsoft.com/office/drawing/2014/main" id="{96F95FA8-66D0-4429-9E66-8A9337F9D515}"/>
                    </a:ext>
                  </a:extLst>
                </p:cNvPr>
                <p:cNvSpPr>
                  <a:spLocks noRot="1" noChangeAspect="1" noMove="1" noResize="1" noEditPoints="1" noAdjustHandles="1" noChangeArrowheads="1" noChangeShapeType="1" noTextEdit="1"/>
                </p:cNvSpPr>
                <p:nvPr/>
              </p:nvSpPr>
              <p:spPr>
                <a:xfrm>
                  <a:off x="8345714" y="3749188"/>
                  <a:ext cx="2946786" cy="1051053"/>
                </a:xfrm>
                <a:prstGeom prst="ellipse">
                  <a:avLst/>
                </a:prstGeom>
                <a:blipFill>
                  <a:blip r:embed="rId6"/>
                  <a:stretch>
                    <a:fillRect/>
                  </a:stretch>
                </a:blipFill>
                <a:ln w="38100" cap="flat" cmpd="sng" algn="ctr">
                  <a:solidFill>
                    <a:srgbClr val="333F50">
                      <a:lumMod val="60000"/>
                      <a:lumOff val="40000"/>
                    </a:srgbClr>
                  </a:solidFill>
                  <a:prstDash val="solid"/>
                  <a:miter lim="800000"/>
                </a:ln>
                <a:effectLst/>
              </p:spPr>
              <p:txBody>
                <a:bodyPr/>
                <a:lstStyle/>
                <a:p>
                  <a:r>
                    <a:rPr lang="en-US">
                      <a:noFill/>
                    </a:rPr>
                    <a:t> </a:t>
                  </a:r>
                </a:p>
              </p:txBody>
            </p:sp>
          </mc:Fallback>
        </mc:AlternateContent>
        <p:sp>
          <p:nvSpPr>
            <p:cNvPr id="52" name="Oval 51">
              <a:extLst>
                <a:ext uri="{FF2B5EF4-FFF2-40B4-BE49-F238E27FC236}">
                  <a16:creationId xmlns:a16="http://schemas.microsoft.com/office/drawing/2014/main" id="{B8623C4D-2067-40F5-A5FB-0120715719F3}"/>
                </a:ext>
              </a:extLst>
            </p:cNvPr>
            <p:cNvSpPr/>
            <p:nvPr/>
          </p:nvSpPr>
          <p:spPr>
            <a:xfrm>
              <a:off x="8345714" y="5120429"/>
              <a:ext cx="2946785" cy="1051053"/>
            </a:xfrm>
            <a:prstGeom prst="ellipse">
              <a:avLst/>
            </a:prstGeom>
            <a:noFill/>
            <a:ln w="38100" cap="flat" cmpd="sng" algn="ctr">
              <a:solidFill>
                <a:srgbClr val="333F50">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15 : 3 = 5</a:t>
              </a:r>
            </a:p>
          </p:txBody>
        </p:sp>
      </p:grpSp>
      <p:sp>
        <p:nvSpPr>
          <p:cNvPr id="53" name="Freeform: Shape 52">
            <a:extLst>
              <a:ext uri="{FF2B5EF4-FFF2-40B4-BE49-F238E27FC236}">
                <a16:creationId xmlns:a16="http://schemas.microsoft.com/office/drawing/2014/main" id="{C5104FDA-4728-417C-B3CA-57B6FB31C105}"/>
              </a:ext>
            </a:extLst>
          </p:cNvPr>
          <p:cNvSpPr/>
          <p:nvPr/>
        </p:nvSpPr>
        <p:spPr>
          <a:xfrm>
            <a:off x="6607979" y="2893046"/>
            <a:ext cx="1524000" cy="1412295"/>
          </a:xfrm>
          <a:custGeom>
            <a:avLst/>
            <a:gdLst>
              <a:gd name="connsiteX0" fmla="*/ 0 w 1524000"/>
              <a:gd name="connsiteY0" fmla="*/ 18923 h 1412295"/>
              <a:gd name="connsiteX1" fmla="*/ 537028 w 1524000"/>
              <a:gd name="connsiteY1" fmla="*/ 149552 h 1412295"/>
              <a:gd name="connsiteX2" fmla="*/ 914400 w 1524000"/>
              <a:gd name="connsiteY2" fmla="*/ 1122009 h 1412295"/>
              <a:gd name="connsiteX3" fmla="*/ 1524000 w 1524000"/>
              <a:gd name="connsiteY3" fmla="*/ 1412295 h 1412295"/>
            </a:gdLst>
            <a:ahLst/>
            <a:cxnLst>
              <a:cxn ang="0">
                <a:pos x="connsiteX0" y="connsiteY0"/>
              </a:cxn>
              <a:cxn ang="0">
                <a:pos x="connsiteX1" y="connsiteY1"/>
              </a:cxn>
              <a:cxn ang="0">
                <a:pos x="connsiteX2" y="connsiteY2"/>
              </a:cxn>
              <a:cxn ang="0">
                <a:pos x="connsiteX3" y="connsiteY3"/>
              </a:cxn>
            </a:cxnLst>
            <a:rect l="l" t="t" r="r" b="b"/>
            <a:pathLst>
              <a:path w="1524000" h="1412295">
                <a:moveTo>
                  <a:pt x="0" y="18923"/>
                </a:moveTo>
                <a:cubicBezTo>
                  <a:pt x="192314" y="-7687"/>
                  <a:pt x="384628" y="-34296"/>
                  <a:pt x="537028" y="149552"/>
                </a:cubicBezTo>
                <a:cubicBezTo>
                  <a:pt x="689428" y="333400"/>
                  <a:pt x="749905" y="911552"/>
                  <a:pt x="914400" y="1122009"/>
                </a:cubicBezTo>
                <a:cubicBezTo>
                  <a:pt x="1078895" y="1332466"/>
                  <a:pt x="1301447" y="1372380"/>
                  <a:pt x="1524000" y="141229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Freeform: Shape 18">
            <a:extLst>
              <a:ext uri="{FF2B5EF4-FFF2-40B4-BE49-F238E27FC236}">
                <a16:creationId xmlns:a16="http://schemas.microsoft.com/office/drawing/2014/main" id="{0F49F75D-601B-455B-8019-4A809C877F85}"/>
              </a:ext>
            </a:extLst>
          </p:cNvPr>
          <p:cNvSpPr/>
          <p:nvPr/>
        </p:nvSpPr>
        <p:spPr>
          <a:xfrm flipH="1">
            <a:off x="6607979" y="2972650"/>
            <a:ext cx="1524000" cy="1412295"/>
          </a:xfrm>
          <a:custGeom>
            <a:avLst/>
            <a:gdLst>
              <a:gd name="connsiteX0" fmla="*/ 0 w 1524000"/>
              <a:gd name="connsiteY0" fmla="*/ 18923 h 1412295"/>
              <a:gd name="connsiteX1" fmla="*/ 537028 w 1524000"/>
              <a:gd name="connsiteY1" fmla="*/ 149552 h 1412295"/>
              <a:gd name="connsiteX2" fmla="*/ 914400 w 1524000"/>
              <a:gd name="connsiteY2" fmla="*/ 1122009 h 1412295"/>
              <a:gd name="connsiteX3" fmla="*/ 1524000 w 1524000"/>
              <a:gd name="connsiteY3" fmla="*/ 1412295 h 1412295"/>
            </a:gdLst>
            <a:ahLst/>
            <a:cxnLst>
              <a:cxn ang="0">
                <a:pos x="connsiteX0" y="connsiteY0"/>
              </a:cxn>
              <a:cxn ang="0">
                <a:pos x="connsiteX1" y="connsiteY1"/>
              </a:cxn>
              <a:cxn ang="0">
                <a:pos x="connsiteX2" y="connsiteY2"/>
              </a:cxn>
              <a:cxn ang="0">
                <a:pos x="connsiteX3" y="connsiteY3"/>
              </a:cxn>
            </a:cxnLst>
            <a:rect l="l" t="t" r="r" b="b"/>
            <a:pathLst>
              <a:path w="1524000" h="1412295">
                <a:moveTo>
                  <a:pt x="0" y="18923"/>
                </a:moveTo>
                <a:cubicBezTo>
                  <a:pt x="192314" y="-7687"/>
                  <a:pt x="384628" y="-34296"/>
                  <a:pt x="537028" y="149552"/>
                </a:cubicBezTo>
                <a:cubicBezTo>
                  <a:pt x="689428" y="333400"/>
                  <a:pt x="749905" y="911552"/>
                  <a:pt x="914400" y="1122009"/>
                </a:cubicBezTo>
                <a:cubicBezTo>
                  <a:pt x="1078895" y="1332466"/>
                  <a:pt x="1301447" y="1372380"/>
                  <a:pt x="1524000" y="141229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Freeform: Shape 19">
            <a:extLst>
              <a:ext uri="{FF2B5EF4-FFF2-40B4-BE49-F238E27FC236}">
                <a16:creationId xmlns:a16="http://schemas.microsoft.com/office/drawing/2014/main" id="{34530B8E-647A-408E-8A23-D4CD740247B8}"/>
              </a:ext>
            </a:extLst>
          </p:cNvPr>
          <p:cNvSpPr/>
          <p:nvPr/>
        </p:nvSpPr>
        <p:spPr>
          <a:xfrm rot="2677627" flipH="1">
            <a:off x="6870377" y="5236714"/>
            <a:ext cx="1042746" cy="1113019"/>
          </a:xfrm>
          <a:custGeom>
            <a:avLst/>
            <a:gdLst>
              <a:gd name="connsiteX0" fmla="*/ 0 w 1524000"/>
              <a:gd name="connsiteY0" fmla="*/ 18923 h 1412295"/>
              <a:gd name="connsiteX1" fmla="*/ 537028 w 1524000"/>
              <a:gd name="connsiteY1" fmla="*/ 149552 h 1412295"/>
              <a:gd name="connsiteX2" fmla="*/ 914400 w 1524000"/>
              <a:gd name="connsiteY2" fmla="*/ 1122009 h 1412295"/>
              <a:gd name="connsiteX3" fmla="*/ 1524000 w 1524000"/>
              <a:gd name="connsiteY3" fmla="*/ 1412295 h 1412295"/>
            </a:gdLst>
            <a:ahLst/>
            <a:cxnLst>
              <a:cxn ang="0">
                <a:pos x="connsiteX0" y="connsiteY0"/>
              </a:cxn>
              <a:cxn ang="0">
                <a:pos x="connsiteX1" y="connsiteY1"/>
              </a:cxn>
              <a:cxn ang="0">
                <a:pos x="connsiteX2" y="connsiteY2"/>
              </a:cxn>
              <a:cxn ang="0">
                <a:pos x="connsiteX3" y="connsiteY3"/>
              </a:cxn>
            </a:cxnLst>
            <a:rect l="l" t="t" r="r" b="b"/>
            <a:pathLst>
              <a:path w="1524000" h="1412295">
                <a:moveTo>
                  <a:pt x="0" y="18923"/>
                </a:moveTo>
                <a:cubicBezTo>
                  <a:pt x="192314" y="-7687"/>
                  <a:pt x="384628" y="-34296"/>
                  <a:pt x="537028" y="149552"/>
                </a:cubicBezTo>
                <a:cubicBezTo>
                  <a:pt x="689428" y="333400"/>
                  <a:pt x="749905" y="911552"/>
                  <a:pt x="914400" y="1122009"/>
                </a:cubicBezTo>
                <a:cubicBezTo>
                  <a:pt x="1078895" y="1332466"/>
                  <a:pt x="1301447" y="1372380"/>
                  <a:pt x="1524000" y="141229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3282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3">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72278" y="205409"/>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6" name="Picture 2" descr="Hình ảnh Phi Hành Gia Hoạt Hình Bay Mặc đồ Vũ Trụ, Hoạt Hình, đáng Yêu, Phi  Công miễn phí tải tập tin PNG PSDComment và Vector">
            <a:extLst>
              <a:ext uri="{FF2B5EF4-FFF2-40B4-BE49-F238E27FC236}">
                <a16:creationId xmlns:a16="http://schemas.microsoft.com/office/drawing/2014/main" id="{58EAD127-18A0-4774-AF5A-6DDEB6C51369}"/>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1884374" cy="188437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AE55A2E-D76C-47DA-BDF7-25561D23C274}"/>
              </a:ext>
            </a:extLst>
          </p:cNvPr>
          <p:cNvSpPr txBox="1"/>
          <p:nvPr/>
        </p:nvSpPr>
        <p:spPr>
          <a:xfrm>
            <a:off x="1583229" y="306325"/>
            <a:ext cx="101216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2.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Với</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mỗi</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phép</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nhân</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viết</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hai</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phép</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a:t>
            </a:r>
            <a:r>
              <a:rPr kumimoji="0" lang="en-US" sz="3600" b="0" i="0" u="none" strike="noStrike" kern="1200" cap="none" spc="0" normalizeH="0" baseline="0" noProof="0" dirty="0" err="1">
                <a:ln>
                  <a:noFill/>
                </a:ln>
                <a:solidFill>
                  <a:srgbClr val="123150"/>
                </a:solidFill>
                <a:effectLst/>
                <a:uLnTx/>
                <a:uFillTx/>
                <a:latin typeface="#9Slide07 Koni" pitchFamily="2" charset="0"/>
                <a:ea typeface="+mn-ea"/>
                <a:cs typeface="+mn-cs"/>
              </a:rPr>
              <a:t>tính</a:t>
            </a:r>
            <a:r>
              <a:rPr kumimoji="0" lang="en-US" sz="3600" b="0" i="0" u="none" strike="noStrike" kern="1200" cap="none" spc="0" normalizeH="0" baseline="0" noProof="0" dirty="0">
                <a:ln>
                  <a:noFill/>
                </a:ln>
                <a:solidFill>
                  <a:srgbClr val="123150"/>
                </a:solidFill>
                <a:effectLst/>
                <a:uLnTx/>
                <a:uFillTx/>
                <a:latin typeface="#9Slide07 Koni" pitchFamily="2" charset="0"/>
                <a:ea typeface="+mn-ea"/>
                <a:cs typeface="+mn-cs"/>
              </a:rPr>
              <a:t> chia</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F940F1-913B-4D87-88FE-EA9CB8D28576}"/>
                  </a:ext>
                </a:extLst>
              </p:cNvPr>
              <p:cNvSpPr txBox="1"/>
              <p:nvPr/>
            </p:nvSpPr>
            <p:spPr>
              <a:xfrm>
                <a:off x="1713594" y="1725205"/>
                <a:ext cx="2173993" cy="584775"/>
              </a:xfrm>
              <a:prstGeom prst="rect">
                <a:avLst/>
              </a:prstGeom>
              <a:noFill/>
            </p:spPr>
            <p:txBody>
              <a:bodyPr wrap="none" rtlCol="0">
                <a:spAutoFit/>
              </a:bodyPr>
              <a:lstStyle/>
              <a:p>
                <a:r>
                  <a:rPr lang="vi-VN" sz="3200" dirty="0">
                    <a:latin typeface="Arial-Rounded" panose="020B0500000000000000" pitchFamily="34" charset="0"/>
                    <a:ea typeface="Arial-Rounded" panose="020B0500000000000000" pitchFamily="34" charset="0"/>
                    <a:cs typeface="Arial-Rounded" panose="020B0500000000000000" pitchFamily="34" charset="0"/>
                  </a:rPr>
                  <a:t>a) 2</a:t>
                </a:r>
                <a14:m>
                  <m:oMath xmlns:m="http://schemas.openxmlformats.org/officeDocument/2006/math">
                    <m:r>
                      <a:rPr lang="vi-VN" sz="3200" b="0" i="0" smtClean="0">
                        <a:latin typeface="Cambria Math" panose="02040503050406030204" pitchFamily="18" charset="0"/>
                        <a:ea typeface="Cambria Math" panose="02040503050406030204" pitchFamily="18" charset="0"/>
                      </a:rPr>
                      <m:t> </m:t>
                    </m:r>
                    <m:r>
                      <a:rPr lang="vi-VN" sz="3200" i="1" smtClean="0">
                        <a:latin typeface="Cambria Math" panose="02040503050406030204" pitchFamily="18" charset="0"/>
                        <a:ea typeface="Cambria Math" panose="02040503050406030204" pitchFamily="18" charset="0"/>
                      </a:rPr>
                      <m:t>×</m:t>
                    </m:r>
                    <m:r>
                      <a:rPr lang="vi-VN" sz="3200" b="0" i="1" smtClean="0">
                        <a:latin typeface="Cambria Math" panose="02040503050406030204" pitchFamily="18" charset="0"/>
                        <a:ea typeface="Cambria Math" panose="02040503050406030204" pitchFamily="18" charset="0"/>
                      </a:rPr>
                      <m:t> </m:t>
                    </m:r>
                  </m:oMath>
                </a14:m>
                <a:r>
                  <a:rPr lang="vi-VN" sz="3200" dirty="0">
                    <a:latin typeface="Arial-Rounded" panose="020B0500000000000000" pitchFamily="34" charset="0"/>
                    <a:ea typeface="Arial-Rounded" panose="020B0500000000000000" pitchFamily="34" charset="0"/>
                    <a:cs typeface="Arial-Rounded" panose="020B0500000000000000" pitchFamily="34" charset="0"/>
                  </a:rPr>
                  <a:t>4 = 8</a:t>
                </a:r>
              </a:p>
            </p:txBody>
          </p:sp>
        </mc:Choice>
        <mc:Fallback xmlns="">
          <p:sp>
            <p:nvSpPr>
              <p:cNvPr id="17" name="TextBox 16">
                <a:extLst>
                  <a:ext uri="{FF2B5EF4-FFF2-40B4-BE49-F238E27FC236}">
                    <a16:creationId xmlns:a16="http://schemas.microsoft.com/office/drawing/2014/main" id="{ABF940F1-913B-4D87-88FE-EA9CB8D28576}"/>
                  </a:ext>
                </a:extLst>
              </p:cNvPr>
              <p:cNvSpPr txBox="1">
                <a:spLocks noRot="1" noChangeAspect="1" noMove="1" noResize="1" noEditPoints="1" noAdjustHandles="1" noChangeArrowheads="1" noChangeShapeType="1" noTextEdit="1"/>
              </p:cNvSpPr>
              <p:nvPr/>
            </p:nvSpPr>
            <p:spPr>
              <a:xfrm>
                <a:off x="1713594" y="1725205"/>
                <a:ext cx="2173993" cy="584775"/>
              </a:xfrm>
              <a:prstGeom prst="rect">
                <a:avLst/>
              </a:prstGeom>
              <a:blipFill>
                <a:blip r:embed="rId6"/>
                <a:stretch>
                  <a:fillRect l="-7003" t="-13542" r="-11485" b="-33333"/>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F991991-5E92-4CBF-9E49-BEC0F20D141C}"/>
              </a:ext>
            </a:extLst>
          </p:cNvPr>
          <p:cNvGrpSpPr/>
          <p:nvPr/>
        </p:nvGrpSpPr>
        <p:grpSpPr>
          <a:xfrm>
            <a:off x="1273741" y="2264675"/>
            <a:ext cx="3495208" cy="1635707"/>
            <a:chOff x="1566387" y="2411755"/>
            <a:chExt cx="2577950" cy="1468864"/>
          </a:xfrm>
        </p:grpSpPr>
        <p:sp>
          <p:nvSpPr>
            <p:cNvPr id="19" name="Rectangle 18">
              <a:extLst>
                <a:ext uri="{FF2B5EF4-FFF2-40B4-BE49-F238E27FC236}">
                  <a16:creationId xmlns:a16="http://schemas.microsoft.com/office/drawing/2014/main" id="{27CDD5A9-7C40-480C-9A8D-EE19F292960F}"/>
                </a:ext>
              </a:extLst>
            </p:cNvPr>
            <p:cNvSpPr/>
            <p:nvPr/>
          </p:nvSpPr>
          <p:spPr>
            <a:xfrm>
              <a:off x="1601260" y="2495557"/>
              <a:ext cx="2380559" cy="1354354"/>
            </a:xfrm>
            <a:prstGeom prst="rect">
              <a:avLst/>
            </a:prstGeom>
            <a:solidFill>
              <a:srgbClr val="FFFBCD"/>
            </a:solidFill>
            <a:ln>
              <a:solidFill>
                <a:srgbClr val="FFFBC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AD9923F9-216F-4E8F-8E58-B2FE314652C4}"/>
                </a:ext>
              </a:extLst>
            </p:cNvPr>
            <p:cNvSpPr txBox="1"/>
            <p:nvPr/>
          </p:nvSpPr>
          <p:spPr>
            <a:xfrm>
              <a:off x="1566387" y="2411755"/>
              <a:ext cx="2577950" cy="1468864"/>
            </a:xfrm>
            <a:prstGeom prst="rect">
              <a:avLst/>
            </a:prstGeom>
            <a:noFill/>
          </p:spPr>
          <p:txBody>
            <a:bodyPr wrap="non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Mẫu: 8 : 2 = 4</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8 : 4 = 2</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6317585-C528-4ACD-8E2C-6D86D649A5A1}"/>
                  </a:ext>
                </a:extLst>
              </p:cNvPr>
              <p:cNvSpPr txBox="1"/>
              <p:nvPr/>
            </p:nvSpPr>
            <p:spPr>
              <a:xfrm>
                <a:off x="7151695" y="1729685"/>
                <a:ext cx="2537874" cy="584775"/>
              </a:xfrm>
              <a:prstGeom prst="rect">
                <a:avLst/>
              </a:prstGeom>
              <a:noFill/>
            </p:spPr>
            <p:txBody>
              <a:bodyPr wrap="none" rtlCol="0">
                <a:spAutoFit/>
              </a:bodyPr>
              <a:lstStyle/>
              <a:p>
                <a:r>
                  <a:rPr lang="vi-VN" sz="3200" dirty="0">
                    <a:solidFill>
                      <a:srgbClr val="C73E43"/>
                    </a:solidFill>
                    <a:latin typeface="Arial-Rounded" panose="020B0500000000000000" pitchFamily="34" charset="0"/>
                    <a:ea typeface="Arial-Rounded" panose="020B0500000000000000" pitchFamily="34" charset="0"/>
                    <a:cs typeface="Arial-Rounded" panose="020B0500000000000000" pitchFamily="34" charset="0"/>
                  </a:rPr>
                  <a:t>b) 2 </a:t>
                </a:r>
                <a14:m>
                  <m:oMath xmlns:m="http://schemas.openxmlformats.org/officeDocument/2006/math">
                    <m:r>
                      <a:rPr lang="vi-VN" sz="3200" i="1" smtClean="0">
                        <a:solidFill>
                          <a:srgbClr val="C73E43"/>
                        </a:solidFill>
                        <a:latin typeface="Cambria Math" panose="02040503050406030204" pitchFamily="18" charset="0"/>
                        <a:ea typeface="Cambria Math" panose="02040503050406030204" pitchFamily="18" charset="0"/>
                      </a:rPr>
                      <m:t>×</m:t>
                    </m:r>
                    <m:r>
                      <a:rPr lang="vi-VN" sz="3200" b="0" i="1" smtClean="0">
                        <a:solidFill>
                          <a:srgbClr val="C73E43"/>
                        </a:solidFill>
                        <a:latin typeface="Cambria Math" panose="02040503050406030204" pitchFamily="18" charset="0"/>
                        <a:ea typeface="Cambria Math" panose="02040503050406030204" pitchFamily="18" charset="0"/>
                      </a:rPr>
                      <m:t> </m:t>
                    </m:r>
                  </m:oMath>
                </a14:m>
                <a:r>
                  <a:rPr lang="vi-VN" sz="3200" dirty="0">
                    <a:solidFill>
                      <a:srgbClr val="C73E43"/>
                    </a:solidFill>
                    <a:latin typeface="Arial-Rounded" panose="020B0500000000000000" pitchFamily="34" charset="0"/>
                    <a:ea typeface="Arial-Rounded" panose="020B0500000000000000" pitchFamily="34" charset="0"/>
                    <a:cs typeface="Arial-Rounded" panose="020B0500000000000000" pitchFamily="34" charset="0"/>
                  </a:rPr>
                  <a:t>7 = 14</a:t>
                </a:r>
              </a:p>
            </p:txBody>
          </p:sp>
        </mc:Choice>
        <mc:Fallback xmlns="">
          <p:sp>
            <p:nvSpPr>
              <p:cNvPr id="21" name="TextBox 20">
                <a:extLst>
                  <a:ext uri="{FF2B5EF4-FFF2-40B4-BE49-F238E27FC236}">
                    <a16:creationId xmlns:a16="http://schemas.microsoft.com/office/drawing/2014/main" id="{86317585-C528-4ACD-8E2C-6D86D649A5A1}"/>
                  </a:ext>
                </a:extLst>
              </p:cNvPr>
              <p:cNvSpPr txBox="1">
                <a:spLocks noRot="1" noChangeAspect="1" noMove="1" noResize="1" noEditPoints="1" noAdjustHandles="1" noChangeArrowheads="1" noChangeShapeType="1" noTextEdit="1"/>
              </p:cNvSpPr>
              <p:nvPr/>
            </p:nvSpPr>
            <p:spPr>
              <a:xfrm>
                <a:off x="7151695" y="1729685"/>
                <a:ext cx="2537874" cy="584775"/>
              </a:xfrm>
              <a:prstGeom prst="rect">
                <a:avLst/>
              </a:prstGeom>
              <a:blipFill>
                <a:blip r:embed="rId7"/>
                <a:stretch>
                  <a:fillRect l="-6010" t="-13542" r="-528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AC1A997-54BF-4443-8D4A-0EF521DA3543}"/>
                  </a:ext>
                </a:extLst>
              </p:cNvPr>
              <p:cNvSpPr txBox="1"/>
              <p:nvPr/>
            </p:nvSpPr>
            <p:spPr>
              <a:xfrm>
                <a:off x="1713594" y="4375733"/>
                <a:ext cx="2515432" cy="584775"/>
              </a:xfrm>
              <a:prstGeom prst="rect">
                <a:avLst/>
              </a:prstGeom>
              <a:noFill/>
            </p:spPr>
            <p:txBody>
              <a:bodyPr wrap="none" rtlCol="0">
                <a:spAutoFit/>
              </a:bodyPr>
              <a:lstStyle/>
              <a:p>
                <a:r>
                  <a:rPr lang="vi-VN" sz="3200" dirty="0">
                    <a:solidFill>
                      <a:srgbClr val="C73E43"/>
                    </a:solidFill>
                    <a:latin typeface="Arial-Rounded" panose="020B0500000000000000" pitchFamily="34" charset="0"/>
                    <a:ea typeface="Arial-Rounded" panose="020B0500000000000000" pitchFamily="34" charset="0"/>
                    <a:cs typeface="Arial-Rounded" panose="020B0500000000000000" pitchFamily="34" charset="0"/>
                  </a:rPr>
                  <a:t>c) 5 </a:t>
                </a:r>
                <a14:m>
                  <m:oMath xmlns:m="http://schemas.openxmlformats.org/officeDocument/2006/math">
                    <m:r>
                      <a:rPr lang="vi-VN" sz="3200" i="1" smtClean="0">
                        <a:solidFill>
                          <a:srgbClr val="C73E43"/>
                        </a:solidFill>
                        <a:latin typeface="Cambria Math" panose="02040503050406030204" pitchFamily="18" charset="0"/>
                        <a:ea typeface="Cambria Math" panose="02040503050406030204" pitchFamily="18" charset="0"/>
                      </a:rPr>
                      <m:t>×</m:t>
                    </m:r>
                    <m:r>
                      <a:rPr lang="vi-VN" sz="3200" b="0" i="1" smtClean="0">
                        <a:solidFill>
                          <a:srgbClr val="C73E43"/>
                        </a:solidFill>
                        <a:latin typeface="Cambria Math" panose="02040503050406030204" pitchFamily="18" charset="0"/>
                        <a:ea typeface="Cambria Math" panose="02040503050406030204" pitchFamily="18" charset="0"/>
                      </a:rPr>
                      <m:t> </m:t>
                    </m:r>
                  </m:oMath>
                </a14:m>
                <a:r>
                  <a:rPr lang="vi-VN" sz="3200" dirty="0">
                    <a:solidFill>
                      <a:srgbClr val="C73E43"/>
                    </a:solidFill>
                    <a:latin typeface="Arial-Rounded" panose="020B0500000000000000" pitchFamily="34" charset="0"/>
                    <a:ea typeface="Arial-Rounded" panose="020B0500000000000000" pitchFamily="34" charset="0"/>
                    <a:cs typeface="Arial-Rounded" panose="020B0500000000000000" pitchFamily="34" charset="0"/>
                  </a:rPr>
                  <a:t>8 = 40</a:t>
                </a:r>
              </a:p>
            </p:txBody>
          </p:sp>
        </mc:Choice>
        <mc:Fallback xmlns="">
          <p:sp>
            <p:nvSpPr>
              <p:cNvPr id="22" name="TextBox 21">
                <a:extLst>
                  <a:ext uri="{FF2B5EF4-FFF2-40B4-BE49-F238E27FC236}">
                    <a16:creationId xmlns:a16="http://schemas.microsoft.com/office/drawing/2014/main" id="{9AC1A997-54BF-4443-8D4A-0EF521DA3543}"/>
                  </a:ext>
                </a:extLst>
              </p:cNvPr>
              <p:cNvSpPr txBox="1">
                <a:spLocks noRot="1" noChangeAspect="1" noMove="1" noResize="1" noEditPoints="1" noAdjustHandles="1" noChangeArrowheads="1" noChangeShapeType="1" noTextEdit="1"/>
              </p:cNvSpPr>
              <p:nvPr/>
            </p:nvSpPr>
            <p:spPr>
              <a:xfrm>
                <a:off x="1713594" y="4375733"/>
                <a:ext cx="2515432" cy="584775"/>
              </a:xfrm>
              <a:prstGeom prst="rect">
                <a:avLst/>
              </a:prstGeom>
              <a:blipFill>
                <a:blip r:embed="rId8"/>
                <a:stretch>
                  <a:fillRect l="-6053" t="-13542" r="-508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533C3E-9A77-499F-ABB6-961AC75542FC}"/>
                  </a:ext>
                </a:extLst>
              </p:cNvPr>
              <p:cNvSpPr txBox="1"/>
              <p:nvPr/>
            </p:nvSpPr>
            <p:spPr>
              <a:xfrm>
                <a:off x="7151695" y="4375733"/>
                <a:ext cx="2537874" cy="584775"/>
              </a:xfrm>
              <a:prstGeom prst="rect">
                <a:avLst/>
              </a:prstGeom>
              <a:noFill/>
            </p:spPr>
            <p:txBody>
              <a:bodyPr wrap="none" rtlCol="0">
                <a:spAutoFit/>
              </a:bodyPr>
              <a:lstStyle/>
              <a:p>
                <a:r>
                  <a:rPr lang="vi-VN" sz="3200" dirty="0">
                    <a:solidFill>
                      <a:srgbClr val="C73E43"/>
                    </a:solidFill>
                    <a:latin typeface="Arial-Rounded" panose="020B0500000000000000" pitchFamily="34" charset="0"/>
                    <a:ea typeface="Arial-Rounded" panose="020B0500000000000000" pitchFamily="34" charset="0"/>
                    <a:cs typeface="Arial-Rounded" panose="020B0500000000000000" pitchFamily="34" charset="0"/>
                  </a:rPr>
                  <a:t>d) 5 </a:t>
                </a:r>
                <a14:m>
                  <m:oMath xmlns:m="http://schemas.openxmlformats.org/officeDocument/2006/math">
                    <m:r>
                      <a:rPr lang="vi-VN" sz="3200" i="1" smtClean="0">
                        <a:solidFill>
                          <a:srgbClr val="C73E43"/>
                        </a:solidFill>
                        <a:latin typeface="Cambria Math" panose="02040503050406030204" pitchFamily="18" charset="0"/>
                        <a:ea typeface="Cambria Math" panose="02040503050406030204" pitchFamily="18" charset="0"/>
                      </a:rPr>
                      <m:t>×</m:t>
                    </m:r>
                    <m:r>
                      <a:rPr lang="vi-VN" sz="3200" b="0" i="1" smtClean="0">
                        <a:solidFill>
                          <a:srgbClr val="C73E43"/>
                        </a:solidFill>
                        <a:latin typeface="Cambria Math" panose="02040503050406030204" pitchFamily="18" charset="0"/>
                        <a:ea typeface="Cambria Math" panose="02040503050406030204" pitchFamily="18" charset="0"/>
                      </a:rPr>
                      <m:t> </m:t>
                    </m:r>
                  </m:oMath>
                </a14:m>
                <a:r>
                  <a:rPr lang="vi-VN" sz="3200" dirty="0">
                    <a:solidFill>
                      <a:srgbClr val="C73E43"/>
                    </a:solidFill>
                    <a:latin typeface="Arial-Rounded" panose="020B0500000000000000" pitchFamily="34" charset="0"/>
                    <a:ea typeface="Arial-Rounded" panose="020B0500000000000000" pitchFamily="34" charset="0"/>
                    <a:cs typeface="Arial-Rounded" panose="020B0500000000000000" pitchFamily="34" charset="0"/>
                  </a:rPr>
                  <a:t>3 = 15</a:t>
                </a:r>
              </a:p>
            </p:txBody>
          </p:sp>
        </mc:Choice>
        <mc:Fallback xmlns="">
          <p:sp>
            <p:nvSpPr>
              <p:cNvPr id="23" name="TextBox 22">
                <a:extLst>
                  <a:ext uri="{FF2B5EF4-FFF2-40B4-BE49-F238E27FC236}">
                    <a16:creationId xmlns:a16="http://schemas.microsoft.com/office/drawing/2014/main" id="{F5533C3E-9A77-499F-ABB6-961AC75542FC}"/>
                  </a:ext>
                </a:extLst>
              </p:cNvPr>
              <p:cNvSpPr txBox="1">
                <a:spLocks noRot="1" noChangeAspect="1" noMove="1" noResize="1" noEditPoints="1" noAdjustHandles="1" noChangeArrowheads="1" noChangeShapeType="1" noTextEdit="1"/>
              </p:cNvSpPr>
              <p:nvPr/>
            </p:nvSpPr>
            <p:spPr>
              <a:xfrm>
                <a:off x="7151695" y="4375733"/>
                <a:ext cx="2537874" cy="584775"/>
              </a:xfrm>
              <a:prstGeom prst="rect">
                <a:avLst/>
              </a:prstGeom>
              <a:blipFill>
                <a:blip r:embed="rId9"/>
                <a:stretch>
                  <a:fillRect l="-6010" t="-13542" r="-5288" b="-33333"/>
                </a:stretch>
              </a:blipFill>
            </p:spPr>
            <p:txBody>
              <a:bodyPr/>
              <a:lstStyle/>
              <a:p>
                <a:r>
                  <a:rPr lang="en-US">
                    <a:noFill/>
                  </a:rPr>
                  <a:t> </a:t>
                </a:r>
              </a:p>
            </p:txBody>
          </p:sp>
        </mc:Fallback>
      </mc:AlternateContent>
      <p:pic>
        <p:nvPicPr>
          <p:cNvPr id="4" name="btnInknoeActivity" hidden="1">
            <a:extLst>
              <a:ext uri="{FF2B5EF4-FFF2-40B4-BE49-F238E27FC236}">
                <a16:creationId xmlns:a16="http://schemas.microsoft.com/office/drawing/2014/main" id="{3C12A512-0785-4919-86D5-BC01C3703FD9}"/>
              </a:ext>
            </a:extLst>
          </p:cNvPr>
          <p:cNvPicPr>
            <a:picLocks noChangeAspect="1"/>
          </p:cNvPicPr>
          <p:nvPr>
            <p:custDataLst>
              <p:tags r:id="rId1"/>
            </p:custDataLst>
          </p:nvPr>
        </p:nvPicPr>
        <p:blipFill>
          <a:blip r:embed="rId10" r:link="rId11">
            <a:extLst>
              <a:ext uri="{28A0092B-C50C-407E-A947-70E740481C1C}">
                <a14:useLocalDpi xmlns:a14="http://schemas.microsoft.com/office/drawing/2010/main" val="0"/>
              </a:ext>
            </a:extLst>
          </a:blip>
          <a:stretch>
            <a:fillRect/>
          </a:stretch>
        </p:blipFill>
        <p:spPr>
          <a:xfrm>
            <a:off x="9291527" y="5980175"/>
            <a:ext cx="2219546" cy="571500"/>
          </a:xfrm>
          <a:prstGeom prst="rect">
            <a:avLst/>
          </a:prstGeom>
        </p:spPr>
      </p:pic>
    </p:spTree>
    <p:extLst>
      <p:ext uri="{BB962C8B-B14F-4D97-AF65-F5344CB8AC3E}">
        <p14:creationId xmlns:p14="http://schemas.microsoft.com/office/powerpoint/2010/main" val="2704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BC491ED-9263-4D49-BFD3-F41DD7175A18}"/>
              </a:ext>
            </a:extLst>
          </p:cNvPr>
          <p:cNvPicPr>
            <a:picLocks noChangeAspect="1"/>
          </p:cNvPicPr>
          <p:nvPr/>
        </p:nvPicPr>
        <p:blipFill rotWithShape="1">
          <a:blip r:embed="rId2">
            <a:extLst>
              <a:ext uri="{28A0092B-C50C-407E-A947-70E740481C1C}">
                <a14:useLocalDpi xmlns:a14="http://schemas.microsoft.com/office/drawing/2010/main" val="0"/>
              </a:ext>
            </a:extLst>
          </a:blip>
          <a:srcRect t="12042" b="12042"/>
          <a:stretch/>
        </p:blipFill>
        <p:spPr>
          <a:xfrm>
            <a:off x="0" y="0"/>
            <a:ext cx="12192000" cy="6858000"/>
          </a:xfrm>
          <a:prstGeom prst="rect">
            <a:avLst/>
          </a:prstGeom>
        </p:spPr>
      </p:pic>
      <p:pic>
        <p:nvPicPr>
          <p:cNvPr id="11266" name="Picture 2" descr="Bầu trời đêm - Tuổi Trẻ Online">
            <a:extLst>
              <a:ext uri="{FF2B5EF4-FFF2-40B4-BE49-F238E27FC236}">
                <a16:creationId xmlns:a16="http://schemas.microsoft.com/office/drawing/2014/main" id="{85250B54-72A1-419A-9B03-FCE8F9E7A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4642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sign&#10;&#10;Description automatically generated with low confidence">
            <a:extLst>
              <a:ext uri="{FF2B5EF4-FFF2-40B4-BE49-F238E27FC236}">
                <a16:creationId xmlns:a16="http://schemas.microsoft.com/office/drawing/2014/main" id="{D2D063B7-F53E-4261-9973-95FB92F1DE7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447" b="89362" l="7292" r="95833">
                        <a14:foregroundMark x1="7292" y1="25532" x2="7292" y2="25532"/>
                        <a14:foregroundMark x1="15625" y1="52128" x2="71354" y2="63830"/>
                        <a14:foregroundMark x1="71354" y1="63830" x2="50000" y2="26596"/>
                        <a14:foregroundMark x1="50000" y1="26596" x2="17708" y2="26596"/>
                        <a14:foregroundMark x1="6250" y1="12766" x2="35938" y2="12766"/>
                        <a14:foregroundMark x1="35938" y1="12766" x2="63542" y2="9574"/>
                        <a14:foregroundMark x1="63542" y1="9574" x2="92188" y2="17021"/>
                        <a14:foregroundMark x1="92188" y1="17021" x2="96354" y2="87234"/>
                        <a14:foregroundMark x1="96354" y1="87234" x2="83333" y2="43617"/>
                        <a14:foregroundMark x1="9375" y1="7447" x2="84896" y2="15957"/>
                      </a14:backgroundRemoval>
                    </a14:imgEffect>
                  </a14:imgLayer>
                </a14:imgProps>
              </a:ext>
              <a:ext uri="{28A0092B-C50C-407E-A947-70E740481C1C}">
                <a14:useLocalDpi xmlns:a14="http://schemas.microsoft.com/office/drawing/2010/main" val="0"/>
              </a:ext>
            </a:extLst>
          </a:blip>
          <a:stretch>
            <a:fillRect/>
          </a:stretch>
        </p:blipFill>
        <p:spPr>
          <a:xfrm>
            <a:off x="122775" y="-3"/>
            <a:ext cx="1829055" cy="8954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90C7B2A5-82C0-4DAC-9959-8C84E330D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5839" y="-3"/>
            <a:ext cx="5434746" cy="1312073"/>
          </a:xfrm>
          <a:prstGeom prst="rect">
            <a:avLst/>
          </a:prstGeom>
        </p:spPr>
      </p:pic>
      <p:grpSp>
        <p:nvGrpSpPr>
          <p:cNvPr id="18" name="Group 17">
            <a:extLst>
              <a:ext uri="{FF2B5EF4-FFF2-40B4-BE49-F238E27FC236}">
                <a16:creationId xmlns:a16="http://schemas.microsoft.com/office/drawing/2014/main" id="{82167239-9518-43B1-8D07-BC5BC75EEF8F}"/>
              </a:ext>
            </a:extLst>
          </p:cNvPr>
          <p:cNvGrpSpPr/>
          <p:nvPr/>
        </p:nvGrpSpPr>
        <p:grpSpPr>
          <a:xfrm>
            <a:off x="520504" y="2685348"/>
            <a:ext cx="4473526" cy="3602911"/>
            <a:chOff x="520504" y="2685348"/>
            <a:chExt cx="4473526" cy="3602911"/>
          </a:xfrm>
        </p:grpSpPr>
        <p:sp>
          <p:nvSpPr>
            <p:cNvPr id="10" name="Rectangle: Rounded Corners 9">
              <a:extLst>
                <a:ext uri="{FF2B5EF4-FFF2-40B4-BE49-F238E27FC236}">
                  <a16:creationId xmlns:a16="http://schemas.microsoft.com/office/drawing/2014/main" id="{11E92734-2BFA-4831-B584-18F287071F1C}"/>
                </a:ext>
              </a:extLst>
            </p:cNvPr>
            <p:cNvSpPr/>
            <p:nvPr/>
          </p:nvSpPr>
          <p:spPr>
            <a:xfrm>
              <a:off x="520504" y="2954216"/>
              <a:ext cx="4473526" cy="3334043"/>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F7B3BE6-1FAD-435C-AAEE-67B4EF1BE405}"/>
                </a:ext>
              </a:extLst>
            </p:cNvPr>
            <p:cNvGrpSpPr/>
            <p:nvPr/>
          </p:nvGrpSpPr>
          <p:grpSpPr>
            <a:xfrm>
              <a:off x="1434903" y="2685348"/>
              <a:ext cx="2644727" cy="594007"/>
              <a:chOff x="1266091" y="2599355"/>
              <a:chExt cx="3249636" cy="709718"/>
            </a:xfrm>
            <a:solidFill>
              <a:srgbClr val="FFB500"/>
            </a:solidFill>
            <a:scene3d>
              <a:camera prst="orthographicFront">
                <a:rot lat="0" lon="0" rev="0"/>
              </a:camera>
              <a:lightRig rig="soft" dir="t">
                <a:rot lat="0" lon="0" rev="0"/>
              </a:lightRig>
            </a:scene3d>
          </p:grpSpPr>
          <p:sp>
            <p:nvSpPr>
              <p:cNvPr id="12" name="Arrow: Chevron 11">
                <a:extLst>
                  <a:ext uri="{FF2B5EF4-FFF2-40B4-BE49-F238E27FC236}">
                    <a16:creationId xmlns:a16="http://schemas.microsoft.com/office/drawing/2014/main" id="{0EEF3F4E-1DC5-4625-A82B-C660FD59B07D}"/>
                  </a:ext>
                </a:extLst>
              </p:cNvPr>
              <p:cNvSpPr/>
              <p:nvPr/>
            </p:nvSpPr>
            <p:spPr>
              <a:xfrm>
                <a:off x="1266091" y="2599358"/>
                <a:ext cx="1983545" cy="709715"/>
              </a:xfrm>
              <a:prstGeom prst="chevron">
                <a:avLst>
                  <a:gd name="adj" fmla="val 47097"/>
                </a:avLst>
              </a:prstGeom>
              <a:grpFill/>
              <a:ln>
                <a:noFill/>
              </a:ln>
              <a:effectLst>
                <a:outerShdw blurRad="107950" dist="12700" dir="5400000" algn="ctr">
                  <a:srgbClr val="000000"/>
                </a:outerShdw>
              </a:effectLst>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4B52655D-6C0F-4AB4-8A5F-1982675F8844}"/>
                  </a:ext>
                </a:extLst>
              </p:cNvPr>
              <p:cNvSpPr/>
              <p:nvPr/>
            </p:nvSpPr>
            <p:spPr>
              <a:xfrm flipH="1">
                <a:off x="2532182" y="2599355"/>
                <a:ext cx="1983545" cy="709715"/>
              </a:xfrm>
              <a:prstGeom prst="chevron">
                <a:avLst>
                  <a:gd name="adj" fmla="val 47097"/>
                </a:avLst>
              </a:prstGeom>
              <a:grpFill/>
              <a:ln>
                <a:noFill/>
              </a:ln>
              <a:effectLst>
                <a:outerShdw blurRad="107950" dist="12700" dir="5400000" algn="ctr">
                  <a:srgbClr val="000000"/>
                </a:outerShdw>
              </a:effectLst>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566A2275-ED39-47FF-A85E-2C5C886E994B}"/>
                </a:ext>
              </a:extLst>
            </p:cNvPr>
            <p:cNvSpPr txBox="1"/>
            <p:nvPr/>
          </p:nvSpPr>
          <p:spPr>
            <a:xfrm>
              <a:off x="1937762" y="2755667"/>
              <a:ext cx="1944921" cy="461665"/>
            </a:xfrm>
            <a:prstGeom prst="rect">
              <a:avLst/>
            </a:prstGeom>
            <a:noFill/>
          </p:spPr>
          <p:txBody>
            <a:bodyPr wrap="square" rtlCol="0">
              <a:spAutoFit/>
            </a:bodyPr>
            <a:lstStyle/>
            <a:p>
              <a:r>
                <a:rPr lang="en-US" sz="2400" dirty="0">
                  <a:solidFill>
                    <a:schemeClr val="bg1"/>
                  </a:solidFill>
                  <a:latin typeface="#9Slide07 Koni" pitchFamily="2" charset="0"/>
                </a:rPr>
                <a:t>LUẬT CHƠI</a:t>
              </a:r>
            </a:p>
          </p:txBody>
        </p:sp>
        <p:sp>
          <p:nvSpPr>
            <p:cNvPr id="16" name="TextBox 15">
              <a:extLst>
                <a:ext uri="{FF2B5EF4-FFF2-40B4-BE49-F238E27FC236}">
                  <a16:creationId xmlns:a16="http://schemas.microsoft.com/office/drawing/2014/main" id="{7A4551F4-4D43-4A7C-ABD9-AC910BB3E655}"/>
                </a:ext>
              </a:extLst>
            </p:cNvPr>
            <p:cNvSpPr txBox="1"/>
            <p:nvPr/>
          </p:nvSpPr>
          <p:spPr>
            <a:xfrm>
              <a:off x="787789" y="3486197"/>
              <a:ext cx="3938955" cy="2554545"/>
            </a:xfrm>
            <a:prstGeom prst="rect">
              <a:avLst/>
            </a:prstGeom>
            <a:noFill/>
          </p:spPr>
          <p:txBody>
            <a:bodyPr wrap="square" rtlCol="0">
              <a:spAutoFit/>
            </a:bodyPr>
            <a:lstStyle/>
            <a:p>
              <a:pPr algn="just"/>
              <a:r>
                <a:rPr lang="en-US" sz="3200" dirty="0">
                  <a:latin typeface="#9Slide07 SVNMomento" panose="00000500000000000000" pitchFamily="2" charset="0"/>
                </a:rPr>
                <a:t>* </a:t>
              </a:r>
              <a:r>
                <a:rPr lang="en-US" sz="3200" dirty="0" err="1">
                  <a:latin typeface="#9Slide07 SVNMomento" panose="00000500000000000000" pitchFamily="2" charset="0"/>
                </a:rPr>
                <a:t>Một</a:t>
              </a:r>
              <a:r>
                <a:rPr lang="en-US" sz="3200" dirty="0">
                  <a:latin typeface="#9Slide07 SVNMomento" panose="00000500000000000000" pitchFamily="2" charset="0"/>
                </a:rPr>
                <a:t> </a:t>
              </a:r>
              <a:r>
                <a:rPr lang="en-US" sz="3200" dirty="0" err="1">
                  <a:latin typeface="#9Slide07 SVNMomento" panose="00000500000000000000" pitchFamily="2" charset="0"/>
                </a:rPr>
                <a:t>bạn</a:t>
              </a:r>
              <a:r>
                <a:rPr lang="en-US" sz="3200" dirty="0">
                  <a:latin typeface="#9Slide07 SVNMomento" panose="00000500000000000000" pitchFamily="2" charset="0"/>
                </a:rPr>
                <a:t> </a:t>
              </a:r>
              <a:r>
                <a:rPr lang="en-US" sz="3200" dirty="0" err="1">
                  <a:latin typeface="#9Slide07 SVNMomento" panose="00000500000000000000" pitchFamily="2" charset="0"/>
                </a:rPr>
                <a:t>đọc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ở </a:t>
              </a:r>
              <a:r>
                <a:rPr lang="en-US" sz="3200" dirty="0" err="1">
                  <a:latin typeface="#9Slide07 SVNMomento" panose="00000500000000000000" pitchFamily="2" charset="0"/>
                </a:rPr>
                <a:t>bài</a:t>
              </a:r>
              <a:r>
                <a:rPr lang="en-US" sz="3200" dirty="0">
                  <a:latin typeface="#9Slide07 SVNMomento" panose="00000500000000000000" pitchFamily="2" charset="0"/>
                </a:rPr>
                <a:t> 2 </a:t>
              </a:r>
              <a:r>
                <a:rPr lang="en-US" sz="3200" dirty="0" err="1">
                  <a:latin typeface="#9Slide07 SVNMomento" panose="00000500000000000000" pitchFamily="2" charset="0"/>
                </a:rPr>
                <a:t>hoặc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a:t>
              </a:r>
              <a:r>
                <a:rPr lang="en-US" sz="3200" dirty="0" err="1">
                  <a:latin typeface="#9Slide07 SVNMomento" panose="00000500000000000000" pitchFamily="2" charset="0"/>
                </a:rPr>
                <a:t>bất</a:t>
              </a:r>
              <a:r>
                <a:rPr lang="en-US" sz="3200" dirty="0">
                  <a:latin typeface="#9Slide07 SVNMomento" panose="00000500000000000000" pitchFamily="2" charset="0"/>
                </a:rPr>
                <a:t> </a:t>
              </a:r>
              <a:r>
                <a:rPr lang="en-US" sz="3200" dirty="0" err="1">
                  <a:latin typeface="#9Slide07 SVNMomento" panose="00000500000000000000" pitchFamily="2" charset="0"/>
                </a:rPr>
                <a:t>kì</a:t>
              </a:r>
              <a:r>
                <a:rPr lang="en-US" sz="3200" dirty="0">
                  <a:latin typeface="#9Slide07 SVNMomento" panose="00000500000000000000" pitchFamily="2" charset="0"/>
                </a:rPr>
                <a:t> </a:t>
              </a:r>
              <a:r>
                <a:rPr lang="en-US" sz="3200" dirty="0" err="1">
                  <a:latin typeface="#9Slide07 SVNMomento" panose="00000500000000000000" pitchFamily="2" charset="0"/>
                </a:rPr>
                <a:t>trong</a:t>
              </a:r>
              <a:r>
                <a:rPr lang="en-US" sz="3200" dirty="0">
                  <a:latin typeface="#9Slide07 SVNMomento" panose="00000500000000000000" pitchFamily="2" charset="0"/>
                </a:rPr>
                <a:t> </a:t>
              </a:r>
              <a:r>
                <a:rPr lang="en-US" sz="3200" dirty="0" err="1">
                  <a:latin typeface="#9Slide07 SVNMomento" panose="00000500000000000000" pitchFamily="2" charset="0"/>
                </a:rPr>
                <a:t>bảng</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2 </a:t>
              </a:r>
              <a:r>
                <a:rPr lang="en-US" sz="3200" dirty="0" err="1">
                  <a:latin typeface="#9Slide07 SVNMomento" panose="00000500000000000000" pitchFamily="2" charset="0"/>
                </a:rPr>
                <a:t>và</a:t>
              </a:r>
              <a:r>
                <a:rPr lang="en-US" sz="3200" dirty="0">
                  <a:latin typeface="#9Slide07 SVNMomento" panose="00000500000000000000" pitchFamily="2" charset="0"/>
                </a:rPr>
                <a:t> 5. </a:t>
              </a:r>
              <a:r>
                <a:rPr lang="en-US" sz="3200" dirty="0" err="1">
                  <a:latin typeface="#9Slide07 SVNMomento" panose="00000500000000000000" pitchFamily="2" charset="0"/>
                </a:rPr>
                <a:t>Bạn</a:t>
              </a:r>
              <a:r>
                <a:rPr lang="en-US" sz="3200" dirty="0">
                  <a:latin typeface="#9Slide07 SVNMomento" panose="00000500000000000000" pitchFamily="2" charset="0"/>
                </a:rPr>
                <a:t> </a:t>
              </a:r>
              <a:r>
                <a:rPr lang="en-US" sz="3200" dirty="0" err="1">
                  <a:latin typeface="#9Slide07 SVNMomento" panose="00000500000000000000" pitchFamily="2" charset="0"/>
                </a:rPr>
                <a:t>còn</a:t>
              </a:r>
              <a:r>
                <a:rPr lang="en-US" sz="3200" dirty="0">
                  <a:latin typeface="#9Slide07 SVNMomento" panose="00000500000000000000" pitchFamily="2" charset="0"/>
                </a:rPr>
                <a:t> </a:t>
              </a:r>
              <a:r>
                <a:rPr lang="en-US" sz="3200" dirty="0" err="1">
                  <a:latin typeface="#9Slide07 SVNMomento" panose="00000500000000000000" pitchFamily="2" charset="0"/>
                </a:rPr>
                <a:t>lại</a:t>
              </a:r>
              <a:r>
                <a:rPr lang="en-US" sz="3200" dirty="0">
                  <a:latin typeface="#9Slide07 SVNMomento" panose="00000500000000000000" pitchFamily="2" charset="0"/>
                </a:rPr>
                <a:t> </a:t>
              </a:r>
              <a:r>
                <a:rPr lang="en-US" sz="3200" dirty="0" err="1">
                  <a:latin typeface="#9Slide07 SVNMomento" panose="00000500000000000000" pitchFamily="2" charset="0"/>
                </a:rPr>
                <a:t>đọc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chia </a:t>
              </a:r>
              <a:r>
                <a:rPr lang="en-US" sz="3200" dirty="0" err="1">
                  <a:latin typeface="#9Slide07 SVNMomento" panose="00000500000000000000" pitchFamily="2" charset="0"/>
                </a:rPr>
                <a:t>tương</a:t>
              </a:r>
              <a:r>
                <a:rPr lang="en-US" sz="3200" dirty="0">
                  <a:latin typeface="#9Slide07 SVNMomento" panose="00000500000000000000" pitchFamily="2" charset="0"/>
                </a:rPr>
                <a:t> </a:t>
              </a:r>
              <a:r>
                <a:rPr lang="en-US" sz="3200" dirty="0" err="1">
                  <a:latin typeface="#9Slide07 SVNMomento" panose="00000500000000000000" pitchFamily="2" charset="0"/>
                </a:rPr>
                <a:t>ứng</a:t>
              </a:r>
              <a:r>
                <a:rPr lang="en-US" sz="3200" dirty="0">
                  <a:latin typeface="#9Slide07 SVNMomento" panose="00000500000000000000" pitchFamily="2" charset="0"/>
                </a:rPr>
                <a:t>. </a:t>
              </a:r>
            </a:p>
          </p:txBody>
        </p:sp>
      </p:grpSp>
      <p:pic>
        <p:nvPicPr>
          <p:cNvPr id="11270" name="Picture 6" descr="Các Phi Hành Gia Hình ảnh | Định dạng hình ảnh PSD 400457554| vn.lovepik.com">
            <a:extLst>
              <a:ext uri="{FF2B5EF4-FFF2-40B4-BE49-F238E27FC236}">
                <a16:creationId xmlns:a16="http://schemas.microsoft.com/office/drawing/2014/main" id="{1685A3F0-613E-411C-B312-3A263AE3D61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11" b="93304" l="9375" r="89286">
                        <a14:foregroundMark x1="39286" y1="8036" x2="57589" y2="14732"/>
                        <a14:foregroundMark x1="58482" y1="7589" x2="41071" y2="5357"/>
                        <a14:foregroundMark x1="44643" y1="85268" x2="39286" y2="89286"/>
                        <a14:foregroundMark x1="35714" y1="90625" x2="35714" y2="90625"/>
                        <a14:foregroundMark x1="39286" y1="93304" x2="39286" y2="93304"/>
                        <a14:foregroundMark x1="25446" y1="25446" x2="25446" y2="25446"/>
                        <a14:foregroundMark x1="21875" y1="36607" x2="21875" y2="36607"/>
                        <a14:foregroundMark x1="29911" y1="42857" x2="29911" y2="42857"/>
                        <a14:foregroundMark x1="25446" y1="41071" x2="25446" y2="41071"/>
                        <a14:foregroundMark x1="21875" y1="32589" x2="21875" y2="32589"/>
                        <a14:backgroundMark x1="27232" y1="35714" x2="27232" y2="35714"/>
                      </a14:backgroundRemoval>
                    </a14:imgEffect>
                  </a14:imgLayer>
                </a14:imgProps>
              </a:ext>
              <a:ext uri="{28A0092B-C50C-407E-A947-70E740481C1C}">
                <a14:useLocalDpi xmlns:a14="http://schemas.microsoft.com/office/drawing/2010/main" val="0"/>
              </a:ext>
            </a:extLst>
          </a:blip>
          <a:srcRect/>
          <a:stretch>
            <a:fillRect/>
          </a:stretch>
        </p:blipFill>
        <p:spPr bwMode="auto">
          <a:xfrm>
            <a:off x="6404987" y="4097914"/>
            <a:ext cx="2602523" cy="2602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만화 분량의 이미지 _사진 400445169 무료 다운로드_lovepik.com">
            <a:extLst>
              <a:ext uri="{FF2B5EF4-FFF2-40B4-BE49-F238E27FC236}">
                <a16:creationId xmlns:a16="http://schemas.microsoft.com/office/drawing/2014/main" id="{C958A316-058A-45A7-9439-C91322D8E1E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2" b="90000" l="10000" r="90000">
                        <a14:foregroundMark x1="41279" y1="27907" x2="41279" y2="27907"/>
                        <a14:foregroundMark x1="42326" y1="15465" x2="42326" y2="15465"/>
                        <a14:foregroundMark x1="33721" y1="11744" x2="33721" y2="11744"/>
                        <a14:foregroundMark x1="26163" y1="16047" x2="46395" y2="14070"/>
                        <a14:foregroundMark x1="46395" y1="14070" x2="60233" y2="23605"/>
                        <a14:foregroundMark x1="39070" y1="30698" x2="39070" y2="30698"/>
                        <a14:foregroundMark x1="33140" y1="33837" x2="33140" y2="33837"/>
                        <a14:foregroundMark x1="42326" y1="33837" x2="42326" y2="33837"/>
                        <a14:foregroundMark x1="47209" y1="30698" x2="47209" y2="30698"/>
                        <a14:foregroundMark x1="36977" y1="37674" x2="48256" y2="31744"/>
                        <a14:foregroundMark x1="30465" y1="32326" x2="49419" y2="25814"/>
                        <a14:foregroundMark x1="49419" y1="25814" x2="49419" y2="25814"/>
                        <a14:foregroundMark x1="22907" y1="18721" x2="46977" y2="12326"/>
                        <a14:foregroundMark x1="46977" y1="12326" x2="59651" y2="24651"/>
                        <a14:foregroundMark x1="56395" y1="32791" x2="59070" y2="34419"/>
                        <a14:foregroundMark x1="57442" y1="31744" x2="41628" y2="43837"/>
                        <a14:foregroundMark x1="41628" y1="43837" x2="38605" y2="44651"/>
                        <a14:foregroundMark x1="33388" y1="9648" x2="24535" y2="17093"/>
                        <a14:foregroundMark x1="34186" y1="10116" x2="56744" y2="18256"/>
                        <a14:foregroundMark x1="56744" y1="18256" x2="58023" y2="19302"/>
                        <a14:foregroundMark x1="47209" y1="10116" x2="58023" y2="18721"/>
                        <a14:foregroundMark x1="44535" y1="11163" x2="33140" y2="10698"/>
                        <a14:foregroundMark x1="20698" y1="20349" x2="25000" y2="40349"/>
                        <a14:foregroundMark x1="30465" y1="7442" x2="31313" y2="7494"/>
                        <a14:backgroundMark x1="25000" y1="10698" x2="18605" y2="16628"/>
                        <a14:backgroundMark x1="31047" y1="7907" x2="55930" y2="8488"/>
                        <a14:backgroundMark x1="55930" y1="8488" x2="59651" y2="11163"/>
                        <a14:backgroundMark x1="51047" y1="8488" x2="59651" y2="15000"/>
                        <a14:backgroundMark x1="62907" y1="26279" x2="63372" y2="29535"/>
                      </a14:backgroundRemoval>
                    </a14:imgEffect>
                  </a14:imgLayer>
                </a14:imgProps>
              </a:ext>
              <a:ext uri="{28A0092B-C50C-407E-A947-70E740481C1C}">
                <a14:useLocalDpi xmlns:a14="http://schemas.microsoft.com/office/drawing/2010/main" val="0"/>
              </a:ext>
            </a:extLst>
          </a:blip>
          <a:srcRect/>
          <a:stretch>
            <a:fillRect/>
          </a:stretch>
        </p:blipFill>
        <p:spPr bwMode="auto">
          <a:xfrm>
            <a:off x="9061936" y="4097912"/>
            <a:ext cx="2602525" cy="2602525"/>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ACE8DD1A-6814-4CC0-8A8A-49B915E77956}"/>
              </a:ext>
            </a:extLst>
          </p:cNvPr>
          <p:cNvSpPr/>
          <p:nvPr/>
        </p:nvSpPr>
        <p:spPr>
          <a:xfrm>
            <a:off x="5794296" y="2266746"/>
            <a:ext cx="2602523" cy="1431208"/>
          </a:xfrm>
          <a:prstGeom prst="cloudCallout">
            <a:avLst>
              <a:gd name="adj1" fmla="val 37496"/>
              <a:gd name="adj2" fmla="val 69380"/>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9Slide03 Arima Madurai Black" panose="00000A00000000000000" pitchFamily="2" charset="0"/>
                <a:cs typeface="#9Slide03 Arima Madurai Black" panose="00000A00000000000000" pitchFamily="2" charset="0"/>
              </a:rPr>
              <a:t>2 x 5 = 10</a:t>
            </a:r>
          </a:p>
        </p:txBody>
      </p:sp>
      <p:sp>
        <p:nvSpPr>
          <p:cNvPr id="17" name="Thought Bubble: Cloud 16">
            <a:extLst>
              <a:ext uri="{FF2B5EF4-FFF2-40B4-BE49-F238E27FC236}">
                <a16:creationId xmlns:a16="http://schemas.microsoft.com/office/drawing/2014/main" id="{5A95BCAD-2CD4-4768-8B39-FAB908EF30D0}"/>
              </a:ext>
            </a:extLst>
          </p:cNvPr>
          <p:cNvSpPr/>
          <p:nvPr/>
        </p:nvSpPr>
        <p:spPr>
          <a:xfrm>
            <a:off x="9573815" y="2266746"/>
            <a:ext cx="2602523" cy="1431208"/>
          </a:xfrm>
          <a:prstGeom prst="cloudCallout">
            <a:avLst>
              <a:gd name="adj1" fmla="val -22504"/>
              <a:gd name="adj2" fmla="val 79209"/>
            </a:avLst>
          </a:prstGeom>
          <a:solidFill>
            <a:srgbClr val="FF81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9Slide03 Arima Madurai Black" panose="00000A00000000000000" pitchFamily="2" charset="0"/>
                <a:cs typeface="#9Slide03 Arima Madurai Black" panose="00000A00000000000000" pitchFamily="2" charset="0"/>
              </a:rPr>
              <a:t>10 : 2 = 5</a:t>
            </a:r>
          </a:p>
        </p:txBody>
      </p:sp>
    </p:spTree>
    <p:extLst>
      <p:ext uri="{BB962C8B-B14F-4D97-AF65-F5344CB8AC3E}">
        <p14:creationId xmlns:p14="http://schemas.microsoft.com/office/powerpoint/2010/main" val="88147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fade">
                                      <p:cBhvr>
                                        <p:cTn id="14" dur="1000"/>
                                        <p:tgtEl>
                                          <p:spTgt spid="11270"/>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BC491ED-9263-4D49-BFD3-F41DD7175A18}"/>
              </a:ext>
            </a:extLst>
          </p:cNvPr>
          <p:cNvPicPr>
            <a:picLocks noChangeAspect="1"/>
          </p:cNvPicPr>
          <p:nvPr/>
        </p:nvPicPr>
        <p:blipFill rotWithShape="1">
          <a:blip r:embed="rId2">
            <a:extLst>
              <a:ext uri="{28A0092B-C50C-407E-A947-70E740481C1C}">
                <a14:useLocalDpi xmlns:a14="http://schemas.microsoft.com/office/drawing/2010/main" val="0"/>
              </a:ext>
            </a:extLst>
          </a:blip>
          <a:srcRect t="12042" b="12042"/>
          <a:stretch/>
        </p:blipFill>
        <p:spPr>
          <a:xfrm>
            <a:off x="0" y="0"/>
            <a:ext cx="12192000" cy="6858000"/>
          </a:xfrm>
          <a:prstGeom prst="rect">
            <a:avLst/>
          </a:prstGeom>
        </p:spPr>
      </p:pic>
      <p:pic>
        <p:nvPicPr>
          <p:cNvPr id="11266" name="Picture 2" descr="Bầu trời đêm - Tuổi Trẻ Online">
            <a:extLst>
              <a:ext uri="{FF2B5EF4-FFF2-40B4-BE49-F238E27FC236}">
                <a16:creationId xmlns:a16="http://schemas.microsoft.com/office/drawing/2014/main" id="{85250B54-72A1-419A-9B03-FCE8F9E7A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4642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ác Phi Hành Gia Hình ảnh | Định dạng hình ảnh PSD 400457554| vn.lovepik.com">
            <a:extLst>
              <a:ext uri="{FF2B5EF4-FFF2-40B4-BE49-F238E27FC236}">
                <a16:creationId xmlns:a16="http://schemas.microsoft.com/office/drawing/2014/main" id="{1685A3F0-613E-411C-B312-3A263AE3D61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911" b="93304" l="9375" r="89286">
                        <a14:foregroundMark x1="39286" y1="8036" x2="57589" y2="14732"/>
                        <a14:foregroundMark x1="58482" y1="7589" x2="41071" y2="5357"/>
                        <a14:foregroundMark x1="44643" y1="85268" x2="39286" y2="89286"/>
                        <a14:foregroundMark x1="35714" y1="90625" x2="35714" y2="90625"/>
                        <a14:foregroundMark x1="39286" y1="93304" x2="39286" y2="93304"/>
                        <a14:foregroundMark x1="25446" y1="25446" x2="25446" y2="25446"/>
                        <a14:foregroundMark x1="21875" y1="36607" x2="21875" y2="36607"/>
                        <a14:foregroundMark x1="29911" y1="42857" x2="29911" y2="42857"/>
                        <a14:foregroundMark x1="25446" y1="41071" x2="25446" y2="41071"/>
                        <a14:foregroundMark x1="21875" y1="32589" x2="21875" y2="32589"/>
                        <a14:backgroundMark x1="27232" y1="35714" x2="27232" y2="35714"/>
                      </a14:backgroundRemoval>
                    </a14:imgEffect>
                  </a14:imgLayer>
                </a14:imgProps>
              </a:ext>
              <a:ext uri="{28A0092B-C50C-407E-A947-70E740481C1C}">
                <a14:useLocalDpi xmlns:a14="http://schemas.microsoft.com/office/drawing/2010/main" val="0"/>
              </a:ext>
            </a:extLst>
          </a:blip>
          <a:srcRect/>
          <a:stretch>
            <a:fillRect/>
          </a:stretch>
        </p:blipFill>
        <p:spPr bwMode="auto">
          <a:xfrm>
            <a:off x="116727" y="2076353"/>
            <a:ext cx="4525611" cy="452561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9D5F0AEC-82DA-42E9-81B5-5714C2391C44}"/>
              </a:ext>
            </a:extLst>
          </p:cNvPr>
          <p:cNvGrpSpPr/>
          <p:nvPr/>
        </p:nvGrpSpPr>
        <p:grpSpPr>
          <a:xfrm>
            <a:off x="3909232" y="551609"/>
            <a:ext cx="7648581" cy="4263603"/>
            <a:chOff x="2457928" y="1885575"/>
            <a:chExt cx="7486502" cy="4108971"/>
          </a:xfrm>
        </p:grpSpPr>
        <p:pic>
          <p:nvPicPr>
            <p:cNvPr id="20" name="Picture 10" descr="Cloud computing Drawing, cartoon cloud, white cloud, love, white png |  PNGEgg">
              <a:extLst>
                <a:ext uri="{FF2B5EF4-FFF2-40B4-BE49-F238E27FC236}">
                  <a16:creationId xmlns:a16="http://schemas.microsoft.com/office/drawing/2014/main" id="{72895F7E-2318-4CC4-BE4C-F74775C5E17E}"/>
                </a:ext>
              </a:extLst>
            </p:cNvPr>
            <p:cNvPicPr>
              <a:picLocks noChangeAspect="1" noChangeArrowheads="1"/>
            </p:cNvPicPr>
            <p:nvPr/>
          </p:nvPicPr>
          <p:blipFill>
            <a:blip r:embed="rId6">
              <a:alphaModFix/>
              <a:duotone>
                <a:prstClr val="black"/>
                <a:schemeClr val="accent6">
                  <a:tint val="45000"/>
                  <a:satMod val="400000"/>
                </a:schemeClr>
              </a:duotone>
              <a:extLst>
                <a:ext uri="{BEBA8EAE-BF5A-486C-A8C5-ECC9F3942E4B}">
                  <a14:imgProps xmlns:a14="http://schemas.microsoft.com/office/drawing/2010/main">
                    <a14:imgLayer r:embed="rId7">
                      <a14:imgEffect>
                        <a14:backgroundRemoval t="4188" b="97906" l="3161" r="98276">
                          <a14:foregroundMark x1="23276" y1="26178" x2="81609" y2="62304"/>
                          <a14:foregroundMark x1="81609" y1="62304" x2="20690" y2="68063"/>
                          <a14:foregroundMark x1="20690" y1="68063" x2="61207" y2="28272"/>
                          <a14:foregroundMark x1="61207" y1="28272" x2="80172" y2="56545"/>
                          <a14:foregroundMark x1="80172" y1="56545" x2="67529" y2="74869"/>
                          <a14:foregroundMark x1="82471" y1="37173" x2="95977" y2="60209"/>
                          <a14:foregroundMark x1="95977" y1="60209" x2="91667" y2="75393"/>
                          <a14:foregroundMark x1="91667" y1="75393" x2="89368" y2="77487"/>
                          <a14:foregroundMark x1="95977" y1="48691" x2="98276" y2="69110"/>
                          <a14:foregroundMark x1="70402" y1="92670" x2="52586" y2="94241"/>
                          <a14:foregroundMark x1="26533" y1="97557" x2="26022" y2="97673"/>
                          <a14:foregroundMark x1="38793" y1="94764" x2="29031" y2="96988"/>
                          <a14:foregroundMark x1="11494" y1="48691" x2="3448" y2="64921"/>
                          <a14:foregroundMark x1="3448" y1="64921" x2="9195" y2="75393"/>
                          <a14:foregroundMark x1="26149" y1="7853" x2="32759" y2="7853"/>
                          <a14:foregroundMark x1="55747" y1="5759" x2="63506" y2="4188"/>
                          <a14:backgroundMark x1="2011" y1="84817" x2="10920" y2="91623"/>
                          <a14:backgroundMark x1="10920" y1="91623" x2="10920" y2="91623"/>
                          <a14:backgroundMark x1="25862" y1="99476" x2="28161" y2="99476"/>
                          <a14:backgroundMark x1="24425" y1="99476" x2="24425" y2="99476"/>
                          <a14:backgroundMark x1="24425" y1="98953" x2="25575" y2="98953"/>
                        </a14:backgroundRemoval>
                      </a14:imgEffect>
                    </a14:imgLayer>
                  </a14:imgProps>
                </a:ext>
                <a:ext uri="{28A0092B-C50C-407E-A947-70E740481C1C}">
                  <a14:useLocalDpi xmlns:a14="http://schemas.microsoft.com/office/drawing/2010/main" val="0"/>
                </a:ext>
              </a:extLst>
            </a:blip>
            <a:srcRect/>
            <a:stretch>
              <a:fillRect/>
            </a:stretch>
          </p:blipFill>
          <p:spPr bwMode="auto">
            <a:xfrm>
              <a:off x="2457928" y="1885575"/>
              <a:ext cx="7486502" cy="41089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9F3B674-5916-42C2-A8DB-CE1377A2280D}"/>
                </a:ext>
              </a:extLst>
            </p:cNvPr>
            <p:cNvSpPr txBox="1"/>
            <p:nvPr/>
          </p:nvSpPr>
          <p:spPr>
            <a:xfrm>
              <a:off x="3382043" y="3094710"/>
              <a:ext cx="5645531" cy="1690700"/>
            </a:xfrm>
            <a:prstGeom prst="rect">
              <a:avLst/>
            </a:prstGeom>
            <a:noFill/>
          </p:spPr>
          <p:txBody>
            <a:bodyPr wrap="square" rtlCol="0">
              <a:spAutoFit/>
            </a:bodyPr>
            <a:lstStyle/>
            <a:p>
              <a:pPr algn="ctr"/>
              <a:r>
                <a:rPr lang="en-US" sz="5400" dirty="0">
                  <a:solidFill>
                    <a:srgbClr val="FF0000"/>
                  </a:solidFill>
                  <a:latin typeface="#9Slide07 Koni" pitchFamily="2" charset="0"/>
                </a:rPr>
                <a:t>TẠM BIỆT </a:t>
              </a:r>
            </a:p>
            <a:p>
              <a:pPr algn="ctr"/>
              <a:r>
                <a:rPr lang="en-US" sz="5400" dirty="0">
                  <a:solidFill>
                    <a:srgbClr val="FF0000"/>
                  </a:solidFill>
                  <a:latin typeface="#9Slide07 Koni" pitchFamily="2" charset="0"/>
                </a:rPr>
                <a:t>VÀ HẸN GẶP LẠI!</a:t>
              </a:r>
            </a:p>
          </p:txBody>
        </p:sp>
      </p:grpSp>
    </p:spTree>
    <p:extLst>
      <p:ext uri="{BB962C8B-B14F-4D97-AF65-F5344CB8AC3E}">
        <p14:creationId xmlns:p14="http://schemas.microsoft.com/office/powerpoint/2010/main" val="39338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1000"/>
                                        <p:tgtEl>
                                          <p:spTgt spid="1127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anim calcmode="lin" valueType="num">
                                      <p:cBhvr>
                                        <p:cTn id="12" dur="2000" fill="hold"/>
                                        <p:tgtEl>
                                          <p:spTgt spid="19"/>
                                        </p:tgtEl>
                                        <p:attrNameLst>
                                          <p:attrName>ppt_x</p:attrName>
                                        </p:attrNameLst>
                                      </p:cBhvr>
                                      <p:tavLst>
                                        <p:tav tm="0">
                                          <p:val>
                                            <p:strVal val="#ppt_x"/>
                                          </p:val>
                                        </p:tav>
                                        <p:tav tm="100000">
                                          <p:val>
                                            <p:strVal val="#ppt_x"/>
                                          </p:val>
                                        </p:tav>
                                      </p:tavLst>
                                    </p:anim>
                                    <p:anim calcmode="lin" valueType="num">
                                      <p:cBhvr>
                                        <p:cTn id="13"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BC491ED-9263-4D49-BFD3-F41DD7175A18}"/>
              </a:ext>
            </a:extLst>
          </p:cNvPr>
          <p:cNvPicPr>
            <a:picLocks noChangeAspect="1"/>
          </p:cNvPicPr>
          <p:nvPr/>
        </p:nvPicPr>
        <p:blipFill rotWithShape="1">
          <a:blip r:embed="rId2">
            <a:extLst>
              <a:ext uri="{28A0092B-C50C-407E-A947-70E740481C1C}">
                <a14:useLocalDpi xmlns:a14="http://schemas.microsoft.com/office/drawing/2010/main" val="0"/>
              </a:ext>
            </a:extLst>
          </a:blip>
          <a:srcRect t="12042" b="12042"/>
          <a:stretch/>
        </p:blipFill>
        <p:spPr>
          <a:xfrm>
            <a:off x="0" y="0"/>
            <a:ext cx="12192000" cy="6858000"/>
          </a:xfrm>
          <a:prstGeom prst="rect">
            <a:avLst/>
          </a:prstGeom>
        </p:spPr>
      </p:pic>
      <p:pic>
        <p:nvPicPr>
          <p:cNvPr id="11266" name="Picture 2" descr="Bầu trời đêm - Tuổi Trẻ Online">
            <a:extLst>
              <a:ext uri="{FF2B5EF4-FFF2-40B4-BE49-F238E27FC236}">
                <a16:creationId xmlns:a16="http://schemas.microsoft.com/office/drawing/2014/main" id="{85250B54-72A1-419A-9B03-FCE8F9E7A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4642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sign&#10;&#10;Description automatically generated with low confidence">
            <a:extLst>
              <a:ext uri="{FF2B5EF4-FFF2-40B4-BE49-F238E27FC236}">
                <a16:creationId xmlns:a16="http://schemas.microsoft.com/office/drawing/2014/main" id="{D2D063B7-F53E-4261-9973-95FB92F1DE7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447" b="89362" l="7292" r="95833">
                        <a14:foregroundMark x1="7292" y1="25532" x2="7292" y2="25532"/>
                        <a14:foregroundMark x1="15625" y1="52128" x2="71354" y2="63830"/>
                        <a14:foregroundMark x1="71354" y1="63830" x2="50000" y2="26596"/>
                        <a14:foregroundMark x1="50000" y1="26596" x2="17708" y2="26596"/>
                        <a14:foregroundMark x1="6250" y1="12766" x2="35938" y2="12766"/>
                        <a14:foregroundMark x1="35938" y1="12766" x2="63542" y2="9574"/>
                        <a14:foregroundMark x1="63542" y1="9574" x2="92188" y2="17021"/>
                        <a14:foregroundMark x1="92188" y1="17021" x2="96354" y2="87234"/>
                        <a14:foregroundMark x1="96354" y1="87234" x2="83333" y2="43617"/>
                        <a14:foregroundMark x1="9375" y1="7447" x2="84896" y2="15957"/>
                      </a14:backgroundRemoval>
                    </a14:imgEffect>
                  </a14:imgLayer>
                </a14:imgProps>
              </a:ext>
              <a:ext uri="{28A0092B-C50C-407E-A947-70E740481C1C}">
                <a14:useLocalDpi xmlns:a14="http://schemas.microsoft.com/office/drawing/2010/main" val="0"/>
              </a:ext>
            </a:extLst>
          </a:blip>
          <a:stretch>
            <a:fillRect/>
          </a:stretch>
        </p:blipFill>
        <p:spPr>
          <a:xfrm>
            <a:off x="122775" y="-3"/>
            <a:ext cx="1829055" cy="8954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90C7B2A5-82C0-4DAC-9959-8C84E330D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5839" y="-3"/>
            <a:ext cx="5434746" cy="1312073"/>
          </a:xfrm>
          <a:prstGeom prst="rect">
            <a:avLst/>
          </a:prstGeom>
        </p:spPr>
      </p:pic>
      <p:grpSp>
        <p:nvGrpSpPr>
          <p:cNvPr id="18" name="Group 17">
            <a:extLst>
              <a:ext uri="{FF2B5EF4-FFF2-40B4-BE49-F238E27FC236}">
                <a16:creationId xmlns:a16="http://schemas.microsoft.com/office/drawing/2014/main" id="{82167239-9518-43B1-8D07-BC5BC75EEF8F}"/>
              </a:ext>
            </a:extLst>
          </p:cNvPr>
          <p:cNvGrpSpPr/>
          <p:nvPr/>
        </p:nvGrpSpPr>
        <p:grpSpPr>
          <a:xfrm>
            <a:off x="520504" y="2685348"/>
            <a:ext cx="4473526" cy="3602911"/>
            <a:chOff x="520504" y="2685348"/>
            <a:chExt cx="4473526" cy="3602911"/>
          </a:xfrm>
        </p:grpSpPr>
        <p:sp>
          <p:nvSpPr>
            <p:cNvPr id="10" name="Rectangle: Rounded Corners 9">
              <a:extLst>
                <a:ext uri="{FF2B5EF4-FFF2-40B4-BE49-F238E27FC236}">
                  <a16:creationId xmlns:a16="http://schemas.microsoft.com/office/drawing/2014/main" id="{11E92734-2BFA-4831-B584-18F287071F1C}"/>
                </a:ext>
              </a:extLst>
            </p:cNvPr>
            <p:cNvSpPr/>
            <p:nvPr/>
          </p:nvSpPr>
          <p:spPr>
            <a:xfrm>
              <a:off x="520504" y="2954216"/>
              <a:ext cx="4473526" cy="3334043"/>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F7B3BE6-1FAD-435C-AAEE-67B4EF1BE405}"/>
                </a:ext>
              </a:extLst>
            </p:cNvPr>
            <p:cNvGrpSpPr/>
            <p:nvPr/>
          </p:nvGrpSpPr>
          <p:grpSpPr>
            <a:xfrm>
              <a:off x="1434903" y="2685348"/>
              <a:ext cx="2644727" cy="594007"/>
              <a:chOff x="1266091" y="2599355"/>
              <a:chExt cx="3249636" cy="709718"/>
            </a:xfrm>
            <a:solidFill>
              <a:srgbClr val="FFB500"/>
            </a:solidFill>
            <a:scene3d>
              <a:camera prst="orthographicFront">
                <a:rot lat="0" lon="0" rev="0"/>
              </a:camera>
              <a:lightRig rig="soft" dir="t">
                <a:rot lat="0" lon="0" rev="0"/>
              </a:lightRig>
            </a:scene3d>
          </p:grpSpPr>
          <p:sp>
            <p:nvSpPr>
              <p:cNvPr id="12" name="Arrow: Chevron 11">
                <a:extLst>
                  <a:ext uri="{FF2B5EF4-FFF2-40B4-BE49-F238E27FC236}">
                    <a16:creationId xmlns:a16="http://schemas.microsoft.com/office/drawing/2014/main" id="{0EEF3F4E-1DC5-4625-A82B-C660FD59B07D}"/>
                  </a:ext>
                </a:extLst>
              </p:cNvPr>
              <p:cNvSpPr/>
              <p:nvPr/>
            </p:nvSpPr>
            <p:spPr>
              <a:xfrm>
                <a:off x="1266091" y="2599358"/>
                <a:ext cx="1983545" cy="709715"/>
              </a:xfrm>
              <a:prstGeom prst="chevron">
                <a:avLst>
                  <a:gd name="adj" fmla="val 47097"/>
                </a:avLst>
              </a:prstGeom>
              <a:grpFill/>
              <a:ln>
                <a:noFill/>
              </a:ln>
              <a:effectLst>
                <a:outerShdw blurRad="107950" dist="12700" dir="5400000" algn="ctr">
                  <a:srgbClr val="000000"/>
                </a:outerShdw>
              </a:effectLst>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4B52655D-6C0F-4AB4-8A5F-1982675F8844}"/>
                  </a:ext>
                </a:extLst>
              </p:cNvPr>
              <p:cNvSpPr/>
              <p:nvPr/>
            </p:nvSpPr>
            <p:spPr>
              <a:xfrm flipH="1">
                <a:off x="2532182" y="2599355"/>
                <a:ext cx="1983545" cy="709715"/>
              </a:xfrm>
              <a:prstGeom prst="chevron">
                <a:avLst>
                  <a:gd name="adj" fmla="val 47097"/>
                </a:avLst>
              </a:prstGeom>
              <a:grpFill/>
              <a:ln>
                <a:noFill/>
              </a:ln>
              <a:effectLst>
                <a:outerShdw blurRad="107950" dist="12700" dir="5400000" algn="ctr">
                  <a:srgbClr val="000000"/>
                </a:outerShdw>
              </a:effectLst>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566A2275-ED39-47FF-A85E-2C5C886E994B}"/>
                </a:ext>
              </a:extLst>
            </p:cNvPr>
            <p:cNvSpPr txBox="1"/>
            <p:nvPr/>
          </p:nvSpPr>
          <p:spPr>
            <a:xfrm>
              <a:off x="1937762" y="2755667"/>
              <a:ext cx="1944921" cy="461665"/>
            </a:xfrm>
            <a:prstGeom prst="rect">
              <a:avLst/>
            </a:prstGeom>
            <a:noFill/>
          </p:spPr>
          <p:txBody>
            <a:bodyPr wrap="square" rtlCol="0">
              <a:spAutoFit/>
            </a:bodyPr>
            <a:lstStyle/>
            <a:p>
              <a:r>
                <a:rPr lang="en-US" sz="2400" dirty="0">
                  <a:solidFill>
                    <a:schemeClr val="bg1"/>
                  </a:solidFill>
                  <a:latin typeface="#9Slide07 Koni" pitchFamily="2" charset="0"/>
                </a:rPr>
                <a:t>LUẬT CHƠI</a:t>
              </a:r>
            </a:p>
          </p:txBody>
        </p:sp>
        <p:sp>
          <p:nvSpPr>
            <p:cNvPr id="16" name="TextBox 15">
              <a:extLst>
                <a:ext uri="{FF2B5EF4-FFF2-40B4-BE49-F238E27FC236}">
                  <a16:creationId xmlns:a16="http://schemas.microsoft.com/office/drawing/2014/main" id="{7A4551F4-4D43-4A7C-ABD9-AC910BB3E655}"/>
                </a:ext>
              </a:extLst>
            </p:cNvPr>
            <p:cNvSpPr txBox="1"/>
            <p:nvPr/>
          </p:nvSpPr>
          <p:spPr>
            <a:xfrm>
              <a:off x="787789" y="3486197"/>
              <a:ext cx="3938955" cy="2554545"/>
            </a:xfrm>
            <a:prstGeom prst="rect">
              <a:avLst/>
            </a:prstGeom>
            <a:noFill/>
          </p:spPr>
          <p:txBody>
            <a:bodyPr wrap="square" rtlCol="0">
              <a:spAutoFit/>
            </a:bodyPr>
            <a:lstStyle/>
            <a:p>
              <a:pPr algn="just"/>
              <a:r>
                <a:rPr lang="en-US" sz="3200" dirty="0">
                  <a:latin typeface="#9Slide07 SVNMomento" panose="00000500000000000000" pitchFamily="2" charset="0"/>
                </a:rPr>
                <a:t>* </a:t>
              </a:r>
              <a:r>
                <a:rPr lang="en-US" sz="3200" dirty="0" err="1">
                  <a:latin typeface="#9Slide07 SVNMomento" panose="00000500000000000000" pitchFamily="2" charset="0"/>
                </a:rPr>
                <a:t>Một</a:t>
              </a:r>
              <a:r>
                <a:rPr lang="en-US" sz="3200" dirty="0">
                  <a:latin typeface="#9Slide07 SVNMomento" panose="00000500000000000000" pitchFamily="2" charset="0"/>
                </a:rPr>
                <a:t> </a:t>
              </a:r>
              <a:r>
                <a:rPr lang="en-US" sz="3200" dirty="0" err="1">
                  <a:latin typeface="#9Slide07 SVNMomento" panose="00000500000000000000" pitchFamily="2" charset="0"/>
                </a:rPr>
                <a:t>bạn</a:t>
              </a:r>
              <a:r>
                <a:rPr lang="en-US" sz="3200" dirty="0">
                  <a:latin typeface="#9Slide07 SVNMomento" panose="00000500000000000000" pitchFamily="2" charset="0"/>
                </a:rPr>
                <a:t> </a:t>
              </a:r>
              <a:r>
                <a:rPr lang="en-US" sz="3200" dirty="0" err="1">
                  <a:latin typeface="#9Slide07 SVNMomento" panose="00000500000000000000" pitchFamily="2" charset="0"/>
                </a:rPr>
                <a:t>đọc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ở </a:t>
              </a:r>
              <a:r>
                <a:rPr lang="en-US" sz="3200" dirty="0" err="1">
                  <a:latin typeface="#9Slide07 SVNMomento" panose="00000500000000000000" pitchFamily="2" charset="0"/>
                </a:rPr>
                <a:t>bài</a:t>
              </a:r>
              <a:r>
                <a:rPr lang="en-US" sz="3200" dirty="0">
                  <a:latin typeface="#9Slide07 SVNMomento" panose="00000500000000000000" pitchFamily="2" charset="0"/>
                </a:rPr>
                <a:t> 2 </a:t>
              </a:r>
              <a:r>
                <a:rPr lang="en-US" sz="3200" dirty="0" err="1">
                  <a:latin typeface="#9Slide07 SVNMomento" panose="00000500000000000000" pitchFamily="2" charset="0"/>
                </a:rPr>
                <a:t>hoặc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a:t>
              </a:r>
              <a:r>
                <a:rPr lang="en-US" sz="3200" dirty="0" err="1">
                  <a:latin typeface="#9Slide07 SVNMomento" panose="00000500000000000000" pitchFamily="2" charset="0"/>
                </a:rPr>
                <a:t>bất</a:t>
              </a:r>
              <a:r>
                <a:rPr lang="en-US" sz="3200" dirty="0">
                  <a:latin typeface="#9Slide07 SVNMomento" panose="00000500000000000000" pitchFamily="2" charset="0"/>
                </a:rPr>
                <a:t> </a:t>
              </a:r>
              <a:r>
                <a:rPr lang="en-US" sz="3200" dirty="0" err="1">
                  <a:latin typeface="#9Slide07 SVNMomento" panose="00000500000000000000" pitchFamily="2" charset="0"/>
                </a:rPr>
                <a:t>kì</a:t>
              </a:r>
              <a:r>
                <a:rPr lang="en-US" sz="3200" dirty="0">
                  <a:latin typeface="#9Slide07 SVNMomento" panose="00000500000000000000" pitchFamily="2" charset="0"/>
                </a:rPr>
                <a:t> </a:t>
              </a:r>
              <a:r>
                <a:rPr lang="en-US" sz="3200" dirty="0" err="1">
                  <a:latin typeface="#9Slide07 SVNMomento" panose="00000500000000000000" pitchFamily="2" charset="0"/>
                </a:rPr>
                <a:t>trong</a:t>
              </a:r>
              <a:r>
                <a:rPr lang="en-US" sz="3200" dirty="0">
                  <a:latin typeface="#9Slide07 SVNMomento" panose="00000500000000000000" pitchFamily="2" charset="0"/>
                </a:rPr>
                <a:t> </a:t>
              </a:r>
              <a:r>
                <a:rPr lang="en-US" sz="3200" dirty="0" err="1">
                  <a:latin typeface="#9Slide07 SVNMomento" panose="00000500000000000000" pitchFamily="2" charset="0"/>
                </a:rPr>
                <a:t>bảng</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2 </a:t>
              </a:r>
              <a:r>
                <a:rPr lang="en-US" sz="3200" dirty="0" err="1">
                  <a:latin typeface="#9Slide07 SVNMomento" panose="00000500000000000000" pitchFamily="2" charset="0"/>
                </a:rPr>
                <a:t>và</a:t>
              </a:r>
              <a:r>
                <a:rPr lang="en-US" sz="3200" dirty="0">
                  <a:latin typeface="#9Slide07 SVNMomento" panose="00000500000000000000" pitchFamily="2" charset="0"/>
                </a:rPr>
                <a:t> 5. </a:t>
              </a:r>
              <a:r>
                <a:rPr lang="en-US" sz="3200" dirty="0" err="1">
                  <a:latin typeface="#9Slide07 SVNMomento" panose="00000500000000000000" pitchFamily="2" charset="0"/>
                </a:rPr>
                <a:t>Bạn</a:t>
              </a:r>
              <a:r>
                <a:rPr lang="en-US" sz="3200" dirty="0">
                  <a:latin typeface="#9Slide07 SVNMomento" panose="00000500000000000000" pitchFamily="2" charset="0"/>
                </a:rPr>
                <a:t> </a:t>
              </a:r>
              <a:r>
                <a:rPr lang="en-US" sz="3200" dirty="0" err="1">
                  <a:latin typeface="#9Slide07 SVNMomento" panose="00000500000000000000" pitchFamily="2" charset="0"/>
                </a:rPr>
                <a:t>còn</a:t>
              </a:r>
              <a:r>
                <a:rPr lang="en-US" sz="3200" dirty="0">
                  <a:latin typeface="#9Slide07 SVNMomento" panose="00000500000000000000" pitchFamily="2" charset="0"/>
                </a:rPr>
                <a:t> </a:t>
              </a:r>
              <a:r>
                <a:rPr lang="en-US" sz="3200" dirty="0" err="1">
                  <a:latin typeface="#9Slide07 SVNMomento" panose="00000500000000000000" pitchFamily="2" charset="0"/>
                </a:rPr>
                <a:t>lại</a:t>
              </a:r>
              <a:r>
                <a:rPr lang="en-US" sz="3200" dirty="0">
                  <a:latin typeface="#9Slide07 SVNMomento" panose="00000500000000000000" pitchFamily="2" charset="0"/>
                </a:rPr>
                <a:t> </a:t>
              </a:r>
              <a:r>
                <a:rPr lang="en-US" sz="3200" dirty="0" err="1">
                  <a:latin typeface="#9Slide07 SVNMomento" panose="00000500000000000000" pitchFamily="2" charset="0"/>
                </a:rPr>
                <a:t>đọc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chia </a:t>
              </a:r>
              <a:r>
                <a:rPr lang="en-US" sz="3200" dirty="0" err="1">
                  <a:latin typeface="#9Slide07 SVNMomento" panose="00000500000000000000" pitchFamily="2" charset="0"/>
                </a:rPr>
                <a:t>tương</a:t>
              </a:r>
              <a:r>
                <a:rPr lang="en-US" sz="3200" dirty="0">
                  <a:latin typeface="#9Slide07 SVNMomento" panose="00000500000000000000" pitchFamily="2" charset="0"/>
                </a:rPr>
                <a:t> </a:t>
              </a:r>
              <a:r>
                <a:rPr lang="en-US" sz="3200" dirty="0" err="1">
                  <a:latin typeface="#9Slide07 SVNMomento" panose="00000500000000000000" pitchFamily="2" charset="0"/>
                </a:rPr>
                <a:t>ứng</a:t>
              </a:r>
              <a:r>
                <a:rPr lang="en-US" sz="3200" dirty="0">
                  <a:latin typeface="#9Slide07 SVNMomento" panose="00000500000000000000" pitchFamily="2" charset="0"/>
                </a:rPr>
                <a:t>. </a:t>
              </a:r>
            </a:p>
          </p:txBody>
        </p:sp>
      </p:grpSp>
      <p:pic>
        <p:nvPicPr>
          <p:cNvPr id="11270" name="Picture 6" descr="Các Phi Hành Gia Hình ảnh | Định dạng hình ảnh PSD 400457554| vn.lovepik.com">
            <a:extLst>
              <a:ext uri="{FF2B5EF4-FFF2-40B4-BE49-F238E27FC236}">
                <a16:creationId xmlns:a16="http://schemas.microsoft.com/office/drawing/2014/main" id="{1685A3F0-613E-411C-B312-3A263AE3D61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11" b="93304" l="9375" r="89286">
                        <a14:foregroundMark x1="39286" y1="8036" x2="57589" y2="14732"/>
                        <a14:foregroundMark x1="58482" y1="7589" x2="41071" y2="5357"/>
                        <a14:foregroundMark x1="44643" y1="85268" x2="39286" y2="89286"/>
                        <a14:foregroundMark x1="35714" y1="90625" x2="35714" y2="90625"/>
                        <a14:foregroundMark x1="39286" y1="93304" x2="39286" y2="93304"/>
                        <a14:foregroundMark x1="25446" y1="25446" x2="25446" y2="25446"/>
                        <a14:foregroundMark x1="21875" y1="36607" x2="21875" y2="36607"/>
                        <a14:foregroundMark x1="29911" y1="42857" x2="29911" y2="42857"/>
                        <a14:foregroundMark x1="25446" y1="41071" x2="25446" y2="41071"/>
                        <a14:foregroundMark x1="21875" y1="32589" x2="21875" y2="32589"/>
                        <a14:backgroundMark x1="27232" y1="35714" x2="27232" y2="35714"/>
                      </a14:backgroundRemoval>
                    </a14:imgEffect>
                  </a14:imgLayer>
                </a14:imgProps>
              </a:ext>
              <a:ext uri="{28A0092B-C50C-407E-A947-70E740481C1C}">
                <a14:useLocalDpi xmlns:a14="http://schemas.microsoft.com/office/drawing/2010/main" val="0"/>
              </a:ext>
            </a:extLst>
          </a:blip>
          <a:srcRect/>
          <a:stretch>
            <a:fillRect/>
          </a:stretch>
        </p:blipFill>
        <p:spPr bwMode="auto">
          <a:xfrm>
            <a:off x="6404987" y="13716000"/>
            <a:ext cx="2602523" cy="2602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만화 분량의 이미지 _사진 400445169 무료 다운로드_lovepik.com">
            <a:extLst>
              <a:ext uri="{FF2B5EF4-FFF2-40B4-BE49-F238E27FC236}">
                <a16:creationId xmlns:a16="http://schemas.microsoft.com/office/drawing/2014/main" id="{C958A316-058A-45A7-9439-C91322D8E1E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2" b="90000" l="10000" r="90000">
                        <a14:foregroundMark x1="41279" y1="27907" x2="41279" y2="27907"/>
                        <a14:foregroundMark x1="42326" y1="15465" x2="42326" y2="15465"/>
                        <a14:foregroundMark x1="33721" y1="11744" x2="33721" y2="11744"/>
                        <a14:foregroundMark x1="26163" y1="16047" x2="46395" y2="14070"/>
                        <a14:foregroundMark x1="46395" y1="14070" x2="60233" y2="23605"/>
                        <a14:foregroundMark x1="39070" y1="30698" x2="39070" y2="30698"/>
                        <a14:foregroundMark x1="33140" y1="33837" x2="33140" y2="33837"/>
                        <a14:foregroundMark x1="42326" y1="33837" x2="42326" y2="33837"/>
                        <a14:foregroundMark x1="47209" y1="30698" x2="47209" y2="30698"/>
                        <a14:foregroundMark x1="36977" y1="37674" x2="48256" y2="31744"/>
                        <a14:foregroundMark x1="30465" y1="32326" x2="49419" y2="25814"/>
                        <a14:foregroundMark x1="49419" y1="25814" x2="49419" y2="25814"/>
                        <a14:foregroundMark x1="22907" y1="18721" x2="46977" y2="12326"/>
                        <a14:foregroundMark x1="46977" y1="12326" x2="59651" y2="24651"/>
                        <a14:foregroundMark x1="56395" y1="32791" x2="59070" y2="34419"/>
                        <a14:foregroundMark x1="57442" y1="31744" x2="41628" y2="43837"/>
                        <a14:foregroundMark x1="41628" y1="43837" x2="38605" y2="44651"/>
                        <a14:foregroundMark x1="33388" y1="9648" x2="24535" y2="17093"/>
                        <a14:foregroundMark x1="34186" y1="10116" x2="56744" y2="18256"/>
                        <a14:foregroundMark x1="56744" y1="18256" x2="58023" y2="19302"/>
                        <a14:foregroundMark x1="47209" y1="10116" x2="58023" y2="18721"/>
                        <a14:foregroundMark x1="44535" y1="11163" x2="33140" y2="10698"/>
                        <a14:foregroundMark x1="20698" y1="20349" x2="25000" y2="40349"/>
                        <a14:foregroundMark x1="30465" y1="7442" x2="31313" y2="7494"/>
                        <a14:backgroundMark x1="25000" y1="10698" x2="18605" y2="16628"/>
                        <a14:backgroundMark x1="31047" y1="7907" x2="55930" y2="8488"/>
                        <a14:backgroundMark x1="55930" y1="8488" x2="59651" y2="11163"/>
                        <a14:backgroundMark x1="51047" y1="8488" x2="59651" y2="15000"/>
                        <a14:backgroundMark x1="62907" y1="26279" x2="63372" y2="29535"/>
                      </a14:backgroundRemoval>
                    </a14:imgEffect>
                  </a14:imgLayer>
                </a14:imgProps>
              </a:ext>
              <a:ext uri="{28A0092B-C50C-407E-A947-70E740481C1C}">
                <a14:useLocalDpi xmlns:a14="http://schemas.microsoft.com/office/drawing/2010/main" val="0"/>
              </a:ext>
            </a:extLst>
          </a:blip>
          <a:srcRect/>
          <a:stretch>
            <a:fillRect/>
          </a:stretch>
        </p:blipFill>
        <p:spPr bwMode="auto">
          <a:xfrm>
            <a:off x="9061936" y="13716000"/>
            <a:ext cx="2602525" cy="2602525"/>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ACE8DD1A-6814-4CC0-8A8A-49B915E77956}"/>
              </a:ext>
            </a:extLst>
          </p:cNvPr>
          <p:cNvSpPr/>
          <p:nvPr/>
        </p:nvSpPr>
        <p:spPr>
          <a:xfrm>
            <a:off x="5794296" y="13716000"/>
            <a:ext cx="2602523" cy="1431208"/>
          </a:xfrm>
          <a:prstGeom prst="cloudCallout">
            <a:avLst>
              <a:gd name="adj1" fmla="val 37496"/>
              <a:gd name="adj2" fmla="val 69380"/>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9Slide03 Arima Madurai Black" panose="00000A00000000000000" pitchFamily="2" charset="0"/>
                <a:cs typeface="#9Slide03 Arima Madurai Black" panose="00000A00000000000000" pitchFamily="2" charset="0"/>
              </a:rPr>
              <a:t>2 x 5 = 10</a:t>
            </a:r>
          </a:p>
        </p:txBody>
      </p:sp>
      <p:sp>
        <p:nvSpPr>
          <p:cNvPr id="17" name="Thought Bubble: Cloud 16">
            <a:extLst>
              <a:ext uri="{FF2B5EF4-FFF2-40B4-BE49-F238E27FC236}">
                <a16:creationId xmlns:a16="http://schemas.microsoft.com/office/drawing/2014/main" id="{5A95BCAD-2CD4-4768-8B39-FAB908EF30D0}"/>
              </a:ext>
            </a:extLst>
          </p:cNvPr>
          <p:cNvSpPr/>
          <p:nvPr/>
        </p:nvSpPr>
        <p:spPr>
          <a:xfrm>
            <a:off x="9573815" y="13716000"/>
            <a:ext cx="2602523" cy="1431208"/>
          </a:xfrm>
          <a:prstGeom prst="cloudCallout">
            <a:avLst>
              <a:gd name="adj1" fmla="val -22504"/>
              <a:gd name="adj2" fmla="val 79209"/>
            </a:avLst>
          </a:prstGeom>
          <a:solidFill>
            <a:srgbClr val="FF81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9Slide03 Arima Madurai Black" panose="00000A00000000000000" pitchFamily="2" charset="0"/>
                <a:cs typeface="#9Slide03 Arima Madurai Black" panose="00000A00000000000000" pitchFamily="2" charset="0"/>
              </a:rPr>
              <a:t>10 : 2 = 5</a:t>
            </a:r>
          </a:p>
        </p:txBody>
      </p:sp>
    </p:spTree>
    <p:extLst>
      <p:ext uri="{BB962C8B-B14F-4D97-AF65-F5344CB8AC3E}">
        <p14:creationId xmlns:p14="http://schemas.microsoft.com/office/powerpoint/2010/main" val="7468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fade">
                                      <p:cBhvr>
                                        <p:cTn id="14" dur="1000"/>
                                        <p:tgtEl>
                                          <p:spTgt spid="11270"/>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Background pattern&#10;&#10;Description automatically generated with low confidence">
            <a:extLst>
              <a:ext uri="{FF2B5EF4-FFF2-40B4-BE49-F238E27FC236}">
                <a16:creationId xmlns:a16="http://schemas.microsoft.com/office/drawing/2014/main" id="{AEDB70E1-E5CD-4A96-9718-038E5ACEBAD0}"/>
              </a:ext>
            </a:extLst>
          </p:cNvPr>
          <p:cNvPicPr>
            <a:picLocks noChangeAspect="1"/>
          </p:cNvPicPr>
          <p:nvPr/>
        </p:nvPicPr>
        <p:blipFill rotWithShape="1">
          <a:blip r:embed="rId2">
            <a:extLst>
              <a:ext uri="{28A0092B-C50C-407E-A947-70E740481C1C}">
                <a14:useLocalDpi xmlns:a14="http://schemas.microsoft.com/office/drawing/2010/main" val="0"/>
              </a:ext>
            </a:extLst>
          </a:blip>
          <a:srcRect r="16874"/>
          <a:stretch/>
        </p:blipFill>
        <p:spPr>
          <a:xfrm>
            <a:off x="20" y="-68933"/>
            <a:ext cx="12191980" cy="6856718"/>
          </a:xfrm>
          <a:prstGeom prst="rect">
            <a:avLst/>
          </a:prstGeom>
        </p:spPr>
      </p:pic>
      <p:sp>
        <p:nvSpPr>
          <p:cNvPr id="8" name="TextBox 7">
            <a:extLst>
              <a:ext uri="{FF2B5EF4-FFF2-40B4-BE49-F238E27FC236}">
                <a16:creationId xmlns:a16="http://schemas.microsoft.com/office/drawing/2014/main" id="{75EEC153-3751-4B68-857B-98C8FB78707D}"/>
              </a:ext>
            </a:extLst>
          </p:cNvPr>
          <p:cNvSpPr txBox="1"/>
          <p:nvPr/>
        </p:nvSpPr>
        <p:spPr>
          <a:xfrm>
            <a:off x="4240696" y="3588027"/>
            <a:ext cx="7142922" cy="1015663"/>
          </a:xfrm>
          <a:prstGeom prst="rect">
            <a:avLst/>
          </a:prstGeom>
          <a:noFill/>
        </p:spPr>
        <p:txBody>
          <a:bodyPr wrap="square" rtlCol="0">
            <a:spAutoFit/>
          </a:bodyPr>
          <a:lstStyle/>
          <a:p>
            <a:r>
              <a:rPr lang="en-US" sz="6000" dirty="0">
                <a:solidFill>
                  <a:srgbClr val="123150"/>
                </a:solidFill>
                <a:latin typeface="#9Slide07 Koni" pitchFamily="2" charset="0"/>
              </a:rPr>
              <a:t>KHỞI ĐỘNG</a:t>
            </a:r>
          </a:p>
        </p:txBody>
      </p:sp>
    </p:spTree>
    <p:extLst>
      <p:ext uri="{BB962C8B-B14F-4D97-AF65-F5344CB8AC3E}">
        <p14:creationId xmlns:p14="http://schemas.microsoft.com/office/powerpoint/2010/main" val="135807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BC491ED-9263-4D49-BFD3-F41DD7175A18}"/>
              </a:ext>
            </a:extLst>
          </p:cNvPr>
          <p:cNvPicPr>
            <a:picLocks noChangeAspect="1"/>
          </p:cNvPicPr>
          <p:nvPr/>
        </p:nvPicPr>
        <p:blipFill rotWithShape="1">
          <a:blip r:embed="rId2">
            <a:extLst>
              <a:ext uri="{28A0092B-C50C-407E-A947-70E740481C1C}">
                <a14:useLocalDpi xmlns:a14="http://schemas.microsoft.com/office/drawing/2010/main" val="0"/>
              </a:ext>
            </a:extLst>
          </a:blip>
          <a:srcRect t="12042" b="12042"/>
          <a:stretch/>
        </p:blipFill>
        <p:spPr>
          <a:xfrm>
            <a:off x="0" y="0"/>
            <a:ext cx="12192000" cy="6858000"/>
          </a:xfrm>
          <a:prstGeom prst="rect">
            <a:avLst/>
          </a:prstGeom>
        </p:spPr>
      </p:pic>
      <p:pic>
        <p:nvPicPr>
          <p:cNvPr id="11266" name="Picture 2" descr="Bầu trời đêm - Tuổi Trẻ Online">
            <a:extLst>
              <a:ext uri="{FF2B5EF4-FFF2-40B4-BE49-F238E27FC236}">
                <a16:creationId xmlns:a16="http://schemas.microsoft.com/office/drawing/2014/main" id="{85250B54-72A1-419A-9B03-FCE8F9E7A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4642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sign&#10;&#10;Description automatically generated with low confidence">
            <a:extLst>
              <a:ext uri="{FF2B5EF4-FFF2-40B4-BE49-F238E27FC236}">
                <a16:creationId xmlns:a16="http://schemas.microsoft.com/office/drawing/2014/main" id="{D2D063B7-F53E-4261-9973-95FB92F1DE7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447" b="89362" l="7292" r="95833">
                        <a14:foregroundMark x1="7292" y1="25532" x2="7292" y2="25532"/>
                        <a14:foregroundMark x1="15625" y1="52128" x2="71354" y2="63830"/>
                        <a14:foregroundMark x1="71354" y1="63830" x2="50000" y2="26596"/>
                        <a14:foregroundMark x1="50000" y1="26596" x2="17708" y2="26596"/>
                        <a14:foregroundMark x1="6250" y1="12766" x2="35938" y2="12766"/>
                        <a14:foregroundMark x1="35938" y1="12766" x2="63542" y2="9574"/>
                        <a14:foregroundMark x1="63542" y1="9574" x2="92188" y2="17021"/>
                        <a14:foregroundMark x1="92188" y1="17021" x2="96354" y2="87234"/>
                        <a14:foregroundMark x1="96354" y1="87234" x2="83333" y2="43617"/>
                        <a14:foregroundMark x1="9375" y1="7447" x2="84896" y2="15957"/>
                      </a14:backgroundRemoval>
                    </a14:imgEffect>
                  </a14:imgLayer>
                </a14:imgProps>
              </a:ext>
              <a:ext uri="{28A0092B-C50C-407E-A947-70E740481C1C}">
                <a14:useLocalDpi xmlns:a14="http://schemas.microsoft.com/office/drawing/2010/main" val="0"/>
              </a:ext>
            </a:extLst>
          </a:blip>
          <a:stretch>
            <a:fillRect/>
          </a:stretch>
        </p:blipFill>
        <p:spPr>
          <a:xfrm>
            <a:off x="122775" y="-3"/>
            <a:ext cx="1829055" cy="8954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90C7B2A5-82C0-4DAC-9959-8C84E330D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5839" y="-3"/>
            <a:ext cx="5434746" cy="1312073"/>
          </a:xfrm>
          <a:prstGeom prst="rect">
            <a:avLst/>
          </a:prstGeom>
        </p:spPr>
      </p:pic>
      <p:grpSp>
        <p:nvGrpSpPr>
          <p:cNvPr id="18" name="Group 17">
            <a:extLst>
              <a:ext uri="{FF2B5EF4-FFF2-40B4-BE49-F238E27FC236}">
                <a16:creationId xmlns:a16="http://schemas.microsoft.com/office/drawing/2014/main" id="{82167239-9518-43B1-8D07-BC5BC75EEF8F}"/>
              </a:ext>
            </a:extLst>
          </p:cNvPr>
          <p:cNvGrpSpPr/>
          <p:nvPr/>
        </p:nvGrpSpPr>
        <p:grpSpPr>
          <a:xfrm>
            <a:off x="520504" y="2685348"/>
            <a:ext cx="4473526" cy="3602911"/>
            <a:chOff x="520504" y="2685348"/>
            <a:chExt cx="4473526" cy="3602911"/>
          </a:xfrm>
        </p:grpSpPr>
        <p:sp>
          <p:nvSpPr>
            <p:cNvPr id="10" name="Rectangle: Rounded Corners 9">
              <a:extLst>
                <a:ext uri="{FF2B5EF4-FFF2-40B4-BE49-F238E27FC236}">
                  <a16:creationId xmlns:a16="http://schemas.microsoft.com/office/drawing/2014/main" id="{11E92734-2BFA-4831-B584-18F287071F1C}"/>
                </a:ext>
              </a:extLst>
            </p:cNvPr>
            <p:cNvSpPr/>
            <p:nvPr/>
          </p:nvSpPr>
          <p:spPr>
            <a:xfrm>
              <a:off x="520504" y="2954216"/>
              <a:ext cx="4473526" cy="3334043"/>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F7B3BE6-1FAD-435C-AAEE-67B4EF1BE405}"/>
                </a:ext>
              </a:extLst>
            </p:cNvPr>
            <p:cNvGrpSpPr/>
            <p:nvPr/>
          </p:nvGrpSpPr>
          <p:grpSpPr>
            <a:xfrm>
              <a:off x="1434903" y="2685348"/>
              <a:ext cx="2644727" cy="594007"/>
              <a:chOff x="1266091" y="2599355"/>
              <a:chExt cx="3249636" cy="709718"/>
            </a:xfrm>
            <a:solidFill>
              <a:srgbClr val="FFB500"/>
            </a:solidFill>
            <a:scene3d>
              <a:camera prst="orthographicFront">
                <a:rot lat="0" lon="0" rev="0"/>
              </a:camera>
              <a:lightRig rig="soft" dir="t">
                <a:rot lat="0" lon="0" rev="0"/>
              </a:lightRig>
            </a:scene3d>
          </p:grpSpPr>
          <p:sp>
            <p:nvSpPr>
              <p:cNvPr id="12" name="Arrow: Chevron 11">
                <a:extLst>
                  <a:ext uri="{FF2B5EF4-FFF2-40B4-BE49-F238E27FC236}">
                    <a16:creationId xmlns:a16="http://schemas.microsoft.com/office/drawing/2014/main" id="{0EEF3F4E-1DC5-4625-A82B-C660FD59B07D}"/>
                  </a:ext>
                </a:extLst>
              </p:cNvPr>
              <p:cNvSpPr/>
              <p:nvPr/>
            </p:nvSpPr>
            <p:spPr>
              <a:xfrm>
                <a:off x="1266091" y="2599358"/>
                <a:ext cx="1983545" cy="709715"/>
              </a:xfrm>
              <a:prstGeom prst="chevron">
                <a:avLst>
                  <a:gd name="adj" fmla="val 47097"/>
                </a:avLst>
              </a:prstGeom>
              <a:grpFill/>
              <a:ln>
                <a:noFill/>
              </a:ln>
              <a:effectLst>
                <a:outerShdw blurRad="107950" dist="12700" dir="5400000" algn="ctr">
                  <a:srgbClr val="000000"/>
                </a:outerShdw>
              </a:effectLst>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4B52655D-6C0F-4AB4-8A5F-1982675F8844}"/>
                  </a:ext>
                </a:extLst>
              </p:cNvPr>
              <p:cNvSpPr/>
              <p:nvPr/>
            </p:nvSpPr>
            <p:spPr>
              <a:xfrm flipH="1">
                <a:off x="2532182" y="2599355"/>
                <a:ext cx="1983545" cy="709715"/>
              </a:xfrm>
              <a:prstGeom prst="chevron">
                <a:avLst>
                  <a:gd name="adj" fmla="val 47097"/>
                </a:avLst>
              </a:prstGeom>
              <a:grpFill/>
              <a:ln>
                <a:noFill/>
              </a:ln>
              <a:effectLst>
                <a:outerShdw blurRad="107950" dist="12700" dir="5400000" algn="ctr">
                  <a:srgbClr val="000000"/>
                </a:outerShdw>
              </a:effectLst>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566A2275-ED39-47FF-A85E-2C5C886E994B}"/>
                </a:ext>
              </a:extLst>
            </p:cNvPr>
            <p:cNvSpPr txBox="1"/>
            <p:nvPr/>
          </p:nvSpPr>
          <p:spPr>
            <a:xfrm>
              <a:off x="1937762" y="2755667"/>
              <a:ext cx="1944921" cy="461665"/>
            </a:xfrm>
            <a:prstGeom prst="rect">
              <a:avLst/>
            </a:prstGeom>
            <a:noFill/>
          </p:spPr>
          <p:txBody>
            <a:bodyPr wrap="square" rtlCol="0">
              <a:spAutoFit/>
            </a:bodyPr>
            <a:lstStyle/>
            <a:p>
              <a:r>
                <a:rPr lang="en-US" sz="2400" dirty="0">
                  <a:solidFill>
                    <a:schemeClr val="bg1"/>
                  </a:solidFill>
                  <a:latin typeface="#9Slide07 Koni" pitchFamily="2" charset="0"/>
                </a:rPr>
                <a:t>LUẬT CHƠI</a:t>
              </a:r>
            </a:p>
          </p:txBody>
        </p:sp>
        <p:sp>
          <p:nvSpPr>
            <p:cNvPr id="16" name="TextBox 15">
              <a:extLst>
                <a:ext uri="{FF2B5EF4-FFF2-40B4-BE49-F238E27FC236}">
                  <a16:creationId xmlns:a16="http://schemas.microsoft.com/office/drawing/2014/main" id="{7A4551F4-4D43-4A7C-ABD9-AC910BB3E655}"/>
                </a:ext>
              </a:extLst>
            </p:cNvPr>
            <p:cNvSpPr txBox="1"/>
            <p:nvPr/>
          </p:nvSpPr>
          <p:spPr>
            <a:xfrm>
              <a:off x="787789" y="3486197"/>
              <a:ext cx="3938955" cy="2554545"/>
            </a:xfrm>
            <a:prstGeom prst="rect">
              <a:avLst/>
            </a:prstGeom>
            <a:noFill/>
          </p:spPr>
          <p:txBody>
            <a:bodyPr wrap="square" rtlCol="0">
              <a:spAutoFit/>
            </a:bodyPr>
            <a:lstStyle/>
            <a:p>
              <a:pPr algn="just"/>
              <a:r>
                <a:rPr lang="en-US" sz="3200" dirty="0">
                  <a:latin typeface="#9Slide07 SVNMomento" panose="00000500000000000000" pitchFamily="2" charset="0"/>
                </a:rPr>
                <a:t>* </a:t>
              </a:r>
              <a:r>
                <a:rPr lang="en-US" sz="3200" dirty="0" err="1">
                  <a:latin typeface="#9Slide07 SVNMomento" panose="00000500000000000000" pitchFamily="2" charset="0"/>
                </a:rPr>
                <a:t>Một</a:t>
              </a:r>
              <a:r>
                <a:rPr lang="en-US" sz="3200" dirty="0">
                  <a:latin typeface="#9Slide07 SVNMomento" panose="00000500000000000000" pitchFamily="2" charset="0"/>
                </a:rPr>
                <a:t> </a:t>
              </a:r>
              <a:r>
                <a:rPr lang="en-US" sz="3200" dirty="0" err="1">
                  <a:latin typeface="#9Slide07 SVNMomento" panose="00000500000000000000" pitchFamily="2" charset="0"/>
                </a:rPr>
                <a:t>bạn</a:t>
              </a:r>
              <a:r>
                <a:rPr lang="en-US" sz="3200" dirty="0">
                  <a:latin typeface="#9Slide07 SVNMomento" panose="00000500000000000000" pitchFamily="2" charset="0"/>
                </a:rPr>
                <a:t> </a:t>
              </a:r>
              <a:r>
                <a:rPr lang="en-US" sz="3200" dirty="0" err="1">
                  <a:latin typeface="#9Slide07 SVNMomento" panose="00000500000000000000" pitchFamily="2" charset="0"/>
                </a:rPr>
                <a:t>đọc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ở </a:t>
              </a:r>
              <a:r>
                <a:rPr lang="en-US" sz="3200" dirty="0" err="1">
                  <a:latin typeface="#9Slide07 SVNMomento" panose="00000500000000000000" pitchFamily="2" charset="0"/>
                </a:rPr>
                <a:t>bài</a:t>
              </a:r>
              <a:r>
                <a:rPr lang="en-US" sz="3200" dirty="0">
                  <a:latin typeface="#9Slide07 SVNMomento" panose="00000500000000000000" pitchFamily="2" charset="0"/>
                </a:rPr>
                <a:t> 2 </a:t>
              </a:r>
              <a:r>
                <a:rPr lang="en-US" sz="3200" dirty="0" err="1">
                  <a:latin typeface="#9Slide07 SVNMomento" panose="00000500000000000000" pitchFamily="2" charset="0"/>
                </a:rPr>
                <a:t>hoặc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a:t>
              </a:r>
              <a:r>
                <a:rPr lang="en-US" sz="3200" dirty="0" err="1">
                  <a:latin typeface="#9Slide07 SVNMomento" panose="00000500000000000000" pitchFamily="2" charset="0"/>
                </a:rPr>
                <a:t>bất</a:t>
              </a:r>
              <a:r>
                <a:rPr lang="en-US" sz="3200" dirty="0">
                  <a:latin typeface="#9Slide07 SVNMomento" panose="00000500000000000000" pitchFamily="2" charset="0"/>
                </a:rPr>
                <a:t> </a:t>
              </a:r>
              <a:r>
                <a:rPr lang="en-US" sz="3200" dirty="0" err="1">
                  <a:latin typeface="#9Slide07 SVNMomento" panose="00000500000000000000" pitchFamily="2" charset="0"/>
                </a:rPr>
                <a:t>kì</a:t>
              </a:r>
              <a:r>
                <a:rPr lang="en-US" sz="3200" dirty="0">
                  <a:latin typeface="#9Slide07 SVNMomento" panose="00000500000000000000" pitchFamily="2" charset="0"/>
                </a:rPr>
                <a:t> </a:t>
              </a:r>
              <a:r>
                <a:rPr lang="en-US" sz="3200" dirty="0" err="1">
                  <a:latin typeface="#9Slide07 SVNMomento" panose="00000500000000000000" pitchFamily="2" charset="0"/>
                </a:rPr>
                <a:t>trong</a:t>
              </a:r>
              <a:r>
                <a:rPr lang="en-US" sz="3200" dirty="0">
                  <a:latin typeface="#9Slide07 SVNMomento" panose="00000500000000000000" pitchFamily="2" charset="0"/>
                </a:rPr>
                <a:t> </a:t>
              </a:r>
              <a:r>
                <a:rPr lang="en-US" sz="3200" dirty="0" err="1">
                  <a:latin typeface="#9Slide07 SVNMomento" panose="00000500000000000000" pitchFamily="2" charset="0"/>
                </a:rPr>
                <a:t>bảng</a:t>
              </a:r>
              <a:r>
                <a:rPr lang="en-US" sz="3200" dirty="0">
                  <a:latin typeface="#9Slide07 SVNMomento" panose="00000500000000000000" pitchFamily="2" charset="0"/>
                </a:rPr>
                <a:t> </a:t>
              </a:r>
              <a:r>
                <a:rPr lang="en-US" sz="3200" dirty="0" err="1">
                  <a:latin typeface="#9Slide07 SVNMomento" panose="00000500000000000000" pitchFamily="2" charset="0"/>
                </a:rPr>
                <a:t>nhân</a:t>
              </a:r>
              <a:r>
                <a:rPr lang="en-US" sz="3200" dirty="0">
                  <a:latin typeface="#9Slide07 SVNMomento" panose="00000500000000000000" pitchFamily="2" charset="0"/>
                </a:rPr>
                <a:t> 2 </a:t>
              </a:r>
              <a:r>
                <a:rPr lang="en-US" sz="3200" dirty="0" err="1">
                  <a:latin typeface="#9Slide07 SVNMomento" panose="00000500000000000000" pitchFamily="2" charset="0"/>
                </a:rPr>
                <a:t>và</a:t>
              </a:r>
              <a:r>
                <a:rPr lang="en-US" sz="3200" dirty="0">
                  <a:latin typeface="#9Slide07 SVNMomento" panose="00000500000000000000" pitchFamily="2" charset="0"/>
                </a:rPr>
                <a:t> 5. </a:t>
              </a:r>
              <a:r>
                <a:rPr lang="en-US" sz="3200" dirty="0" err="1">
                  <a:latin typeface="#9Slide07 SVNMomento" panose="00000500000000000000" pitchFamily="2" charset="0"/>
                </a:rPr>
                <a:t>Bạn</a:t>
              </a:r>
              <a:r>
                <a:rPr lang="en-US" sz="3200" dirty="0">
                  <a:latin typeface="#9Slide07 SVNMomento" panose="00000500000000000000" pitchFamily="2" charset="0"/>
                </a:rPr>
                <a:t> </a:t>
              </a:r>
              <a:r>
                <a:rPr lang="en-US" sz="3200" dirty="0" err="1">
                  <a:latin typeface="#9Slide07 SVNMomento" panose="00000500000000000000" pitchFamily="2" charset="0"/>
                </a:rPr>
                <a:t>còn</a:t>
              </a:r>
              <a:r>
                <a:rPr lang="en-US" sz="3200" dirty="0">
                  <a:latin typeface="#9Slide07 SVNMomento" panose="00000500000000000000" pitchFamily="2" charset="0"/>
                </a:rPr>
                <a:t> </a:t>
              </a:r>
              <a:r>
                <a:rPr lang="en-US" sz="3200" dirty="0" err="1">
                  <a:latin typeface="#9Slide07 SVNMomento" panose="00000500000000000000" pitchFamily="2" charset="0"/>
                </a:rPr>
                <a:t>lại</a:t>
              </a:r>
              <a:r>
                <a:rPr lang="en-US" sz="3200" dirty="0">
                  <a:latin typeface="#9Slide07 SVNMomento" panose="00000500000000000000" pitchFamily="2" charset="0"/>
                </a:rPr>
                <a:t> </a:t>
              </a:r>
              <a:r>
                <a:rPr lang="en-US" sz="3200" dirty="0" err="1">
                  <a:latin typeface="#9Slide07 SVNMomento" panose="00000500000000000000" pitchFamily="2" charset="0"/>
                </a:rPr>
                <a:t>đọc</a:t>
              </a:r>
              <a:r>
                <a:rPr lang="en-US" sz="3200" dirty="0">
                  <a:latin typeface="#9Slide07 SVNMomento" panose="00000500000000000000" pitchFamily="2" charset="0"/>
                </a:rPr>
                <a:t> </a:t>
              </a:r>
              <a:r>
                <a:rPr lang="en-US" sz="3200" dirty="0" err="1">
                  <a:latin typeface="#9Slide07 SVNMomento" panose="00000500000000000000" pitchFamily="2" charset="0"/>
                </a:rPr>
                <a:t>phép</a:t>
              </a:r>
              <a:r>
                <a:rPr lang="en-US" sz="3200" dirty="0">
                  <a:latin typeface="#9Slide07 SVNMomento" panose="00000500000000000000" pitchFamily="2" charset="0"/>
                </a:rPr>
                <a:t> chia </a:t>
              </a:r>
              <a:r>
                <a:rPr lang="en-US" sz="3200" dirty="0" err="1">
                  <a:latin typeface="#9Slide07 SVNMomento" panose="00000500000000000000" pitchFamily="2" charset="0"/>
                </a:rPr>
                <a:t>tương</a:t>
              </a:r>
              <a:r>
                <a:rPr lang="en-US" sz="3200" dirty="0">
                  <a:latin typeface="#9Slide07 SVNMomento" panose="00000500000000000000" pitchFamily="2" charset="0"/>
                </a:rPr>
                <a:t> </a:t>
              </a:r>
              <a:r>
                <a:rPr lang="en-US" sz="3200" dirty="0" err="1">
                  <a:latin typeface="#9Slide07 SVNMomento" panose="00000500000000000000" pitchFamily="2" charset="0"/>
                </a:rPr>
                <a:t>ứng</a:t>
              </a:r>
              <a:r>
                <a:rPr lang="en-US" sz="3200" dirty="0">
                  <a:latin typeface="#9Slide07 SVNMomento" panose="00000500000000000000" pitchFamily="2" charset="0"/>
                </a:rPr>
                <a:t>. </a:t>
              </a:r>
            </a:p>
          </p:txBody>
        </p:sp>
      </p:grpSp>
      <p:pic>
        <p:nvPicPr>
          <p:cNvPr id="11270" name="Picture 6" descr="Các Phi Hành Gia Hình ảnh | Định dạng hình ảnh PSD 400457554| vn.lovepik.com">
            <a:extLst>
              <a:ext uri="{FF2B5EF4-FFF2-40B4-BE49-F238E27FC236}">
                <a16:creationId xmlns:a16="http://schemas.microsoft.com/office/drawing/2014/main" id="{1685A3F0-613E-411C-B312-3A263AE3D61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11" b="93304" l="9375" r="89286">
                        <a14:foregroundMark x1="39286" y1="8036" x2="57589" y2="14732"/>
                        <a14:foregroundMark x1="58482" y1="7589" x2="41071" y2="5357"/>
                        <a14:foregroundMark x1="44643" y1="85268" x2="39286" y2="89286"/>
                        <a14:foregroundMark x1="35714" y1="90625" x2="35714" y2="90625"/>
                        <a14:foregroundMark x1="39286" y1="93304" x2="39286" y2="93304"/>
                        <a14:foregroundMark x1="25446" y1="25446" x2="25446" y2="25446"/>
                        <a14:foregroundMark x1="21875" y1="36607" x2="21875" y2="36607"/>
                        <a14:foregroundMark x1="29911" y1="42857" x2="29911" y2="42857"/>
                        <a14:foregroundMark x1="25446" y1="41071" x2="25446" y2="41071"/>
                        <a14:foregroundMark x1="21875" y1="32589" x2="21875" y2="32589"/>
                        <a14:backgroundMark x1="27232" y1="35714" x2="27232" y2="35714"/>
                      </a14:backgroundRemoval>
                    </a14:imgEffect>
                  </a14:imgLayer>
                </a14:imgProps>
              </a:ext>
              <a:ext uri="{28A0092B-C50C-407E-A947-70E740481C1C}">
                <a14:useLocalDpi xmlns:a14="http://schemas.microsoft.com/office/drawing/2010/main" val="0"/>
              </a:ext>
            </a:extLst>
          </a:blip>
          <a:srcRect/>
          <a:stretch>
            <a:fillRect/>
          </a:stretch>
        </p:blipFill>
        <p:spPr bwMode="auto">
          <a:xfrm>
            <a:off x="6404987" y="4097914"/>
            <a:ext cx="2602523" cy="2602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만화 분량의 이미지 _사진 400445169 무료 다운로드_lovepik.com">
            <a:extLst>
              <a:ext uri="{FF2B5EF4-FFF2-40B4-BE49-F238E27FC236}">
                <a16:creationId xmlns:a16="http://schemas.microsoft.com/office/drawing/2014/main" id="{C958A316-058A-45A7-9439-C91322D8E1E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2" b="90000" l="10000" r="90000">
                        <a14:foregroundMark x1="41279" y1="27907" x2="41279" y2="27907"/>
                        <a14:foregroundMark x1="42326" y1="15465" x2="42326" y2="15465"/>
                        <a14:foregroundMark x1="33721" y1="11744" x2="33721" y2="11744"/>
                        <a14:foregroundMark x1="26163" y1="16047" x2="46395" y2="14070"/>
                        <a14:foregroundMark x1="46395" y1="14070" x2="60233" y2="23605"/>
                        <a14:foregroundMark x1="39070" y1="30698" x2="39070" y2="30698"/>
                        <a14:foregroundMark x1="33140" y1="33837" x2="33140" y2="33837"/>
                        <a14:foregroundMark x1="42326" y1="33837" x2="42326" y2="33837"/>
                        <a14:foregroundMark x1="47209" y1="30698" x2="47209" y2="30698"/>
                        <a14:foregroundMark x1="36977" y1="37674" x2="48256" y2="31744"/>
                        <a14:foregroundMark x1="30465" y1="32326" x2="49419" y2="25814"/>
                        <a14:foregroundMark x1="49419" y1="25814" x2="49419" y2="25814"/>
                        <a14:foregroundMark x1="22907" y1="18721" x2="46977" y2="12326"/>
                        <a14:foregroundMark x1="46977" y1="12326" x2="59651" y2="24651"/>
                        <a14:foregroundMark x1="56395" y1="32791" x2="59070" y2="34419"/>
                        <a14:foregroundMark x1="57442" y1="31744" x2="41628" y2="43837"/>
                        <a14:foregroundMark x1="41628" y1="43837" x2="38605" y2="44651"/>
                        <a14:foregroundMark x1="33388" y1="9648" x2="24535" y2="17093"/>
                        <a14:foregroundMark x1="34186" y1="10116" x2="56744" y2="18256"/>
                        <a14:foregroundMark x1="56744" y1="18256" x2="58023" y2="19302"/>
                        <a14:foregroundMark x1="47209" y1="10116" x2="58023" y2="18721"/>
                        <a14:foregroundMark x1="44535" y1="11163" x2="33140" y2="10698"/>
                        <a14:foregroundMark x1="20698" y1="20349" x2="25000" y2="40349"/>
                        <a14:foregroundMark x1="30465" y1="7442" x2="31313" y2="7494"/>
                        <a14:backgroundMark x1="25000" y1="10698" x2="18605" y2="16628"/>
                        <a14:backgroundMark x1="31047" y1="7907" x2="55930" y2="8488"/>
                        <a14:backgroundMark x1="55930" y1="8488" x2="59651" y2="11163"/>
                        <a14:backgroundMark x1="51047" y1="8488" x2="59651" y2="15000"/>
                        <a14:backgroundMark x1="62907" y1="26279" x2="63372" y2="29535"/>
                      </a14:backgroundRemoval>
                    </a14:imgEffect>
                  </a14:imgLayer>
                </a14:imgProps>
              </a:ext>
              <a:ext uri="{28A0092B-C50C-407E-A947-70E740481C1C}">
                <a14:useLocalDpi xmlns:a14="http://schemas.microsoft.com/office/drawing/2010/main" val="0"/>
              </a:ext>
            </a:extLst>
          </a:blip>
          <a:srcRect/>
          <a:stretch>
            <a:fillRect/>
          </a:stretch>
        </p:blipFill>
        <p:spPr bwMode="auto">
          <a:xfrm>
            <a:off x="9061936" y="4097912"/>
            <a:ext cx="2602525" cy="2602525"/>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ACE8DD1A-6814-4CC0-8A8A-49B915E77956}"/>
              </a:ext>
            </a:extLst>
          </p:cNvPr>
          <p:cNvSpPr/>
          <p:nvPr/>
        </p:nvSpPr>
        <p:spPr>
          <a:xfrm>
            <a:off x="5794296" y="2266746"/>
            <a:ext cx="2602523" cy="1431208"/>
          </a:xfrm>
          <a:prstGeom prst="cloudCallout">
            <a:avLst>
              <a:gd name="adj1" fmla="val 37496"/>
              <a:gd name="adj2" fmla="val 69380"/>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9Slide03 Arima Madurai Black" panose="00000A00000000000000" pitchFamily="2" charset="0"/>
                <a:cs typeface="#9Slide03 Arima Madurai Black" panose="00000A00000000000000" pitchFamily="2" charset="0"/>
              </a:rPr>
              <a:t>2 x 5 = 10</a:t>
            </a:r>
          </a:p>
        </p:txBody>
      </p:sp>
      <p:sp>
        <p:nvSpPr>
          <p:cNvPr id="17" name="Thought Bubble: Cloud 16">
            <a:extLst>
              <a:ext uri="{FF2B5EF4-FFF2-40B4-BE49-F238E27FC236}">
                <a16:creationId xmlns:a16="http://schemas.microsoft.com/office/drawing/2014/main" id="{5A95BCAD-2CD4-4768-8B39-FAB908EF30D0}"/>
              </a:ext>
            </a:extLst>
          </p:cNvPr>
          <p:cNvSpPr/>
          <p:nvPr/>
        </p:nvSpPr>
        <p:spPr>
          <a:xfrm>
            <a:off x="9573815" y="2266746"/>
            <a:ext cx="2602523" cy="1431208"/>
          </a:xfrm>
          <a:prstGeom prst="cloudCallout">
            <a:avLst>
              <a:gd name="adj1" fmla="val -22504"/>
              <a:gd name="adj2" fmla="val 79209"/>
            </a:avLst>
          </a:prstGeom>
          <a:solidFill>
            <a:srgbClr val="FF81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9Slide03 Arima Madurai Black" panose="00000A00000000000000" pitchFamily="2" charset="0"/>
                <a:cs typeface="#9Slide03 Arima Madurai Black" panose="00000A00000000000000" pitchFamily="2" charset="0"/>
              </a:rPr>
              <a:t>10 : 2 = 5</a:t>
            </a:r>
          </a:p>
        </p:txBody>
      </p:sp>
    </p:spTree>
    <p:extLst>
      <p:ext uri="{BB962C8B-B14F-4D97-AF65-F5344CB8AC3E}">
        <p14:creationId xmlns:p14="http://schemas.microsoft.com/office/powerpoint/2010/main" val="37356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fade">
                                      <p:cBhvr>
                                        <p:cTn id="14" dur="1000"/>
                                        <p:tgtEl>
                                          <p:spTgt spid="11270"/>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76D66F34-1B23-405C-B6D2-560D1E740BD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715D6739-569A-4660-831A-7E0AACAF79A5}"/>
              </a:ext>
            </a:extLst>
          </p:cNvPr>
          <p:cNvSpPr/>
          <p:nvPr/>
        </p:nvSpPr>
        <p:spPr>
          <a:xfrm>
            <a:off x="1364974" y="808383"/>
            <a:ext cx="7739269" cy="1192695"/>
          </a:xfrm>
          <a:prstGeom prst="roundRect">
            <a:avLst/>
          </a:prstGeom>
          <a:solidFill>
            <a:schemeClr val="accent2">
              <a:lumMod val="40000"/>
              <a:lumOff val="60000"/>
            </a:schemeClr>
          </a:solidFill>
          <a:ln w="381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102F4E"/>
                </a:solidFill>
                <a:latin typeface="#9Slide07 SVNMomento" panose="00000500000000000000" pitchFamily="2" charset="0"/>
              </a:rPr>
              <a:t>3 </a:t>
            </a:r>
            <a:r>
              <a:rPr lang="en-US" sz="4000" b="1" dirty="0" err="1">
                <a:solidFill>
                  <a:srgbClr val="102F4E"/>
                </a:solidFill>
                <a:latin typeface="#9Slide07 SVNMomento" panose="00000500000000000000" pitchFamily="2" charset="0"/>
              </a:rPr>
              <a:t>bạn</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mỗi</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bạn</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có</a:t>
            </a:r>
            <a:r>
              <a:rPr lang="en-US" sz="4000" b="1" dirty="0">
                <a:solidFill>
                  <a:srgbClr val="102F4E"/>
                </a:solidFill>
                <a:latin typeface="#9Slide07 SVNMomento" panose="00000500000000000000" pitchFamily="2" charset="0"/>
              </a:rPr>
              <a:t> 2 </a:t>
            </a:r>
            <a:r>
              <a:rPr lang="en-US" sz="4000" b="1" dirty="0" err="1">
                <a:solidFill>
                  <a:srgbClr val="102F4E"/>
                </a:solidFill>
                <a:latin typeface="#9Slide07 SVNMomento" panose="00000500000000000000" pitchFamily="2" charset="0"/>
              </a:rPr>
              <a:t>cái</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kẹo</a:t>
            </a:r>
            <a:r>
              <a:rPr lang="en-US" sz="4000" b="1" dirty="0">
                <a:solidFill>
                  <a:srgbClr val="102F4E"/>
                </a:solidFill>
                <a:latin typeface="#9Slide07 SVNMomento" panose="00000500000000000000" pitchFamily="2" charset="0"/>
              </a:rPr>
              <a:t>. </a:t>
            </a:r>
          </a:p>
          <a:p>
            <a:pPr algn="ctr"/>
            <a:r>
              <a:rPr lang="en-US" sz="4000" b="1" dirty="0" err="1">
                <a:solidFill>
                  <a:srgbClr val="102F4E"/>
                </a:solidFill>
                <a:latin typeface="#9Slide07 SVNMomento" panose="00000500000000000000" pitchFamily="2" charset="0"/>
              </a:rPr>
              <a:t>Có</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tất</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cả</a:t>
            </a:r>
            <a:r>
              <a:rPr lang="en-US" sz="4000" b="1" dirty="0">
                <a:solidFill>
                  <a:srgbClr val="102F4E"/>
                </a:solidFill>
                <a:latin typeface="#9Slide07 SVNMomento" panose="00000500000000000000" pitchFamily="2" charset="0"/>
              </a:rPr>
              <a:t> bao </a:t>
            </a:r>
            <a:r>
              <a:rPr lang="en-US" sz="4000" b="1" dirty="0" err="1">
                <a:solidFill>
                  <a:srgbClr val="102F4E"/>
                </a:solidFill>
                <a:latin typeface="#9Slide07 SVNMomento" panose="00000500000000000000" pitchFamily="2" charset="0"/>
              </a:rPr>
              <a:t>nhiêu</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cái</a:t>
            </a:r>
            <a:r>
              <a:rPr lang="en-US" sz="4000" b="1" dirty="0">
                <a:solidFill>
                  <a:srgbClr val="102F4E"/>
                </a:solidFill>
                <a:latin typeface="#9Slide07 SVNMomento" panose="00000500000000000000" pitchFamily="2" charset="0"/>
              </a:rPr>
              <a:t> </a:t>
            </a:r>
            <a:r>
              <a:rPr lang="en-US" sz="4000" b="1" dirty="0" err="1">
                <a:solidFill>
                  <a:srgbClr val="102F4E"/>
                </a:solidFill>
                <a:latin typeface="#9Slide07 SVNMomento" panose="00000500000000000000" pitchFamily="2" charset="0"/>
              </a:rPr>
              <a:t>kẹo</a:t>
            </a:r>
            <a:r>
              <a:rPr lang="en-US" sz="4000" b="1" dirty="0">
                <a:solidFill>
                  <a:srgbClr val="102F4E"/>
                </a:solidFill>
                <a:latin typeface="#9Slide07 SVNMomento" panose="00000500000000000000" pitchFamily="2" charset="0"/>
              </a:rPr>
              <a:t>?</a:t>
            </a:r>
          </a:p>
        </p:txBody>
      </p:sp>
      <p:pic>
        <p:nvPicPr>
          <p:cNvPr id="1026" name="Picture 2" descr="Hình ảnh Phim Hoạt Hình Ngoài Hành Tinh Quái Vật Ngoài Hành Tinh, Clipart Người  Ngoài Hành Tinh, Quái Vật, Phim Hoạt Hình Quái Vật Vector và PNG với nền  trong suốt">
            <a:extLst>
              <a:ext uri="{FF2B5EF4-FFF2-40B4-BE49-F238E27FC236}">
                <a16:creationId xmlns:a16="http://schemas.microsoft.com/office/drawing/2014/main" id="{B8766C22-42A3-447D-BC74-B300D03C06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0938" y1="48906" x2="40938" y2="48906"/>
                        <a14:foregroundMark x1="56250" y1="47813" x2="56250" y2="47813"/>
                        <a14:foregroundMark x1="52812" y1="55469" x2="52812" y2="55469"/>
                        <a14:foregroundMark x1="42344" y1="54531" x2="42344" y2="54531"/>
                      </a14:backgroundRemoval>
                    </a14:imgEffect>
                  </a14:imgLayer>
                </a14:imgProps>
              </a:ext>
              <a:ext uri="{28A0092B-C50C-407E-A947-70E740481C1C}">
                <a14:useLocalDpi xmlns:a14="http://schemas.microsoft.com/office/drawing/2010/main" val="0"/>
              </a:ext>
            </a:extLst>
          </a:blip>
          <a:srcRect/>
          <a:stretch>
            <a:fillRect/>
          </a:stretch>
        </p:blipFill>
        <p:spPr bwMode="auto">
          <a:xfrm>
            <a:off x="225286" y="4378774"/>
            <a:ext cx="2856557" cy="2856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Cartoon Alien Green Green Alien, Alien Clipart, Cartoon Monster,  Cartoon Green PNG and Vector with Transparent Background for Free Download">
            <a:extLst>
              <a:ext uri="{FF2B5EF4-FFF2-40B4-BE49-F238E27FC236}">
                <a16:creationId xmlns:a16="http://schemas.microsoft.com/office/drawing/2014/main" id="{5D535E76-B794-4E99-85F6-47AC8B297FB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1333" y1="89333" x2="41333" y2="89333"/>
                        <a14:foregroundMark x1="63111" y1="89333" x2="63111" y2="89333"/>
                      </a14:backgroundRemoval>
                    </a14:imgEffect>
                  </a14:imgLayer>
                </a14:imgProps>
              </a:ext>
              <a:ext uri="{28A0092B-C50C-407E-A947-70E740481C1C}">
                <a14:useLocalDpi xmlns:a14="http://schemas.microsoft.com/office/drawing/2010/main" val="0"/>
              </a:ext>
            </a:extLst>
          </a:blip>
          <a:srcRect/>
          <a:stretch>
            <a:fillRect/>
          </a:stretch>
        </p:blipFill>
        <p:spPr bwMode="auto">
          <a:xfrm>
            <a:off x="2378051" y="4137318"/>
            <a:ext cx="2856557" cy="28565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ster PNG Images | PNG All">
            <a:extLst>
              <a:ext uri="{FF2B5EF4-FFF2-40B4-BE49-F238E27FC236}">
                <a16:creationId xmlns:a16="http://schemas.microsoft.com/office/drawing/2014/main" id="{2E2F8B62-3CF3-430D-862A-72890083C88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556" b="92889" l="2667" r="96889">
                        <a14:foregroundMark x1="11556" y1="62222" x2="11556" y2="62222"/>
                        <a14:foregroundMark x1="5778" y1="70667" x2="5778" y2="70667"/>
                        <a14:foregroundMark x1="2667" y1="69333" x2="2667" y2="69333"/>
                        <a14:foregroundMark x1="2667" y1="69333" x2="2667" y2="69333"/>
                        <a14:foregroundMark x1="2667" y1="69333" x2="2667" y2="69333"/>
                        <a14:foregroundMark x1="94222" y1="62222" x2="94222" y2="62222"/>
                        <a14:foregroundMark x1="97333" y1="67111" x2="97333" y2="67111"/>
                        <a14:foregroundMark x1="62667" y1="90667" x2="62667" y2="90667"/>
                        <a14:foregroundMark x1="62667" y1="90667" x2="62667" y2="90667"/>
                        <a14:foregroundMark x1="70667" y1="92889" x2="70667" y2="92889"/>
                        <a14:foregroundMark x1="43556" y1="24889" x2="43556" y2="24889"/>
                        <a14:foregroundMark x1="56444" y1="28889" x2="56444" y2="28889"/>
                        <a14:foregroundMark x1="47111" y1="33778" x2="46667" y2="28000"/>
                        <a14:foregroundMark x1="52000" y1="26667" x2="48000" y2="36889"/>
                        <a14:foregroundMark x1="48000" y1="36889" x2="48000" y2="36889"/>
                        <a14:foregroundMark x1="41778" y1="45333" x2="41778" y2="45333"/>
                        <a14:foregroundMark x1="38667" y1="45333" x2="39111" y2="43111"/>
                        <a14:foregroundMark x1="60889" y1="44000" x2="59556" y2="47111"/>
                        <a14:foregroundMark x1="49778" y1="8444" x2="54667" y2="8889"/>
                        <a14:foregroundMark x1="54667" y1="8889" x2="54667" y2="8889"/>
                        <a14:foregroundMark x1="23111" y1="7556" x2="23111" y2="7556"/>
                        <a14:foregroundMark x1="56444" y1="31556" x2="53333" y2="34222"/>
                        <a14:foregroundMark x1="53333" y1="34222" x2="53333" y2="34222"/>
                        <a14:foregroundMark x1="57778" y1="31556" x2="48000" y2="34222"/>
                        <a14:foregroundMark x1="44889" y1="28000" x2="44889" y2="28000"/>
                        <a14:foregroundMark x1="44889" y1="28000" x2="44889" y2="28000"/>
                        <a14:foregroundMark x1="52889" y1="37333" x2="52889" y2="37333"/>
                        <a14:foregroundMark x1="56444" y1="24889" x2="56444" y2="24889"/>
                        <a14:foregroundMark x1="56444" y1="24889" x2="46667" y2="20444"/>
                        <a14:foregroundMark x1="51556" y1="20444" x2="62222" y2="32444"/>
                        <a14:foregroundMark x1="43111" y1="25778" x2="43111"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5137939" y="473548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Đồ ăn Nhẹ Kẹo Mút Vẽ Tay Dễ Thương, Miễn Phí, Kẹo, Que miễn phí  tải tập tin PNG PSDComment và Vector">
            <a:extLst>
              <a:ext uri="{FF2B5EF4-FFF2-40B4-BE49-F238E27FC236}">
                <a16:creationId xmlns:a16="http://schemas.microsoft.com/office/drawing/2014/main" id="{1E3A5BFE-0668-49D4-97B1-166EEC6EE00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911" b="95536" l="4889" r="92889">
                        <a14:foregroundMark x1="28444" y1="22321" x2="8444" y2="32143"/>
                        <a14:foregroundMark x1="8444" y1="32589" x2="8444" y2="32589"/>
                        <a14:foregroundMark x1="4889" y1="28571" x2="5333" y2="37946"/>
                        <a14:foregroundMark x1="57333" y1="11161" x2="84000" y2="11161"/>
                        <a14:foregroundMark x1="84000" y1="11161" x2="85778" y2="14286"/>
                        <a14:foregroundMark x1="85778" y1="14286" x2="88444" y2="18304"/>
                        <a14:foregroundMark x1="90222" y1="22321" x2="90222" y2="22321"/>
                        <a14:foregroundMark x1="74667" y1="5357" x2="74667" y2="5357"/>
                        <a14:foregroundMark x1="74222" y1="4911" x2="61778" y2="5357"/>
                        <a14:foregroundMark x1="93333" y1="24554" x2="93333" y2="25446"/>
                        <a14:foregroundMark x1="28444" y1="38393" x2="28444" y2="38393"/>
                        <a14:foregroundMark x1="28444" y1="38393" x2="21333" y2="42857"/>
                        <a14:foregroundMark x1="33333" y1="36607" x2="33333" y2="36607"/>
                        <a14:foregroundMark x1="21333" y1="33929" x2="21333" y2="33929"/>
                        <a14:foregroundMark x1="21333" y1="33929" x2="25778" y2="30804"/>
                        <a14:foregroundMark x1="49778" y1="91964" x2="49778" y2="91964"/>
                        <a14:foregroundMark x1="48889" y1="95536" x2="48889" y2="95536"/>
                        <a14:foregroundMark x1="30667" y1="25446" x2="37778" y2="32143"/>
                      </a14:backgroundRemoval>
                    </a14:imgEffect>
                  </a14:imgLayer>
                </a14:imgProps>
              </a:ext>
              <a:ext uri="{28A0092B-C50C-407E-A947-70E740481C1C}">
                <a14:useLocalDpi xmlns:a14="http://schemas.microsoft.com/office/drawing/2010/main" val="0"/>
              </a:ext>
            </a:extLst>
          </a:blip>
          <a:srcRect/>
          <a:stretch>
            <a:fillRect/>
          </a:stretch>
        </p:blipFill>
        <p:spPr bwMode="auto">
          <a:xfrm>
            <a:off x="1883822" y="4849978"/>
            <a:ext cx="1198021"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ình ảnh Đồ ăn Nhẹ Kẹo Mút Vẽ Tay Dễ Thương, Miễn Phí, Kẹo, Que miễn phí  tải tập tin PNG PSDComment và Vector">
            <a:extLst>
              <a:ext uri="{FF2B5EF4-FFF2-40B4-BE49-F238E27FC236}">
                <a16:creationId xmlns:a16="http://schemas.microsoft.com/office/drawing/2014/main" id="{B646172D-85A5-4219-850D-5DEDFBB4719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911" b="95536" l="4889" r="92889">
                        <a14:foregroundMark x1="28444" y1="22321" x2="8444" y2="32143"/>
                        <a14:foregroundMark x1="8444" y1="32589" x2="8444" y2="32589"/>
                        <a14:foregroundMark x1="4889" y1="28571" x2="5333" y2="37946"/>
                        <a14:foregroundMark x1="57333" y1="11161" x2="84000" y2="11161"/>
                        <a14:foregroundMark x1="84000" y1="11161" x2="85778" y2="14286"/>
                        <a14:foregroundMark x1="85778" y1="14286" x2="88444" y2="18304"/>
                        <a14:foregroundMark x1="90222" y1="22321" x2="90222" y2="22321"/>
                        <a14:foregroundMark x1="74667" y1="5357" x2="74667" y2="5357"/>
                        <a14:foregroundMark x1="74222" y1="4911" x2="61778" y2="5357"/>
                        <a14:foregroundMark x1="93333" y1="24554" x2="93333" y2="25446"/>
                        <a14:foregroundMark x1="28444" y1="38393" x2="28444" y2="38393"/>
                        <a14:foregroundMark x1="28444" y1="38393" x2="21333" y2="42857"/>
                        <a14:foregroundMark x1="33333" y1="36607" x2="33333" y2="36607"/>
                        <a14:foregroundMark x1="21333" y1="33929" x2="21333" y2="33929"/>
                        <a14:foregroundMark x1="21333" y1="33929" x2="25778" y2="30804"/>
                        <a14:foregroundMark x1="49778" y1="91964" x2="49778" y2="91964"/>
                        <a14:foregroundMark x1="48889" y1="95536" x2="48889" y2="95536"/>
                        <a14:foregroundMark x1="30667" y1="25446" x2="37778" y2="32143"/>
                      </a14:backgroundRemoval>
                    </a14:imgEffect>
                  </a14:imgLayer>
                </a14:imgProps>
              </a:ext>
              <a:ext uri="{28A0092B-C50C-407E-A947-70E740481C1C}">
                <a14:useLocalDpi xmlns:a14="http://schemas.microsoft.com/office/drawing/2010/main" val="0"/>
              </a:ext>
            </a:extLst>
          </a:blip>
          <a:srcRect/>
          <a:stretch>
            <a:fillRect/>
          </a:stretch>
        </p:blipFill>
        <p:spPr bwMode="auto">
          <a:xfrm>
            <a:off x="4037349" y="4477468"/>
            <a:ext cx="1198021"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ình ảnh Đồ ăn Nhẹ Kẹo Mút Vẽ Tay Dễ Thương, Miễn Phí, Kẹo, Que miễn phí  tải tập tin PNG PSDComment và Vector">
            <a:extLst>
              <a:ext uri="{FF2B5EF4-FFF2-40B4-BE49-F238E27FC236}">
                <a16:creationId xmlns:a16="http://schemas.microsoft.com/office/drawing/2014/main" id="{0DD28284-F8CC-4B5E-9429-29C63DEAADB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911" b="95536" l="4889" r="92889">
                        <a14:foregroundMark x1="28444" y1="22321" x2="8444" y2="32143"/>
                        <a14:foregroundMark x1="8444" y1="32589" x2="8444" y2="32589"/>
                        <a14:foregroundMark x1="4889" y1="28571" x2="5333" y2="37946"/>
                        <a14:foregroundMark x1="57333" y1="11161" x2="84000" y2="11161"/>
                        <a14:foregroundMark x1="84000" y1="11161" x2="85778" y2="14286"/>
                        <a14:foregroundMark x1="85778" y1="14286" x2="88444" y2="18304"/>
                        <a14:foregroundMark x1="90222" y1="22321" x2="90222" y2="22321"/>
                        <a14:foregroundMark x1="74667" y1="5357" x2="74667" y2="5357"/>
                        <a14:foregroundMark x1="74222" y1="4911" x2="61778" y2="5357"/>
                        <a14:foregroundMark x1="93333" y1="24554" x2="93333" y2="25446"/>
                        <a14:foregroundMark x1="28444" y1="38393" x2="28444" y2="38393"/>
                        <a14:foregroundMark x1="28444" y1="38393" x2="21333" y2="42857"/>
                        <a14:foregroundMark x1="33333" y1="36607" x2="33333" y2="36607"/>
                        <a14:foregroundMark x1="21333" y1="33929" x2="21333" y2="33929"/>
                        <a14:foregroundMark x1="21333" y1="33929" x2="25778" y2="30804"/>
                        <a14:foregroundMark x1="49778" y1="91964" x2="49778" y2="91964"/>
                        <a14:foregroundMark x1="48889" y1="95536" x2="48889" y2="95536"/>
                        <a14:foregroundMark x1="30667" y1="25446" x2="37778" y2="32143"/>
                      </a14:backgroundRemoval>
                    </a14:imgEffect>
                  </a14:imgLayer>
                </a14:imgProps>
              </a:ext>
              <a:ext uri="{28A0092B-C50C-407E-A947-70E740481C1C}">
                <a14:useLocalDpi xmlns:a14="http://schemas.microsoft.com/office/drawing/2010/main" val="0"/>
              </a:ext>
            </a:extLst>
          </a:blip>
          <a:srcRect/>
          <a:stretch>
            <a:fillRect/>
          </a:stretch>
        </p:blipFill>
        <p:spPr bwMode="auto">
          <a:xfrm>
            <a:off x="6491292" y="5337352"/>
            <a:ext cx="1198021" cy="11926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1F7C2BD-019B-476C-B6A8-2816154B3466}"/>
              </a:ext>
            </a:extLst>
          </p:cNvPr>
          <p:cNvSpPr/>
          <p:nvPr/>
        </p:nvSpPr>
        <p:spPr>
          <a:xfrm>
            <a:off x="1364974" y="2965517"/>
            <a:ext cx="2186609" cy="7785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102F4E"/>
                </a:solidFill>
                <a:latin typeface="#9Slide03 Arima Madurai Black" panose="00000A00000000000000" pitchFamily="2" charset="0"/>
                <a:cs typeface="#9Slide03 Arima Madurai Black" panose="00000A00000000000000" pitchFamily="2" charset="0"/>
              </a:rPr>
              <a:t>2 </a:t>
            </a:r>
            <a:r>
              <a:rPr lang="en-US" sz="4000" dirty="0">
                <a:solidFill>
                  <a:srgbClr val="102F4E"/>
                </a:solidFill>
                <a:latin typeface="Arial" panose="020B0604020202020204" pitchFamily="34" charset="0"/>
                <a:cs typeface="Arial" panose="020B0604020202020204" pitchFamily="34" charset="0"/>
              </a:rPr>
              <a:t>x</a:t>
            </a:r>
            <a:r>
              <a:rPr lang="en-US" sz="4000" dirty="0">
                <a:solidFill>
                  <a:srgbClr val="102F4E"/>
                </a:solidFill>
                <a:latin typeface="#9Slide03 Arima Madurai Black" panose="00000A00000000000000" pitchFamily="2" charset="0"/>
                <a:cs typeface="#9Slide03 Arima Madurai Black" panose="00000A00000000000000" pitchFamily="2" charset="0"/>
              </a:rPr>
              <a:t> 3 = 6</a:t>
            </a:r>
          </a:p>
        </p:txBody>
      </p:sp>
      <p:sp>
        <p:nvSpPr>
          <p:cNvPr id="20" name="TextBox 19">
            <a:extLst>
              <a:ext uri="{FF2B5EF4-FFF2-40B4-BE49-F238E27FC236}">
                <a16:creationId xmlns:a16="http://schemas.microsoft.com/office/drawing/2014/main" id="{35003B65-3C90-44D2-8C10-126452B201F0}"/>
              </a:ext>
            </a:extLst>
          </p:cNvPr>
          <p:cNvSpPr txBox="1"/>
          <p:nvPr/>
        </p:nvSpPr>
        <p:spPr>
          <a:xfrm>
            <a:off x="2088645" y="2679339"/>
            <a:ext cx="9017328" cy="1446550"/>
          </a:xfrm>
          <a:prstGeom prst="rect">
            <a:avLst/>
          </a:prstGeom>
          <a:noFill/>
        </p:spPr>
        <p:txBody>
          <a:bodyPr wrap="square">
            <a:spAutoFit/>
          </a:bodyPr>
          <a:lstStyle/>
          <a:p>
            <a:pPr algn="ctr"/>
            <a:r>
              <a:rPr lang="en-US" sz="4400" b="1" dirty="0">
                <a:solidFill>
                  <a:srgbClr val="FFFF00"/>
                </a:solidFill>
                <a:latin typeface="#9Slide07 SVNMomento" panose="00000500000000000000" pitchFamily="2" charset="0"/>
              </a:rPr>
              <a:t>3 </a:t>
            </a:r>
            <a:r>
              <a:rPr lang="en-US" sz="4400" b="1" dirty="0" err="1">
                <a:solidFill>
                  <a:srgbClr val="FFFF00"/>
                </a:solidFill>
                <a:latin typeface="#9Slide07 SVNMomento" panose="00000500000000000000" pitchFamily="2" charset="0"/>
              </a:rPr>
              <a:t>bạn</a:t>
            </a:r>
            <a:r>
              <a:rPr lang="en-US" sz="4400" b="1" dirty="0">
                <a:solidFill>
                  <a:srgbClr val="FFFF00"/>
                </a:solidFill>
                <a:latin typeface="#9Slide07 SVNMomento" panose="00000500000000000000" pitchFamily="2" charset="0"/>
              </a:rPr>
              <a:t>, </a:t>
            </a:r>
            <a:r>
              <a:rPr lang="en-US" sz="4400" b="1" dirty="0" err="1">
                <a:solidFill>
                  <a:srgbClr val="FFFF00"/>
                </a:solidFill>
                <a:latin typeface="#9Slide07 SVNMomento" panose="00000500000000000000" pitchFamily="2" charset="0"/>
              </a:rPr>
              <a:t>mỗi</a:t>
            </a:r>
            <a:r>
              <a:rPr lang="en-US" sz="4400" b="1" dirty="0">
                <a:solidFill>
                  <a:srgbClr val="FFFF00"/>
                </a:solidFill>
                <a:latin typeface="#9Slide07 SVNMomento" panose="00000500000000000000" pitchFamily="2" charset="0"/>
              </a:rPr>
              <a:t> </a:t>
            </a:r>
            <a:r>
              <a:rPr lang="en-US" sz="4400" b="1" dirty="0" err="1">
                <a:solidFill>
                  <a:srgbClr val="FFFF00"/>
                </a:solidFill>
                <a:latin typeface="#9Slide07 SVNMomento" panose="00000500000000000000" pitchFamily="2" charset="0"/>
              </a:rPr>
              <a:t>bạn</a:t>
            </a:r>
            <a:r>
              <a:rPr lang="en-US" sz="4400" b="1" dirty="0">
                <a:solidFill>
                  <a:srgbClr val="FFFF00"/>
                </a:solidFill>
                <a:latin typeface="#9Slide07 SVNMomento" panose="00000500000000000000" pitchFamily="2" charset="0"/>
              </a:rPr>
              <a:t> 2 </a:t>
            </a:r>
            <a:r>
              <a:rPr lang="en-US" sz="4400" b="1" dirty="0" err="1">
                <a:solidFill>
                  <a:srgbClr val="FFFF00"/>
                </a:solidFill>
                <a:latin typeface="#9Slide07 SVNMomento" panose="00000500000000000000" pitchFamily="2" charset="0"/>
              </a:rPr>
              <a:t>cái</a:t>
            </a:r>
            <a:r>
              <a:rPr lang="en-US" sz="4400" b="1" dirty="0">
                <a:solidFill>
                  <a:srgbClr val="FFFF00"/>
                </a:solidFill>
                <a:latin typeface="#9Slide07 SVNMomento" panose="00000500000000000000" pitchFamily="2" charset="0"/>
              </a:rPr>
              <a:t> </a:t>
            </a:r>
            <a:r>
              <a:rPr lang="en-US" sz="4400" b="1" dirty="0" err="1">
                <a:solidFill>
                  <a:srgbClr val="FFFF00"/>
                </a:solidFill>
                <a:latin typeface="#9Slide07 SVNMomento" panose="00000500000000000000" pitchFamily="2" charset="0"/>
              </a:rPr>
              <a:t>kẹo</a:t>
            </a:r>
            <a:r>
              <a:rPr lang="en-US" sz="4400" b="1" dirty="0">
                <a:solidFill>
                  <a:srgbClr val="FFFF00"/>
                </a:solidFill>
                <a:latin typeface="#9Slide07 SVNMomento" panose="00000500000000000000" pitchFamily="2" charset="0"/>
              </a:rPr>
              <a:t>. </a:t>
            </a:r>
          </a:p>
          <a:p>
            <a:pPr algn="ctr"/>
            <a:r>
              <a:rPr lang="en-US" sz="4400" b="1" dirty="0" err="1">
                <a:solidFill>
                  <a:srgbClr val="FFFF00"/>
                </a:solidFill>
                <a:latin typeface="#9Slide07 SVNMomento" panose="00000500000000000000" pitchFamily="2" charset="0"/>
              </a:rPr>
              <a:t>Có</a:t>
            </a:r>
            <a:r>
              <a:rPr lang="en-US" sz="4400" b="1" dirty="0">
                <a:solidFill>
                  <a:srgbClr val="FFFF00"/>
                </a:solidFill>
                <a:latin typeface="#9Slide07 SVNMomento" panose="00000500000000000000" pitchFamily="2" charset="0"/>
              </a:rPr>
              <a:t> </a:t>
            </a:r>
            <a:r>
              <a:rPr lang="en-US" sz="4400" b="1" dirty="0" err="1">
                <a:solidFill>
                  <a:srgbClr val="FFFF00"/>
                </a:solidFill>
                <a:latin typeface="#9Slide07 SVNMomento" panose="00000500000000000000" pitchFamily="2" charset="0"/>
              </a:rPr>
              <a:t>tất</a:t>
            </a:r>
            <a:r>
              <a:rPr lang="en-US" sz="4400" b="1" dirty="0">
                <a:solidFill>
                  <a:srgbClr val="FFFF00"/>
                </a:solidFill>
                <a:latin typeface="#9Slide07 SVNMomento" panose="00000500000000000000" pitchFamily="2" charset="0"/>
              </a:rPr>
              <a:t> </a:t>
            </a:r>
            <a:r>
              <a:rPr lang="en-US" sz="4400" b="1" dirty="0" err="1">
                <a:solidFill>
                  <a:srgbClr val="FFFF00"/>
                </a:solidFill>
                <a:latin typeface="#9Slide07 SVNMomento" panose="00000500000000000000" pitchFamily="2" charset="0"/>
              </a:rPr>
              <a:t>cả</a:t>
            </a:r>
            <a:r>
              <a:rPr lang="en-US" sz="4400" b="1" dirty="0">
                <a:solidFill>
                  <a:srgbClr val="FFFF00"/>
                </a:solidFill>
                <a:latin typeface="#9Slide07 SVNMomento" panose="00000500000000000000" pitchFamily="2" charset="0"/>
              </a:rPr>
              <a:t> 6cái </a:t>
            </a:r>
            <a:r>
              <a:rPr lang="en-US" sz="4400" b="1" dirty="0" err="1">
                <a:solidFill>
                  <a:srgbClr val="FFFF00"/>
                </a:solidFill>
                <a:latin typeface="#9Slide07 SVNMomento" panose="00000500000000000000" pitchFamily="2" charset="0"/>
              </a:rPr>
              <a:t>kẹo</a:t>
            </a:r>
            <a:r>
              <a:rPr lang="en-US" sz="4400" b="1" dirty="0">
                <a:solidFill>
                  <a:srgbClr val="FFFF00"/>
                </a:solidFill>
                <a:latin typeface="#9Slide07 SVNMomento" panose="00000500000000000000" pitchFamily="2" charset="0"/>
              </a:rPr>
              <a:t>.</a:t>
            </a:r>
          </a:p>
        </p:txBody>
      </p:sp>
    </p:spTree>
    <p:extLst>
      <p:ext uri="{BB962C8B-B14F-4D97-AF65-F5344CB8AC3E}">
        <p14:creationId xmlns:p14="http://schemas.microsoft.com/office/powerpoint/2010/main" val="30357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anim calcmode="lin" valueType="num">
                                      <p:cBhvr>
                                        <p:cTn id="8" dur="1500" fill="hold"/>
                                        <p:tgtEl>
                                          <p:spTgt spid="1026"/>
                                        </p:tgtEl>
                                        <p:attrNameLst>
                                          <p:attrName>ppt_x</p:attrName>
                                        </p:attrNameLst>
                                      </p:cBhvr>
                                      <p:tavLst>
                                        <p:tav tm="0">
                                          <p:val>
                                            <p:strVal val="#ppt_x"/>
                                          </p:val>
                                        </p:tav>
                                        <p:tav tm="100000">
                                          <p:val>
                                            <p:strVal val="#ppt_x"/>
                                          </p:val>
                                        </p:tav>
                                      </p:tavLst>
                                    </p:anim>
                                    <p:anim calcmode="lin" valueType="num">
                                      <p:cBhvr>
                                        <p:cTn id="9" dur="15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500"/>
                                        <p:tgtEl>
                                          <p:spTgt spid="1028"/>
                                        </p:tgtEl>
                                      </p:cBhvr>
                                    </p:animEffect>
                                    <p:anim calcmode="lin" valueType="num">
                                      <p:cBhvr>
                                        <p:cTn id="13" dur="1500" fill="hold"/>
                                        <p:tgtEl>
                                          <p:spTgt spid="1028"/>
                                        </p:tgtEl>
                                        <p:attrNameLst>
                                          <p:attrName>ppt_x</p:attrName>
                                        </p:attrNameLst>
                                      </p:cBhvr>
                                      <p:tavLst>
                                        <p:tav tm="0">
                                          <p:val>
                                            <p:strVal val="#ppt_x"/>
                                          </p:val>
                                        </p:tav>
                                        <p:tav tm="100000">
                                          <p:val>
                                            <p:strVal val="#ppt_x"/>
                                          </p:val>
                                        </p:tav>
                                      </p:tavLst>
                                    </p:anim>
                                    <p:anim calcmode="lin" valueType="num">
                                      <p:cBhvr>
                                        <p:cTn id="14" dur="15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500"/>
                                        <p:tgtEl>
                                          <p:spTgt spid="16"/>
                                        </p:tgtEl>
                                      </p:cBhvr>
                                    </p:animEffect>
                                    <p:anim calcmode="lin" valueType="num">
                                      <p:cBhvr>
                                        <p:cTn id="18" dur="1500" fill="hold"/>
                                        <p:tgtEl>
                                          <p:spTgt spid="16"/>
                                        </p:tgtEl>
                                        <p:attrNameLst>
                                          <p:attrName>ppt_x</p:attrName>
                                        </p:attrNameLst>
                                      </p:cBhvr>
                                      <p:tavLst>
                                        <p:tav tm="0">
                                          <p:val>
                                            <p:strVal val="#ppt_x"/>
                                          </p:val>
                                        </p:tav>
                                        <p:tav tm="100000">
                                          <p:val>
                                            <p:strVal val="#ppt_x"/>
                                          </p:val>
                                        </p:tav>
                                      </p:tavLst>
                                    </p:anim>
                                    <p:anim calcmode="lin" valueType="num">
                                      <p:cBhvr>
                                        <p:cTn id="19" dur="1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500"/>
                                        <p:tgtEl>
                                          <p:spTgt spid="1030"/>
                                        </p:tgtEl>
                                      </p:cBhvr>
                                    </p:animEffect>
                                    <p:anim calcmode="lin" valueType="num">
                                      <p:cBhvr>
                                        <p:cTn id="23" dur="1500" fill="hold"/>
                                        <p:tgtEl>
                                          <p:spTgt spid="1030"/>
                                        </p:tgtEl>
                                        <p:attrNameLst>
                                          <p:attrName>ppt_x</p:attrName>
                                        </p:attrNameLst>
                                      </p:cBhvr>
                                      <p:tavLst>
                                        <p:tav tm="0">
                                          <p:val>
                                            <p:strVal val="#ppt_x"/>
                                          </p:val>
                                        </p:tav>
                                        <p:tav tm="100000">
                                          <p:val>
                                            <p:strVal val="#ppt_x"/>
                                          </p:val>
                                        </p:tav>
                                      </p:tavLst>
                                    </p:anim>
                                    <p:anim calcmode="lin" valueType="num">
                                      <p:cBhvr>
                                        <p:cTn id="24" dur="1500" fill="hold"/>
                                        <p:tgtEl>
                                          <p:spTgt spid="103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500"/>
                                        <p:tgtEl>
                                          <p:spTgt spid="15"/>
                                        </p:tgtEl>
                                      </p:cBhvr>
                                    </p:animEffect>
                                    <p:anim calcmode="lin" valueType="num">
                                      <p:cBhvr>
                                        <p:cTn id="28" dur="1500" fill="hold"/>
                                        <p:tgtEl>
                                          <p:spTgt spid="15"/>
                                        </p:tgtEl>
                                        <p:attrNameLst>
                                          <p:attrName>ppt_x</p:attrName>
                                        </p:attrNameLst>
                                      </p:cBhvr>
                                      <p:tavLst>
                                        <p:tav tm="0">
                                          <p:val>
                                            <p:strVal val="#ppt_x"/>
                                          </p:val>
                                        </p:tav>
                                        <p:tav tm="100000">
                                          <p:val>
                                            <p:strVal val="#ppt_x"/>
                                          </p:val>
                                        </p:tav>
                                      </p:tavLst>
                                    </p:anim>
                                    <p:anim calcmode="lin" valueType="num">
                                      <p:cBhvr>
                                        <p:cTn id="29" dur="1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1500"/>
                                        <p:tgtEl>
                                          <p:spTgt spid="1032"/>
                                        </p:tgtEl>
                                      </p:cBhvr>
                                    </p:animEffect>
                                    <p:anim calcmode="lin" valueType="num">
                                      <p:cBhvr>
                                        <p:cTn id="33" dur="1500" fill="hold"/>
                                        <p:tgtEl>
                                          <p:spTgt spid="1032"/>
                                        </p:tgtEl>
                                        <p:attrNameLst>
                                          <p:attrName>ppt_x</p:attrName>
                                        </p:attrNameLst>
                                      </p:cBhvr>
                                      <p:tavLst>
                                        <p:tav tm="0">
                                          <p:val>
                                            <p:strVal val="#ppt_x"/>
                                          </p:val>
                                        </p:tav>
                                        <p:tav tm="100000">
                                          <p:val>
                                            <p:strVal val="#ppt_x"/>
                                          </p:val>
                                        </p:tav>
                                      </p:tavLst>
                                    </p:anim>
                                    <p:anim calcmode="lin" valueType="num">
                                      <p:cBhvr>
                                        <p:cTn id="34" dur="15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LANETA 3" descr="Resultado de imagen para PLANETA 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9" name="PLANETA 3" descr="Resultado de imagen para PLANETA PNG">
            <a:extLst>
              <a:ext uri="{FF2B5EF4-FFF2-40B4-BE49-F238E27FC236}">
                <a16:creationId xmlns:a16="http://schemas.microsoft.com/office/drawing/2014/main" id="{D83928AF-FB4D-411F-83AB-B058AD5EE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903" y="4975882"/>
            <a:ext cx="1519417" cy="11395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ình ảnh Phi Hành Gia Không Gian Phi Hành Gia Không Gian Mặt Trăng, Phi  Hành Gia, Không Gian, Phi Hành Gia Vũ Trụ miễn phí tải tập tin PNG  PSDComment và">
            <a:extLst>
              <a:ext uri="{FF2B5EF4-FFF2-40B4-BE49-F238E27FC236}">
                <a16:creationId xmlns:a16="http://schemas.microsoft.com/office/drawing/2014/main" id="{4C439BB0-C798-4FF8-8471-D27FC8A2B7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889" r="91556">
                        <a14:foregroundMark x1="37778" y1="23556" x2="53322" y2="31118"/>
                        <a14:foregroundMark x1="47220" y1="27055" x2="41778" y2="23556"/>
                        <a14:foregroundMark x1="41778" y1="23556" x2="26971" y2="39501"/>
                        <a14:foregroundMark x1="78407" y1="49468" x2="78444" y2="47791"/>
                        <a14:foregroundMark x1="69322" y1="20258" x2="68000" y2="17778"/>
                        <a14:foregroundMark x1="68000" y1="17778" x2="61038" y2="15116"/>
                        <a14:foregroundMark x1="40204" y1="11043" x2="34166" y2="10587"/>
                        <a14:foregroundMark x1="49004" y1="11707" x2="48412" y2="11662"/>
                        <a14:foregroundMark x1="26316" y1="96851" x2="25778" y2="96889"/>
                        <a14:foregroundMark x1="28755" y1="96679" x2="27711" y2="96753"/>
                        <a14:foregroundMark x1="25778" y1="96889" x2="24731" y2="95842"/>
                        <a14:foregroundMark x1="31111" y1="17778" x2="31111" y2="17778"/>
                        <a14:foregroundMark x1="31111" y1="17778" x2="56444" y2="49333"/>
                        <a14:foregroundMark x1="56444" y1="49333" x2="42222" y2="42667"/>
                        <a14:foregroundMark x1="42222" y1="42667" x2="54222" y2="49778"/>
                        <a14:foregroundMark x1="54667" y1="50222" x2="64000" y2="61333"/>
                        <a14:foregroundMark x1="59960" y1="45778" x2="66338" y2="53574"/>
                        <a14:foregroundMark x1="54510" y1="39116" x2="58868" y2="44444"/>
                        <a14:foregroundMark x1="52000" y1="24000" x2="52000" y2="24000"/>
                        <a14:foregroundMark x1="52444" y1="23556" x2="52444" y2="23556"/>
                        <a14:foregroundMark x1="59556" y1="22667" x2="61661" y2="21764"/>
                        <a14:foregroundMark x1="65155" y1="43377" x2="65778" y2="44000"/>
                        <a14:foregroundMark x1="64889" y1="43111" x2="64948" y2="43170"/>
                        <a14:foregroundMark x1="64958" y1="45778" x2="63111" y2="49778"/>
                        <a14:foregroundMark x1="65778" y1="44000" x2="65573" y2="44444"/>
                        <a14:foregroundMark x1="62667" y1="50222" x2="63556" y2="64889"/>
                        <a14:foregroundMark x1="63556" y1="64889" x2="60889" y2="50222"/>
                        <a14:foregroundMark x1="60889" y1="50222" x2="62667" y2="50667"/>
                        <a14:foregroundMark x1="56000" y1="59111" x2="56444" y2="60444"/>
                        <a14:foregroundMark x1="56444" y1="61333" x2="64031" y2="66391"/>
                        <a14:foregroundMark x1="27702" y1="21707" x2="40444" y2="29778"/>
                        <a14:foregroundMark x1="27149" y1="35176" x2="38222" y2="42667"/>
                        <a14:foregroundMark x1="36000" y1="32444" x2="36000" y2="32444"/>
                        <a14:foregroundMark x1="36889" y1="33778" x2="43111" y2="48889"/>
                        <a14:foregroundMark x1="43111" y1="48889" x2="42667" y2="48889"/>
                        <a14:foregroundMark x1="34222" y1="46667" x2="32000" y2="47556"/>
                        <a14:foregroundMark x1="30222" y1="48000" x2="30222" y2="48000"/>
                        <a14:backgroundMark x1="20444" y1="14222" x2="19111" y2="46667"/>
                        <a14:backgroundMark x1="19111" y1="46667" x2="15111" y2="62667"/>
                        <a14:backgroundMark x1="14222" y1="70222" x2="22667" y2="85778"/>
                        <a14:backgroundMark x1="22667" y1="85778" x2="32444" y2="92000"/>
                        <a14:backgroundMark x1="64889" y1="86667" x2="74667" y2="76000"/>
                        <a14:backgroundMark x1="74667" y1="76000" x2="81333" y2="55111"/>
                        <a14:backgroundMark x1="81333" y1="55111" x2="72444" y2="31556"/>
                        <a14:backgroundMark x1="72444" y1="31556" x2="64000" y2="26667"/>
                        <a14:backgroundMark x1="74222" y1="25333" x2="86222" y2="43111"/>
                        <a14:backgroundMark x1="92444" y1="70667" x2="92444" y2="70667"/>
                        <a14:backgroundMark x1="88889" y1="54667" x2="88889" y2="56000"/>
                        <a14:backgroundMark x1="84000" y1="80000" x2="73333" y2="86222"/>
                        <a14:backgroundMark x1="78667" y1="76000" x2="93333" y2="63556"/>
                        <a14:backgroundMark x1="92444" y1="46667" x2="92444" y2="49333"/>
                        <a14:backgroundMark x1="92444" y1="59111" x2="88889" y2="49333"/>
                        <a14:backgroundMark x1="89778" y1="52000" x2="90667" y2="58667"/>
                        <a14:backgroundMark x1="90667" y1="64444" x2="89778" y2="82667"/>
                        <a14:backgroundMark x1="74222" y1="52444" x2="70222" y2="74667"/>
                        <a14:backgroundMark x1="70222" y1="74667" x2="54667" y2="88444"/>
                        <a14:backgroundMark x1="54667" y1="88444" x2="52444" y2="89333"/>
                        <a14:backgroundMark x1="36444" y1="91111" x2="59111" y2="90667"/>
                        <a14:backgroundMark x1="59111" y1="90667" x2="59556" y2="90667"/>
                        <a14:backgroundMark x1="72889" y1="89778" x2="55111" y2="94222"/>
                        <a14:backgroundMark x1="74667" y1="88889" x2="76000" y2="86222"/>
                        <a14:backgroundMark x1="13333" y1="68000" x2="8889" y2="56000"/>
                        <a14:backgroundMark x1="8889" y1="56889" x2="8889" y2="71556"/>
                        <a14:backgroundMark x1="52000" y1="8000" x2="63556" y2="12000"/>
                        <a14:backgroundMark x1="41333" y1="10222" x2="44889" y2="14222"/>
                        <a14:backgroundMark x1="30667" y1="7556" x2="21778" y2="15111"/>
                        <a14:backgroundMark x1="72889" y1="18667" x2="92444" y2="59556"/>
                        <a14:backgroundMark x1="92889" y1="60444" x2="92889" y2="60444"/>
                        <a14:backgroundMark x1="93333" y1="61333" x2="81778" y2="50222"/>
                        <a14:backgroundMark x1="81778" y1="50222" x2="81778" y2="52000"/>
                        <a14:backgroundMark x1="81778" y1="52889" x2="79556" y2="46667"/>
                        <a14:backgroundMark x1="78667" y1="49333" x2="87556" y2="64889"/>
                        <a14:backgroundMark x1="87556" y1="64889" x2="72444" y2="88889"/>
                        <a14:backgroundMark x1="72444" y1="88889" x2="13333" y2="88444"/>
                        <a14:backgroundMark x1="13333" y1="88444" x2="6667" y2="66667"/>
                        <a14:backgroundMark x1="6667" y1="66667" x2="6667" y2="47556"/>
                        <a14:backgroundMark x1="6667" y1="47556" x2="9778" y2="83111"/>
                        <a14:backgroundMark x1="9778" y1="83111" x2="38667" y2="92444"/>
                        <a14:backgroundMark x1="80000" y1="49778" x2="76444" y2="28444"/>
                        <a14:backgroundMark x1="76444" y1="28444" x2="69778" y2="32889"/>
                        <a14:backgroundMark x1="69778" y1="32889" x2="69778" y2="32889"/>
                        <a14:backgroundMark x1="66222" y1="40444" x2="66222" y2="43111"/>
                        <a14:backgroundMark x1="66222" y1="44444" x2="66222" y2="44889"/>
                        <a14:backgroundMark x1="65778" y1="44444" x2="65778" y2="45778"/>
                        <a14:backgroundMark x1="65778" y1="45778" x2="65778" y2="45333"/>
                        <a14:backgroundMark x1="54667" y1="30222" x2="52444" y2="32444"/>
                        <a14:backgroundMark x1="52444" y1="32444" x2="60000" y2="32889"/>
                      </a14:backgroundRemoval>
                    </a14:imgEffect>
                  </a14:imgLayer>
                </a14:imgProps>
              </a:ext>
              <a:ext uri="{28A0092B-C50C-407E-A947-70E740481C1C}">
                <a14:useLocalDpi xmlns:a14="http://schemas.microsoft.com/office/drawing/2010/main" val="0"/>
              </a:ext>
            </a:extLst>
          </a:blip>
          <a:srcRect/>
          <a:stretch>
            <a:fillRect/>
          </a:stretch>
        </p:blipFill>
        <p:spPr bwMode="auto">
          <a:xfrm>
            <a:off x="1167056" y="3299792"/>
            <a:ext cx="3905601" cy="3905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ctor text box stock vector. Illustration of break, circle - 37056465">
            <a:extLst>
              <a:ext uri="{FF2B5EF4-FFF2-40B4-BE49-F238E27FC236}">
                <a16:creationId xmlns:a16="http://schemas.microsoft.com/office/drawing/2014/main" id="{C4AE98AF-DA19-4725-BCBD-E8AC1C2934C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252" b="90000" l="7385" r="90923">
                        <a14:foregroundMark x1="19385" y1="10432" x2="13846" y2="11223"/>
                        <a14:foregroundMark x1="14077" y1="18129" x2="19231" y2="20288"/>
                        <a14:foregroundMark x1="22538" y1="10647" x2="23769" y2="12014"/>
                        <a14:foregroundMark x1="25846" y1="14892" x2="11692" y2="20504"/>
                        <a14:foregroundMark x1="11692" y1="20504" x2="11769" y2="16259"/>
                        <a14:foregroundMark x1="15308" y1="7122" x2="18000" y2="7122"/>
                        <a14:foregroundMark x1="19615" y1="7554" x2="25231" y2="9496"/>
                        <a14:foregroundMark x1="24154" y1="8489" x2="13923" y2="6115"/>
                        <a14:foregroundMark x1="13923" y1="6115" x2="12385" y2="6763"/>
                        <a14:foregroundMark x1="11769" y1="6978" x2="7385" y2="15108"/>
                        <a14:foregroundMark x1="7385" y1="15108" x2="8231" y2="17986"/>
                        <a14:foregroundMark x1="8231" y1="17986" x2="13000" y2="24748"/>
                        <a14:foregroundMark x1="13000" y1="24748" x2="13000" y2="24748"/>
                        <a14:foregroundMark x1="14462" y1="5612" x2="14462" y2="5612"/>
                        <a14:foregroundMark x1="14462" y1="5612" x2="18769" y2="5252"/>
                        <a14:foregroundMark x1="21923" y1="5971" x2="22538" y2="6763"/>
                        <a14:foregroundMark x1="83923" y1="73237" x2="75615" y2="76115"/>
                        <a14:foregroundMark x1="75615" y1="76691" x2="76000" y2="77698"/>
                        <a14:foregroundMark x1="79538" y1="84029" x2="76846" y2="76331"/>
                        <a14:foregroundMark x1="85769" y1="71079" x2="89077" y2="74388"/>
                        <a14:foregroundMark x1="89231" y1="74604" x2="89231" y2="74604"/>
                        <a14:foregroundMark x1="89462" y1="75180" x2="90077" y2="77122"/>
                        <a14:foregroundMark x1="90462" y1="77698" x2="90923" y2="80360"/>
                        <a14:foregroundMark x1="90923" y1="80576" x2="90923" y2="82734"/>
                        <a14:foregroundMark x1="90923" y1="83309" x2="87385" y2="85827"/>
                        <a14:foregroundMark x1="72923" y1="85827" x2="88846" y2="85252"/>
                        <a14:foregroundMark x1="88000" y1="86763" x2="81385" y2="88273"/>
                        <a14:foregroundMark x1="81385" y1="88273" x2="78538" y2="88705"/>
                      </a14:backgroundRemoval>
                    </a14:imgEffect>
                  </a14:imgLayer>
                </a14:imgProps>
              </a:ext>
              <a:ext uri="{28A0092B-C50C-407E-A947-70E740481C1C}">
                <a14:useLocalDpi xmlns:a14="http://schemas.microsoft.com/office/drawing/2010/main" val="0"/>
              </a:ext>
            </a:extLst>
          </a:blip>
          <a:srcRect l="4128" t="2899" r="1648" b="10828"/>
          <a:stretch/>
        </p:blipFill>
        <p:spPr bwMode="auto">
          <a:xfrm>
            <a:off x="4453069" y="1610859"/>
            <a:ext cx="6885427" cy="47442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FC0D9C-7479-4EC4-84AC-BC90D4A8E669}"/>
              </a:ext>
            </a:extLst>
          </p:cNvPr>
          <p:cNvSpPr txBox="1"/>
          <p:nvPr/>
        </p:nvSpPr>
        <p:spPr>
          <a:xfrm>
            <a:off x="5439230" y="3429000"/>
            <a:ext cx="4913104" cy="1107996"/>
          </a:xfrm>
          <a:prstGeom prst="rect">
            <a:avLst/>
          </a:prstGeom>
          <a:noFill/>
        </p:spPr>
        <p:txBody>
          <a:bodyPr wrap="square" rtlCol="0">
            <a:spAutoFit/>
          </a:bodyPr>
          <a:lstStyle/>
          <a:p>
            <a:r>
              <a:rPr lang="en-US" sz="6600" dirty="0">
                <a:solidFill>
                  <a:srgbClr val="0E233E"/>
                </a:solidFill>
                <a:latin typeface="#9Slide07 Koni" pitchFamily="2" charset="0"/>
              </a:rPr>
              <a:t>PHÉP CHIA</a:t>
            </a:r>
          </a:p>
        </p:txBody>
      </p:sp>
    </p:spTree>
    <p:extLst>
      <p:ext uri="{BB962C8B-B14F-4D97-AF65-F5344CB8AC3E}">
        <p14:creationId xmlns:p14="http://schemas.microsoft.com/office/powerpoint/2010/main" val="398963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BB41-14F4-4038-8957-D4574DA563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1449F4D-3992-4D47-B727-12565DEBDB18}"/>
              </a:ext>
            </a:extLst>
          </p:cNvPr>
          <p:cNvSpPr>
            <a:spLocks noGrp="1"/>
          </p:cNvSpPr>
          <p:nvPr>
            <p:ph type="subTitle" idx="1"/>
          </p:nvPr>
        </p:nvSpPr>
        <p:spPr/>
        <p:txBody>
          <a:bodyPr/>
          <a:lstStyle/>
          <a:p>
            <a:endParaRPr lang="en-US"/>
          </a:p>
        </p:txBody>
      </p:sp>
      <p:pic>
        <p:nvPicPr>
          <p:cNvPr id="4" name="Picture 2">
            <a:extLst>
              <a:ext uri="{FF2B5EF4-FFF2-40B4-BE49-F238E27FC236}">
                <a16:creationId xmlns:a16="http://schemas.microsoft.com/office/drawing/2014/main" id="{FAF863CF-D3BD-499A-94E0-45E1EAD20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642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ác Phi Hành Gia Hình ảnh | Định dạng hình ảnh PSD 400457554| vn.lovepik.com">
            <a:extLst>
              <a:ext uri="{FF2B5EF4-FFF2-40B4-BE49-F238E27FC236}">
                <a16:creationId xmlns:a16="http://schemas.microsoft.com/office/drawing/2014/main" id="{8952E7FC-80A2-4F3D-8731-D5CE181857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11" b="93304" l="9375" r="89286">
                        <a14:foregroundMark x1="39286" y1="8036" x2="57589" y2="14732"/>
                        <a14:foregroundMark x1="58482" y1="7589" x2="41071" y2="5357"/>
                        <a14:foregroundMark x1="44643" y1="85268" x2="39286" y2="89286"/>
                        <a14:foregroundMark x1="35714" y1="90625" x2="35714" y2="90625"/>
                        <a14:foregroundMark x1="39286" y1="93304" x2="39286" y2="93304"/>
                        <a14:foregroundMark x1="25446" y1="25446" x2="25446" y2="25446"/>
                        <a14:foregroundMark x1="21875" y1="36607" x2="21875" y2="36607"/>
                        <a14:foregroundMark x1="29911" y1="42857" x2="29911" y2="42857"/>
                        <a14:foregroundMark x1="25446" y1="41071" x2="25446" y2="41071"/>
                        <a14:foregroundMark x1="21875" y1="32589" x2="21875" y2="32589"/>
                        <a14:backgroundMark x1="27232" y1="35714" x2="27232" y2="35714"/>
                      </a14:backgroundRemoval>
                    </a14:imgEffect>
                  </a14:imgLayer>
                </a14:imgProps>
              </a:ext>
              <a:ext uri="{28A0092B-C50C-407E-A947-70E740481C1C}">
                <a14:useLocalDpi xmlns:a14="http://schemas.microsoft.com/office/drawing/2010/main" val="0"/>
              </a:ext>
            </a:extLst>
          </a:blip>
          <a:srcRect/>
          <a:stretch>
            <a:fillRect/>
          </a:stretch>
        </p:blipFill>
        <p:spPr bwMode="auto">
          <a:xfrm>
            <a:off x="199302" y="3757140"/>
            <a:ext cx="2649396" cy="2649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36B70E-65CE-4535-9388-74F667AE44B2}"/>
              </a:ext>
            </a:extLst>
          </p:cNvPr>
          <p:cNvSpPr txBox="1"/>
          <p:nvPr/>
        </p:nvSpPr>
        <p:spPr>
          <a:xfrm>
            <a:off x="1524000" y="293218"/>
            <a:ext cx="7142922" cy="923330"/>
          </a:xfrm>
          <a:prstGeom prst="rect">
            <a:avLst/>
          </a:prstGeom>
          <a:noFill/>
        </p:spPr>
        <p:txBody>
          <a:bodyPr wrap="square" rtlCol="0">
            <a:spAutoFit/>
          </a:bodyPr>
          <a:lstStyle/>
          <a:p>
            <a:r>
              <a:rPr lang="en-US" sz="5400" dirty="0">
                <a:solidFill>
                  <a:srgbClr val="F9BF92"/>
                </a:solidFill>
                <a:latin typeface="#9Slide07 Koni" pitchFamily="2" charset="0"/>
              </a:rPr>
              <a:t>YÊU CẦU CẦN ĐẠT</a:t>
            </a:r>
          </a:p>
        </p:txBody>
      </p:sp>
      <p:grpSp>
        <p:nvGrpSpPr>
          <p:cNvPr id="13" name="Group 12">
            <a:extLst>
              <a:ext uri="{FF2B5EF4-FFF2-40B4-BE49-F238E27FC236}">
                <a16:creationId xmlns:a16="http://schemas.microsoft.com/office/drawing/2014/main" id="{8972975A-E498-4677-9ADC-76B564F9FB15}"/>
              </a:ext>
            </a:extLst>
          </p:cNvPr>
          <p:cNvGrpSpPr/>
          <p:nvPr/>
        </p:nvGrpSpPr>
        <p:grpSpPr>
          <a:xfrm>
            <a:off x="1698093" y="1648507"/>
            <a:ext cx="8293527" cy="1156574"/>
            <a:chOff x="1698093" y="1648507"/>
            <a:chExt cx="8293527" cy="1156574"/>
          </a:xfrm>
        </p:grpSpPr>
        <p:sp>
          <p:nvSpPr>
            <p:cNvPr id="7" name="Google Shape;476;p35">
              <a:extLst>
                <a:ext uri="{FF2B5EF4-FFF2-40B4-BE49-F238E27FC236}">
                  <a16:creationId xmlns:a16="http://schemas.microsoft.com/office/drawing/2014/main" id="{1069E082-20E5-42A4-BB43-37DB64BE6B8B}"/>
                </a:ext>
              </a:extLst>
            </p:cNvPr>
            <p:cNvSpPr txBox="1">
              <a:spLocks/>
            </p:cNvSpPr>
            <p:nvPr/>
          </p:nvSpPr>
          <p:spPr>
            <a:xfrm>
              <a:off x="1698093" y="1766272"/>
              <a:ext cx="1329407" cy="103880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 dirty="0">
                  <a:solidFill>
                    <a:srgbClr val="FFFF00"/>
                  </a:solidFill>
                  <a:latin typeface="#9Slide07 SVNMomento" panose="00000500000000000000" pitchFamily="2" charset="0"/>
                </a:rPr>
                <a:t>01</a:t>
              </a:r>
            </a:p>
          </p:txBody>
        </p:sp>
        <p:sp>
          <p:nvSpPr>
            <p:cNvPr id="8" name="Google Shape;476;p35">
              <a:extLst>
                <a:ext uri="{FF2B5EF4-FFF2-40B4-BE49-F238E27FC236}">
                  <a16:creationId xmlns:a16="http://schemas.microsoft.com/office/drawing/2014/main" id="{333297B0-AEED-446A-B9B0-2901250F2194}"/>
                </a:ext>
              </a:extLst>
            </p:cNvPr>
            <p:cNvSpPr txBox="1">
              <a:spLocks/>
            </p:cNvSpPr>
            <p:nvPr/>
          </p:nvSpPr>
          <p:spPr>
            <a:xfrm>
              <a:off x="2848698" y="1648507"/>
              <a:ext cx="7142922" cy="103880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 sz="4000" dirty="0">
                  <a:solidFill>
                    <a:srgbClr val="FFFF00"/>
                  </a:solidFill>
                  <a:latin typeface="#9Slide07 SVNMomento" panose="00000500000000000000" pitchFamily="2" charset="0"/>
                </a:rPr>
                <a:t>Nhận biết ban đầu về phép chia, dấu chia.</a:t>
              </a:r>
            </a:p>
          </p:txBody>
        </p:sp>
      </p:grpSp>
      <p:grpSp>
        <p:nvGrpSpPr>
          <p:cNvPr id="14" name="Group 13">
            <a:extLst>
              <a:ext uri="{FF2B5EF4-FFF2-40B4-BE49-F238E27FC236}">
                <a16:creationId xmlns:a16="http://schemas.microsoft.com/office/drawing/2014/main" id="{ECF67203-0372-4B23-BCF6-62C35773F1A5}"/>
              </a:ext>
            </a:extLst>
          </p:cNvPr>
          <p:cNvGrpSpPr/>
          <p:nvPr/>
        </p:nvGrpSpPr>
        <p:grpSpPr>
          <a:xfrm>
            <a:off x="2715657" y="2922846"/>
            <a:ext cx="9476343" cy="1156574"/>
            <a:chOff x="2715657" y="2922846"/>
            <a:chExt cx="9476343" cy="1156574"/>
          </a:xfrm>
        </p:grpSpPr>
        <p:sp>
          <p:nvSpPr>
            <p:cNvPr id="9" name="Google Shape;476;p35">
              <a:extLst>
                <a:ext uri="{FF2B5EF4-FFF2-40B4-BE49-F238E27FC236}">
                  <a16:creationId xmlns:a16="http://schemas.microsoft.com/office/drawing/2014/main" id="{DC17D659-6F12-4774-87C6-896969C015E2}"/>
                </a:ext>
              </a:extLst>
            </p:cNvPr>
            <p:cNvSpPr txBox="1">
              <a:spLocks/>
            </p:cNvSpPr>
            <p:nvPr/>
          </p:nvSpPr>
          <p:spPr>
            <a:xfrm>
              <a:off x="2715657" y="3040611"/>
              <a:ext cx="1329407" cy="103880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 dirty="0">
                  <a:solidFill>
                    <a:srgbClr val="FFFF00"/>
                  </a:solidFill>
                  <a:latin typeface="#9Slide07 SVNMomento" panose="00000500000000000000" pitchFamily="2" charset="0"/>
                </a:rPr>
                <a:t>02</a:t>
              </a:r>
            </a:p>
          </p:txBody>
        </p:sp>
        <p:sp>
          <p:nvSpPr>
            <p:cNvPr id="10" name="Google Shape;476;p35">
              <a:extLst>
                <a:ext uri="{FF2B5EF4-FFF2-40B4-BE49-F238E27FC236}">
                  <a16:creationId xmlns:a16="http://schemas.microsoft.com/office/drawing/2014/main" id="{C03B1B21-AEA7-4F19-BAC2-42EFF298C15F}"/>
                </a:ext>
              </a:extLst>
            </p:cNvPr>
            <p:cNvSpPr txBox="1">
              <a:spLocks/>
            </p:cNvSpPr>
            <p:nvPr/>
          </p:nvSpPr>
          <p:spPr>
            <a:xfrm>
              <a:off x="3866261" y="2922846"/>
              <a:ext cx="8325739" cy="103880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 sz="4000" dirty="0">
                  <a:solidFill>
                    <a:srgbClr val="FFFF00"/>
                  </a:solidFill>
                  <a:latin typeface="#9Slide07 SVNMomento" panose="00000500000000000000" pitchFamily="2" charset="0"/>
                </a:rPr>
                <a:t>Biết viết phép chia tưng ứng từ phép tính chia..</a:t>
              </a:r>
            </a:p>
          </p:txBody>
        </p:sp>
      </p:grpSp>
      <p:grpSp>
        <p:nvGrpSpPr>
          <p:cNvPr id="15" name="Group 14">
            <a:extLst>
              <a:ext uri="{FF2B5EF4-FFF2-40B4-BE49-F238E27FC236}">
                <a16:creationId xmlns:a16="http://schemas.microsoft.com/office/drawing/2014/main" id="{917846DF-F0AE-426D-A801-0FCBC533BA21}"/>
              </a:ext>
            </a:extLst>
          </p:cNvPr>
          <p:cNvGrpSpPr/>
          <p:nvPr/>
        </p:nvGrpSpPr>
        <p:grpSpPr>
          <a:xfrm>
            <a:off x="3508692" y="4647165"/>
            <a:ext cx="8363760" cy="1101557"/>
            <a:chOff x="3508692" y="4647165"/>
            <a:chExt cx="8363760" cy="1101557"/>
          </a:xfrm>
        </p:grpSpPr>
        <p:sp>
          <p:nvSpPr>
            <p:cNvPr id="11" name="Google Shape;476;p35">
              <a:extLst>
                <a:ext uri="{FF2B5EF4-FFF2-40B4-BE49-F238E27FC236}">
                  <a16:creationId xmlns:a16="http://schemas.microsoft.com/office/drawing/2014/main" id="{701BC86E-6C8A-44C8-A548-E2563B018CB4}"/>
                </a:ext>
              </a:extLst>
            </p:cNvPr>
            <p:cNvSpPr txBox="1">
              <a:spLocks/>
            </p:cNvSpPr>
            <p:nvPr/>
          </p:nvSpPr>
          <p:spPr>
            <a:xfrm>
              <a:off x="3508692" y="4647165"/>
              <a:ext cx="1329407" cy="103880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 dirty="0">
                  <a:solidFill>
                    <a:srgbClr val="FFFF00"/>
                  </a:solidFill>
                  <a:latin typeface="#9Slide07 SVNMomento" panose="00000500000000000000" pitchFamily="2" charset="0"/>
                </a:rPr>
                <a:t>03</a:t>
              </a:r>
            </a:p>
          </p:txBody>
        </p:sp>
        <p:sp>
          <p:nvSpPr>
            <p:cNvPr id="12" name="Google Shape;476;p35">
              <a:extLst>
                <a:ext uri="{FF2B5EF4-FFF2-40B4-BE49-F238E27FC236}">
                  <a16:creationId xmlns:a16="http://schemas.microsoft.com/office/drawing/2014/main" id="{FE752C99-4863-4F19-BFBE-BBFEA2EB68F5}"/>
                </a:ext>
              </a:extLst>
            </p:cNvPr>
            <p:cNvSpPr txBox="1">
              <a:spLocks/>
            </p:cNvSpPr>
            <p:nvPr/>
          </p:nvSpPr>
          <p:spPr>
            <a:xfrm>
              <a:off x="4636959" y="4709913"/>
              <a:ext cx="7235493" cy="103880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 sz="4000" dirty="0">
                  <a:solidFill>
                    <a:srgbClr val="FFFF00"/>
                  </a:solidFill>
                  <a:latin typeface="#9Slide07 SVNMomento" panose="00000500000000000000" pitchFamily="2" charset="0"/>
                </a:rPr>
                <a:t>Vận dụng giải một số bài toán thực tế</a:t>
              </a:r>
            </a:p>
            <a:p>
              <a:pPr algn="l">
                <a:spcBef>
                  <a:spcPts val="0"/>
                </a:spcBef>
              </a:pPr>
              <a:r>
                <a:rPr lang="en" sz="4000" dirty="0">
                  <a:solidFill>
                    <a:srgbClr val="FFFF00"/>
                  </a:solidFill>
                  <a:latin typeface="#9Slide07 SVNMomento" panose="00000500000000000000" pitchFamily="2" charset="0"/>
                </a:rPr>
                <a:t> về phép nhân, chia..</a:t>
              </a:r>
            </a:p>
          </p:txBody>
        </p:sp>
      </p:grpSp>
    </p:spTree>
    <p:extLst>
      <p:ext uri="{BB962C8B-B14F-4D97-AF65-F5344CB8AC3E}">
        <p14:creationId xmlns:p14="http://schemas.microsoft.com/office/powerpoint/2010/main" val="5319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80">
                                          <p:stCondLst>
                                            <p:cond delay="0"/>
                                          </p:stCondLst>
                                        </p:cTn>
                                        <p:tgtEl>
                                          <p:spTgt spid="15"/>
                                        </p:tgtEl>
                                      </p:cBhvr>
                                    </p:animEffect>
                                    <p:anim calcmode="lin" valueType="num">
                                      <p:cBhvr>
                                        <p:cTn id="4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4" dur="26">
                                          <p:stCondLst>
                                            <p:cond delay="650"/>
                                          </p:stCondLst>
                                        </p:cTn>
                                        <p:tgtEl>
                                          <p:spTgt spid="15"/>
                                        </p:tgtEl>
                                      </p:cBhvr>
                                      <p:to x="100000" y="60000"/>
                                    </p:animScale>
                                    <p:animScale>
                                      <p:cBhvr>
                                        <p:cTn id="55" dur="166" decel="50000">
                                          <p:stCondLst>
                                            <p:cond delay="676"/>
                                          </p:stCondLst>
                                        </p:cTn>
                                        <p:tgtEl>
                                          <p:spTgt spid="15"/>
                                        </p:tgtEl>
                                      </p:cBhvr>
                                      <p:to x="100000" y="100000"/>
                                    </p:animScale>
                                    <p:animScale>
                                      <p:cBhvr>
                                        <p:cTn id="56" dur="26">
                                          <p:stCondLst>
                                            <p:cond delay="1312"/>
                                          </p:stCondLst>
                                        </p:cTn>
                                        <p:tgtEl>
                                          <p:spTgt spid="15"/>
                                        </p:tgtEl>
                                      </p:cBhvr>
                                      <p:to x="100000" y="80000"/>
                                    </p:animScale>
                                    <p:animScale>
                                      <p:cBhvr>
                                        <p:cTn id="57" dur="166" decel="50000">
                                          <p:stCondLst>
                                            <p:cond delay="1338"/>
                                          </p:stCondLst>
                                        </p:cTn>
                                        <p:tgtEl>
                                          <p:spTgt spid="15"/>
                                        </p:tgtEl>
                                      </p:cBhvr>
                                      <p:to x="100000" y="100000"/>
                                    </p:animScale>
                                    <p:animScale>
                                      <p:cBhvr>
                                        <p:cTn id="58" dur="26">
                                          <p:stCondLst>
                                            <p:cond delay="1642"/>
                                          </p:stCondLst>
                                        </p:cTn>
                                        <p:tgtEl>
                                          <p:spTgt spid="15"/>
                                        </p:tgtEl>
                                      </p:cBhvr>
                                      <p:to x="100000" y="90000"/>
                                    </p:animScale>
                                    <p:animScale>
                                      <p:cBhvr>
                                        <p:cTn id="59" dur="166" decel="50000">
                                          <p:stCondLst>
                                            <p:cond delay="1668"/>
                                          </p:stCondLst>
                                        </p:cTn>
                                        <p:tgtEl>
                                          <p:spTgt spid="15"/>
                                        </p:tgtEl>
                                      </p:cBhvr>
                                      <p:to x="100000" y="100000"/>
                                    </p:animScale>
                                    <p:animScale>
                                      <p:cBhvr>
                                        <p:cTn id="60" dur="26">
                                          <p:stCondLst>
                                            <p:cond delay="1808"/>
                                          </p:stCondLst>
                                        </p:cTn>
                                        <p:tgtEl>
                                          <p:spTgt spid="15"/>
                                        </p:tgtEl>
                                      </p:cBhvr>
                                      <p:to x="100000" y="95000"/>
                                    </p:animScale>
                                    <p:animScale>
                                      <p:cBhvr>
                                        <p:cTn id="61"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AEDB70E1-E5CD-4A96-9718-038E5ACEBAD0}"/>
              </a:ext>
            </a:extLst>
          </p:cNvPr>
          <p:cNvPicPr>
            <a:picLocks noChangeAspect="1"/>
          </p:cNvPicPr>
          <p:nvPr/>
        </p:nvPicPr>
        <p:blipFill rotWithShape="1">
          <a:blip r:embed="rId2">
            <a:extLst>
              <a:ext uri="{28A0092B-C50C-407E-A947-70E740481C1C}">
                <a14:useLocalDpi xmlns:a14="http://schemas.microsoft.com/office/drawing/2010/main" val="0"/>
              </a:ext>
            </a:extLst>
          </a:blip>
          <a:srcRect r="16874"/>
          <a:stretch/>
        </p:blipFill>
        <p:spPr>
          <a:xfrm>
            <a:off x="20" y="-68933"/>
            <a:ext cx="12191980" cy="6856718"/>
          </a:xfrm>
          <a:prstGeom prst="rect">
            <a:avLst/>
          </a:prstGeom>
        </p:spPr>
      </p:pic>
      <p:sp>
        <p:nvSpPr>
          <p:cNvPr id="8" name="TextBox 7">
            <a:extLst>
              <a:ext uri="{FF2B5EF4-FFF2-40B4-BE49-F238E27FC236}">
                <a16:creationId xmlns:a16="http://schemas.microsoft.com/office/drawing/2014/main" id="{75EEC153-3751-4B68-857B-98C8FB78707D}"/>
              </a:ext>
            </a:extLst>
          </p:cNvPr>
          <p:cNvSpPr txBox="1"/>
          <p:nvPr/>
        </p:nvSpPr>
        <p:spPr>
          <a:xfrm>
            <a:off x="4240696" y="3588027"/>
            <a:ext cx="7142922" cy="1015663"/>
          </a:xfrm>
          <a:prstGeom prst="rect">
            <a:avLst/>
          </a:prstGeom>
          <a:noFill/>
        </p:spPr>
        <p:txBody>
          <a:bodyPr wrap="square" rtlCol="0">
            <a:spAutoFit/>
          </a:bodyPr>
          <a:lstStyle/>
          <a:p>
            <a:r>
              <a:rPr lang="en-US" sz="6000" dirty="0">
                <a:solidFill>
                  <a:srgbClr val="123150"/>
                </a:solidFill>
                <a:latin typeface="#9Slide07 Koni" pitchFamily="2" charset="0"/>
              </a:rPr>
              <a:t>KHÁM PHÁ</a:t>
            </a:r>
          </a:p>
        </p:txBody>
      </p:sp>
    </p:spTree>
    <p:extLst>
      <p:ext uri="{BB962C8B-B14F-4D97-AF65-F5344CB8AC3E}">
        <p14:creationId xmlns:p14="http://schemas.microsoft.com/office/powerpoint/2010/main" val="178395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2">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72278" y="205409"/>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6C5D564-44D0-4A11-93D6-DE1297CFA995}"/>
              </a:ext>
            </a:extLst>
          </p:cNvPr>
          <p:cNvSpPr txBox="1"/>
          <p:nvPr/>
        </p:nvSpPr>
        <p:spPr>
          <a:xfrm>
            <a:off x="878660" y="710106"/>
            <a:ext cx="10315411"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C</a:t>
            </a:r>
            <a:r>
              <a:rPr lang="vi-VN" sz="2800" dirty="0" err="1">
                <a:latin typeface="Arial" panose="020B0604020202020204" pitchFamily="34" charset="0"/>
                <a:ea typeface="Arial-Rounded" panose="020B0500000000000000" pitchFamily="34" charset="0"/>
                <a:cs typeface="Arial" panose="020B0604020202020204" pitchFamily="34" charset="0"/>
              </a:rPr>
              <a:t>hia</a:t>
            </a:r>
            <a:r>
              <a:rPr lang="vi-VN" sz="2800" dirty="0">
                <a:latin typeface="Arial" panose="020B0604020202020204" pitchFamily="34" charset="0"/>
                <a:ea typeface="Arial-Rounded" panose="020B0500000000000000" pitchFamily="34" charset="0"/>
                <a:cs typeface="Arial" panose="020B0604020202020204" pitchFamily="34" charset="0"/>
              </a:rPr>
              <a:t> </a:t>
            </a:r>
            <a:r>
              <a:rPr lang="vi-VN" sz="2800" dirty="0" err="1">
                <a:latin typeface="Arial" panose="020B0604020202020204" pitchFamily="34" charset="0"/>
                <a:ea typeface="Arial-Rounded" panose="020B0500000000000000" pitchFamily="34" charset="0"/>
                <a:cs typeface="Arial" panose="020B0604020202020204" pitchFamily="34" charset="0"/>
              </a:rPr>
              <a:t>đều</a:t>
            </a:r>
            <a:r>
              <a:rPr lang="vi-VN" sz="2800" dirty="0">
                <a:latin typeface="Arial" panose="020B0604020202020204" pitchFamily="34" charset="0"/>
                <a:ea typeface="Arial-Rounded" panose="020B0500000000000000" pitchFamily="34" charset="0"/>
                <a:cs typeface="Arial" panose="020B0604020202020204" pitchFamily="34" charset="0"/>
              </a:rPr>
              <a:t> </a:t>
            </a:r>
            <a:r>
              <a:rPr lang="en-US" sz="2800" dirty="0">
                <a:latin typeface="Arial" panose="020B0604020202020204" pitchFamily="34" charset="0"/>
                <a:ea typeface="Arial-Rounded" panose="020B0500000000000000" pitchFamily="34" charset="0"/>
                <a:cs typeface="Arial" panose="020B0604020202020204" pitchFamily="34" charset="0"/>
              </a:rPr>
              <a:t>6 </a:t>
            </a:r>
            <a:r>
              <a:rPr lang="en-US" sz="2800" dirty="0" err="1">
                <a:latin typeface="Arial" panose="020B0604020202020204" pitchFamily="34" charset="0"/>
                <a:ea typeface="Arial-Rounded" panose="020B0500000000000000" pitchFamily="34" charset="0"/>
                <a:cs typeface="Arial" panose="020B0604020202020204" pitchFamily="34" charset="0"/>
              </a:rPr>
              <a:t>quả</a:t>
            </a:r>
            <a:r>
              <a:rPr lang="en-US" sz="2800" dirty="0">
                <a:latin typeface="Arial" panose="020B0604020202020204" pitchFamily="34" charset="0"/>
                <a:ea typeface="Arial-Rounded" panose="020B0500000000000000" pitchFamily="34" charset="0"/>
                <a:cs typeface="Arial" panose="020B0604020202020204" pitchFamily="34" charset="0"/>
              </a:rPr>
              <a:t> cam </a:t>
            </a:r>
            <a:r>
              <a:rPr lang="vi-VN" sz="2800" dirty="0" err="1">
                <a:latin typeface="Arial" panose="020B0604020202020204" pitchFamily="34" charset="0"/>
                <a:ea typeface="Arial-Rounded" panose="020B0500000000000000" pitchFamily="34" charset="0"/>
                <a:cs typeface="Arial" panose="020B0604020202020204" pitchFamily="34" charset="0"/>
              </a:rPr>
              <a:t>vào</a:t>
            </a:r>
            <a:r>
              <a:rPr lang="vi-VN" sz="2800" dirty="0">
                <a:latin typeface="Arial" panose="020B0604020202020204" pitchFamily="34" charset="0"/>
                <a:ea typeface="Arial-Rounded" panose="020B0500000000000000" pitchFamily="34" charset="0"/>
                <a:cs typeface="Arial" panose="020B0604020202020204" pitchFamily="34" charset="0"/>
              </a:rPr>
              <a:t> 3 đĩa. Hỏi mỗi đĩa có mấy quả cam?</a:t>
            </a:r>
          </a:p>
        </p:txBody>
      </p:sp>
      <p:grpSp>
        <p:nvGrpSpPr>
          <p:cNvPr id="14" name="Group 13">
            <a:extLst>
              <a:ext uri="{FF2B5EF4-FFF2-40B4-BE49-F238E27FC236}">
                <a16:creationId xmlns:a16="http://schemas.microsoft.com/office/drawing/2014/main" id="{B45F8FF4-D5D6-42EB-81BA-CC3EDCBEEB18}"/>
              </a:ext>
            </a:extLst>
          </p:cNvPr>
          <p:cNvGrpSpPr/>
          <p:nvPr/>
        </p:nvGrpSpPr>
        <p:grpSpPr>
          <a:xfrm>
            <a:off x="878660" y="4249760"/>
            <a:ext cx="6820852" cy="1550222"/>
            <a:chOff x="1087785" y="2487203"/>
            <a:chExt cx="5634257" cy="925941"/>
          </a:xfrm>
        </p:grpSpPr>
        <p:sp>
          <p:nvSpPr>
            <p:cNvPr id="15" name="Parallelogram 14">
              <a:extLst>
                <a:ext uri="{FF2B5EF4-FFF2-40B4-BE49-F238E27FC236}">
                  <a16:creationId xmlns:a16="http://schemas.microsoft.com/office/drawing/2014/main" id="{BCDAA5C1-3A21-4BA9-900E-111DE6D5DACE}"/>
                </a:ext>
              </a:extLst>
            </p:cNvPr>
            <p:cNvSpPr/>
            <p:nvPr/>
          </p:nvSpPr>
          <p:spPr>
            <a:xfrm>
              <a:off x="1087785" y="2487203"/>
              <a:ext cx="5634257"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1DE0F0EF-032A-4BAC-B593-763020F7808E}"/>
                </a:ext>
              </a:extLst>
            </p:cNvPr>
            <p:cNvGrpSpPr/>
            <p:nvPr/>
          </p:nvGrpSpPr>
          <p:grpSpPr>
            <a:xfrm>
              <a:off x="1491329" y="2626323"/>
              <a:ext cx="1450975" cy="647701"/>
              <a:chOff x="5511800" y="323849"/>
              <a:chExt cx="1450975" cy="647701"/>
            </a:xfrm>
          </p:grpSpPr>
          <p:sp>
            <p:nvSpPr>
              <p:cNvPr id="25" name="Oval 24">
                <a:extLst>
                  <a:ext uri="{FF2B5EF4-FFF2-40B4-BE49-F238E27FC236}">
                    <a16:creationId xmlns:a16="http://schemas.microsoft.com/office/drawing/2014/main" id="{9995D454-E982-4F0F-92A6-44B066E7E0DE}"/>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Oval 25">
                <a:extLst>
                  <a:ext uri="{FF2B5EF4-FFF2-40B4-BE49-F238E27FC236}">
                    <a16:creationId xmlns:a16="http://schemas.microsoft.com/office/drawing/2014/main" id="{3E76464A-EA03-46FD-B453-29F2ECB483C1}"/>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Oval 26">
                <a:extLst>
                  <a:ext uri="{FF2B5EF4-FFF2-40B4-BE49-F238E27FC236}">
                    <a16:creationId xmlns:a16="http://schemas.microsoft.com/office/drawing/2014/main" id="{BF054B98-9D42-4191-AE37-729B9FB42CA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6CDBCAC6-E1B3-4DD8-B01C-0BD891CD22F1}"/>
                </a:ext>
              </a:extLst>
            </p:cNvPr>
            <p:cNvGrpSpPr/>
            <p:nvPr/>
          </p:nvGrpSpPr>
          <p:grpSpPr>
            <a:xfrm>
              <a:off x="3187037" y="2626367"/>
              <a:ext cx="1450975" cy="647701"/>
              <a:chOff x="5511800" y="323849"/>
              <a:chExt cx="1450975" cy="647701"/>
            </a:xfrm>
          </p:grpSpPr>
          <p:sp>
            <p:nvSpPr>
              <p:cNvPr id="22" name="Oval 21">
                <a:extLst>
                  <a:ext uri="{FF2B5EF4-FFF2-40B4-BE49-F238E27FC236}">
                    <a16:creationId xmlns:a16="http://schemas.microsoft.com/office/drawing/2014/main" id="{D48E28E6-9E43-4468-8F72-387DE1691B42}"/>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D660E75B-2081-410C-8EE3-D2C5E7CEEF83}"/>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849EA66E-A714-41E3-9B44-D52B8FC44919}"/>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D34D2830-97CF-499C-BC12-890BE7AE13EE}"/>
                </a:ext>
              </a:extLst>
            </p:cNvPr>
            <p:cNvGrpSpPr/>
            <p:nvPr/>
          </p:nvGrpSpPr>
          <p:grpSpPr>
            <a:xfrm>
              <a:off x="4881486" y="2626411"/>
              <a:ext cx="1452234" cy="647701"/>
              <a:chOff x="5510541" y="323849"/>
              <a:chExt cx="1452234" cy="647701"/>
            </a:xfrm>
          </p:grpSpPr>
          <p:sp>
            <p:nvSpPr>
              <p:cNvPr id="19" name="Oval 18">
                <a:extLst>
                  <a:ext uri="{FF2B5EF4-FFF2-40B4-BE49-F238E27FC236}">
                    <a16:creationId xmlns:a16="http://schemas.microsoft.com/office/drawing/2014/main" id="{681A4F90-F2E2-43EF-92C4-20022DD349D0}"/>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a:extLst>
                  <a:ext uri="{FF2B5EF4-FFF2-40B4-BE49-F238E27FC236}">
                    <a16:creationId xmlns:a16="http://schemas.microsoft.com/office/drawing/2014/main" id="{7E541C22-7843-4B46-841B-0F9869A5D49D}"/>
                  </a:ext>
                </a:extLst>
              </p:cNvPr>
              <p:cNvSpPr/>
              <p:nvPr/>
            </p:nvSpPr>
            <p:spPr>
              <a:xfrm>
                <a:off x="5510541" y="34752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Oval 20">
                <a:extLst>
                  <a:ext uri="{FF2B5EF4-FFF2-40B4-BE49-F238E27FC236}">
                    <a16:creationId xmlns:a16="http://schemas.microsoft.com/office/drawing/2014/main" id="{2688634E-79D3-4449-A1F2-E0B81282C49B}"/>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28" name="Picture 2" descr="Florida Orange Stock Illustrations – 673 Florida Orange Stock  Illustrations, Vectors &amp;amp; Clipart - Dreamstime">
            <a:extLst>
              <a:ext uri="{FF2B5EF4-FFF2-40B4-BE49-F238E27FC236}">
                <a16:creationId xmlns:a16="http://schemas.microsoft.com/office/drawing/2014/main" id="{8EF0E9C4-F49A-431C-A2E6-F3B86D28FC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5944" y="2605100"/>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lorida Orange Stock Illustrations – 673 Florida Orange Stock  Illustrations, Vectors &amp;amp; Clipart - Dreamstime">
            <a:extLst>
              <a:ext uri="{FF2B5EF4-FFF2-40B4-BE49-F238E27FC236}">
                <a16:creationId xmlns:a16="http://schemas.microsoft.com/office/drawing/2014/main" id="{CF449F27-F79A-4B9A-8602-99E6F48CF6C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299" y="2571625"/>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lorida Orange Stock Illustrations – 673 Florida Orange Stock  Illustrations, Vectors &amp;amp; Clipart - Dreamstime">
            <a:extLst>
              <a:ext uri="{FF2B5EF4-FFF2-40B4-BE49-F238E27FC236}">
                <a16:creationId xmlns:a16="http://schemas.microsoft.com/office/drawing/2014/main" id="{0CCA9986-412A-4E09-98C3-C81370CA58C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7689" y="2564410"/>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lorida Orange Stock Illustrations – 673 Florida Orange Stock  Illustrations, Vectors &amp;amp; Clipart - Dreamstime">
            <a:extLst>
              <a:ext uri="{FF2B5EF4-FFF2-40B4-BE49-F238E27FC236}">
                <a16:creationId xmlns:a16="http://schemas.microsoft.com/office/drawing/2014/main" id="{A625DB85-04FB-4D12-B4A0-1A79CD9388D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5633" y="2578841"/>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lorida Orange Stock Illustrations – 673 Florida Orange Stock  Illustrations, Vectors &amp;amp; Clipart - Dreamstime">
            <a:extLst>
              <a:ext uri="{FF2B5EF4-FFF2-40B4-BE49-F238E27FC236}">
                <a16:creationId xmlns:a16="http://schemas.microsoft.com/office/drawing/2014/main" id="{963280BB-DCAF-4E62-A7A9-57BCAC9DBA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3577" y="2564373"/>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lorida Orange Stock Illustrations – 673 Florida Orange Stock  Illustrations, Vectors &amp;amp; Clipart - Dreamstime">
            <a:extLst>
              <a:ext uri="{FF2B5EF4-FFF2-40B4-BE49-F238E27FC236}">
                <a16:creationId xmlns:a16="http://schemas.microsoft.com/office/drawing/2014/main" id="{A3F71B99-5E62-4503-82A7-BD88877EAF7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6550" y="2564372"/>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nền phi hành gia, ảnh nền phi hành gia cute cho điện thoại">
            <a:extLst>
              <a:ext uri="{FF2B5EF4-FFF2-40B4-BE49-F238E27FC236}">
                <a16:creationId xmlns:a16="http://schemas.microsoft.com/office/drawing/2014/main" id="{4961AD5D-37E2-43A4-9AC6-5E31B34C1BF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3895" t="58931" r="23787" b="11133"/>
          <a:stretch/>
        </p:blipFill>
        <p:spPr bwMode="auto">
          <a:xfrm>
            <a:off x="9960295" y="4906656"/>
            <a:ext cx="1729025" cy="197863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993B55AF-2ED6-41E5-9AC0-5BC30DAC902A}"/>
              </a:ext>
            </a:extLst>
          </p:cNvPr>
          <p:cNvGrpSpPr/>
          <p:nvPr/>
        </p:nvGrpSpPr>
        <p:grpSpPr>
          <a:xfrm>
            <a:off x="8553897" y="3612368"/>
            <a:ext cx="2492169" cy="1088807"/>
            <a:chOff x="8553897" y="3612368"/>
            <a:chExt cx="2492169" cy="1088807"/>
          </a:xfrm>
        </p:grpSpPr>
        <p:sp>
          <p:nvSpPr>
            <p:cNvPr id="11" name="Speech Bubble: Rectangle with Corners Rounded 10">
              <a:extLst>
                <a:ext uri="{FF2B5EF4-FFF2-40B4-BE49-F238E27FC236}">
                  <a16:creationId xmlns:a16="http://schemas.microsoft.com/office/drawing/2014/main" id="{FB36C505-60FA-4B23-8910-FB306F1675EF}"/>
                </a:ext>
              </a:extLst>
            </p:cNvPr>
            <p:cNvSpPr/>
            <p:nvPr/>
          </p:nvSpPr>
          <p:spPr>
            <a:xfrm>
              <a:off x="8561282" y="3612368"/>
              <a:ext cx="2446630" cy="1088807"/>
            </a:xfrm>
            <a:prstGeom prst="wedgeRoundRectCallout">
              <a:avLst>
                <a:gd name="adj1" fmla="val 38691"/>
                <a:gd name="adj2" fmla="val 67098"/>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4" name="TextBox 33">
              <a:extLst>
                <a:ext uri="{FF2B5EF4-FFF2-40B4-BE49-F238E27FC236}">
                  <a16:creationId xmlns:a16="http://schemas.microsoft.com/office/drawing/2014/main" id="{FBCA0F63-405E-40D7-A6FB-821110A225A8}"/>
                </a:ext>
              </a:extLst>
            </p:cNvPr>
            <p:cNvSpPr txBox="1"/>
            <p:nvPr/>
          </p:nvSpPr>
          <p:spPr>
            <a:xfrm>
              <a:off x="8553897" y="3741272"/>
              <a:ext cx="2492169" cy="830997"/>
            </a:xfrm>
            <a:prstGeom prst="rect">
              <a:avLst/>
            </a:prstGeom>
            <a:noFill/>
          </p:spPr>
          <p:txBody>
            <a:bodyPr wrap="square" rtlCol="0">
              <a:spAutoFit/>
            </a:bodyPr>
            <a:lstStyle/>
            <a:p>
              <a:r>
                <a:rPr lang="en-US" sz="2400" dirty="0" err="1">
                  <a:solidFill>
                    <a:srgbClr val="0E233E"/>
                  </a:solidFill>
                </a:rPr>
                <a:t>Đầu</a:t>
              </a:r>
              <a:r>
                <a:rPr lang="en-US" sz="2400" dirty="0">
                  <a:solidFill>
                    <a:srgbClr val="0E233E"/>
                  </a:solidFill>
                </a:rPr>
                <a:t> </a:t>
              </a:r>
              <a:r>
                <a:rPr lang="en-US" sz="2400" dirty="0" err="1">
                  <a:solidFill>
                    <a:srgbClr val="0E233E"/>
                  </a:solidFill>
                </a:rPr>
                <a:t>tiên</a:t>
              </a:r>
              <a:r>
                <a:rPr lang="en-US" sz="2400" dirty="0">
                  <a:solidFill>
                    <a:srgbClr val="0E233E"/>
                  </a:solidFill>
                </a:rPr>
                <a:t>, chia </a:t>
              </a:r>
              <a:r>
                <a:rPr lang="en-US" sz="2400" dirty="0" err="1">
                  <a:solidFill>
                    <a:srgbClr val="0E233E"/>
                  </a:solidFill>
                </a:rPr>
                <a:t>mỗi</a:t>
              </a:r>
              <a:r>
                <a:rPr lang="en-US" sz="2400" dirty="0">
                  <a:solidFill>
                    <a:srgbClr val="0E233E"/>
                  </a:solidFill>
                </a:rPr>
                <a:t> </a:t>
              </a:r>
              <a:r>
                <a:rPr lang="en-US" sz="2400" dirty="0" err="1">
                  <a:solidFill>
                    <a:srgbClr val="0E233E"/>
                  </a:solidFill>
                </a:rPr>
                <a:t>đĩa</a:t>
              </a:r>
              <a:r>
                <a:rPr lang="en-US" sz="2400" dirty="0">
                  <a:solidFill>
                    <a:srgbClr val="0E233E"/>
                  </a:solidFill>
                </a:rPr>
                <a:t> </a:t>
              </a:r>
              <a:r>
                <a:rPr lang="en-US" sz="2400" dirty="0" err="1">
                  <a:solidFill>
                    <a:srgbClr val="0E233E"/>
                  </a:solidFill>
                </a:rPr>
                <a:t>một</a:t>
              </a:r>
              <a:r>
                <a:rPr lang="en-US" sz="2400" dirty="0">
                  <a:solidFill>
                    <a:srgbClr val="0E233E"/>
                  </a:solidFill>
                </a:rPr>
                <a:t> </a:t>
              </a:r>
              <a:r>
                <a:rPr lang="en-US" sz="2400" dirty="0" err="1">
                  <a:solidFill>
                    <a:srgbClr val="0E233E"/>
                  </a:solidFill>
                </a:rPr>
                <a:t>quả</a:t>
              </a:r>
              <a:r>
                <a:rPr lang="en-US" sz="2400" dirty="0">
                  <a:solidFill>
                    <a:srgbClr val="0E233E"/>
                  </a:solidFill>
                </a:rPr>
                <a:t> cam</a:t>
              </a:r>
            </a:p>
          </p:txBody>
        </p:sp>
      </p:grpSp>
      <p:grpSp>
        <p:nvGrpSpPr>
          <p:cNvPr id="39" name="Group 38">
            <a:extLst>
              <a:ext uri="{FF2B5EF4-FFF2-40B4-BE49-F238E27FC236}">
                <a16:creationId xmlns:a16="http://schemas.microsoft.com/office/drawing/2014/main" id="{955E8FBE-8AC7-4AB1-B20B-BA6DC65A83E1}"/>
              </a:ext>
            </a:extLst>
          </p:cNvPr>
          <p:cNvGrpSpPr/>
          <p:nvPr/>
        </p:nvGrpSpPr>
        <p:grpSpPr>
          <a:xfrm>
            <a:off x="8546740" y="3607638"/>
            <a:ext cx="2492169" cy="1088807"/>
            <a:chOff x="8553897" y="3612368"/>
            <a:chExt cx="2492169" cy="1088807"/>
          </a:xfrm>
        </p:grpSpPr>
        <p:sp>
          <p:nvSpPr>
            <p:cNvPr id="40" name="Speech Bubble: Rectangle with Corners Rounded 39">
              <a:extLst>
                <a:ext uri="{FF2B5EF4-FFF2-40B4-BE49-F238E27FC236}">
                  <a16:creationId xmlns:a16="http://schemas.microsoft.com/office/drawing/2014/main" id="{BA17F5C4-5940-4561-A342-AA5E504C472B}"/>
                </a:ext>
              </a:extLst>
            </p:cNvPr>
            <p:cNvSpPr/>
            <p:nvPr/>
          </p:nvSpPr>
          <p:spPr>
            <a:xfrm>
              <a:off x="8561282" y="3612368"/>
              <a:ext cx="2446630" cy="1088807"/>
            </a:xfrm>
            <a:prstGeom prst="wedgeRoundRectCallout">
              <a:avLst>
                <a:gd name="adj1" fmla="val 38691"/>
                <a:gd name="adj2" fmla="val 67098"/>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1" name="TextBox 40">
              <a:extLst>
                <a:ext uri="{FF2B5EF4-FFF2-40B4-BE49-F238E27FC236}">
                  <a16:creationId xmlns:a16="http://schemas.microsoft.com/office/drawing/2014/main" id="{B119A541-C672-4AF3-BC15-A2FE23AF59EA}"/>
                </a:ext>
              </a:extLst>
            </p:cNvPr>
            <p:cNvSpPr txBox="1"/>
            <p:nvPr/>
          </p:nvSpPr>
          <p:spPr>
            <a:xfrm>
              <a:off x="8553897" y="3741272"/>
              <a:ext cx="2492169" cy="830997"/>
            </a:xfrm>
            <a:prstGeom prst="rect">
              <a:avLst/>
            </a:prstGeom>
            <a:noFill/>
          </p:spPr>
          <p:txBody>
            <a:bodyPr wrap="square" rtlCol="0">
              <a:spAutoFit/>
            </a:bodyPr>
            <a:lstStyle/>
            <a:p>
              <a:r>
                <a:rPr lang="en-US" sz="2400" dirty="0">
                  <a:solidFill>
                    <a:srgbClr val="0E233E"/>
                  </a:solidFill>
                </a:rPr>
                <a:t>Chia </a:t>
              </a:r>
              <a:r>
                <a:rPr lang="en-US" sz="2400" dirty="0" err="1">
                  <a:solidFill>
                    <a:srgbClr val="0E233E"/>
                  </a:solidFill>
                </a:rPr>
                <a:t>tiếp</a:t>
              </a:r>
              <a:r>
                <a:rPr lang="en-US" sz="2400" dirty="0">
                  <a:solidFill>
                    <a:srgbClr val="0E233E"/>
                  </a:solidFill>
                </a:rPr>
                <a:t> </a:t>
              </a:r>
              <a:r>
                <a:rPr lang="en-US" sz="2400" dirty="0" err="1">
                  <a:solidFill>
                    <a:srgbClr val="0E233E"/>
                  </a:solidFill>
                </a:rPr>
                <a:t>mỗi</a:t>
              </a:r>
              <a:r>
                <a:rPr lang="en-US" sz="2400" dirty="0">
                  <a:solidFill>
                    <a:srgbClr val="0E233E"/>
                  </a:solidFill>
                </a:rPr>
                <a:t> </a:t>
              </a:r>
              <a:r>
                <a:rPr lang="en-US" sz="2400" dirty="0" err="1">
                  <a:solidFill>
                    <a:srgbClr val="0E233E"/>
                  </a:solidFill>
                </a:rPr>
                <a:t>đĩa</a:t>
              </a:r>
              <a:r>
                <a:rPr lang="en-US" sz="2400" dirty="0">
                  <a:solidFill>
                    <a:srgbClr val="0E233E"/>
                  </a:solidFill>
                </a:rPr>
                <a:t> </a:t>
              </a:r>
              <a:r>
                <a:rPr lang="en-US" sz="2400" dirty="0" err="1">
                  <a:solidFill>
                    <a:srgbClr val="0E233E"/>
                  </a:solidFill>
                </a:rPr>
                <a:t>một</a:t>
              </a:r>
              <a:r>
                <a:rPr lang="en-US" sz="2400" dirty="0">
                  <a:solidFill>
                    <a:srgbClr val="0E233E"/>
                  </a:solidFill>
                </a:rPr>
                <a:t> </a:t>
              </a:r>
              <a:r>
                <a:rPr lang="en-US" sz="2400" dirty="0" err="1">
                  <a:solidFill>
                    <a:srgbClr val="0E233E"/>
                  </a:solidFill>
                </a:rPr>
                <a:t>quả</a:t>
              </a:r>
              <a:r>
                <a:rPr lang="en-US" sz="2400" dirty="0">
                  <a:solidFill>
                    <a:srgbClr val="0E233E"/>
                  </a:solidFill>
                </a:rPr>
                <a:t> </a:t>
              </a:r>
              <a:r>
                <a:rPr lang="en-US" sz="2400" dirty="0" err="1">
                  <a:solidFill>
                    <a:srgbClr val="0E233E"/>
                  </a:solidFill>
                </a:rPr>
                <a:t>nữa</a:t>
              </a:r>
              <a:r>
                <a:rPr lang="en-US" sz="2400" dirty="0">
                  <a:solidFill>
                    <a:srgbClr val="0E233E"/>
                  </a:solidFill>
                </a:rPr>
                <a:t>.</a:t>
              </a:r>
            </a:p>
          </p:txBody>
        </p:sp>
      </p:grpSp>
      <p:grpSp>
        <p:nvGrpSpPr>
          <p:cNvPr id="42" name="Group 41">
            <a:extLst>
              <a:ext uri="{FF2B5EF4-FFF2-40B4-BE49-F238E27FC236}">
                <a16:creationId xmlns:a16="http://schemas.microsoft.com/office/drawing/2014/main" id="{5E24C47C-F451-45AE-BB2D-E4FE3E1A80DC}"/>
              </a:ext>
            </a:extLst>
          </p:cNvPr>
          <p:cNvGrpSpPr/>
          <p:nvPr/>
        </p:nvGrpSpPr>
        <p:grpSpPr>
          <a:xfrm>
            <a:off x="8562238" y="3444310"/>
            <a:ext cx="2492169" cy="1088807"/>
            <a:chOff x="8553897" y="3612368"/>
            <a:chExt cx="2492169" cy="1088807"/>
          </a:xfrm>
        </p:grpSpPr>
        <p:sp>
          <p:nvSpPr>
            <p:cNvPr id="43" name="Speech Bubble: Rectangle with Corners Rounded 42">
              <a:extLst>
                <a:ext uri="{FF2B5EF4-FFF2-40B4-BE49-F238E27FC236}">
                  <a16:creationId xmlns:a16="http://schemas.microsoft.com/office/drawing/2014/main" id="{D891C25B-9270-4D97-9A4D-27496FA8ACA4}"/>
                </a:ext>
              </a:extLst>
            </p:cNvPr>
            <p:cNvSpPr/>
            <p:nvPr/>
          </p:nvSpPr>
          <p:spPr>
            <a:xfrm>
              <a:off x="8561282" y="3612368"/>
              <a:ext cx="2446630" cy="1088807"/>
            </a:xfrm>
            <a:prstGeom prst="wedgeRoundRectCallout">
              <a:avLst>
                <a:gd name="adj1" fmla="val 38691"/>
                <a:gd name="adj2" fmla="val 67098"/>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4" name="TextBox 43">
              <a:extLst>
                <a:ext uri="{FF2B5EF4-FFF2-40B4-BE49-F238E27FC236}">
                  <a16:creationId xmlns:a16="http://schemas.microsoft.com/office/drawing/2014/main" id="{1C46B111-12C9-4776-9489-403DC098849A}"/>
                </a:ext>
              </a:extLst>
            </p:cNvPr>
            <p:cNvSpPr txBox="1"/>
            <p:nvPr/>
          </p:nvSpPr>
          <p:spPr>
            <a:xfrm>
              <a:off x="8553897" y="3741272"/>
              <a:ext cx="2492169" cy="830997"/>
            </a:xfrm>
            <a:prstGeom prst="rect">
              <a:avLst/>
            </a:prstGeom>
            <a:noFill/>
          </p:spPr>
          <p:txBody>
            <a:bodyPr wrap="square" rtlCol="0">
              <a:spAutoFit/>
            </a:bodyPr>
            <a:lstStyle/>
            <a:p>
              <a:r>
                <a:rPr lang="en-US" sz="2400" dirty="0" err="1">
                  <a:solidFill>
                    <a:srgbClr val="0E233E"/>
                  </a:solidFill>
                </a:rPr>
                <a:t>Cuối</a:t>
              </a:r>
              <a:r>
                <a:rPr lang="en-US" sz="2400" dirty="0">
                  <a:solidFill>
                    <a:srgbClr val="0E233E"/>
                  </a:solidFill>
                </a:rPr>
                <a:t> </a:t>
              </a:r>
              <a:r>
                <a:rPr lang="en-US" sz="2400" dirty="0" err="1">
                  <a:solidFill>
                    <a:srgbClr val="0E233E"/>
                  </a:solidFill>
                </a:rPr>
                <a:t>cùng</a:t>
              </a:r>
              <a:r>
                <a:rPr lang="en-US" sz="2400" dirty="0">
                  <a:solidFill>
                    <a:srgbClr val="0E233E"/>
                  </a:solidFill>
                </a:rPr>
                <a:t>, </a:t>
              </a:r>
              <a:r>
                <a:rPr lang="en-US" sz="2400" dirty="0" err="1">
                  <a:solidFill>
                    <a:srgbClr val="0E233E"/>
                  </a:solidFill>
                </a:rPr>
                <a:t>mỗi</a:t>
              </a:r>
              <a:r>
                <a:rPr lang="en-US" sz="2400" dirty="0">
                  <a:solidFill>
                    <a:srgbClr val="0E233E"/>
                  </a:solidFill>
                </a:rPr>
                <a:t> </a:t>
              </a:r>
              <a:r>
                <a:rPr lang="en-US" sz="2400" dirty="0" err="1">
                  <a:solidFill>
                    <a:srgbClr val="0E233E"/>
                  </a:solidFill>
                </a:rPr>
                <a:t>đĩa</a:t>
              </a:r>
              <a:r>
                <a:rPr lang="en-US" sz="2400" dirty="0">
                  <a:solidFill>
                    <a:srgbClr val="0E233E"/>
                  </a:solidFill>
                </a:rPr>
                <a:t> </a:t>
              </a:r>
              <a:r>
                <a:rPr lang="en-US" sz="2400" dirty="0" err="1">
                  <a:solidFill>
                    <a:srgbClr val="0E233E"/>
                  </a:solidFill>
                </a:rPr>
                <a:t>có</a:t>
              </a:r>
              <a:r>
                <a:rPr lang="en-US" sz="2400" dirty="0">
                  <a:solidFill>
                    <a:srgbClr val="0E233E"/>
                  </a:solidFill>
                </a:rPr>
                <a:t> 2 </a:t>
              </a:r>
              <a:r>
                <a:rPr lang="en-US" sz="2400" dirty="0" err="1">
                  <a:solidFill>
                    <a:srgbClr val="0E233E"/>
                  </a:solidFill>
                </a:rPr>
                <a:t>quả</a:t>
              </a:r>
              <a:r>
                <a:rPr lang="en-US" sz="2400" dirty="0">
                  <a:solidFill>
                    <a:srgbClr val="0E233E"/>
                  </a:solidFill>
                </a:rPr>
                <a:t> cam.</a:t>
              </a:r>
            </a:p>
          </p:txBody>
        </p:sp>
      </p:grpSp>
      <p:sp>
        <p:nvSpPr>
          <p:cNvPr id="45" name="TextBox 44">
            <a:extLst>
              <a:ext uri="{FF2B5EF4-FFF2-40B4-BE49-F238E27FC236}">
                <a16:creationId xmlns:a16="http://schemas.microsoft.com/office/drawing/2014/main" id="{01F6BCC8-0108-4E58-AEC4-570C433D77FE}"/>
              </a:ext>
            </a:extLst>
          </p:cNvPr>
          <p:cNvSpPr txBox="1"/>
          <p:nvPr/>
        </p:nvSpPr>
        <p:spPr>
          <a:xfrm>
            <a:off x="738996" y="1401681"/>
            <a:ext cx="10315411" cy="523220"/>
          </a:xfrm>
          <a:prstGeom prst="rect">
            <a:avLst/>
          </a:prstGeom>
          <a:noFill/>
        </p:spPr>
        <p:txBody>
          <a:bodyPr wrap="square" rtlCol="0">
            <a:spAutoFit/>
          </a:bodyPr>
          <a:lstStyle/>
          <a:p>
            <a:r>
              <a:rPr lang="en-US" sz="2800" b="1" dirty="0">
                <a:latin typeface="Arial" panose="020B0604020202020204" pitchFamily="34" charset="0"/>
                <a:ea typeface="Arial-Rounded" panose="020B0500000000000000" pitchFamily="34" charset="0"/>
                <a:cs typeface="Arial" panose="020B0604020202020204" pitchFamily="34" charset="0"/>
              </a:rPr>
              <a:t>C</a:t>
            </a:r>
            <a:r>
              <a:rPr lang="vi-VN" sz="2800" b="1" dirty="0" err="1">
                <a:latin typeface="Arial" panose="020B0604020202020204" pitchFamily="34" charset="0"/>
                <a:ea typeface="Arial-Rounded" panose="020B0500000000000000" pitchFamily="34" charset="0"/>
                <a:cs typeface="Arial" panose="020B0604020202020204" pitchFamily="34" charset="0"/>
              </a:rPr>
              <a:t>hia</a:t>
            </a:r>
            <a:r>
              <a:rPr lang="vi-VN" sz="2800" b="1" dirty="0">
                <a:latin typeface="Arial" panose="020B0604020202020204" pitchFamily="34" charset="0"/>
                <a:ea typeface="Arial-Rounded" panose="020B0500000000000000" pitchFamily="34" charset="0"/>
                <a:cs typeface="Arial" panose="020B0604020202020204" pitchFamily="34" charset="0"/>
              </a:rPr>
              <a:t> </a:t>
            </a:r>
            <a:r>
              <a:rPr lang="vi-VN" sz="2800" b="1" dirty="0" err="1">
                <a:latin typeface="Arial" panose="020B0604020202020204" pitchFamily="34" charset="0"/>
                <a:ea typeface="Arial-Rounded" panose="020B0500000000000000" pitchFamily="34" charset="0"/>
                <a:cs typeface="Arial" panose="020B0604020202020204" pitchFamily="34" charset="0"/>
              </a:rPr>
              <a:t>đều</a:t>
            </a:r>
            <a:r>
              <a:rPr lang="vi-VN" sz="2800" b="1" dirty="0">
                <a:latin typeface="Arial" panose="020B0604020202020204" pitchFamily="34" charset="0"/>
                <a:ea typeface="Arial-Rounded" panose="020B0500000000000000" pitchFamily="34" charset="0"/>
                <a:cs typeface="Arial" panose="020B0604020202020204" pitchFamily="34" charset="0"/>
              </a:rPr>
              <a:t> </a:t>
            </a:r>
            <a:r>
              <a:rPr lang="en-US" sz="2800" dirty="0">
                <a:latin typeface="Arial" panose="020B0604020202020204" pitchFamily="34" charset="0"/>
                <a:ea typeface="Arial-Rounded" panose="020B0500000000000000" pitchFamily="34" charset="0"/>
                <a:cs typeface="Arial" panose="020B0604020202020204" pitchFamily="34" charset="0"/>
              </a:rPr>
              <a:t>6 </a:t>
            </a:r>
            <a:r>
              <a:rPr lang="en-US" sz="2800" dirty="0" err="1">
                <a:latin typeface="Arial" panose="020B0604020202020204" pitchFamily="34" charset="0"/>
                <a:ea typeface="Arial-Rounded" panose="020B0500000000000000" pitchFamily="34" charset="0"/>
                <a:cs typeface="Arial" panose="020B0604020202020204" pitchFamily="34" charset="0"/>
              </a:rPr>
              <a:t>quả</a:t>
            </a:r>
            <a:r>
              <a:rPr lang="en-US" sz="2800" dirty="0">
                <a:latin typeface="Arial" panose="020B0604020202020204" pitchFamily="34" charset="0"/>
                <a:ea typeface="Arial-Rounded" panose="020B0500000000000000" pitchFamily="34" charset="0"/>
                <a:cs typeface="Arial" panose="020B0604020202020204" pitchFamily="34" charset="0"/>
              </a:rPr>
              <a:t> cam </a:t>
            </a:r>
            <a:r>
              <a:rPr lang="vi-VN" sz="2800" dirty="0" err="1">
                <a:latin typeface="Arial" panose="020B0604020202020204" pitchFamily="34" charset="0"/>
                <a:ea typeface="Arial-Rounded" panose="020B0500000000000000" pitchFamily="34" charset="0"/>
                <a:cs typeface="Arial" panose="020B0604020202020204" pitchFamily="34" charset="0"/>
              </a:rPr>
              <a:t>vào</a:t>
            </a:r>
            <a:r>
              <a:rPr lang="vi-VN" sz="2800" dirty="0">
                <a:latin typeface="Arial" panose="020B0604020202020204" pitchFamily="34" charset="0"/>
                <a:ea typeface="Arial-Rounded" panose="020B0500000000000000" pitchFamily="34" charset="0"/>
                <a:cs typeface="Arial" panose="020B0604020202020204" pitchFamily="34" charset="0"/>
              </a:rPr>
              <a:t> 3 đĩa. </a:t>
            </a:r>
            <a:r>
              <a:rPr lang="en-US" sz="2800" dirty="0" err="1">
                <a:latin typeface="Arial" panose="020B0604020202020204" pitchFamily="34" charset="0"/>
                <a:ea typeface="Arial-Rounded" panose="020B0500000000000000" pitchFamily="34" charset="0"/>
                <a:cs typeface="Arial" panose="020B0604020202020204" pitchFamily="34" charset="0"/>
              </a:rPr>
              <a:t>Vậy</a:t>
            </a:r>
            <a:r>
              <a:rPr lang="en-US" sz="2800" dirty="0">
                <a:latin typeface="Arial" panose="020B0604020202020204" pitchFamily="34" charset="0"/>
                <a:ea typeface="Arial-Rounded" panose="020B0500000000000000" pitchFamily="34" charset="0"/>
                <a:cs typeface="Arial" panose="020B0604020202020204" pitchFamily="34" charset="0"/>
              </a:rPr>
              <a:t> </a:t>
            </a:r>
            <a:r>
              <a:rPr lang="vi-VN" sz="2800" b="1" dirty="0" err="1">
                <a:latin typeface="Arial" panose="020B0604020202020204" pitchFamily="34" charset="0"/>
                <a:ea typeface="Arial-Rounded" panose="020B0500000000000000" pitchFamily="34" charset="0"/>
                <a:cs typeface="Arial" panose="020B0604020202020204" pitchFamily="34" charset="0"/>
              </a:rPr>
              <a:t>mỗi</a:t>
            </a:r>
            <a:r>
              <a:rPr lang="vi-VN" sz="2800" b="1" dirty="0">
                <a:latin typeface="Arial" panose="020B0604020202020204" pitchFamily="34" charset="0"/>
                <a:ea typeface="Arial-Rounded" panose="020B0500000000000000" pitchFamily="34" charset="0"/>
                <a:cs typeface="Arial" panose="020B0604020202020204" pitchFamily="34" charset="0"/>
              </a:rPr>
              <a:t> đĩa </a:t>
            </a:r>
            <a:r>
              <a:rPr lang="vi-VN" sz="2800" dirty="0" err="1">
                <a:latin typeface="Arial" panose="020B0604020202020204" pitchFamily="34" charset="0"/>
                <a:ea typeface="Arial-Rounded" panose="020B0500000000000000" pitchFamily="34" charset="0"/>
                <a:cs typeface="Arial" panose="020B0604020202020204" pitchFamily="34" charset="0"/>
              </a:rPr>
              <a:t>có</a:t>
            </a:r>
            <a:r>
              <a:rPr lang="vi-VN" sz="2800" dirty="0">
                <a:latin typeface="Arial" panose="020B0604020202020204" pitchFamily="34" charset="0"/>
                <a:ea typeface="Arial-Rounded" panose="020B0500000000000000" pitchFamily="34" charset="0"/>
                <a:cs typeface="Arial" panose="020B0604020202020204" pitchFamily="34" charset="0"/>
              </a:rPr>
              <a:t> </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2</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vi-VN"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quả</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cam</a:t>
            </a:r>
          </a:p>
        </p:txBody>
      </p:sp>
    </p:spTree>
    <p:extLst>
      <p:ext uri="{BB962C8B-B14F-4D97-AF65-F5344CB8AC3E}">
        <p14:creationId xmlns:p14="http://schemas.microsoft.com/office/powerpoint/2010/main" val="24034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4.79167E-6 -1.48148E-6 L 0.15 0.25324 " pathEditMode="relative" rAng="0" ptsTypes="AA">
                                      <p:cBhvr>
                                        <p:cTn id="48" dur="2000" fill="hold"/>
                                        <p:tgtEl>
                                          <p:spTgt spid="33"/>
                                        </p:tgtEl>
                                        <p:attrNameLst>
                                          <p:attrName>ppt_x</p:attrName>
                                          <p:attrName>ppt_y</p:attrName>
                                        </p:attrNameLst>
                                      </p:cBhvr>
                                      <p:rCtr x="7500" y="12662"/>
                                    </p:animMotion>
                                  </p:childTnLst>
                                </p:cTn>
                              </p:par>
                              <p:par>
                                <p:cTn id="49" presetID="49" presetClass="path" presetSubtype="0" accel="50000" decel="50000" fill="hold" nodeType="withEffect">
                                  <p:stCondLst>
                                    <p:cond delay="0"/>
                                  </p:stCondLst>
                                  <p:childTnLst>
                                    <p:animMotion origin="layout" path="M -2.70833E-6 1.11111E-6 L -0.0987 0.24815 " pathEditMode="relative" rAng="0" ptsTypes="AA">
                                      <p:cBhvr>
                                        <p:cTn id="50" dur="2000" fill="hold"/>
                                        <p:tgtEl>
                                          <p:spTgt spid="29"/>
                                        </p:tgtEl>
                                        <p:attrNameLst>
                                          <p:attrName>ppt_x</p:attrName>
                                          <p:attrName>ppt_y</p:attrName>
                                        </p:attrNameLst>
                                      </p:cBhvr>
                                      <p:rCtr x="-4935" y="12407"/>
                                    </p:animMotion>
                                  </p:childTnLst>
                                </p:cTn>
                              </p:par>
                              <p:par>
                                <p:cTn id="51" presetID="49" presetClass="path" presetSubtype="0" accel="50000" decel="50000" fill="hold" nodeType="withEffect">
                                  <p:stCondLst>
                                    <p:cond delay="0"/>
                                  </p:stCondLst>
                                  <p:childTnLst>
                                    <p:animMotion origin="layout" path="M -1.45833E-6 -1.48148E-6 L 0.06576 0.25324 " pathEditMode="relative" rAng="0" ptsTypes="AA">
                                      <p:cBhvr>
                                        <p:cTn id="52" dur="2000" fill="hold"/>
                                        <p:tgtEl>
                                          <p:spTgt spid="32"/>
                                        </p:tgtEl>
                                        <p:attrNameLst>
                                          <p:attrName>ppt_x</p:attrName>
                                          <p:attrName>ppt_y</p:attrName>
                                        </p:attrNameLst>
                                      </p:cBhvr>
                                      <p:rCtr x="3281" y="12662"/>
                                    </p:animMotion>
                                  </p:childTnLst>
                                </p:cTn>
                              </p:par>
                              <p:par>
                                <p:cTn id="53" presetID="42"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4.375E-6 -1.48148E-6 L -0.10638 0.23519 " pathEditMode="relative" rAng="0" ptsTypes="AA">
                                      <p:cBhvr>
                                        <p:cTn id="61" dur="2000" fill="hold"/>
                                        <p:tgtEl>
                                          <p:spTgt spid="30"/>
                                        </p:tgtEl>
                                        <p:attrNameLst>
                                          <p:attrName>ppt_x</p:attrName>
                                          <p:attrName>ppt_y</p:attrName>
                                        </p:attrNameLst>
                                      </p:cBhvr>
                                      <p:rCtr x="-5326" y="11759"/>
                                    </p:animMotion>
                                  </p:childTnLst>
                                </p:cTn>
                              </p:par>
                              <p:par>
                                <p:cTn id="62" presetID="42" presetClass="path" presetSubtype="0" accel="50000" decel="50000" fill="hold" nodeType="withEffect">
                                  <p:stCondLst>
                                    <p:cond delay="0"/>
                                  </p:stCondLst>
                                  <p:childTnLst>
                                    <p:animMotion origin="layout" path="M 2.08333E-6 -4.81481E-6 L -0.03073 0.23311 " pathEditMode="relative" rAng="0" ptsTypes="AA">
                                      <p:cBhvr>
                                        <p:cTn id="63" dur="2000" fill="hold"/>
                                        <p:tgtEl>
                                          <p:spTgt spid="31"/>
                                        </p:tgtEl>
                                        <p:attrNameLst>
                                          <p:attrName>ppt_x</p:attrName>
                                          <p:attrName>ppt_y</p:attrName>
                                        </p:attrNameLst>
                                      </p:cBhvr>
                                      <p:rCtr x="-1536" y="11644"/>
                                    </p:animMotion>
                                  </p:childTnLst>
                                </p:cTn>
                              </p:par>
                              <p:par>
                                <p:cTn id="64" presetID="49" presetClass="path" presetSubtype="0" accel="50000" decel="50000" fill="hold" nodeType="withEffect">
                                  <p:stCondLst>
                                    <p:cond delay="0"/>
                                  </p:stCondLst>
                                  <p:childTnLst>
                                    <p:animMotion origin="layout" path="M -2.70833E-6 -5.55112E-17 L -0.11093 0.24907 " pathEditMode="relative" rAng="0" ptsTypes="AA">
                                      <p:cBhvr>
                                        <p:cTn id="65" dur="2000" fill="hold"/>
                                        <p:tgtEl>
                                          <p:spTgt spid="28"/>
                                        </p:tgtEl>
                                        <p:attrNameLst>
                                          <p:attrName>ppt_x</p:attrName>
                                          <p:attrName>ppt_y</p:attrName>
                                        </p:attrNameLst>
                                      </p:cBhvr>
                                      <p:rCtr x="-5547" y="12454"/>
                                    </p:animMotion>
                                  </p:childTnLst>
                                </p:cTn>
                              </p:par>
                              <p:par>
                                <p:cTn id="66" presetID="42"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42"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par>
                                <p:cTn id="94" presetID="22" presetClass="entr" presetSubtype="8"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left)">
                                      <p:cBhvr>
                                        <p:cTn id="96" dur="500"/>
                                        <p:tgtEl>
                                          <p:spTgt spid="45"/>
                                        </p:tgtEl>
                                      </p:cBhvr>
                                    </p:animEffect>
                                  </p:childTnLst>
                                </p:cTn>
                              </p:par>
                              <p:par>
                                <p:cTn id="97" presetID="42" presetClass="entr" presetSubtype="0" fill="hold" grpId="1"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p:bldP spid="45" grpId="0"/>
      <p:bldP spid="4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2">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72278" y="220719"/>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66FE21FE-BBC3-4B4C-A98C-B604B4525B0C}"/>
              </a:ext>
            </a:extLst>
          </p:cNvPr>
          <p:cNvGrpSpPr/>
          <p:nvPr/>
        </p:nvGrpSpPr>
        <p:grpSpPr>
          <a:xfrm>
            <a:off x="291548" y="409683"/>
            <a:ext cx="4585252" cy="1063046"/>
            <a:chOff x="878660" y="4153720"/>
            <a:chExt cx="6820852" cy="1646262"/>
          </a:xfrm>
        </p:grpSpPr>
        <p:grpSp>
          <p:nvGrpSpPr>
            <p:cNvPr id="14" name="Group 13">
              <a:extLst>
                <a:ext uri="{FF2B5EF4-FFF2-40B4-BE49-F238E27FC236}">
                  <a16:creationId xmlns:a16="http://schemas.microsoft.com/office/drawing/2014/main" id="{B45F8FF4-D5D6-42EB-81BA-CC3EDCBEEB18}"/>
                </a:ext>
              </a:extLst>
            </p:cNvPr>
            <p:cNvGrpSpPr/>
            <p:nvPr/>
          </p:nvGrpSpPr>
          <p:grpSpPr>
            <a:xfrm>
              <a:off x="878660" y="4249760"/>
              <a:ext cx="6820852" cy="1550222"/>
              <a:chOff x="1087785" y="2487203"/>
              <a:chExt cx="5634257" cy="925941"/>
            </a:xfrm>
          </p:grpSpPr>
          <p:sp>
            <p:nvSpPr>
              <p:cNvPr id="15" name="Parallelogram 14">
                <a:extLst>
                  <a:ext uri="{FF2B5EF4-FFF2-40B4-BE49-F238E27FC236}">
                    <a16:creationId xmlns:a16="http://schemas.microsoft.com/office/drawing/2014/main" id="{BCDAA5C1-3A21-4BA9-900E-111DE6D5DACE}"/>
                  </a:ext>
                </a:extLst>
              </p:cNvPr>
              <p:cNvSpPr/>
              <p:nvPr/>
            </p:nvSpPr>
            <p:spPr>
              <a:xfrm>
                <a:off x="1087785" y="2487203"/>
                <a:ext cx="5634257"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1DE0F0EF-032A-4BAC-B593-763020F7808E}"/>
                  </a:ext>
                </a:extLst>
              </p:cNvPr>
              <p:cNvGrpSpPr/>
              <p:nvPr/>
            </p:nvGrpSpPr>
            <p:grpSpPr>
              <a:xfrm>
                <a:off x="1491329" y="2626323"/>
                <a:ext cx="1450975" cy="647701"/>
                <a:chOff x="5511800" y="323849"/>
                <a:chExt cx="1450975" cy="647701"/>
              </a:xfrm>
            </p:grpSpPr>
            <p:sp>
              <p:nvSpPr>
                <p:cNvPr id="25" name="Oval 24">
                  <a:extLst>
                    <a:ext uri="{FF2B5EF4-FFF2-40B4-BE49-F238E27FC236}">
                      <a16:creationId xmlns:a16="http://schemas.microsoft.com/office/drawing/2014/main" id="{9995D454-E982-4F0F-92A6-44B066E7E0DE}"/>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Oval 25">
                  <a:extLst>
                    <a:ext uri="{FF2B5EF4-FFF2-40B4-BE49-F238E27FC236}">
                      <a16:creationId xmlns:a16="http://schemas.microsoft.com/office/drawing/2014/main" id="{3E76464A-EA03-46FD-B453-29F2ECB483C1}"/>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Oval 26">
                  <a:extLst>
                    <a:ext uri="{FF2B5EF4-FFF2-40B4-BE49-F238E27FC236}">
                      <a16:creationId xmlns:a16="http://schemas.microsoft.com/office/drawing/2014/main" id="{BF054B98-9D42-4191-AE37-729B9FB42CA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6CDBCAC6-E1B3-4DD8-B01C-0BD891CD22F1}"/>
                  </a:ext>
                </a:extLst>
              </p:cNvPr>
              <p:cNvGrpSpPr/>
              <p:nvPr/>
            </p:nvGrpSpPr>
            <p:grpSpPr>
              <a:xfrm>
                <a:off x="3187037" y="2626367"/>
                <a:ext cx="1450975" cy="647701"/>
                <a:chOff x="5511800" y="323849"/>
                <a:chExt cx="1450975" cy="647701"/>
              </a:xfrm>
            </p:grpSpPr>
            <p:sp>
              <p:nvSpPr>
                <p:cNvPr id="22" name="Oval 21">
                  <a:extLst>
                    <a:ext uri="{FF2B5EF4-FFF2-40B4-BE49-F238E27FC236}">
                      <a16:creationId xmlns:a16="http://schemas.microsoft.com/office/drawing/2014/main" id="{D48E28E6-9E43-4468-8F72-387DE1691B42}"/>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D660E75B-2081-410C-8EE3-D2C5E7CEEF83}"/>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849EA66E-A714-41E3-9B44-D52B8FC44919}"/>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D34D2830-97CF-499C-BC12-890BE7AE13EE}"/>
                  </a:ext>
                </a:extLst>
              </p:cNvPr>
              <p:cNvGrpSpPr/>
              <p:nvPr/>
            </p:nvGrpSpPr>
            <p:grpSpPr>
              <a:xfrm>
                <a:off x="4881486" y="2626411"/>
                <a:ext cx="1452234" cy="647701"/>
                <a:chOff x="5510541" y="323849"/>
                <a:chExt cx="1452234" cy="647701"/>
              </a:xfrm>
            </p:grpSpPr>
            <p:sp>
              <p:nvSpPr>
                <p:cNvPr id="19" name="Oval 18">
                  <a:extLst>
                    <a:ext uri="{FF2B5EF4-FFF2-40B4-BE49-F238E27FC236}">
                      <a16:creationId xmlns:a16="http://schemas.microsoft.com/office/drawing/2014/main" id="{681A4F90-F2E2-43EF-92C4-20022DD349D0}"/>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a:extLst>
                    <a:ext uri="{FF2B5EF4-FFF2-40B4-BE49-F238E27FC236}">
                      <a16:creationId xmlns:a16="http://schemas.microsoft.com/office/drawing/2014/main" id="{7E541C22-7843-4B46-841B-0F9869A5D49D}"/>
                    </a:ext>
                  </a:extLst>
                </p:cNvPr>
                <p:cNvSpPr/>
                <p:nvPr/>
              </p:nvSpPr>
              <p:spPr>
                <a:xfrm>
                  <a:off x="5510541" y="34752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Oval 20">
                  <a:extLst>
                    <a:ext uri="{FF2B5EF4-FFF2-40B4-BE49-F238E27FC236}">
                      <a16:creationId xmlns:a16="http://schemas.microsoft.com/office/drawing/2014/main" id="{2688634E-79D3-4449-A1F2-E0B81282C49B}"/>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28" name="Picture 2" descr="Florida Orange Stock Illustrations – 673 Florida Orange Stock  Illustrations, Vectors &amp;amp; Clipart - Dreamstime">
              <a:extLst>
                <a:ext uri="{FF2B5EF4-FFF2-40B4-BE49-F238E27FC236}">
                  <a16:creationId xmlns:a16="http://schemas.microsoft.com/office/drawing/2014/main" id="{8EF0E9C4-F49A-431C-A2E6-F3B86D28FC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3993" y="4222474"/>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lorida Orange Stock Illustrations – 673 Florida Orange Stock  Illustrations, Vectors &amp;amp; Clipart - Dreamstime">
              <a:extLst>
                <a:ext uri="{FF2B5EF4-FFF2-40B4-BE49-F238E27FC236}">
                  <a16:creationId xmlns:a16="http://schemas.microsoft.com/office/drawing/2014/main" id="{CF449F27-F79A-4B9A-8602-99E6F48CF6C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0674" y="4291879"/>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lorida Orange Stock Illustrations – 673 Florida Orange Stock  Illustrations, Vectors &amp;amp; Clipart - Dreamstime">
              <a:extLst>
                <a:ext uri="{FF2B5EF4-FFF2-40B4-BE49-F238E27FC236}">
                  <a16:creationId xmlns:a16="http://schemas.microsoft.com/office/drawing/2014/main" id="{0CCA9986-412A-4E09-98C3-C81370CA58C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1859" y="4153720"/>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lorida Orange Stock Illustrations – 673 Florida Orange Stock  Illustrations, Vectors &amp;amp; Clipart - Dreamstime">
              <a:extLst>
                <a:ext uri="{FF2B5EF4-FFF2-40B4-BE49-F238E27FC236}">
                  <a16:creationId xmlns:a16="http://schemas.microsoft.com/office/drawing/2014/main" id="{A625DB85-04FB-4D12-B4A0-1A79CD9388D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3141" y="4176537"/>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lorida Orange Stock Illustrations – 673 Florida Orange Stock  Illustrations, Vectors &amp;amp; Clipart - Dreamstime">
              <a:extLst>
                <a:ext uri="{FF2B5EF4-FFF2-40B4-BE49-F238E27FC236}">
                  <a16:creationId xmlns:a16="http://schemas.microsoft.com/office/drawing/2014/main" id="{963280BB-DCAF-4E62-A7A9-57BCAC9DBA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1591" y="4289685"/>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lorida Orange Stock Illustrations – 673 Florida Orange Stock  Illustrations, Vectors &amp;amp; Clipart - Dreamstime">
              <a:extLst>
                <a:ext uri="{FF2B5EF4-FFF2-40B4-BE49-F238E27FC236}">
                  <a16:creationId xmlns:a16="http://schemas.microsoft.com/office/drawing/2014/main" id="{A3F71B99-5E62-4503-82A7-BD88877EAF7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7639" y="4248044"/>
              <a:ext cx="1047997" cy="1047997"/>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01F6BCC8-0108-4E58-AEC4-570C433D77FE}"/>
              </a:ext>
            </a:extLst>
          </p:cNvPr>
          <p:cNvSpPr txBox="1"/>
          <p:nvPr/>
        </p:nvSpPr>
        <p:spPr>
          <a:xfrm>
            <a:off x="516756" y="1914351"/>
            <a:ext cx="10315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6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cam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chia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đều</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vào</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3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đĩa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mỗi</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đĩa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2</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cam</a:t>
            </a:r>
          </a:p>
        </p:txBody>
      </p:sp>
      <p:sp>
        <p:nvSpPr>
          <p:cNvPr id="38" name="TextBox 37">
            <a:extLst>
              <a:ext uri="{FF2B5EF4-FFF2-40B4-BE49-F238E27FC236}">
                <a16:creationId xmlns:a16="http://schemas.microsoft.com/office/drawing/2014/main" id="{728EA524-73FA-4FC6-8048-55A4A4D32928}"/>
              </a:ext>
            </a:extLst>
          </p:cNvPr>
          <p:cNvSpPr txBox="1"/>
          <p:nvPr/>
        </p:nvSpPr>
        <p:spPr>
          <a:xfrm>
            <a:off x="509397" y="3123979"/>
            <a:ext cx="5967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phép</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chia               6 : 3 = 2</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6146" name="Picture 2" descr="Hình ảnh Phi Hành Gia Hoạt Hình Bay Mặc đồ Vũ Trụ, Hoạt Hình, đáng Yêu, Phi  Công miễn phí tải tập tin PNG PSDComment và Vector">
            <a:extLst>
              <a:ext uri="{FF2B5EF4-FFF2-40B4-BE49-F238E27FC236}">
                <a16:creationId xmlns:a16="http://schemas.microsoft.com/office/drawing/2014/main" id="{6DAC8A64-8571-4789-B43C-4B54CD6BE1EE}"/>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070480" y="3776657"/>
            <a:ext cx="1884374" cy="1884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C9C33B8A-A86E-4B75-96D6-E6090A2175B0}"/>
              </a:ext>
            </a:extLst>
          </p:cNvPr>
          <p:cNvSpPr/>
          <p:nvPr/>
        </p:nvSpPr>
        <p:spPr>
          <a:xfrm>
            <a:off x="7203986" y="4118292"/>
            <a:ext cx="1152939" cy="9355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rgbClr val="002060"/>
                </a:solidFill>
                <a:latin typeface="#9Slide07 SVNZiclets" panose="02000603000000000000" pitchFamily="2" charset="0"/>
              </a:rPr>
              <a:t>:</a:t>
            </a:r>
          </a:p>
        </p:txBody>
      </p:sp>
      <p:grpSp>
        <p:nvGrpSpPr>
          <p:cNvPr id="46" name="Group 45">
            <a:extLst>
              <a:ext uri="{FF2B5EF4-FFF2-40B4-BE49-F238E27FC236}">
                <a16:creationId xmlns:a16="http://schemas.microsoft.com/office/drawing/2014/main" id="{B464BD44-F9A9-4982-9F79-E26C2B4FC7F9}"/>
              </a:ext>
            </a:extLst>
          </p:cNvPr>
          <p:cNvGrpSpPr/>
          <p:nvPr/>
        </p:nvGrpSpPr>
        <p:grpSpPr>
          <a:xfrm>
            <a:off x="9312122" y="2826777"/>
            <a:ext cx="2707600" cy="1088807"/>
            <a:chOff x="8561282" y="3612368"/>
            <a:chExt cx="2707600" cy="1088807"/>
          </a:xfrm>
        </p:grpSpPr>
        <p:sp>
          <p:nvSpPr>
            <p:cNvPr id="47" name="Speech Bubble: Rectangle with Corners Rounded 46">
              <a:extLst>
                <a:ext uri="{FF2B5EF4-FFF2-40B4-BE49-F238E27FC236}">
                  <a16:creationId xmlns:a16="http://schemas.microsoft.com/office/drawing/2014/main" id="{196DBD8B-AE95-42BE-946A-D72079AE312D}"/>
                </a:ext>
              </a:extLst>
            </p:cNvPr>
            <p:cNvSpPr/>
            <p:nvPr/>
          </p:nvSpPr>
          <p:spPr>
            <a:xfrm>
              <a:off x="8561282" y="3612368"/>
              <a:ext cx="2446630" cy="1088807"/>
            </a:xfrm>
            <a:prstGeom prst="wedgeRoundRectCallout">
              <a:avLst>
                <a:gd name="adj1" fmla="val -38548"/>
                <a:gd name="adj2" fmla="val 71297"/>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8" name="TextBox 47">
              <a:extLst>
                <a:ext uri="{FF2B5EF4-FFF2-40B4-BE49-F238E27FC236}">
                  <a16:creationId xmlns:a16="http://schemas.microsoft.com/office/drawing/2014/main" id="{D692DF49-E706-418D-83FA-ACD4CF573045}"/>
                </a:ext>
              </a:extLst>
            </p:cNvPr>
            <p:cNvSpPr txBox="1"/>
            <p:nvPr/>
          </p:nvSpPr>
          <p:spPr>
            <a:xfrm>
              <a:off x="8776713" y="3849508"/>
              <a:ext cx="2492169" cy="707886"/>
            </a:xfrm>
            <a:prstGeom prst="rect">
              <a:avLst/>
            </a:prstGeom>
            <a:noFill/>
          </p:spPr>
          <p:txBody>
            <a:bodyPr wrap="square" rtlCol="0">
              <a:spAutoFit/>
            </a:bodyPr>
            <a:lstStyle/>
            <a:p>
              <a:r>
                <a:rPr lang="en-US" sz="4000" dirty="0" err="1">
                  <a:solidFill>
                    <a:srgbClr val="0E233E"/>
                  </a:solidFill>
                </a:rPr>
                <a:t>Dấu</a:t>
              </a:r>
              <a:r>
                <a:rPr lang="en-US" sz="4000" dirty="0">
                  <a:solidFill>
                    <a:srgbClr val="0E233E"/>
                  </a:solidFill>
                </a:rPr>
                <a:t> chia</a:t>
              </a:r>
            </a:p>
          </p:txBody>
        </p:sp>
      </p:grpSp>
      <p:sp>
        <p:nvSpPr>
          <p:cNvPr id="49" name="TextBox 48">
            <a:extLst>
              <a:ext uri="{FF2B5EF4-FFF2-40B4-BE49-F238E27FC236}">
                <a16:creationId xmlns:a16="http://schemas.microsoft.com/office/drawing/2014/main" id="{E759ED04-91CF-442A-BB1E-94FFF74514BD}"/>
              </a:ext>
            </a:extLst>
          </p:cNvPr>
          <p:cNvSpPr txBox="1"/>
          <p:nvPr/>
        </p:nvSpPr>
        <p:spPr>
          <a:xfrm>
            <a:off x="516756" y="4254449"/>
            <a:ext cx="5967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Đọc</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là</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a:solidFill>
                  <a:srgbClr val="C73E43"/>
                </a:solidFill>
                <a:latin typeface="Arial" panose="020B0604020202020204" pitchFamily="34" charset="0"/>
                <a:ea typeface="Arial-Rounded" panose="020B0500000000000000" pitchFamily="34" charset="0"/>
                <a:cs typeface="Arial" panose="020B0604020202020204" pitchFamily="34" charset="0"/>
              </a:rPr>
              <a:t>6 chia 3 </a:t>
            </a:r>
            <a:r>
              <a:rPr lang="en-US" sz="2800" dirty="0" err="1">
                <a:solidFill>
                  <a:srgbClr val="C73E43"/>
                </a:solidFill>
                <a:latin typeface="Arial" panose="020B0604020202020204" pitchFamily="34" charset="0"/>
                <a:ea typeface="Arial-Rounded" panose="020B0500000000000000" pitchFamily="34" charset="0"/>
                <a:cs typeface="Arial" panose="020B0604020202020204" pitchFamily="34" charset="0"/>
              </a:rPr>
              <a:t>bằng</a:t>
            </a:r>
            <a:r>
              <a:rPr lang="en-US" sz="2800" dirty="0">
                <a:solidFill>
                  <a:srgbClr val="C73E43"/>
                </a:solidFill>
                <a:latin typeface="Arial" panose="020B0604020202020204" pitchFamily="34" charset="0"/>
                <a:ea typeface="Arial-Rounded" panose="020B0500000000000000" pitchFamily="34" charset="0"/>
                <a:cs typeface="Arial" panose="020B0604020202020204" pitchFamily="34" charset="0"/>
              </a:rPr>
              <a:t> 2</a:t>
            </a:r>
            <a:endParaRPr kumimoji="0" lang="vi-VN" sz="2800" b="1" i="0" u="none" strike="noStrike" kern="1200" cap="none" spc="0" normalizeH="0" baseline="0" noProof="0" dirty="0">
              <a:ln>
                <a:noFill/>
              </a:ln>
              <a:solidFill>
                <a:srgbClr val="C73E43"/>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4" name="Oval 3">
            <a:extLst>
              <a:ext uri="{FF2B5EF4-FFF2-40B4-BE49-F238E27FC236}">
                <a16:creationId xmlns:a16="http://schemas.microsoft.com/office/drawing/2014/main" id="{39C74F29-2971-4FC3-92FF-FC445DB84E4E}"/>
              </a:ext>
            </a:extLst>
          </p:cNvPr>
          <p:cNvSpPr/>
          <p:nvPr/>
        </p:nvSpPr>
        <p:spPr>
          <a:xfrm>
            <a:off x="4754880" y="3124725"/>
            <a:ext cx="339820" cy="583282"/>
          </a:xfrm>
          <a:prstGeom prst="ellipse">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Curved 5">
            <a:extLst>
              <a:ext uri="{FF2B5EF4-FFF2-40B4-BE49-F238E27FC236}">
                <a16:creationId xmlns:a16="http://schemas.microsoft.com/office/drawing/2014/main" id="{DA278589-9B16-435C-8307-42237C8A3D96}"/>
              </a:ext>
            </a:extLst>
          </p:cNvPr>
          <p:cNvCxnSpPr>
            <a:cxnSpLocks/>
          </p:cNvCxnSpPr>
          <p:nvPr/>
        </p:nvCxnSpPr>
        <p:spPr>
          <a:xfrm>
            <a:off x="4924790" y="3708007"/>
            <a:ext cx="2202332" cy="820570"/>
          </a:xfrm>
          <a:prstGeom prst="curvedConnector3">
            <a:avLst>
              <a:gd name="adj1" fmla="val -6051"/>
            </a:avLst>
          </a:prstGeom>
          <a:ln w="28575">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F2BF6766-2B62-4D04-BC2F-99CCF93C82BC}"/>
              </a:ext>
            </a:extLst>
          </p:cNvPr>
          <p:cNvSpPr/>
          <p:nvPr/>
        </p:nvSpPr>
        <p:spPr>
          <a:xfrm>
            <a:off x="478129" y="5460282"/>
            <a:ext cx="8163245" cy="914284"/>
          </a:xfrm>
          <a:prstGeom prst="roundRect">
            <a:avLst/>
          </a:prstGeom>
          <a:solidFill>
            <a:srgbClr val="F9BF92"/>
          </a:solid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E233E"/>
                </a:solidFill>
                <a:latin typeface="Arial" panose="020B0604020202020204" pitchFamily="34" charset="0"/>
                <a:cs typeface="Arial" panose="020B0604020202020204" pitchFamily="34" charset="0"/>
              </a:rPr>
              <a:t>Dấu</a:t>
            </a:r>
            <a:r>
              <a:rPr lang="en-US" sz="2800" dirty="0">
                <a:solidFill>
                  <a:srgbClr val="0E233E"/>
                </a:solidFill>
                <a:latin typeface="Arial" panose="020B0604020202020204" pitchFamily="34" charset="0"/>
                <a:cs typeface="Arial" panose="020B0604020202020204" pitchFamily="34" charset="0"/>
              </a:rPr>
              <a:t> </a:t>
            </a:r>
            <a:r>
              <a:rPr lang="en-US" sz="2800" dirty="0" err="1">
                <a:solidFill>
                  <a:srgbClr val="0E233E"/>
                </a:solidFill>
                <a:latin typeface="Arial" panose="020B0604020202020204" pitchFamily="34" charset="0"/>
                <a:cs typeface="Arial" panose="020B0604020202020204" pitchFamily="34" charset="0"/>
              </a:rPr>
              <a:t>hiệu</a:t>
            </a:r>
            <a:r>
              <a:rPr lang="en-US" sz="2800" dirty="0">
                <a:solidFill>
                  <a:srgbClr val="0E233E"/>
                </a:solidFill>
                <a:latin typeface="Arial" panose="020B0604020202020204" pitchFamily="34" charset="0"/>
                <a:cs typeface="Arial" panose="020B0604020202020204" pitchFamily="34" charset="0"/>
              </a:rPr>
              <a:t>: chia, chia </a:t>
            </a:r>
            <a:r>
              <a:rPr lang="en-US" sz="2800" dirty="0" err="1">
                <a:solidFill>
                  <a:srgbClr val="0E233E"/>
                </a:solidFill>
                <a:latin typeface="Arial" panose="020B0604020202020204" pitchFamily="34" charset="0"/>
                <a:cs typeface="Arial" panose="020B0604020202020204" pitchFamily="34" charset="0"/>
              </a:rPr>
              <a:t>đều</a:t>
            </a:r>
            <a:r>
              <a:rPr lang="en-US" sz="2800" dirty="0">
                <a:solidFill>
                  <a:srgbClr val="0E233E"/>
                </a:solidFill>
                <a:latin typeface="Arial" panose="020B0604020202020204" pitchFamily="34" charset="0"/>
                <a:cs typeface="Arial" panose="020B0604020202020204" pitchFamily="34" charset="0"/>
              </a:rPr>
              <a:t>, </a:t>
            </a:r>
            <a:r>
              <a:rPr lang="en-US" sz="2800" dirty="0" err="1">
                <a:solidFill>
                  <a:srgbClr val="0E233E"/>
                </a:solidFill>
                <a:latin typeface="Arial" panose="020B0604020202020204" pitchFamily="34" charset="0"/>
                <a:cs typeface="Arial" panose="020B0604020202020204" pitchFamily="34" charset="0"/>
              </a:rPr>
              <a:t>xếp</a:t>
            </a:r>
            <a:r>
              <a:rPr lang="en-US" sz="2800" dirty="0">
                <a:solidFill>
                  <a:srgbClr val="0E233E"/>
                </a:solidFill>
                <a:latin typeface="Arial" panose="020B0604020202020204" pitchFamily="34" charset="0"/>
                <a:cs typeface="Arial" panose="020B0604020202020204" pitchFamily="34" charset="0"/>
              </a:rPr>
              <a:t> </a:t>
            </a:r>
            <a:r>
              <a:rPr lang="en-US" sz="2800" dirty="0" err="1">
                <a:solidFill>
                  <a:srgbClr val="0E233E"/>
                </a:solidFill>
                <a:latin typeface="Arial" panose="020B0604020202020204" pitchFamily="34" charset="0"/>
                <a:cs typeface="Arial" panose="020B0604020202020204" pitchFamily="34" charset="0"/>
              </a:rPr>
              <a:t>đều</a:t>
            </a:r>
            <a:r>
              <a:rPr lang="en-US" sz="2800" dirty="0">
                <a:solidFill>
                  <a:srgbClr val="0E233E"/>
                </a:solidFill>
                <a:latin typeface="Arial" panose="020B0604020202020204" pitchFamily="34" charset="0"/>
                <a:cs typeface="Arial" panose="020B0604020202020204" pitchFamily="34" charset="0"/>
              </a:rPr>
              <a:t>, </a:t>
            </a:r>
            <a:r>
              <a:rPr lang="en-US" sz="2800" dirty="0" err="1">
                <a:solidFill>
                  <a:srgbClr val="0E233E"/>
                </a:solidFill>
                <a:latin typeface="Arial" panose="020B0604020202020204" pitchFamily="34" charset="0"/>
                <a:cs typeface="Arial" panose="020B0604020202020204" pitchFamily="34" charset="0"/>
              </a:rPr>
              <a:t>cắm</a:t>
            </a:r>
            <a:r>
              <a:rPr lang="en-US" sz="2800" dirty="0">
                <a:solidFill>
                  <a:srgbClr val="0E233E"/>
                </a:solidFill>
                <a:latin typeface="Arial" panose="020B0604020202020204" pitchFamily="34" charset="0"/>
                <a:cs typeface="Arial" panose="020B0604020202020204" pitchFamily="34" charset="0"/>
              </a:rPr>
              <a:t> </a:t>
            </a:r>
            <a:r>
              <a:rPr lang="en-US" sz="2800" dirty="0" err="1">
                <a:solidFill>
                  <a:srgbClr val="0E233E"/>
                </a:solidFill>
                <a:latin typeface="Arial" panose="020B0604020202020204" pitchFamily="34" charset="0"/>
                <a:cs typeface="Arial" panose="020B0604020202020204" pitchFamily="34" charset="0"/>
              </a:rPr>
              <a:t>đều</a:t>
            </a:r>
            <a:r>
              <a:rPr lang="en-US" sz="2800" dirty="0">
                <a:solidFill>
                  <a:srgbClr val="0E233E"/>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0514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anim calcmode="lin" valueType="num">
                                      <p:cBhvr>
                                        <p:cTn id="11" dur="1000" fill="hold"/>
                                        <p:tgtEl>
                                          <p:spTgt spid="45"/>
                                        </p:tgtEl>
                                        <p:attrNameLst>
                                          <p:attrName>ppt_x</p:attrName>
                                        </p:attrNameLst>
                                      </p:cBhvr>
                                      <p:tavLst>
                                        <p:tav tm="0">
                                          <p:val>
                                            <p:strVal val="#ppt_x"/>
                                          </p:val>
                                        </p:tav>
                                        <p:tav tm="100000">
                                          <p:val>
                                            <p:strVal val="#ppt_x"/>
                                          </p:val>
                                        </p:tav>
                                      </p:tavLst>
                                    </p:anim>
                                    <p:anim calcmode="lin" valueType="num">
                                      <p:cBhvr>
                                        <p:cTn id="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146"/>
                                        </p:tgtEl>
                                        <p:attrNameLst>
                                          <p:attrName>style.visibility</p:attrName>
                                        </p:attrNameLst>
                                      </p:cBhvr>
                                      <p:to>
                                        <p:strVal val="visible"/>
                                      </p:to>
                                    </p:set>
                                    <p:animEffect transition="in" filter="fade">
                                      <p:cBhvr>
                                        <p:cTn id="43" dur="1000"/>
                                        <p:tgtEl>
                                          <p:spTgt spid="6146"/>
                                        </p:tgtEl>
                                      </p:cBhvr>
                                    </p:animEffect>
                                    <p:anim calcmode="lin" valueType="num">
                                      <p:cBhvr>
                                        <p:cTn id="44" dur="1000" fill="hold"/>
                                        <p:tgtEl>
                                          <p:spTgt spid="6146"/>
                                        </p:tgtEl>
                                        <p:attrNameLst>
                                          <p:attrName>ppt_x</p:attrName>
                                        </p:attrNameLst>
                                      </p:cBhvr>
                                      <p:tavLst>
                                        <p:tav tm="0">
                                          <p:val>
                                            <p:strVal val="#ppt_x"/>
                                          </p:val>
                                        </p:tav>
                                        <p:tav tm="100000">
                                          <p:val>
                                            <p:strVal val="#ppt_x"/>
                                          </p:val>
                                        </p:tav>
                                      </p:tavLst>
                                    </p:anim>
                                    <p:anim calcmode="lin" valueType="num">
                                      <p:cBhvr>
                                        <p:cTn id="4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anim calcmode="lin" valueType="num">
                                      <p:cBhvr>
                                        <p:cTn id="51" dur="1000" fill="hold"/>
                                        <p:tgtEl>
                                          <p:spTgt spid="55"/>
                                        </p:tgtEl>
                                        <p:attrNameLst>
                                          <p:attrName>ppt_x</p:attrName>
                                        </p:attrNameLst>
                                      </p:cBhvr>
                                      <p:tavLst>
                                        <p:tav tm="0">
                                          <p:val>
                                            <p:strVal val="#ppt_x"/>
                                          </p:val>
                                        </p:tav>
                                        <p:tav tm="100000">
                                          <p:val>
                                            <p:strVal val="#ppt_x"/>
                                          </p:val>
                                        </p:tav>
                                      </p:tavLst>
                                    </p:anim>
                                    <p:anim calcmode="lin" valueType="num">
                                      <p:cBhvr>
                                        <p:cTn id="5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38" grpId="0"/>
      <p:bldP spid="3" grpId="0" animBg="1"/>
      <p:bldP spid="49" grpId="0"/>
      <p:bldP spid="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EEB0DE50-D7F9-4789-9974-2DCCBF64113C}"/>
              </a:ext>
            </a:extLst>
          </p:cNvPr>
          <p:cNvPicPr>
            <a:picLocks noChangeAspect="1"/>
          </p:cNvPicPr>
          <p:nvPr/>
        </p:nvPicPr>
        <p:blipFill rotWithShape="1">
          <a:blip r:embed="rId2">
            <a:extLst>
              <a:ext uri="{28A0092B-C50C-407E-A947-70E740481C1C}">
                <a14:useLocalDpi xmlns:a14="http://schemas.microsoft.com/office/drawing/2010/main" val="0"/>
              </a:ext>
            </a:extLst>
          </a:blip>
          <a:srcRect l="24927" r="10172"/>
          <a:stretch/>
        </p:blipFill>
        <p:spPr>
          <a:xfrm>
            <a:off x="20" y="1282"/>
            <a:ext cx="12191980" cy="6856718"/>
          </a:xfrm>
          <a:prstGeom prst="rect">
            <a:avLst/>
          </a:prstGeom>
        </p:spPr>
      </p:pic>
      <p:sp>
        <p:nvSpPr>
          <p:cNvPr id="8" name="Rectangle 7">
            <a:extLst>
              <a:ext uri="{FF2B5EF4-FFF2-40B4-BE49-F238E27FC236}">
                <a16:creationId xmlns:a16="http://schemas.microsoft.com/office/drawing/2014/main" id="{BA1B2EB6-B24A-4DB9-A5B7-00C17F4D1BFE}"/>
              </a:ext>
            </a:extLst>
          </p:cNvPr>
          <p:cNvSpPr/>
          <p:nvPr/>
        </p:nvSpPr>
        <p:spPr>
          <a:xfrm>
            <a:off x="172278" y="205409"/>
            <a:ext cx="11728174" cy="64471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5D564-44D0-4A11-93D6-DE1297CFA995}"/>
              </a:ext>
            </a:extLst>
          </p:cNvPr>
          <p:cNvSpPr txBox="1"/>
          <p:nvPr/>
        </p:nvSpPr>
        <p:spPr>
          <a:xfrm>
            <a:off x="878660" y="710106"/>
            <a:ext cx="10315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hia</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đều</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6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cam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vào</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đĩa</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mỗi</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đĩa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2</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cam</a:t>
            </a:r>
          </a:p>
        </p:txBody>
      </p:sp>
      <p:grpSp>
        <p:nvGrpSpPr>
          <p:cNvPr id="16" name="Group 15">
            <a:extLst>
              <a:ext uri="{FF2B5EF4-FFF2-40B4-BE49-F238E27FC236}">
                <a16:creationId xmlns:a16="http://schemas.microsoft.com/office/drawing/2014/main" id="{1DE0F0EF-032A-4BAC-B593-763020F7808E}"/>
              </a:ext>
            </a:extLst>
          </p:cNvPr>
          <p:cNvGrpSpPr/>
          <p:nvPr/>
        </p:nvGrpSpPr>
        <p:grpSpPr>
          <a:xfrm>
            <a:off x="800284" y="4421393"/>
            <a:ext cx="1756556" cy="1084389"/>
            <a:chOff x="5511800" y="323849"/>
            <a:chExt cx="1450975" cy="647701"/>
          </a:xfrm>
        </p:grpSpPr>
        <p:sp>
          <p:nvSpPr>
            <p:cNvPr id="25" name="Oval 24">
              <a:extLst>
                <a:ext uri="{FF2B5EF4-FFF2-40B4-BE49-F238E27FC236}">
                  <a16:creationId xmlns:a16="http://schemas.microsoft.com/office/drawing/2014/main" id="{9995D454-E982-4F0F-92A6-44B066E7E0DE}"/>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Oval 25">
              <a:extLst>
                <a:ext uri="{FF2B5EF4-FFF2-40B4-BE49-F238E27FC236}">
                  <a16:creationId xmlns:a16="http://schemas.microsoft.com/office/drawing/2014/main" id="{3E76464A-EA03-46FD-B453-29F2ECB483C1}"/>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Oval 26">
              <a:extLst>
                <a:ext uri="{FF2B5EF4-FFF2-40B4-BE49-F238E27FC236}">
                  <a16:creationId xmlns:a16="http://schemas.microsoft.com/office/drawing/2014/main" id="{BF054B98-9D42-4191-AE37-729B9FB42CA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6CDBCAC6-E1B3-4DD8-B01C-0BD891CD22F1}"/>
              </a:ext>
            </a:extLst>
          </p:cNvPr>
          <p:cNvGrpSpPr/>
          <p:nvPr/>
        </p:nvGrpSpPr>
        <p:grpSpPr>
          <a:xfrm>
            <a:off x="3420022" y="4482750"/>
            <a:ext cx="1756556" cy="1084389"/>
            <a:chOff x="5511800" y="323849"/>
            <a:chExt cx="1450975" cy="647701"/>
          </a:xfrm>
        </p:grpSpPr>
        <p:sp>
          <p:nvSpPr>
            <p:cNvPr id="22" name="Oval 21">
              <a:extLst>
                <a:ext uri="{FF2B5EF4-FFF2-40B4-BE49-F238E27FC236}">
                  <a16:creationId xmlns:a16="http://schemas.microsoft.com/office/drawing/2014/main" id="{D48E28E6-9E43-4468-8F72-387DE1691B42}"/>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D660E75B-2081-410C-8EE3-D2C5E7CEEF83}"/>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849EA66E-A714-41E3-9B44-D52B8FC44919}"/>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D34D2830-97CF-499C-BC12-890BE7AE13EE}"/>
              </a:ext>
            </a:extLst>
          </p:cNvPr>
          <p:cNvGrpSpPr/>
          <p:nvPr/>
        </p:nvGrpSpPr>
        <p:grpSpPr>
          <a:xfrm>
            <a:off x="5802868" y="4482750"/>
            <a:ext cx="1758080" cy="1084389"/>
            <a:chOff x="5510541" y="323849"/>
            <a:chExt cx="1452234" cy="647701"/>
          </a:xfrm>
        </p:grpSpPr>
        <p:sp>
          <p:nvSpPr>
            <p:cNvPr id="19" name="Oval 18">
              <a:extLst>
                <a:ext uri="{FF2B5EF4-FFF2-40B4-BE49-F238E27FC236}">
                  <a16:creationId xmlns:a16="http://schemas.microsoft.com/office/drawing/2014/main" id="{681A4F90-F2E2-43EF-92C4-20022DD349D0}"/>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a:extLst>
                <a:ext uri="{FF2B5EF4-FFF2-40B4-BE49-F238E27FC236}">
                  <a16:creationId xmlns:a16="http://schemas.microsoft.com/office/drawing/2014/main" id="{7E541C22-7843-4B46-841B-0F9869A5D49D}"/>
                </a:ext>
              </a:extLst>
            </p:cNvPr>
            <p:cNvSpPr/>
            <p:nvPr/>
          </p:nvSpPr>
          <p:spPr>
            <a:xfrm>
              <a:off x="5510541" y="34752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Oval 20">
              <a:extLst>
                <a:ext uri="{FF2B5EF4-FFF2-40B4-BE49-F238E27FC236}">
                  <a16:creationId xmlns:a16="http://schemas.microsoft.com/office/drawing/2014/main" id="{2688634E-79D3-4449-A1F2-E0B81282C49B}"/>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 descr="Florida Orange Stock Illustrations – 673 Florida Orange Stock  Illustrations, Vectors &amp;amp; Clipart - Dreamstime">
            <a:extLst>
              <a:ext uri="{FF2B5EF4-FFF2-40B4-BE49-F238E27FC236}">
                <a16:creationId xmlns:a16="http://schemas.microsoft.com/office/drawing/2014/main" id="{8EF0E9C4-F49A-431C-A2E6-F3B86D28FC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5944" y="2605100"/>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lorida Orange Stock Illustrations – 673 Florida Orange Stock  Illustrations, Vectors &amp;amp; Clipart - Dreamstime">
            <a:extLst>
              <a:ext uri="{FF2B5EF4-FFF2-40B4-BE49-F238E27FC236}">
                <a16:creationId xmlns:a16="http://schemas.microsoft.com/office/drawing/2014/main" id="{CF449F27-F79A-4B9A-8602-99E6F48CF6C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299" y="2571625"/>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lorida Orange Stock Illustrations – 673 Florida Orange Stock  Illustrations, Vectors &amp;amp; Clipart - Dreamstime">
            <a:extLst>
              <a:ext uri="{FF2B5EF4-FFF2-40B4-BE49-F238E27FC236}">
                <a16:creationId xmlns:a16="http://schemas.microsoft.com/office/drawing/2014/main" id="{0CCA9986-412A-4E09-98C3-C81370CA58C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7689" y="2564410"/>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lorida Orange Stock Illustrations – 673 Florida Orange Stock  Illustrations, Vectors &amp;amp; Clipart - Dreamstime">
            <a:extLst>
              <a:ext uri="{FF2B5EF4-FFF2-40B4-BE49-F238E27FC236}">
                <a16:creationId xmlns:a16="http://schemas.microsoft.com/office/drawing/2014/main" id="{A625DB85-04FB-4D12-B4A0-1A79CD9388D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5633" y="2578841"/>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lorida Orange Stock Illustrations – 673 Florida Orange Stock  Illustrations, Vectors &amp;amp; Clipart - Dreamstime">
            <a:extLst>
              <a:ext uri="{FF2B5EF4-FFF2-40B4-BE49-F238E27FC236}">
                <a16:creationId xmlns:a16="http://schemas.microsoft.com/office/drawing/2014/main" id="{963280BB-DCAF-4E62-A7A9-57BCAC9DBA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3577" y="2564373"/>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lorida Orange Stock Illustrations – 673 Florida Orange Stock  Illustrations, Vectors &amp;amp; Clipart - Dreamstime">
            <a:extLst>
              <a:ext uri="{FF2B5EF4-FFF2-40B4-BE49-F238E27FC236}">
                <a16:creationId xmlns:a16="http://schemas.microsoft.com/office/drawing/2014/main" id="{A3F71B99-5E62-4503-82A7-BD88877EAF7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6550" y="2564372"/>
            <a:ext cx="1047997" cy="10479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nền phi hành gia, ảnh nền phi hành gia cute cho điện thoại">
            <a:extLst>
              <a:ext uri="{FF2B5EF4-FFF2-40B4-BE49-F238E27FC236}">
                <a16:creationId xmlns:a16="http://schemas.microsoft.com/office/drawing/2014/main" id="{4961AD5D-37E2-43A4-9AC6-5E31B34C1BF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3895" t="58931" r="23787" b="11133"/>
          <a:stretch/>
        </p:blipFill>
        <p:spPr bwMode="auto">
          <a:xfrm>
            <a:off x="9960295" y="4906656"/>
            <a:ext cx="1729025" cy="197863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993B55AF-2ED6-41E5-9AC0-5BC30DAC902A}"/>
              </a:ext>
            </a:extLst>
          </p:cNvPr>
          <p:cNvGrpSpPr/>
          <p:nvPr/>
        </p:nvGrpSpPr>
        <p:grpSpPr>
          <a:xfrm>
            <a:off x="8561282" y="3585082"/>
            <a:ext cx="2492169" cy="1200329"/>
            <a:chOff x="8561282" y="3585082"/>
            <a:chExt cx="2492169" cy="1200329"/>
          </a:xfrm>
        </p:grpSpPr>
        <p:sp>
          <p:nvSpPr>
            <p:cNvPr id="11" name="Speech Bubble: Rectangle with Corners Rounded 10">
              <a:extLst>
                <a:ext uri="{FF2B5EF4-FFF2-40B4-BE49-F238E27FC236}">
                  <a16:creationId xmlns:a16="http://schemas.microsoft.com/office/drawing/2014/main" id="{FB36C505-60FA-4B23-8910-FB306F1675EF}"/>
                </a:ext>
              </a:extLst>
            </p:cNvPr>
            <p:cNvSpPr/>
            <p:nvPr/>
          </p:nvSpPr>
          <p:spPr>
            <a:xfrm>
              <a:off x="8561282" y="3612368"/>
              <a:ext cx="2446630" cy="1088807"/>
            </a:xfrm>
            <a:prstGeom prst="wedgeRoundRectCallout">
              <a:avLst>
                <a:gd name="adj1" fmla="val 38691"/>
                <a:gd name="adj2" fmla="val 67098"/>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FBCA0F63-405E-40D7-A6FB-821110A225A8}"/>
                </a:ext>
              </a:extLst>
            </p:cNvPr>
            <p:cNvSpPr txBox="1"/>
            <p:nvPr/>
          </p:nvSpPr>
          <p:spPr>
            <a:xfrm>
              <a:off x="8561282" y="3585082"/>
              <a:ext cx="24921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E233E"/>
                  </a:solidFill>
                  <a:effectLst/>
                  <a:uLnTx/>
                  <a:uFillTx/>
                  <a:latin typeface="Calibri"/>
                  <a:ea typeface="+mn-ea"/>
                  <a:cs typeface="+mn-cs"/>
                </a:rPr>
                <a:t>Chia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hai</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quả</a:t>
              </a:r>
              <a:r>
                <a:rPr kumimoji="0" lang="en-US" sz="2400" b="0" i="0" u="none" strike="noStrike" kern="1200" cap="none" spc="0" normalizeH="0" baseline="0" noProof="0" dirty="0">
                  <a:ln>
                    <a:noFill/>
                  </a:ln>
                  <a:solidFill>
                    <a:srgbClr val="0E233E"/>
                  </a:solidFill>
                  <a:effectLst/>
                  <a:uLnTx/>
                  <a:uFillTx/>
                  <a:latin typeface="Calibri"/>
                  <a:ea typeface="+mn-ea"/>
                  <a:cs typeface="+mn-cs"/>
                </a:rPr>
                <a:t> cam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vào</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lang="en-US" sz="2400" dirty="0" err="1">
                  <a:solidFill>
                    <a:srgbClr val="0E233E"/>
                  </a:solidFill>
                  <a:latin typeface="Calibri"/>
                </a:rPr>
                <a:t>đĩa</a:t>
              </a:r>
              <a:r>
                <a:rPr lang="en-US" sz="2400" dirty="0">
                  <a:solidFill>
                    <a:srgbClr val="0E233E"/>
                  </a:solidFill>
                  <a:latin typeface="Calibri"/>
                </a:rPr>
                <a:t>, </a:t>
              </a:r>
              <a:r>
                <a:rPr kumimoji="0" lang="en-US" sz="2400" b="0" i="0" u="none" strike="noStrike" kern="1200" cap="none" spc="0" normalizeH="0" baseline="0" noProof="0" dirty="0">
                  <a:ln>
                    <a:noFill/>
                  </a:ln>
                  <a:solidFill>
                    <a:srgbClr val="0E233E"/>
                  </a:solidFill>
                  <a:effectLst/>
                  <a:uLnTx/>
                  <a:uFillTx/>
                  <a:latin typeface="Calibri"/>
                  <a:ea typeface="+mn-ea"/>
                  <a:cs typeface="+mn-cs"/>
                </a:rPr>
                <a:t>ta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được</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đĩa</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thứ</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nhất</a:t>
              </a:r>
              <a:r>
                <a:rPr kumimoji="0" lang="en-US" sz="2400" b="0" i="0" u="none" strike="noStrike" kern="1200" cap="none" spc="0" normalizeH="0" baseline="0" noProof="0" dirty="0">
                  <a:ln>
                    <a:noFill/>
                  </a:ln>
                  <a:solidFill>
                    <a:srgbClr val="0E233E"/>
                  </a:solidFill>
                  <a:effectLst/>
                  <a:uLnTx/>
                  <a:uFillTx/>
                  <a:latin typeface="Calibri"/>
                  <a:ea typeface="+mn-ea"/>
                  <a:cs typeface="+mn-cs"/>
                </a:rPr>
                <a:t>.</a:t>
              </a:r>
            </a:p>
          </p:txBody>
        </p:sp>
      </p:grpSp>
      <p:grpSp>
        <p:nvGrpSpPr>
          <p:cNvPr id="39" name="Group 38">
            <a:extLst>
              <a:ext uri="{FF2B5EF4-FFF2-40B4-BE49-F238E27FC236}">
                <a16:creationId xmlns:a16="http://schemas.microsoft.com/office/drawing/2014/main" id="{955E8FBE-8AC7-4AB1-B20B-BA6DC65A83E1}"/>
              </a:ext>
            </a:extLst>
          </p:cNvPr>
          <p:cNvGrpSpPr/>
          <p:nvPr/>
        </p:nvGrpSpPr>
        <p:grpSpPr>
          <a:xfrm>
            <a:off x="8538169" y="3626838"/>
            <a:ext cx="2538685" cy="1200329"/>
            <a:chOff x="8561282" y="3611422"/>
            <a:chExt cx="2538685" cy="1200329"/>
          </a:xfrm>
        </p:grpSpPr>
        <p:sp>
          <p:nvSpPr>
            <p:cNvPr id="40" name="Speech Bubble: Rectangle with Corners Rounded 39">
              <a:extLst>
                <a:ext uri="{FF2B5EF4-FFF2-40B4-BE49-F238E27FC236}">
                  <a16:creationId xmlns:a16="http://schemas.microsoft.com/office/drawing/2014/main" id="{BA17F5C4-5940-4561-A342-AA5E504C472B}"/>
                </a:ext>
              </a:extLst>
            </p:cNvPr>
            <p:cNvSpPr/>
            <p:nvPr/>
          </p:nvSpPr>
          <p:spPr>
            <a:xfrm>
              <a:off x="8561282" y="3612368"/>
              <a:ext cx="2446630" cy="1088807"/>
            </a:xfrm>
            <a:prstGeom prst="wedgeRoundRectCallout">
              <a:avLst>
                <a:gd name="adj1" fmla="val 38691"/>
                <a:gd name="adj2" fmla="val 67098"/>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119A541-C672-4AF3-BC15-A2FE23AF59EA}"/>
                </a:ext>
              </a:extLst>
            </p:cNvPr>
            <p:cNvSpPr txBox="1"/>
            <p:nvPr/>
          </p:nvSpPr>
          <p:spPr>
            <a:xfrm>
              <a:off x="8607798" y="3611422"/>
              <a:ext cx="24921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E233E"/>
                  </a:solidFill>
                  <a:effectLst/>
                  <a:uLnTx/>
                  <a:uFillTx/>
                  <a:latin typeface="Calibri"/>
                  <a:ea typeface="+mn-ea"/>
                  <a:cs typeface="+mn-cs"/>
                </a:rPr>
                <a:t>Chia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tiếp</a:t>
              </a:r>
              <a:r>
                <a:rPr kumimoji="0" lang="en-US" sz="2400" b="0" i="0" u="none" strike="noStrike" kern="1200" cap="none" spc="0" normalizeH="0" baseline="0" noProof="0" dirty="0">
                  <a:ln>
                    <a:noFill/>
                  </a:ln>
                  <a:solidFill>
                    <a:srgbClr val="0E233E"/>
                  </a:solidFill>
                  <a:effectLst/>
                  <a:uLnTx/>
                  <a:uFillTx/>
                  <a:latin typeface="Calibri"/>
                  <a:ea typeface="+mn-ea"/>
                  <a:cs typeface="+mn-cs"/>
                </a:rPr>
                <a:t> 2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quả</a:t>
              </a:r>
              <a:r>
                <a:rPr kumimoji="0" lang="en-US" sz="2400" b="0" i="0" u="none" strike="noStrike" kern="1200" cap="none" spc="0" normalizeH="0" baseline="0" noProof="0" dirty="0">
                  <a:ln>
                    <a:noFill/>
                  </a:ln>
                  <a:solidFill>
                    <a:srgbClr val="0E233E"/>
                  </a:solidFill>
                  <a:effectLst/>
                  <a:uLnTx/>
                  <a:uFillTx/>
                  <a:latin typeface="Calibri"/>
                  <a:ea typeface="+mn-ea"/>
                  <a:cs typeface="+mn-cs"/>
                </a:rPr>
                <a:t>  cam ta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được</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đĩa</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thứ</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hai</a:t>
              </a:r>
              <a:endParaRPr kumimoji="0" lang="en-US" sz="2400" b="0" i="0" u="none" strike="noStrike" kern="1200" cap="none" spc="0" normalizeH="0" baseline="0" noProof="0" dirty="0">
                <a:ln>
                  <a:noFill/>
                </a:ln>
                <a:solidFill>
                  <a:srgbClr val="0E233E"/>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5E24C47C-F451-45AE-BB2D-E4FE3E1A80DC}"/>
              </a:ext>
            </a:extLst>
          </p:cNvPr>
          <p:cNvGrpSpPr/>
          <p:nvPr/>
        </p:nvGrpSpPr>
        <p:grpSpPr>
          <a:xfrm>
            <a:off x="8552707" y="3590324"/>
            <a:ext cx="2516920" cy="1200329"/>
            <a:chOff x="8561282" y="3571144"/>
            <a:chExt cx="2516920" cy="1200329"/>
          </a:xfrm>
        </p:grpSpPr>
        <p:sp>
          <p:nvSpPr>
            <p:cNvPr id="43" name="Speech Bubble: Rectangle with Corners Rounded 42">
              <a:extLst>
                <a:ext uri="{FF2B5EF4-FFF2-40B4-BE49-F238E27FC236}">
                  <a16:creationId xmlns:a16="http://schemas.microsoft.com/office/drawing/2014/main" id="{D891C25B-9270-4D97-9A4D-27496FA8ACA4}"/>
                </a:ext>
              </a:extLst>
            </p:cNvPr>
            <p:cNvSpPr/>
            <p:nvPr/>
          </p:nvSpPr>
          <p:spPr>
            <a:xfrm>
              <a:off x="8561282" y="3612368"/>
              <a:ext cx="2446630" cy="1088807"/>
            </a:xfrm>
            <a:prstGeom prst="wedgeRoundRectCallout">
              <a:avLst>
                <a:gd name="adj1" fmla="val 38691"/>
                <a:gd name="adj2" fmla="val 67098"/>
                <a:gd name="adj3" fmla="val 16667"/>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1C46B111-12C9-4776-9489-403DC098849A}"/>
                </a:ext>
              </a:extLst>
            </p:cNvPr>
            <p:cNvSpPr txBox="1"/>
            <p:nvPr/>
          </p:nvSpPr>
          <p:spPr>
            <a:xfrm>
              <a:off x="8586033" y="3571144"/>
              <a:ext cx="24921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E233E"/>
                  </a:solidFill>
                  <a:effectLst/>
                  <a:uLnTx/>
                  <a:uFillTx/>
                  <a:latin typeface="Calibri"/>
                  <a:ea typeface="+mn-ea"/>
                  <a:cs typeface="+mn-cs"/>
                </a:rPr>
                <a:t>Cuối</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cùng</a:t>
              </a:r>
              <a:r>
                <a:rPr kumimoji="0" lang="en-US" sz="2400" b="0" i="0" u="none" strike="noStrike" kern="1200" cap="none" spc="0" normalizeH="0" baseline="0" noProof="0" dirty="0">
                  <a:ln>
                    <a:noFill/>
                  </a:ln>
                  <a:solidFill>
                    <a:srgbClr val="0E233E"/>
                  </a:solidFill>
                  <a:effectLst/>
                  <a:uLnTx/>
                  <a:uFillTx/>
                  <a:latin typeface="Calibri"/>
                  <a:ea typeface="+mn-ea"/>
                  <a:cs typeface="+mn-cs"/>
                </a:rPr>
                <a:t>, ta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được</a:t>
              </a:r>
              <a:r>
                <a:rPr kumimoji="0" lang="en-US" sz="2400" b="0" i="0" u="none" strike="noStrike" kern="1200" cap="none" spc="0" normalizeH="0" baseline="0" noProof="0" dirty="0">
                  <a:ln>
                    <a:noFill/>
                  </a:ln>
                  <a:solidFill>
                    <a:srgbClr val="0E233E"/>
                  </a:solidFill>
                  <a:effectLst/>
                  <a:uLnTx/>
                  <a:uFillTx/>
                  <a:latin typeface="Calibri"/>
                  <a:ea typeface="+mn-ea"/>
                  <a:cs typeface="+mn-cs"/>
                </a:rPr>
                <a:t> 3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đĩa</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mỗi</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đĩa</a:t>
              </a:r>
              <a:r>
                <a:rPr kumimoji="0" lang="en-US" sz="2400" b="0" i="0" u="none" strike="noStrike" kern="1200" cap="none" spc="0" normalizeH="0" baseline="0" noProof="0" dirty="0">
                  <a:ln>
                    <a:noFill/>
                  </a:ln>
                  <a:solidFill>
                    <a:srgbClr val="0E233E"/>
                  </a:solidFill>
                  <a:effectLst/>
                  <a:uLnTx/>
                  <a:uFillTx/>
                  <a:latin typeface="Calibri"/>
                  <a:ea typeface="+mn-ea"/>
                  <a:cs typeface="+mn-cs"/>
                </a:rPr>
                <a:t>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có</a:t>
              </a:r>
              <a:r>
                <a:rPr kumimoji="0" lang="en-US" sz="2400" b="0" i="0" u="none" strike="noStrike" kern="1200" cap="none" spc="0" normalizeH="0" baseline="0" noProof="0" dirty="0">
                  <a:ln>
                    <a:noFill/>
                  </a:ln>
                  <a:solidFill>
                    <a:srgbClr val="0E233E"/>
                  </a:solidFill>
                  <a:effectLst/>
                  <a:uLnTx/>
                  <a:uFillTx/>
                  <a:latin typeface="Calibri"/>
                  <a:ea typeface="+mn-ea"/>
                  <a:cs typeface="+mn-cs"/>
                </a:rPr>
                <a:t> 2 </a:t>
              </a:r>
              <a:r>
                <a:rPr kumimoji="0" lang="en-US" sz="2400" b="0" i="0" u="none" strike="noStrike" kern="1200" cap="none" spc="0" normalizeH="0" baseline="0" noProof="0" dirty="0" err="1">
                  <a:ln>
                    <a:noFill/>
                  </a:ln>
                  <a:solidFill>
                    <a:srgbClr val="0E233E"/>
                  </a:solidFill>
                  <a:effectLst/>
                  <a:uLnTx/>
                  <a:uFillTx/>
                  <a:latin typeface="Calibri"/>
                  <a:ea typeface="+mn-ea"/>
                  <a:cs typeface="+mn-cs"/>
                </a:rPr>
                <a:t>quả</a:t>
              </a:r>
              <a:r>
                <a:rPr kumimoji="0" lang="en-US" sz="2400" b="0" i="0" u="none" strike="noStrike" kern="1200" cap="none" spc="0" normalizeH="0" baseline="0" noProof="0" dirty="0">
                  <a:ln>
                    <a:noFill/>
                  </a:ln>
                  <a:solidFill>
                    <a:srgbClr val="0E233E"/>
                  </a:solidFill>
                  <a:effectLst/>
                  <a:uLnTx/>
                  <a:uFillTx/>
                  <a:latin typeface="Calibri"/>
                  <a:ea typeface="+mn-ea"/>
                  <a:cs typeface="+mn-cs"/>
                </a:rPr>
                <a:t> cam.</a:t>
              </a:r>
            </a:p>
          </p:txBody>
        </p:sp>
      </p:grpSp>
      <p:sp>
        <p:nvSpPr>
          <p:cNvPr id="45" name="TextBox 44">
            <a:extLst>
              <a:ext uri="{FF2B5EF4-FFF2-40B4-BE49-F238E27FC236}">
                <a16:creationId xmlns:a16="http://schemas.microsoft.com/office/drawing/2014/main" id="{01F6BCC8-0108-4E58-AEC4-570C433D77FE}"/>
              </a:ext>
            </a:extLst>
          </p:cNvPr>
          <p:cNvSpPr txBox="1"/>
          <p:nvPr/>
        </p:nvSpPr>
        <p:spPr>
          <a:xfrm>
            <a:off x="877136" y="750040"/>
            <a:ext cx="10315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a:t>
            </a:r>
            <a:r>
              <a:rPr kumimoji="0" lang="vi-VN" sz="2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hia</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đều</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6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cam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vào</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đĩa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r>
              <a:rPr kumimoji="0" lang="vi-VN" sz="2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mỗi</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đĩa </a:t>
            </a:r>
            <a:r>
              <a:rPr kumimoji="0" lang="vi-VN"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2</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cam</a:t>
            </a:r>
          </a:p>
        </p:txBody>
      </p:sp>
      <p:sp>
        <p:nvSpPr>
          <p:cNvPr id="37" name="TextBox 36">
            <a:extLst>
              <a:ext uri="{FF2B5EF4-FFF2-40B4-BE49-F238E27FC236}">
                <a16:creationId xmlns:a16="http://schemas.microsoft.com/office/drawing/2014/main" id="{53D2C551-6ADE-43D3-A8E6-ECB7FDF3EBD8}"/>
              </a:ext>
            </a:extLst>
          </p:cNvPr>
          <p:cNvSpPr txBox="1"/>
          <p:nvPr/>
        </p:nvSpPr>
        <p:spPr>
          <a:xfrm>
            <a:off x="878659" y="1306769"/>
            <a:ext cx="10315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mấy</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đĩa</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cam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như</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vậy</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8" name="TextBox 37">
            <a:extLst>
              <a:ext uri="{FF2B5EF4-FFF2-40B4-BE49-F238E27FC236}">
                <a16:creationId xmlns:a16="http://schemas.microsoft.com/office/drawing/2014/main" id="{C1F01195-D2FE-4C85-98CA-1A038F2E0CE2}"/>
              </a:ext>
            </a:extLst>
          </p:cNvPr>
          <p:cNvSpPr txBox="1"/>
          <p:nvPr/>
        </p:nvSpPr>
        <p:spPr>
          <a:xfrm>
            <a:off x="875612" y="1218655"/>
            <a:ext cx="10315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3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đĩa</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cam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như</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vậy</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054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42"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4.79167E-6 -1.48148E-6 L -0.05469 0.25116 " pathEditMode="relative" rAng="0" ptsTypes="AA">
                                      <p:cBhvr>
                                        <p:cTn id="44" dur="2000" fill="hold"/>
                                        <p:tgtEl>
                                          <p:spTgt spid="33"/>
                                        </p:tgtEl>
                                        <p:attrNameLst>
                                          <p:attrName>ppt_x</p:attrName>
                                          <p:attrName>ppt_y</p:attrName>
                                        </p:attrNameLst>
                                      </p:cBhvr>
                                      <p:rCtr x="-2734" y="12546"/>
                                    </p:animMotion>
                                  </p:childTnLst>
                                </p:cTn>
                              </p:par>
                              <p:par>
                                <p:cTn id="45" presetID="49" presetClass="path" presetSubtype="0" accel="50000" decel="50000" fill="hold" nodeType="withEffect">
                                  <p:stCondLst>
                                    <p:cond delay="0"/>
                                  </p:stCondLst>
                                  <p:childTnLst>
                                    <p:animMotion origin="layout" path="M -2.70833E-6 1.11111E-6 L -0.08047 0.24815 " pathEditMode="relative" rAng="0" ptsTypes="AA">
                                      <p:cBhvr>
                                        <p:cTn id="46" dur="2000" fill="hold"/>
                                        <p:tgtEl>
                                          <p:spTgt spid="29"/>
                                        </p:tgtEl>
                                        <p:attrNameLst>
                                          <p:attrName>ppt_x</p:attrName>
                                          <p:attrName>ppt_y</p:attrName>
                                        </p:attrNameLst>
                                      </p:cBhvr>
                                      <p:rCtr x="-4023" y="12407"/>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1500"/>
                                        <p:tgtEl>
                                          <p:spTgt spid="16"/>
                                        </p:tgtEl>
                                      </p:cBhvr>
                                    </p:animEffect>
                                  </p:childTnLst>
                                </p:cTn>
                              </p:par>
                              <p:par>
                                <p:cTn id="52" presetID="42"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4.375E-6 -1.48148E-6 L -0.01093 0.26528 " pathEditMode="relative" rAng="0" ptsTypes="AA">
                                      <p:cBhvr>
                                        <p:cTn id="60" dur="2000" fill="hold"/>
                                        <p:tgtEl>
                                          <p:spTgt spid="30"/>
                                        </p:tgtEl>
                                        <p:attrNameLst>
                                          <p:attrName>ppt_x</p:attrName>
                                          <p:attrName>ppt_y</p:attrName>
                                        </p:attrNameLst>
                                      </p:cBhvr>
                                      <p:rCtr x="-547" y="13264"/>
                                    </p:animMotion>
                                  </p:childTnLst>
                                </p:cTn>
                              </p:par>
                              <p:par>
                                <p:cTn id="61" presetID="42" presetClass="path" presetSubtype="0" accel="50000" decel="50000" fill="hold" nodeType="withEffect">
                                  <p:stCondLst>
                                    <p:cond delay="0"/>
                                  </p:stCondLst>
                                  <p:childTnLst>
                                    <p:animMotion origin="layout" path="M 2.08333E-6 -4.81481E-6 L -0.03307 0.2632 " pathEditMode="relative" rAng="0" ptsTypes="AA">
                                      <p:cBhvr>
                                        <p:cTn id="62" dur="2000" fill="hold"/>
                                        <p:tgtEl>
                                          <p:spTgt spid="31"/>
                                        </p:tgtEl>
                                        <p:attrNameLst>
                                          <p:attrName>ppt_x</p:attrName>
                                          <p:attrName>ppt_y</p:attrName>
                                        </p:attrNameLst>
                                      </p:cBhvr>
                                      <p:rCtr x="-1654" y="13148"/>
                                    </p:animMotion>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1250"/>
                                        <p:tgtEl>
                                          <p:spTgt spid="17"/>
                                        </p:tgtEl>
                                      </p:cBhvr>
                                    </p:animEffect>
                                  </p:childTnLst>
                                </p:cTn>
                              </p:par>
                              <p:par>
                                <p:cTn id="68" presetID="42"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70833E-6 -5.55112E-17 L -0.07187 0.25926 " pathEditMode="relative" rAng="0" ptsTypes="AA">
                                      <p:cBhvr>
                                        <p:cTn id="76" dur="2000" fill="hold"/>
                                        <p:tgtEl>
                                          <p:spTgt spid="28"/>
                                        </p:tgtEl>
                                        <p:attrNameLst>
                                          <p:attrName>ppt_x</p:attrName>
                                          <p:attrName>ppt_y</p:attrName>
                                        </p:attrNameLst>
                                      </p:cBhvr>
                                      <p:rCtr x="-3594" y="12963"/>
                                    </p:animMotion>
                                  </p:childTnLst>
                                </p:cTn>
                              </p:par>
                              <p:par>
                                <p:cTn id="77" presetID="49" presetClass="path" presetSubtype="0" accel="50000" decel="50000" fill="hold" nodeType="withEffect">
                                  <p:stCondLst>
                                    <p:cond delay="0"/>
                                  </p:stCondLst>
                                  <p:childTnLst>
                                    <p:animMotion origin="layout" path="M 0.0013 -0.01111 L 0.08724 0.25417 " pathEditMode="relative" rAng="0" ptsTypes="AA">
                                      <p:cBhvr>
                                        <p:cTn id="78" dur="2000" fill="hold"/>
                                        <p:tgtEl>
                                          <p:spTgt spid="32"/>
                                        </p:tgtEl>
                                        <p:attrNameLst>
                                          <p:attrName>ppt_x</p:attrName>
                                          <p:attrName>ppt_y</p:attrName>
                                        </p:attrNameLst>
                                      </p:cBhvr>
                                      <p:rCtr x="4297" y="13264"/>
                                    </p:animMotion>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1000" fill="hold"/>
                                        <p:tgtEl>
                                          <p:spTgt spid="38"/>
                                        </p:tgtEl>
                                        <p:attrNameLst>
                                          <p:attrName>ppt_y</p:attrName>
                                        </p:attrNameLst>
                                      </p:cBhvr>
                                      <p:tavLst>
                                        <p:tav tm="0">
                                          <p:val>
                                            <p:strVal val="#ppt_y+.1"/>
                                          </p:val>
                                        </p:tav>
                                        <p:tav tm="100000">
                                          <p:val>
                                            <p:strVal val="#ppt_y"/>
                                          </p:val>
                                        </p:tav>
                                      </p:tavLst>
                                    </p:anim>
                                  </p:childTnLst>
                                </p:cTn>
                              </p:par>
                              <p:par>
                                <p:cTn id="103" presetID="12" presetClass="exit" presetSubtype="4" fill="hold" grpId="1" nodeType="withEffect">
                                  <p:stCondLst>
                                    <p:cond delay="0"/>
                                  </p:stCondLst>
                                  <p:childTnLst>
                                    <p:anim calcmode="lin" valueType="num">
                                      <p:cBhvr additive="base">
                                        <p:cTn id="104" dur="500"/>
                                        <p:tgtEl>
                                          <p:spTgt spid="13"/>
                                        </p:tgtEl>
                                        <p:attrNameLst>
                                          <p:attrName>ppt_y</p:attrName>
                                        </p:attrNameLst>
                                      </p:cBhvr>
                                      <p:tavLst>
                                        <p:tav tm="0">
                                          <p:val>
                                            <p:strVal val="#ppt_y"/>
                                          </p:val>
                                        </p:tav>
                                        <p:tav tm="100000">
                                          <p:val>
                                            <p:strVal val="#ppt_y+#ppt_h*1.125000"/>
                                          </p:val>
                                        </p:tav>
                                      </p:tavLst>
                                    </p:anim>
                                    <p:animEffect transition="out" filter="wipe(down)">
                                      <p:cBhvr>
                                        <p:cTn id="105" dur="500"/>
                                        <p:tgtEl>
                                          <p:spTgt spid="13"/>
                                        </p:tgtEl>
                                      </p:cBhvr>
                                    </p:animEffect>
                                    <p:set>
                                      <p:cBhvr>
                                        <p:cTn id="106" dur="1" fill="hold">
                                          <p:stCondLst>
                                            <p:cond delay="499"/>
                                          </p:stCondLst>
                                        </p:cTn>
                                        <p:tgtEl>
                                          <p:spTgt spid="13"/>
                                        </p:tgtEl>
                                        <p:attrNameLst>
                                          <p:attrName>style.visibility</p:attrName>
                                        </p:attrNameLst>
                                      </p:cBhvr>
                                      <p:to>
                                        <p:strVal val="hidden"/>
                                      </p:to>
                                    </p:set>
                                  </p:childTnLst>
                                </p:cTn>
                              </p:par>
                              <p:par>
                                <p:cTn id="107" presetID="12" presetClass="exit" presetSubtype="4" fill="hold" grpId="1" nodeType="withEffect">
                                  <p:stCondLst>
                                    <p:cond delay="0"/>
                                  </p:stCondLst>
                                  <p:childTnLst>
                                    <p:anim calcmode="lin" valueType="num">
                                      <p:cBhvr additive="base">
                                        <p:cTn id="108" dur="500"/>
                                        <p:tgtEl>
                                          <p:spTgt spid="37"/>
                                        </p:tgtEl>
                                        <p:attrNameLst>
                                          <p:attrName>ppt_y</p:attrName>
                                        </p:attrNameLst>
                                      </p:cBhvr>
                                      <p:tavLst>
                                        <p:tav tm="0">
                                          <p:val>
                                            <p:strVal val="#ppt_y"/>
                                          </p:val>
                                        </p:tav>
                                        <p:tav tm="100000">
                                          <p:val>
                                            <p:strVal val="#ppt_y+#ppt_h*1.125000"/>
                                          </p:val>
                                        </p:tav>
                                      </p:tavLst>
                                    </p:anim>
                                    <p:animEffect transition="out" filter="wipe(down)">
                                      <p:cBhvr>
                                        <p:cTn id="109" dur="500"/>
                                        <p:tgtEl>
                                          <p:spTgt spid="37"/>
                                        </p:tgtEl>
                                      </p:cBhvr>
                                    </p:animEffect>
                                    <p:set>
                                      <p:cBhvr>
                                        <p:cTn id="110"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p:bldP spid="45" grpId="0"/>
      <p:bldP spid="37" grpId="0" animBg="1"/>
      <p:bldP spid="37" grpId="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64126046"/>
</p:tagLst>
</file>

<file path=ppt/tags/tag2.xml><?xml version="1.0" encoding="utf-8"?>
<p:tagLst xmlns:a="http://schemas.openxmlformats.org/drawingml/2006/main" xmlns:r="http://schemas.openxmlformats.org/officeDocument/2006/relationships" xmlns:p="http://schemas.openxmlformats.org/presentationml/2006/main">
  <p:tag name="INKNOEBUTTONMODEL" val="{&quot;ActivityType&quot;:6,&quot;OptionCount&quot;:4,&quot;WcOptionCount&quot;:10,&quot;HasMultipleSubmission&quot;:false,&quot;HasAutoStop&quot;:false,&quot;HasMinimizeMode&quot;:false,&quot;TimerValue&quot;:&quot;1:00&quot;,&quot;HasAutoStart&quot;:false,&quot;HasCorrectAnswers&quot;:false,&quot;McqAnswers&quot;:[],&quot;ActivityId&quot;:&quot;sli20220127120024515655&quot;,&quot;IaMcqCompetition&quot;:false,&quot;IsAnonymous&quot;:false,&quot;AutoAdvance&quot;:false,&quot;IsCompetitionMode&quot;:false}"/>
  <p:tag name="ANSWERS" val="false"/>
</p:tagLst>
</file>

<file path=ppt/tags/tag3.xml><?xml version="1.0" encoding="utf-8"?>
<p:tagLst xmlns:a="http://schemas.openxmlformats.org/drawingml/2006/main" xmlns:r="http://schemas.openxmlformats.org/officeDocument/2006/relationships" xmlns:p="http://schemas.openxmlformats.org/presentationml/2006/main">
  <p:tag name="INKNOEBUTTONMODEL" val="{&quot;ActivityType&quot;:4,&quot;OptionCount&quot;:4,&quot;WcOptionCount&quot;:10,&quot;HasMultipleSubmission&quot;:false,&quot;HasAutoStop&quot;:true,&quot;HasMinimizeMode&quot;:false,&quot;TimerValue&quot;:&quot;02:00&quot;,&quot;HasAutoStart&quot;:false,&quot;HasCorrectAnswers&quot;:false,&quot;McqAnswers&quot;:[],&quot;ActivityId&quot;:&quot;ima20220127120031256189&quot;,&quot;IaMcqCompetition&quot;:false,&quot;IsAnonymous&quot;:false,&quot;AutoAdvance&quot;:false,&quot;IsCompetitionMode&quot;:false}"/>
  <p:tag name="ANSWERS"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2140</TotalTime>
  <Words>865</Words>
  <Application>Microsoft Office PowerPoint</Application>
  <PresentationFormat>Widescreen</PresentationFormat>
  <Paragraphs>566</Paragraphs>
  <Slides>20</Slides>
  <Notes>1</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#9Slide03 Arima Madurai Black</vt:lpstr>
      <vt:lpstr>#9Slide07 Koni</vt:lpstr>
      <vt:lpstr>#9Slide07 Staccato </vt:lpstr>
      <vt:lpstr>#9Slide07 SVNMomento</vt:lpstr>
      <vt:lpstr>#9Slide07 SVNZiclets</vt:lpstr>
      <vt:lpstr>Arial</vt:lpstr>
      <vt:lpstr>Arial-Rounded</vt:lpstr>
      <vt:lpstr>Calibri</vt:lpstr>
      <vt:lpstr>Calibri Light</vt:lpstr>
      <vt:lpstr>Cambria Math</vt:lpstr>
      <vt:lpstr>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Vip855</dc:creator>
  <cp:lastModifiedBy>Admin</cp:lastModifiedBy>
  <cp:revision>5</cp:revision>
  <dcterms:created xsi:type="dcterms:W3CDTF">2022-01-12T19:31:53Z</dcterms:created>
  <dcterms:modified xsi:type="dcterms:W3CDTF">2024-01-15T06:09:37Z</dcterms:modified>
</cp:coreProperties>
</file>