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0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08236" y="1592035"/>
            <a:ext cx="6176306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NHÂN 5</a:t>
            </a:r>
            <a:endParaRPr lang="en-US" sz="800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+mj-lt"/>
              </a:rPr>
              <a:t>Tiết 2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5254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6312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6DFEFF-77C1-4AE4-BBA8-3F8864D2C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" y="3520971"/>
            <a:ext cx="9828843" cy="281940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3036" y="211005"/>
            <a:ext cx="4975735" cy="3281868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158952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6" y="377842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1" dirty="0">
                <a:solidFill>
                  <a:srgbClr val="7030A0"/>
                </a:solidFill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303754" y="4343760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182587" y="4890925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solidFill>
                      <a:srgbClr val="7030A0"/>
                    </a:solidFill>
                    <a:latin typeface="HP001 4 hàng" panose="020B06030503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srgbClr val="7030A0"/>
                    </a:solidFill>
                    <a:latin typeface="HP001 4 hàng" panose="020B0603050302020204" pitchFamily="34" charset="0"/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587" y="4890925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6977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2747839" y="5462407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Đáp số: 25 ống hút.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2A3877-AB3A-4620-8760-246D80070DBF}"/>
              </a:ext>
            </a:extLst>
          </p:cNvPr>
          <p:cNvCxnSpPr/>
          <p:nvPr/>
        </p:nvCxnSpPr>
        <p:spPr>
          <a:xfrm>
            <a:off x="3882452" y="1881919"/>
            <a:ext cx="1843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A2521D-7DD0-4D72-8517-E65AF7E76743}"/>
              </a:ext>
            </a:extLst>
          </p:cNvPr>
          <p:cNvCxnSpPr>
            <a:cxnSpLocks/>
          </p:cNvCxnSpPr>
          <p:nvPr/>
        </p:nvCxnSpPr>
        <p:spPr>
          <a:xfrm>
            <a:off x="1456427" y="2274161"/>
            <a:ext cx="2830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5ADC3-5F68-4344-9D82-3320A53C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3036" y="91083"/>
            <a:ext cx="4975735" cy="328186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F48D0A-93CF-44C0-989C-377389DFB287}"/>
              </a:ext>
            </a:extLst>
          </p:cNvPr>
          <p:cNvCxnSpPr>
            <a:cxnSpLocks/>
          </p:cNvCxnSpPr>
          <p:nvPr/>
        </p:nvCxnSpPr>
        <p:spPr>
          <a:xfrm>
            <a:off x="4432101" y="2274161"/>
            <a:ext cx="1294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7869FF-D38B-4F4B-8E39-EE0D50719739}"/>
              </a:ext>
            </a:extLst>
          </p:cNvPr>
          <p:cNvCxnSpPr>
            <a:cxnSpLocks/>
          </p:cNvCxnSpPr>
          <p:nvPr/>
        </p:nvCxnSpPr>
        <p:spPr>
          <a:xfrm>
            <a:off x="1456427" y="2633926"/>
            <a:ext cx="4269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E6102D-28C5-452E-B011-7700533B2A9D}"/>
              </a:ext>
            </a:extLst>
          </p:cNvPr>
          <p:cNvCxnSpPr>
            <a:cxnSpLocks/>
          </p:cNvCxnSpPr>
          <p:nvPr/>
        </p:nvCxnSpPr>
        <p:spPr>
          <a:xfrm>
            <a:off x="1456427" y="3033641"/>
            <a:ext cx="3347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181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 Math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169</cp:revision>
  <dcterms:created xsi:type="dcterms:W3CDTF">2021-06-02T01:34:28Z</dcterms:created>
  <dcterms:modified xsi:type="dcterms:W3CDTF">2025-02-19T05:35:02Z</dcterms:modified>
</cp:coreProperties>
</file>