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7"/>
  </p:notesMasterIdLst>
  <p:sldIdLst>
    <p:sldId id="346" r:id="rId3"/>
    <p:sldId id="347" r:id="rId4"/>
    <p:sldId id="319" r:id="rId5"/>
    <p:sldId id="348" r:id="rId6"/>
    <p:sldId id="330" r:id="rId7"/>
    <p:sldId id="331" r:id="rId8"/>
    <p:sldId id="351" r:id="rId9"/>
    <p:sldId id="353" r:id="rId10"/>
    <p:sldId id="382" r:id="rId11"/>
    <p:sldId id="352" r:id="rId12"/>
    <p:sldId id="332" r:id="rId13"/>
    <p:sldId id="384" r:id="rId14"/>
    <p:sldId id="386" r:id="rId15"/>
    <p:sldId id="35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EB4FD-2FFE-44C8-A1CE-73C383F32906}"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71389-F8E2-47B6-B6AD-DE094318D0BA}" type="slidenum">
              <a:rPr lang="en-US" smtClean="0"/>
              <a:t>‹#›</a:t>
            </a:fld>
            <a:endParaRPr lang="en-US"/>
          </a:p>
        </p:txBody>
      </p:sp>
    </p:spTree>
    <p:extLst>
      <p:ext uri="{BB962C8B-B14F-4D97-AF65-F5344CB8AC3E}">
        <p14:creationId xmlns:p14="http://schemas.microsoft.com/office/powerpoint/2010/main" val="199277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8218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9672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8689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09838173"/>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2303009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59710071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797419"/>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1736138940"/>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40025"/>
      </p:ext>
    </p:extLst>
  </p:cSld>
  <p:clrMapOvr>
    <a:masterClrMapping/>
  </p:clrMapOvr>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4293624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5279478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0172550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76151732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882468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48231001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4180755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2025/1/17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28478319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81909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87C262-FCB0-4ACC-9C3D-2146E27ECF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0485BEA0-CD52-4B74-93A5-AFE733A3BA3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spTree>
    <p:extLst>
      <p:ext uri="{BB962C8B-B14F-4D97-AF65-F5344CB8AC3E}">
        <p14:creationId xmlns:p14="http://schemas.microsoft.com/office/powerpoint/2010/main" val="87173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4400" advClick="0" advTm="5000">
        <p14:honeycomb/>
      </p:transition>
    </mc:Choice>
    <mc:Fallback xmlns="">
      <p:transition spd="slow"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38.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44.jpe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4" Type="http://schemas.microsoft.com/office/2007/relationships/hdphoto" Target="../media/hdphoto7.wdp"/></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jp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jp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audio" Target="../media/audio1.wav"/><Relationship Id="rId1" Type="http://schemas.openxmlformats.org/officeDocument/2006/relationships/slideLayout" Target="../slideLayouts/slideLayout14.xml"/><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37.svg"/><Relationship Id="rId4" Type="http://schemas.openxmlformats.org/officeDocument/2006/relationships/image" Target="../media/image31.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0D9F53-1B77-4A36-860F-E150AF067263}"/>
              </a:ext>
            </a:extLst>
          </p:cNvPr>
          <p:cNvPicPr>
            <a:picLocks noChangeAspect="1"/>
          </p:cNvPicPr>
          <p:nvPr/>
        </p:nvPicPr>
        <p:blipFill>
          <a:blip r:embed="rId3"/>
          <a:stretch>
            <a:fillRect/>
          </a:stretch>
        </p:blipFill>
        <p:spPr>
          <a:xfrm>
            <a:off x="1729738" y="201119"/>
            <a:ext cx="8827773" cy="1121761"/>
          </a:xfrm>
          <a:prstGeom prst="rect">
            <a:avLst/>
          </a:prstGeom>
        </p:spPr>
      </p:pic>
    </p:spTree>
    <p:extLst>
      <p:ext uri="{BB962C8B-B14F-4D97-AF65-F5344CB8AC3E}">
        <p14:creationId xmlns:p14="http://schemas.microsoft.com/office/powerpoint/2010/main" val="2279319345"/>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字魂59号-创粗黑"/>
              <a:cs typeface="+mn-cs"/>
            </a:endParaRPr>
          </a:p>
        </p:txBody>
      </p:sp>
      <p:sp>
        <p:nvSpPr>
          <p:cNvPr id="2" name="TextBox 1">
            <a:extLst>
              <a:ext uri="{FF2B5EF4-FFF2-40B4-BE49-F238E27FC236}">
                <a16:creationId xmlns:a16="http://schemas.microsoft.com/office/drawing/2014/main" id="{7882566D-6959-4FA2-9748-93D48C1ADFC6}"/>
              </a:ext>
            </a:extLst>
          </p:cNvPr>
          <p:cNvSpPr txBox="1"/>
          <p:nvPr/>
        </p:nvSpPr>
        <p:spPr>
          <a:xfrm>
            <a:off x="1266825" y="781050"/>
            <a:ext cx="10258425" cy="523220"/>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Chia sẻ sơ đồ tư duy về thu nhập của các thành viên trong gia đình</a:t>
            </a:r>
            <a:endParaRPr lang="en-US" sz="2800" b="1" dirty="0">
              <a:solidFill>
                <a:srgbClr val="FF0000"/>
              </a:solidFill>
              <a:latin typeface="Calibri" panose="020F0502020204030204" pitchFamily="34" charset="0"/>
              <a:cs typeface="Calibri" panose="020F0502020204030204" pitchFamily="34" charset="0"/>
            </a:endParaRPr>
          </a:p>
        </p:txBody>
      </p:sp>
      <p:pic>
        <p:nvPicPr>
          <p:cNvPr id="1026" name="Picture 2" descr="Hoạt động trải nghiệm lớp 3 Tuần 19 trang 55, 56, 57 | Kết nối tri thức">
            <a:extLst>
              <a:ext uri="{FF2B5EF4-FFF2-40B4-BE49-F238E27FC236}">
                <a16:creationId xmlns:a16="http://schemas.microsoft.com/office/drawing/2014/main" id="{A5B1DE5B-695A-48C6-B654-6E63E3A81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150" y="1685925"/>
            <a:ext cx="7753350" cy="4191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74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8A6E62-1BBC-4AE3-B370-4AED8681FBFA}"/>
              </a:ext>
            </a:extLst>
          </p:cNvPr>
          <p:cNvGrpSpPr/>
          <p:nvPr/>
        </p:nvGrpSpPr>
        <p:grpSpPr>
          <a:xfrm>
            <a:off x="3989871" y="-101720"/>
            <a:ext cx="4537886" cy="2286854"/>
            <a:chOff x="5876915" y="975793"/>
            <a:chExt cx="4684260" cy="2299931"/>
          </a:xfrm>
        </p:grpSpPr>
        <p:grpSp>
          <p:nvGrpSpPr>
            <p:cNvPr id="10" name="Group 9">
              <a:extLst>
                <a:ext uri="{FF2B5EF4-FFF2-40B4-BE49-F238E27FC236}">
                  <a16:creationId xmlns:a16="http://schemas.microsoft.com/office/drawing/2014/main" id="{5197D6EA-AE0B-4B1D-AC10-EDC770705497}"/>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23A01CEC-7601-4B15-9EFB-0B2974F58352}"/>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46BEFA23-C1B9-4B06-9AD6-2C133AD8423D}"/>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CB073A06-0C0E-4E01-8552-C8340B0D1BD2}"/>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CFD732A5-3D47-49B6-AE01-59D298AB868A}"/>
                </a:ext>
              </a:extLst>
            </p:cNvPr>
            <p:cNvSpPr/>
            <p:nvPr/>
          </p:nvSpPr>
          <p:spPr>
            <a:xfrm>
              <a:off x="6448324" y="2428800"/>
              <a:ext cx="3838543" cy="846924"/>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5" name="TextBox 14">
            <a:extLst>
              <a:ext uri="{FF2B5EF4-FFF2-40B4-BE49-F238E27FC236}">
                <a16:creationId xmlns:a16="http://schemas.microsoft.com/office/drawing/2014/main" id="{30049473-0B50-4466-BE54-9D22B8B6FB66}"/>
              </a:ext>
            </a:extLst>
          </p:cNvPr>
          <p:cNvSpPr txBox="1"/>
          <p:nvPr/>
        </p:nvSpPr>
        <p:spPr>
          <a:xfrm>
            <a:off x="1485899" y="2367643"/>
            <a:ext cx="9685565" cy="1328023"/>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Aft>
                <a:spcPts val="500"/>
              </a:spcAft>
            </a:pPr>
            <a:r>
              <a:rPr lang="vi-VN" sz="3600" b="1" dirty="0">
                <a:solidFill>
                  <a:srgbClr val="1F2000"/>
                </a:solidFill>
                <a:latin typeface="Calibri" panose="020F0502020204030204" pitchFamily="34" charset="0"/>
                <a:cs typeface="Calibri" panose="020F0502020204030204" pitchFamily="34" charset="0"/>
              </a:rPr>
              <a:t>Thảo luận về những việc em có thể làm để cùng người thân tăng thu nhập cho gia đình.</a:t>
            </a:r>
            <a:endParaRPr 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100BFDE-5F16-443D-B426-ECC2E3C59631}"/>
              </a:ext>
            </a:extLst>
          </p:cNvPr>
          <p:cNvPicPr>
            <a:picLocks noChangeAspect="1"/>
          </p:cNvPicPr>
          <p:nvPr/>
        </p:nvPicPr>
        <p:blipFill>
          <a:blip r:embed="rId7"/>
          <a:stretch>
            <a:fillRect/>
          </a:stretch>
        </p:blipFill>
        <p:spPr>
          <a:xfrm>
            <a:off x="3571874" y="3957637"/>
            <a:ext cx="5942379" cy="13382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500"/>
                                        <p:tgtEl>
                                          <p:spTgt spid="1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3947795" y="3284220"/>
            <a:ext cx="4632960" cy="3123565"/>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1057274" y="323851"/>
            <a:ext cx="10182225"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Calibri" panose="020F0502020204030204" charset="0"/>
                <a:cs typeface="Calibri" panose="020F0502020204030204" charset="0"/>
              </a:rPr>
              <a:t>	</a:t>
            </a:r>
            <a:r>
              <a:rPr lang="vi-VN" sz="3600" b="1" dirty="0">
                <a:solidFill>
                  <a:schemeClr val="tx1"/>
                </a:solidFill>
                <a:latin typeface="Calibri" panose="020F0502020204030204" charset="0"/>
                <a:cs typeface="Calibri" panose="020F0502020204030204" charset="0"/>
              </a:rPr>
              <a:t>Ở gia đình nào người thân của các em cũng lao động, làm việc để có thu nhập, đáp ứng nhu cầu của cuộc sống. Tuy chúng ta chưa đi làm nhưng vẫn có thể góp sức giúp người thân tăng thu nhập gia đình.</a:t>
            </a:r>
            <a:endParaRPr lang="en-US" sz="3600" b="1" dirty="0">
              <a:solidFill>
                <a:schemeClr val="tx1"/>
              </a:solidFill>
              <a:latin typeface="Calibri" panose="020F0502020204030204" charset="0"/>
              <a:cs typeface="Calibri" panose="020F0502020204030204" charset="0"/>
            </a:endParaRPr>
          </a:p>
        </p:txBody>
      </p:sp>
    </p:spTree>
    <p:extLst>
      <p:ext uri="{BB962C8B-B14F-4D97-AF65-F5344CB8AC3E}">
        <p14:creationId xmlns:p14="http://schemas.microsoft.com/office/powerpoint/2010/main" val="19970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E2E2BD-872C-E607-03D8-7802BDD7A7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FFA9A7FF-2D8A-45D3-E527-2292C59343AD}"/>
              </a:ext>
            </a:extLst>
          </p:cNvPr>
          <p:cNvSpPr/>
          <p:nvPr/>
        </p:nvSpPr>
        <p:spPr>
          <a:xfrm>
            <a:off x="643508" y="24522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字魂59号-创粗黑"/>
              <a:ea typeface="字魂59号-创粗黑"/>
              <a:cs typeface="+mn-cs"/>
            </a:endParaRPr>
          </a:p>
        </p:txBody>
      </p:sp>
      <p:grpSp>
        <p:nvGrpSpPr>
          <p:cNvPr id="7" name="Group 6">
            <a:extLst>
              <a:ext uri="{FF2B5EF4-FFF2-40B4-BE49-F238E27FC236}">
                <a16:creationId xmlns:a16="http://schemas.microsoft.com/office/drawing/2014/main" id="{ECFC5525-3B98-40D0-AFD3-A99F967188EF}"/>
              </a:ext>
            </a:extLst>
          </p:cNvPr>
          <p:cNvGrpSpPr/>
          <p:nvPr/>
        </p:nvGrpSpPr>
        <p:grpSpPr>
          <a:xfrm>
            <a:off x="4184506" y="4214294"/>
            <a:ext cx="3511694" cy="2354146"/>
            <a:chOff x="2734" y="2615"/>
            <a:chExt cx="7922" cy="5340"/>
          </a:xfrm>
        </p:grpSpPr>
        <p:sp>
          <p:nvSpPr>
            <p:cNvPr id="8" name="Oval 7">
              <a:extLst>
                <a:ext uri="{FF2B5EF4-FFF2-40B4-BE49-F238E27FC236}">
                  <a16:creationId xmlns:a16="http://schemas.microsoft.com/office/drawing/2014/main" id="{83E37FC1-503A-474E-9799-2C1580A57F8F}"/>
                </a:ext>
              </a:extLst>
            </p:cNvPr>
            <p:cNvSpPr/>
            <p:nvPr/>
          </p:nvSpPr>
          <p:spPr>
            <a:xfrm>
              <a:off x="4316" y="5196"/>
              <a:ext cx="714" cy="1021"/>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9" name="Oval 8">
              <a:extLst>
                <a:ext uri="{FF2B5EF4-FFF2-40B4-BE49-F238E27FC236}">
                  <a16:creationId xmlns:a16="http://schemas.microsoft.com/office/drawing/2014/main" id="{F98334E8-B8EC-4C7E-8DC0-2183AAC995AD}"/>
                </a:ext>
              </a:extLst>
            </p:cNvPr>
            <p:cNvSpPr/>
            <p:nvPr/>
          </p:nvSpPr>
          <p:spPr>
            <a:xfrm>
              <a:off x="8358" y="3796"/>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0" name="Oval 9">
              <a:extLst>
                <a:ext uri="{FF2B5EF4-FFF2-40B4-BE49-F238E27FC236}">
                  <a16:creationId xmlns:a16="http://schemas.microsoft.com/office/drawing/2014/main" id="{C260D810-C0D9-4839-8110-FC925C8B1A9F}"/>
                </a:ext>
              </a:extLst>
            </p:cNvPr>
            <p:cNvSpPr/>
            <p:nvPr/>
          </p:nvSpPr>
          <p:spPr>
            <a:xfrm>
              <a:off x="6546" y="3796"/>
              <a:ext cx="153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1" name="Oval 10">
              <a:extLst>
                <a:ext uri="{FF2B5EF4-FFF2-40B4-BE49-F238E27FC236}">
                  <a16:creationId xmlns:a16="http://schemas.microsoft.com/office/drawing/2014/main" id="{8E3B8A54-740A-4C54-9D89-09CE3224386E}"/>
                </a:ext>
              </a:extLst>
            </p:cNvPr>
            <p:cNvSpPr/>
            <p:nvPr/>
          </p:nvSpPr>
          <p:spPr>
            <a:xfrm>
              <a:off x="5524" y="3651"/>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sp>
          <p:nvSpPr>
            <p:cNvPr id="12" name="Oval 0">
              <a:extLst>
                <a:ext uri="{FF2B5EF4-FFF2-40B4-BE49-F238E27FC236}">
                  <a16:creationId xmlns:a16="http://schemas.microsoft.com/office/drawing/2014/main" id="{B40B1501-08CD-4C77-A240-E161C7C27CC4}"/>
                </a:ext>
              </a:extLst>
            </p:cNvPr>
            <p:cNvSpPr/>
            <p:nvPr/>
          </p:nvSpPr>
          <p:spPr>
            <a:xfrm>
              <a:off x="4162" y="4187"/>
              <a:ext cx="1022" cy="1276"/>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panose="020B0604020202020204"/>
              </a:endParaRPr>
            </a:p>
          </p:txBody>
        </p:sp>
        <p:pic>
          <p:nvPicPr>
            <p:cNvPr id="13" name="Picture 12">
              <a:extLst>
                <a:ext uri="{FF2B5EF4-FFF2-40B4-BE49-F238E27FC236}">
                  <a16:creationId xmlns:a16="http://schemas.microsoft.com/office/drawing/2014/main" id="{B05F5AC3-4EFF-474A-B48C-003936A93047}"/>
                </a:ext>
              </a:extLst>
            </p:cNvPr>
            <p:cNvPicPr/>
            <p:nvPr/>
          </p:nvPicPr>
          <p:blipFill>
            <a:blip r:embed="rId5">
              <a:clrChange>
                <a:clrFrom>
                  <a:srgbClr val="FFFFFF">
                    <a:alpha val="100000"/>
                  </a:srgbClr>
                </a:clrFrom>
                <a:clrTo>
                  <a:srgbClr val="FFFFFF">
                    <a:alpha val="100000"/>
                    <a:alpha val="0"/>
                  </a:srgbClr>
                </a:clrTo>
              </a:clrChange>
            </a:blip>
            <a:stretch>
              <a:fillRect/>
            </a:stretch>
          </p:blipFill>
          <p:spPr>
            <a:xfrm>
              <a:off x="2734" y="2615"/>
              <a:ext cx="7923" cy="5341"/>
            </a:xfrm>
            <a:prstGeom prst="rect">
              <a:avLst/>
            </a:prstGeom>
            <a:noFill/>
            <a:ln w="9525">
              <a:noFill/>
            </a:ln>
          </p:spPr>
        </p:pic>
      </p:grpSp>
      <p:sp>
        <p:nvSpPr>
          <p:cNvPr id="14" name="Rounded Rectangle 7">
            <a:extLst>
              <a:ext uri="{FF2B5EF4-FFF2-40B4-BE49-F238E27FC236}">
                <a16:creationId xmlns:a16="http://schemas.microsoft.com/office/drawing/2014/main" id="{0B551C7F-8822-4A86-98D7-39C1F42194AE}"/>
              </a:ext>
            </a:extLst>
          </p:cNvPr>
          <p:cNvSpPr/>
          <p:nvPr/>
        </p:nvSpPr>
        <p:spPr>
          <a:xfrm>
            <a:off x="932246" y="1645020"/>
            <a:ext cx="10402504" cy="2929890"/>
          </a:xfrm>
          <a:prstGeom prst="roundRect">
            <a:avLst/>
          </a:prstGeom>
          <a:solidFill>
            <a:srgbClr val="98DAED"/>
          </a:solid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字魂59号-创粗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字魂59号-创粗黑"/>
                <a:cs typeface="+mn-cs"/>
              </a:rPr>
              <a:t>- HS nhớ lại những việc mình đã thực hiện được trong tuần. HS biết những việc cần thực hiện trong tuần tiếp theo. </a:t>
            </a:r>
            <a:endParaRPr kumimoji="0" lang="en-US" sz="2800" b="0" i="0" u="none" strike="noStrike" kern="1200" cap="none" spc="0" normalizeH="0" baseline="0" noProof="0" dirty="0">
              <a:ln>
                <a:noFill/>
              </a:ln>
              <a:solidFill>
                <a:prstClr val="black"/>
              </a:solidFill>
              <a:effectLst/>
              <a:uLnTx/>
              <a:uFillTx/>
              <a:latin typeface="字魂59号-创粗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a:ln>
                  <a:noFill/>
                </a:ln>
                <a:solidFill>
                  <a:prstClr val="black"/>
                </a:solidFill>
                <a:effectLst/>
                <a:uLnTx/>
                <a:uFillTx/>
                <a:latin typeface="字魂59号-创粗黑"/>
                <a:cs typeface="+mn-cs"/>
              </a:rPr>
              <a:t>HS </a:t>
            </a:r>
            <a:r>
              <a:rPr kumimoji="0" lang="en-US" sz="2800" b="0" i="0" u="none" strike="noStrike" kern="1200" cap="none" spc="0" normalizeH="0" baseline="0" noProof="0" dirty="0" err="1">
                <a:ln>
                  <a:noFill/>
                </a:ln>
                <a:solidFill>
                  <a:prstClr val="black"/>
                </a:solidFill>
                <a:effectLst/>
                <a:uLnTx/>
                <a:uFillTx/>
                <a:latin typeface="字魂59号-创粗黑"/>
                <a:cs typeface="+mn-cs"/>
              </a:rPr>
              <a:t>xử</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lý</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được</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tình</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huống</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mua</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sắm</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tiết</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kiệm</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phù</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hợp</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với</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thu</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nhập</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gia</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đình</a:t>
            </a:r>
            <a:r>
              <a:rPr kumimoji="0" lang="en-US" sz="2800" b="0" i="0" u="none" strike="noStrike" kern="1200" cap="none" spc="0" normalizeH="0" baseline="0" noProof="0" dirty="0">
                <a:ln>
                  <a:noFill/>
                </a:ln>
                <a:solidFill>
                  <a:prstClr val="black"/>
                </a:solidFill>
                <a:effectLst/>
                <a:uLnTx/>
                <a:uFillTx/>
                <a:latin typeface="字魂59号-创粗黑"/>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0" i="0" u="none" strike="noStrike" kern="1200" cap="none" spc="0" normalizeH="0" baseline="0" noProof="0" dirty="0">
                <a:ln>
                  <a:noFill/>
                </a:ln>
                <a:solidFill>
                  <a:prstClr val="black"/>
                </a:solidFill>
                <a:effectLst/>
                <a:uLnTx/>
                <a:uFillTx/>
                <a:latin typeface="字魂59号-创粗黑"/>
                <a:cs typeface="+mn-cs"/>
              </a:rPr>
              <a:t>- HS thói quen thực hiện nền nếp theo quy định.</a:t>
            </a:r>
            <a:endParaRPr kumimoji="0" lang="en-US" sz="2800" b="0" i="0" u="none" strike="noStrike" kern="1200" cap="none" spc="0" normalizeH="0" baseline="0" noProof="0" dirty="0">
              <a:ln>
                <a:noFill/>
              </a:ln>
              <a:solidFill>
                <a:prstClr val="black"/>
              </a:solidFill>
              <a:effectLst/>
              <a:uLnTx/>
              <a:uFillTx/>
              <a:latin typeface="字魂59号-创粗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字魂59号-创粗黑"/>
                <a:cs typeface="+mn-cs"/>
              </a:rPr>
              <a:t>- HS </a:t>
            </a:r>
            <a:r>
              <a:rPr kumimoji="0" lang="en-US" sz="2800" b="0" i="0" u="none" strike="noStrike" kern="1200" cap="none" spc="0" normalizeH="0" baseline="0" noProof="0" dirty="0" err="1">
                <a:ln>
                  <a:noFill/>
                </a:ln>
                <a:solidFill>
                  <a:prstClr val="black"/>
                </a:solidFill>
                <a:effectLst/>
                <a:uLnTx/>
                <a:uFillTx/>
                <a:latin typeface="字魂59号-创粗黑"/>
                <a:cs typeface="+mn-cs"/>
              </a:rPr>
              <a:t>biết</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điều</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chỉnh</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lối</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sống</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và</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mua</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sắm</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phù</a:t>
            </a:r>
            <a:r>
              <a:rPr kumimoji="0" lang="en-US" sz="2800" b="0" i="0" u="none" strike="noStrike" kern="1200" cap="none" spc="0" normalizeH="0" baseline="0" noProof="0" dirty="0">
                <a:ln>
                  <a:noFill/>
                </a:ln>
                <a:solidFill>
                  <a:prstClr val="black"/>
                </a:solidFill>
                <a:effectLst/>
                <a:uLnTx/>
                <a:uFillTx/>
                <a:latin typeface="字魂59号-创粗黑"/>
                <a:cs typeface="+mn-cs"/>
              </a:rPr>
              <a:t> </a:t>
            </a:r>
            <a:r>
              <a:rPr kumimoji="0" lang="en-US" sz="2800" b="0" i="0" u="none" strike="noStrike" kern="1200" cap="none" spc="0" normalizeH="0" baseline="0" noProof="0" dirty="0" err="1">
                <a:ln>
                  <a:noFill/>
                </a:ln>
                <a:solidFill>
                  <a:prstClr val="black"/>
                </a:solidFill>
                <a:effectLst/>
                <a:uLnTx/>
                <a:uFillTx/>
                <a:latin typeface="字魂59号-创粗黑"/>
                <a:cs typeface="+mn-cs"/>
              </a:rPr>
              <a:t>hợp</a:t>
            </a:r>
            <a:endParaRPr kumimoji="0" lang="en-US" sz="2800" b="0" i="0" u="none" strike="noStrike" kern="1200" cap="none" spc="0" normalizeH="0" baseline="0" noProof="0" dirty="0">
              <a:ln>
                <a:noFill/>
              </a:ln>
              <a:solidFill>
                <a:prstClr val="black"/>
              </a:solidFill>
              <a:effectLst/>
              <a:uLnTx/>
              <a:uFillTx/>
              <a:latin typeface="字魂59号-创粗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charset="0"/>
              <a:cs typeface="Calibri" panose="020F0502020204030204" charset="0"/>
            </a:endParaRPr>
          </a:p>
        </p:txBody>
      </p:sp>
      <p:grpSp>
        <p:nvGrpSpPr>
          <p:cNvPr id="3" name="Group 2">
            <a:extLst>
              <a:ext uri="{FF2B5EF4-FFF2-40B4-BE49-F238E27FC236}">
                <a16:creationId xmlns:a16="http://schemas.microsoft.com/office/drawing/2014/main" id="{E7305CE0-A342-4188-B8F3-F05AC9719E20}"/>
              </a:ext>
            </a:extLst>
          </p:cNvPr>
          <p:cNvGrpSpPr/>
          <p:nvPr/>
        </p:nvGrpSpPr>
        <p:grpSpPr>
          <a:xfrm>
            <a:off x="3082306" y="636416"/>
            <a:ext cx="6189660" cy="810170"/>
            <a:chOff x="2401890" y="1165126"/>
            <a:chExt cx="6819453" cy="810170"/>
          </a:xfrm>
        </p:grpSpPr>
        <p:sp>
          <p:nvSpPr>
            <p:cNvPr id="15" name="Rectangle: Rounded Corners 14">
              <a:extLst>
                <a:ext uri="{FF2B5EF4-FFF2-40B4-BE49-F238E27FC236}">
                  <a16:creationId xmlns:a16="http://schemas.microsoft.com/office/drawing/2014/main" id="{6C413E02-DC01-4210-B759-FF3CF6D39930}"/>
                </a:ext>
              </a:extLst>
            </p:cNvPr>
            <p:cNvSpPr/>
            <p:nvPr/>
          </p:nvSpPr>
          <p:spPr>
            <a:xfrm>
              <a:off x="2401890" y="1165126"/>
              <a:ext cx="6819453" cy="810170"/>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sp>
          <p:nvSpPr>
            <p:cNvPr id="2" name="TextBox 1">
              <a:extLst>
                <a:ext uri="{FF2B5EF4-FFF2-40B4-BE49-F238E27FC236}">
                  <a16:creationId xmlns:a16="http://schemas.microsoft.com/office/drawing/2014/main" id="{E2DC9526-88EE-4776-919F-82C681681CE1}"/>
                </a:ext>
              </a:extLst>
            </p:cNvPr>
            <p:cNvSpPr txBox="1"/>
            <p:nvPr/>
          </p:nvSpPr>
          <p:spPr>
            <a:xfrm>
              <a:off x="3778541" y="1202026"/>
              <a:ext cx="49720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字魂59号-创粗黑"/>
                  <a:cs typeface="+mn-cs"/>
                </a:rPr>
                <a:t>YÊU CẦU CẦN ĐẠT</a:t>
              </a:r>
            </a:p>
          </p:txBody>
        </p:sp>
      </p:grpSp>
    </p:spTree>
    <p:extLst>
      <p:ext uri="{BB962C8B-B14F-4D97-AF65-F5344CB8AC3E}">
        <p14:creationId xmlns:p14="http://schemas.microsoft.com/office/powerpoint/2010/main" val="1073669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150" name="Picture 6" descr="Premium Vector | Happy cute kids smile with teacher together">
            <a:extLst>
              <a:ext uri="{FF2B5EF4-FFF2-40B4-BE49-F238E27FC236}">
                <a16:creationId xmlns:a16="http://schemas.microsoft.com/office/drawing/2014/main" id="{5FD5BC3C-9165-9AFF-D19F-792D9F29AA9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06" b="91378" l="6900" r="92750">
                        <a14:foregroundMark x1="48800" y1="9890" x2="50950" y2="13187"/>
                        <a14:foregroundMark x1="50350" y1="38969" x2="50900" y2="45816"/>
                        <a14:foregroundMark x1="50200" y1="39138" x2="51050" y2="43449"/>
                        <a14:foregroundMark x1="52200" y1="54691" x2="52550" y2="60270"/>
                        <a14:foregroundMark x1="47650" y1="52747" x2="48500" y2="60609"/>
                        <a14:foregroundMark x1="36500" y1="33812" x2="36500" y2="33812"/>
                        <a14:foregroundMark x1="36000" y1="33052" x2="36000" y2="33052"/>
                        <a14:foregroundMark x1="38700" y1="38969" x2="38700" y2="38969"/>
                        <a14:foregroundMark x1="42550" y1="39138" x2="41000" y2="40152"/>
                        <a14:foregroundMark x1="35350" y1="31445" x2="35350" y2="31445"/>
                        <a14:foregroundMark x1="41600" y1="60270" x2="41600" y2="60270"/>
                        <a14:foregroundMark x1="43000" y1="58833" x2="43000" y2="58833"/>
                        <a14:foregroundMark x1="42550" y1="54353" x2="42550" y2="54353"/>
                        <a14:foregroundMark x1="32050" y1="70330" x2="32050" y2="70330"/>
                        <a14:foregroundMark x1="32150" y1="67963" x2="31000" y2="73795"/>
                        <a14:foregroundMark x1="33900" y1="82249" x2="32850" y2="90110"/>
                        <a14:foregroundMark x1="32850" y1="90110" x2="32500" y2="90110"/>
                        <a14:foregroundMark x1="37750" y1="82249" x2="39800" y2="89265"/>
                        <a14:foregroundMark x1="39800" y1="89265" x2="40350" y2="89772"/>
                        <a14:foregroundMark x1="39300" y1="69315" x2="39300" y2="69315"/>
                        <a14:foregroundMark x1="40350" y1="69738" x2="40350" y2="69738"/>
                        <a14:foregroundMark x1="33700" y1="63990" x2="33700" y2="63990"/>
                        <a14:foregroundMark x1="25450" y1="57312" x2="25200" y2="70076"/>
                        <a14:foregroundMark x1="28950" y1="62384" x2="28950" y2="62384"/>
                        <a14:foregroundMark x1="12300" y1="49197" x2="10050" y2="81150"/>
                        <a14:foregroundMark x1="6900" y1="47675" x2="6900" y2="47675"/>
                        <a14:foregroundMark x1="16550" y1="48183" x2="16550" y2="48183"/>
                        <a14:foregroundMark x1="24850" y1="40744" x2="24850" y2="40744"/>
                        <a14:foregroundMark x1="25650" y1="39814" x2="25650" y2="39814"/>
                        <a14:foregroundMark x1="26500" y1="41505" x2="26500" y2="41505"/>
                        <a14:foregroundMark x1="19950" y1="68555" x2="19950" y2="68555"/>
                        <a14:foregroundMark x1="21950" y1="80304" x2="21950" y2="80304"/>
                        <a14:foregroundMark x1="21800" y1="88166" x2="21800" y2="88166"/>
                        <a14:foregroundMark x1="13550" y1="89349" x2="13550" y2="89349"/>
                        <a14:foregroundMark x1="13200" y1="83855" x2="13200" y2="83855"/>
                        <a14:foregroundMark x1="9350" y1="89941" x2="9350" y2="89941"/>
                        <a14:foregroundMark x1="45350" y1="89518" x2="45350" y2="89518"/>
                        <a14:foregroundMark x1="59200" y1="88757" x2="59200" y2="88757"/>
                        <a14:foregroundMark x1="63950" y1="90955" x2="63950" y2="90955"/>
                        <a14:foregroundMark x1="63350" y1="85461" x2="63350" y2="85461"/>
                        <a14:foregroundMark x1="59050" y1="84869" x2="59050" y2="84869"/>
                        <a14:foregroundMark x1="51150" y1="77937" x2="51150" y2="77937"/>
                        <a14:foregroundMark x1="59650" y1="83432" x2="59650" y2="83432"/>
                        <a14:foregroundMark x1="73500" y1="45816" x2="74800" y2="65427"/>
                        <a14:foregroundMark x1="74800" y1="65427" x2="74100" y2="69315"/>
                        <a14:foregroundMark x1="70800" y1="69653" x2="70800" y2="69653"/>
                        <a14:foregroundMark x1="72000" y1="66103" x2="71850" y2="71090"/>
                        <a14:foregroundMark x1="77700" y1="71851" x2="77700" y2="71851"/>
                        <a14:foregroundMark x1="69350" y1="55959" x2="69350" y2="55959"/>
                        <a14:foregroundMark x1="68850" y1="55959" x2="68850" y2="55959"/>
                        <a14:foregroundMark x1="70800" y1="81150" x2="70500" y2="89349"/>
                        <a14:foregroundMark x1="75350" y1="82333" x2="77100" y2="89856"/>
                        <a14:foregroundMark x1="77100" y1="89856" x2="77350" y2="90363"/>
                        <a14:foregroundMark x1="84800" y1="80896" x2="84900" y2="90955"/>
                        <a14:foregroundMark x1="87700" y1="89941" x2="89100" y2="90110"/>
                        <a14:foregroundMark x1="90750" y1="71090" x2="92250" y2="73204"/>
                        <a14:foregroundMark x1="92750" y1="46492" x2="92750" y2="46492"/>
                        <a14:foregroundMark x1="59750" y1="64413" x2="57700" y2="71090"/>
                        <a14:foregroundMark x1="50800" y1="71429" x2="51700" y2="88673"/>
                        <a14:foregroundMark x1="51700" y1="88673" x2="52100" y2="90110"/>
                        <a14:foregroundMark x1="46600" y1="69653" x2="46850" y2="87405"/>
                        <a14:foregroundMark x1="27550" y1="90702" x2="27550" y2="90702"/>
                        <a14:foregroundMark x1="14150" y1="68555" x2="14150" y2="68555"/>
                        <a14:foregroundMark x1="7250" y1="59256" x2="7250" y2="59256"/>
                        <a14:foregroundMark x1="36700" y1="29163" x2="36700" y2="29163"/>
                        <a14:foregroundMark x1="35000" y1="27980" x2="35000" y2="27980"/>
                        <a14:foregroundMark x1="33600" y1="28149" x2="33600" y2="28149"/>
                        <a14:foregroundMark x1="33450" y1="27388" x2="33450" y2="27388"/>
                        <a14:foregroundMark x1="33900" y1="26796" x2="33900" y2="26796"/>
                        <a14:foregroundMark x1="65950" y1="71598" x2="65950" y2="71598"/>
                        <a14:foregroundMark x1="13200" y1="80389" x2="12650" y2="87236"/>
                        <a14:foregroundMark x1="12650" y1="87236" x2="13000" y2="88081"/>
                        <a14:foregroundMark x1="9800" y1="81741" x2="10450" y2="87405"/>
                        <a14:foregroundMark x1="22550" y1="86898" x2="21800" y2="89349"/>
                        <a14:foregroundMark x1="26850" y1="86982" x2="27400" y2="88504"/>
                        <a14:foregroundMark x1="26700" y1="87489" x2="27050" y2="88757"/>
                        <a14:foregroundMark x1="29100" y1="89011" x2="29100" y2="89011"/>
                        <a14:foregroundMark x1="29200" y1="89265" x2="29950" y2="91378"/>
                        <a14:foregroundMark x1="40800" y1="54861" x2="40800" y2="54861"/>
                        <a14:foregroundMark x1="41150" y1="55452" x2="41150" y2="55452"/>
                        <a14:foregroundMark x1="88700" y1="88081" x2="88700" y2="88081"/>
                        <a14:foregroundMark x1="32800" y1="29332" x2="32800" y2="29332"/>
                        <a14:foregroundMark x1="34700" y1="27303" x2="34700" y2="27303"/>
                        <a14:foregroundMark x1="34400" y1="26881" x2="34400" y2="26881"/>
                        <a14:backgroundMark x1="11550" y1="81403" x2="11800" y2="83516"/>
                        <a14:backgroundMark x1="42250" y1="56298" x2="42250" y2="56298"/>
                        <a14:backgroundMark x1="42138" y1="55452" x2="42050" y2="56636"/>
                        <a14:backgroundMark x1="42200" y1="54607" x2="42138" y2="55452"/>
                        <a14:backgroundMark x1="39700" y1="59087" x2="39700" y2="59087"/>
                        <a14:backgroundMark x1="39650" y1="59087" x2="41650" y2="57988"/>
                        <a14:backgroundMark x1="38950" y1="59763" x2="38950" y2="59763"/>
                        <a14:backgroundMark x1="30450" y1="52240" x2="30450" y2="52240"/>
                        <a14:backgroundMark x1="40050" y1="43872" x2="40050" y2="43872"/>
                        <a14:backgroundMark x1="40850" y1="43364" x2="40850" y2="43364"/>
                        <a14:backgroundMark x1="53550" y1="47844" x2="53550" y2="47844"/>
                        <a14:backgroundMark x1="49250" y1="71006" x2="49300" y2="82925"/>
                        <a14:backgroundMark x1="73300" y1="78614" x2="73650" y2="87828"/>
                        <a14:backgroundMark x1="82100" y1="58918" x2="82100" y2="58918"/>
                        <a14:backgroundMark x1="36300" y1="29755" x2="36300" y2="29755"/>
                        <a14:backgroundMark x1="34250" y1="26965" x2="34250" y2="26965"/>
                        <a14:backgroundMark x1="34400" y1="27557" x2="34400" y2="27557"/>
                      </a14:backgroundRemoval>
                    </a14:imgEffect>
                  </a14:imgLayer>
                </a14:imgProps>
              </a:ext>
              <a:ext uri="{28A0092B-C50C-407E-A947-70E740481C1C}">
                <a14:useLocalDpi xmlns:a14="http://schemas.microsoft.com/office/drawing/2010/main" val="0"/>
              </a:ext>
            </a:extLst>
          </a:blip>
          <a:srcRect/>
          <a:stretch>
            <a:fillRect/>
          </a:stretch>
        </p:blipFill>
        <p:spPr bwMode="auto">
          <a:xfrm>
            <a:off x="1463160" y="1710633"/>
            <a:ext cx="9265680" cy="5480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58B798-FF87-474A-71FC-BAD22ED410BE}"/>
              </a:ext>
            </a:extLst>
          </p:cNvPr>
          <p:cNvSpPr txBox="1"/>
          <p:nvPr/>
        </p:nvSpPr>
        <p:spPr>
          <a:xfrm>
            <a:off x="944693" y="117213"/>
            <a:ext cx="11136525"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Tạm biệt Hẹn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pitchFamily="34" charset="0"/>
                <a:ea typeface="字魂59号-创粗黑"/>
                <a:cs typeface="Calibri" panose="020F0502020204030204" pitchFamily="34" charset="0"/>
              </a:rPr>
              <a:t>gặp lại!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11" name="TextBox 10">
            <a:extLst>
              <a:ext uri="{FF2B5EF4-FFF2-40B4-BE49-F238E27FC236}">
                <a16:creationId xmlns:a16="http://schemas.microsoft.com/office/drawing/2014/main" id="{ECD8828F-E9E3-B0AE-D8BD-3D575EC984ED}"/>
              </a:ext>
            </a:extLst>
          </p:cNvPr>
          <p:cNvSpPr txBox="1"/>
          <p:nvPr/>
        </p:nvSpPr>
        <p:spPr>
          <a:xfrm>
            <a:off x="1083214" y="99531"/>
            <a:ext cx="11036549" cy="36317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Tạm</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biệt</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Hẹn</a:t>
            </a:r>
            <a:endPar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gặp</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 </a:t>
            </a:r>
            <a:r>
              <a:rPr kumimoji="0" lang="en-US" sz="11500" b="1" i="0" u="none" strike="noStrike" kern="1200" cap="none" spc="0" normalizeH="0" baseline="0" noProof="0" dirty="0" err="1">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lại</a:t>
            </a:r>
            <a:r>
              <a:rPr kumimoji="0" lang="en-US" sz="11500" b="1" i="0" u="none" strike="noStrike" kern="1200" cap="none" spc="0" normalizeH="0" baseline="0" noProof="0" dirty="0">
                <a:ln w="22225">
                  <a:solidFill>
                    <a:srgbClr val="ED7D31"/>
                  </a:solidFill>
                  <a:prstDash val="solid"/>
                </a:ln>
                <a:solidFill>
                  <a:prstClr val="white"/>
                </a:solidFill>
                <a:effectLst/>
                <a:uLnTx/>
                <a:uFillTx/>
                <a:latin typeface="Calibri" panose="020F0502020204030204" pitchFamily="34" charset="0"/>
                <a:ea typeface="字魂59号-创粗黑"/>
                <a:cs typeface="Calibri" panose="020F0502020204030204" pitchFamily="34" charset="0"/>
              </a:rPr>
              <a: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2076142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A0B9C5D-308C-94DB-42B4-0424C9C2DFE5}"/>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id="{D46258C2-F9D7-FD86-A019-16EBEAF66E47}"/>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id="{D9AEF901-D48B-4ECA-C636-AA3C9A463FA8}"/>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id="{529E33B0-D732-D3D9-F315-5BB78D4F7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956572" y="589059"/>
            <a:ext cx="4278856" cy="3214491"/>
          </a:xfrm>
          <a:prstGeom prst="rect">
            <a:avLst/>
          </a:prstGeom>
        </p:spPr>
      </p:pic>
      <p:pic>
        <p:nvPicPr>
          <p:cNvPr id="8" name="Picture 10">
            <a:extLst>
              <a:ext uri="{FF2B5EF4-FFF2-40B4-BE49-F238E27FC236}">
                <a16:creationId xmlns:a16="http://schemas.microsoft.com/office/drawing/2014/main" id="{C0700925-6B4B-14B5-C089-74069CD4BC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5077" y="308123"/>
            <a:ext cx="2624543" cy="4534847"/>
          </a:xfrm>
          <a:prstGeom prst="rect">
            <a:avLst/>
          </a:prstGeom>
        </p:spPr>
      </p:pic>
      <p:pic>
        <p:nvPicPr>
          <p:cNvPr id="9" name="Picture 11">
            <a:extLst>
              <a:ext uri="{FF2B5EF4-FFF2-40B4-BE49-F238E27FC236}">
                <a16:creationId xmlns:a16="http://schemas.microsoft.com/office/drawing/2014/main" id="{5F034246-A7AC-AB88-A610-5C0CA3BCA5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98055" y="642243"/>
            <a:ext cx="2152772" cy="2152772"/>
          </a:xfrm>
          <a:prstGeom prst="rect">
            <a:avLst/>
          </a:prstGeom>
        </p:spPr>
      </p:pic>
      <p:grpSp>
        <p:nvGrpSpPr>
          <p:cNvPr id="10" name="Group 12">
            <a:extLst>
              <a:ext uri="{FF2B5EF4-FFF2-40B4-BE49-F238E27FC236}">
                <a16:creationId xmlns:a16="http://schemas.microsoft.com/office/drawing/2014/main" id="{BCF0AA90-35EE-3F70-CC75-EAEBC4567B53}"/>
              </a:ext>
            </a:extLst>
          </p:cNvPr>
          <p:cNvGrpSpPr/>
          <p:nvPr/>
        </p:nvGrpSpPr>
        <p:grpSpPr>
          <a:xfrm>
            <a:off x="0" y="1"/>
            <a:ext cx="12192000" cy="300351"/>
            <a:chOff x="0" y="0"/>
            <a:chExt cx="6186311" cy="152400"/>
          </a:xfrm>
          <a:solidFill>
            <a:schemeClr val="bg1"/>
          </a:solidFill>
        </p:grpSpPr>
        <p:sp>
          <p:nvSpPr>
            <p:cNvPr id="11" name="Freeform 13">
              <a:extLst>
                <a:ext uri="{FF2B5EF4-FFF2-40B4-BE49-F238E27FC236}">
                  <a16:creationId xmlns:a16="http://schemas.microsoft.com/office/drawing/2014/main" id="{27A004C0-426B-656A-A8FE-FCB4E9F25F5C}"/>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12" name="Group 14">
            <a:extLst>
              <a:ext uri="{FF2B5EF4-FFF2-40B4-BE49-F238E27FC236}">
                <a16:creationId xmlns:a16="http://schemas.microsoft.com/office/drawing/2014/main" id="{55032972-FAFF-AFAC-8A5E-A92F45147507}"/>
              </a:ext>
            </a:extLst>
          </p:cNvPr>
          <p:cNvGrpSpPr/>
          <p:nvPr/>
        </p:nvGrpSpPr>
        <p:grpSpPr>
          <a:xfrm rot="-5400000">
            <a:off x="-2038357" y="2053899"/>
            <a:ext cx="4377064" cy="300351"/>
            <a:chOff x="0" y="0"/>
            <a:chExt cx="2220955" cy="152400"/>
          </a:xfrm>
          <a:solidFill>
            <a:schemeClr val="bg1"/>
          </a:solidFill>
        </p:grpSpPr>
        <p:sp>
          <p:nvSpPr>
            <p:cNvPr id="13" name="Freeform 15">
              <a:extLst>
                <a:ext uri="{FF2B5EF4-FFF2-40B4-BE49-F238E27FC236}">
                  <a16:creationId xmlns:a16="http://schemas.microsoft.com/office/drawing/2014/main" id="{0522B363-BE23-D69A-3B49-3C87968BEFD7}"/>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14" name="Group 16">
            <a:extLst>
              <a:ext uri="{FF2B5EF4-FFF2-40B4-BE49-F238E27FC236}">
                <a16:creationId xmlns:a16="http://schemas.microsoft.com/office/drawing/2014/main" id="{9AD3A5C8-0061-9C0D-461B-1FD5EB5CCC6A}"/>
              </a:ext>
            </a:extLst>
          </p:cNvPr>
          <p:cNvGrpSpPr/>
          <p:nvPr/>
        </p:nvGrpSpPr>
        <p:grpSpPr>
          <a:xfrm rot="-5400000">
            <a:off x="9853293" y="2046129"/>
            <a:ext cx="4377064" cy="300351"/>
            <a:chOff x="0" y="0"/>
            <a:chExt cx="2220955" cy="152400"/>
          </a:xfrm>
          <a:solidFill>
            <a:schemeClr val="bg1"/>
          </a:solidFill>
        </p:grpSpPr>
        <p:sp>
          <p:nvSpPr>
            <p:cNvPr id="15" name="Freeform 17">
              <a:extLst>
                <a:ext uri="{FF2B5EF4-FFF2-40B4-BE49-F238E27FC236}">
                  <a16:creationId xmlns:a16="http://schemas.microsoft.com/office/drawing/2014/main" id="{D5397ADE-E8E8-885C-1D8E-9316D53BB7F3}"/>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16" name="Picture 18">
            <a:extLst>
              <a:ext uri="{FF2B5EF4-FFF2-40B4-BE49-F238E27FC236}">
                <a16:creationId xmlns:a16="http://schemas.microsoft.com/office/drawing/2014/main" id="{E879166B-1B9C-5B39-6CBE-3C3CA1D7C7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7691" y="2257291"/>
            <a:ext cx="1423035" cy="2743200"/>
          </a:xfrm>
          <a:prstGeom prst="rect">
            <a:avLst/>
          </a:prstGeom>
        </p:spPr>
      </p:pic>
      <p:sp>
        <p:nvSpPr>
          <p:cNvPr id="17" name="TextBox 16">
            <a:extLst>
              <a:ext uri="{FF2B5EF4-FFF2-40B4-BE49-F238E27FC236}">
                <a16:creationId xmlns:a16="http://schemas.microsoft.com/office/drawing/2014/main" id="{25571739-6362-152A-73F5-C78C2DD95B76}"/>
              </a:ext>
            </a:extLst>
          </p:cNvPr>
          <p:cNvSpPr txBox="1"/>
          <p:nvPr/>
        </p:nvSpPr>
        <p:spPr>
          <a:xfrm>
            <a:off x="4175807" y="889407"/>
            <a:ext cx="404442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Phần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làm</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việc</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của</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ban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cán</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sự</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lớp</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 name="Speech Bubble: Oval 17">
            <a:extLst>
              <a:ext uri="{FF2B5EF4-FFF2-40B4-BE49-F238E27FC236}">
                <a16:creationId xmlns:a16="http://schemas.microsoft.com/office/drawing/2014/main" id="{38DFB4EE-5EE4-B717-DA6A-05B27C953853}"/>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字魂59号-创粗黑"/>
              <a:cs typeface="+mn-cs"/>
            </a:endParaRPr>
          </a:p>
        </p:txBody>
      </p:sp>
      <p:sp>
        <p:nvSpPr>
          <p:cNvPr id="19" name="TextBox 18">
            <a:extLst>
              <a:ext uri="{FF2B5EF4-FFF2-40B4-BE49-F238E27FC236}">
                <a16:creationId xmlns:a16="http://schemas.microsoft.com/office/drawing/2014/main" id="{4D1D08D3-6ED7-619B-5991-4DE915015E3C}"/>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sp>
        <p:nvSpPr>
          <p:cNvPr id="20" name="Speech Bubble: Oval 19">
            <a:extLst>
              <a:ext uri="{FF2B5EF4-FFF2-40B4-BE49-F238E27FC236}">
                <a16:creationId xmlns:a16="http://schemas.microsoft.com/office/drawing/2014/main" id="{CCB69FEB-4E5D-597E-EBB9-BB9B7DCD4F38}"/>
              </a:ext>
            </a:extLst>
          </p:cNvPr>
          <p:cNvSpPr/>
          <p:nvPr/>
        </p:nvSpPr>
        <p:spPr>
          <a:xfrm>
            <a:off x="8467231" y="372315"/>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字魂59号-创粗黑"/>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21" name="Picture 20">
            <a:extLst>
              <a:ext uri="{FF2B5EF4-FFF2-40B4-BE49-F238E27FC236}">
                <a16:creationId xmlns:a16="http://schemas.microsoft.com/office/drawing/2014/main" id="{875AE021-28FF-C2E6-1ADB-DF74FE6F3AD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1432607" y="1902228"/>
            <a:ext cx="3068818" cy="4882210"/>
          </a:xfrm>
          <a:prstGeom prst="rect">
            <a:avLst/>
          </a:prstGeom>
        </p:spPr>
      </p:pic>
      <p:pic>
        <p:nvPicPr>
          <p:cNvPr id="22" name="Picture 21">
            <a:extLst>
              <a:ext uri="{FF2B5EF4-FFF2-40B4-BE49-F238E27FC236}">
                <a16:creationId xmlns:a16="http://schemas.microsoft.com/office/drawing/2014/main" id="{71EC1D25-CCC2-BF7B-19A0-DE4AFE8260C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7704675" y="2186464"/>
            <a:ext cx="3068818" cy="4396745"/>
          </a:xfrm>
          <a:prstGeom prst="rect">
            <a:avLst/>
          </a:prstGeom>
        </p:spPr>
      </p:pic>
    </p:spTree>
    <p:extLst>
      <p:ext uri="{BB962C8B-B14F-4D97-AF65-F5344CB8AC3E}">
        <p14:creationId xmlns:p14="http://schemas.microsoft.com/office/powerpoint/2010/main" val="935098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88326056-32EA-3534-1AD5-E683823DD395}"/>
              </a:ext>
            </a:extLst>
          </p:cNvPr>
          <p:cNvPicPr>
            <a:picLocks noChangeAspect="1"/>
          </p:cNvPicPr>
          <p:nvPr/>
        </p:nvPicPr>
        <p:blipFill>
          <a:blip r:embed="rId4"/>
          <a:srcRect/>
          <a:stretch>
            <a:fillRect/>
          </a:stretch>
        </p:blipFill>
        <p:spPr>
          <a:xfrm>
            <a:off x="9229" y="4540749"/>
            <a:ext cx="12196057" cy="2317251"/>
          </a:xfrm>
          <a:prstGeom prst="rect">
            <a:avLst/>
          </a:prstGeom>
        </p:spPr>
      </p:pic>
      <p:grpSp>
        <p:nvGrpSpPr>
          <p:cNvPr id="22" name="Group 4">
            <a:extLst>
              <a:ext uri="{FF2B5EF4-FFF2-40B4-BE49-F238E27FC236}">
                <a16:creationId xmlns:a16="http://schemas.microsoft.com/office/drawing/2014/main" id="{76F0BBE8-5BC4-9EDB-41F3-503998E5912A}"/>
              </a:ext>
            </a:extLst>
          </p:cNvPr>
          <p:cNvGrpSpPr/>
          <p:nvPr/>
        </p:nvGrpSpPr>
        <p:grpSpPr>
          <a:xfrm>
            <a:off x="0" y="4392607"/>
            <a:ext cx="12192000" cy="365587"/>
            <a:chOff x="0" y="0"/>
            <a:chExt cx="6186311" cy="185501"/>
          </a:xfrm>
        </p:grpSpPr>
        <p:sp>
          <p:nvSpPr>
            <p:cNvPr id="23" name="Freeform 5">
              <a:extLst>
                <a:ext uri="{FF2B5EF4-FFF2-40B4-BE49-F238E27FC236}">
                  <a16:creationId xmlns:a16="http://schemas.microsoft.com/office/drawing/2014/main" id="{7835BF12-8DF5-7B11-2C96-087CB370232F}"/>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24" name="Picture 8">
            <a:extLst>
              <a:ext uri="{FF2B5EF4-FFF2-40B4-BE49-F238E27FC236}">
                <a16:creationId xmlns:a16="http://schemas.microsoft.com/office/drawing/2014/main" id="{C1868533-38F1-0A31-DE07-B1749630D2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3956572" y="589059"/>
            <a:ext cx="4278856" cy="3214491"/>
          </a:xfrm>
          <a:prstGeom prst="rect">
            <a:avLst/>
          </a:prstGeom>
        </p:spPr>
      </p:pic>
      <p:pic>
        <p:nvPicPr>
          <p:cNvPr id="25" name="Picture 10">
            <a:extLst>
              <a:ext uri="{FF2B5EF4-FFF2-40B4-BE49-F238E27FC236}">
                <a16:creationId xmlns:a16="http://schemas.microsoft.com/office/drawing/2014/main" id="{1D4B769B-E6C0-7514-5588-2723605A81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67106" y="223347"/>
            <a:ext cx="2624543" cy="4534847"/>
          </a:xfrm>
          <a:prstGeom prst="rect">
            <a:avLst/>
          </a:prstGeom>
        </p:spPr>
      </p:pic>
      <p:pic>
        <p:nvPicPr>
          <p:cNvPr id="27" name="Picture 11">
            <a:extLst>
              <a:ext uri="{FF2B5EF4-FFF2-40B4-BE49-F238E27FC236}">
                <a16:creationId xmlns:a16="http://schemas.microsoft.com/office/drawing/2014/main" id="{1E5EFE8B-B389-ED8A-D5D2-0A3E7CDAC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98055" y="642243"/>
            <a:ext cx="2152772" cy="2152772"/>
          </a:xfrm>
          <a:prstGeom prst="rect">
            <a:avLst/>
          </a:prstGeom>
        </p:spPr>
      </p:pic>
      <p:grpSp>
        <p:nvGrpSpPr>
          <p:cNvPr id="28" name="Group 12">
            <a:extLst>
              <a:ext uri="{FF2B5EF4-FFF2-40B4-BE49-F238E27FC236}">
                <a16:creationId xmlns:a16="http://schemas.microsoft.com/office/drawing/2014/main"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pic>
        <p:nvPicPr>
          <p:cNvPr id="34" name="Picture 18">
            <a:extLst>
              <a:ext uri="{FF2B5EF4-FFF2-40B4-BE49-F238E27FC236}">
                <a16:creationId xmlns:a16="http://schemas.microsoft.com/office/drawing/2014/main" id="{C3F7AC89-3D50-9387-28C1-E5AD9A3658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695809" y="1645521"/>
            <a:ext cx="1423035" cy="2743200"/>
          </a:xfrm>
          <a:prstGeom prst="rect">
            <a:avLst/>
          </a:prstGeom>
        </p:spPr>
      </p:pic>
      <p:sp>
        <p:nvSpPr>
          <p:cNvPr id="35" name="TextBox 34">
            <a:extLst>
              <a:ext uri="{FF2B5EF4-FFF2-40B4-BE49-F238E27FC236}">
                <a16:creationId xmlns:a16="http://schemas.microsoft.com/office/drawing/2014/main"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8B253643-36E9-1AE8-557F-C9974D7B24DC}"/>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91761" y="1943732"/>
            <a:ext cx="3068818" cy="4882210"/>
          </a:xfrm>
          <a:prstGeom prst="rect">
            <a:avLst/>
          </a:prstGeom>
        </p:spPr>
      </p:pic>
      <p:pic>
        <p:nvPicPr>
          <p:cNvPr id="39" name="Picture 38">
            <a:extLst>
              <a:ext uri="{FF2B5EF4-FFF2-40B4-BE49-F238E27FC236}">
                <a16:creationId xmlns:a16="http://schemas.microsoft.com/office/drawing/2014/main" id="{C5820AA0-139E-07BF-3A48-F74AEB443FBC}"/>
              </a:ext>
            </a:extLst>
          </p:cNvPr>
          <p:cNvPicPr>
            <a:picLocks noChangeAspect="1"/>
          </p:cNvPicPr>
          <p:nvPr/>
        </p:nvPicPr>
        <p:blipFill rotWithShape="1">
          <a:blip r:embed="rId15">
            <a:extLst>
              <a:ext uri="{BEBA8EAE-BF5A-486C-A8C5-ECC9F3942E4B}">
                <a14:imgProps xmlns:a14="http://schemas.microsoft.com/office/drawing/2010/main">
                  <a14:imgLayer r:embed="rId1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9521697" y="1975790"/>
            <a:ext cx="3068818" cy="4396745"/>
          </a:xfrm>
          <a:prstGeom prst="rect">
            <a:avLst/>
          </a:prstGeom>
        </p:spPr>
      </p:pic>
      <p:sp>
        <p:nvSpPr>
          <p:cNvPr id="40" name="TextBox 39">
            <a:extLst>
              <a:ext uri="{FF2B5EF4-FFF2-40B4-BE49-F238E27FC236}">
                <a16:creationId xmlns:a16="http://schemas.microsoft.com/office/drawing/2014/main"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46C7381-8B1C-F8B5-98A8-11BE7A387237}"/>
              </a:ext>
            </a:extLst>
          </p:cNvPr>
          <p:cNvPicPr>
            <a:picLocks noChangeAspect="1"/>
          </p:cNvPicPr>
          <p:nvPr/>
        </p:nvPicPr>
        <p:blipFill>
          <a:blip r:embed="rId3"/>
          <a:srcRect/>
          <a:stretch>
            <a:fillRect/>
          </a:stretch>
        </p:blipFill>
        <p:spPr>
          <a:xfrm>
            <a:off x="-16047" y="4595477"/>
            <a:ext cx="12196057" cy="2317251"/>
          </a:xfrm>
          <a:prstGeom prst="rect">
            <a:avLst/>
          </a:prstGeom>
        </p:spPr>
      </p:pic>
      <p:pic>
        <p:nvPicPr>
          <p:cNvPr id="6" name="Picture 5">
            <a:extLst>
              <a:ext uri="{FF2B5EF4-FFF2-40B4-BE49-F238E27FC236}">
                <a16:creationId xmlns:a16="http://schemas.microsoft.com/office/drawing/2014/main" id="{0ADD33C8-1E88-CBF7-4972-C66C1B4CCBB0}"/>
              </a:ext>
            </a:extLst>
          </p:cNvPr>
          <p:cNvPicPr>
            <a:picLocks noChangeAspect="1"/>
          </p:cNvPicPr>
          <p:nvPr/>
        </p:nvPicPr>
        <p:blipFill rotWithShape="1">
          <a:blip r:embed="rId4">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9" name="TextBox 8">
            <a:extLst>
              <a:ext uri="{FF2B5EF4-FFF2-40B4-BE49-F238E27FC236}">
                <a16:creationId xmlns:a16="http://schemas.microsoft.com/office/drawing/2014/main" id="{B1C7E662-DD38-C864-CFA0-81D697A23FAF}"/>
              </a:ext>
            </a:extLst>
          </p:cNvPr>
          <p:cNvSpPr txBox="1"/>
          <p:nvPr/>
        </p:nvSpPr>
        <p:spPr>
          <a:xfrm>
            <a:off x="3282657" y="1717712"/>
            <a:ext cx="16664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Ưu điểm: </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14" descr="Cute cactus illustration - seamless pattern">
            <a:extLst>
              <a:ext uri="{FF2B5EF4-FFF2-40B4-BE49-F238E27FC236}">
                <a16:creationId xmlns:a16="http://schemas.microsoft.com/office/drawing/2014/main" id="{DE84EC6B-DBAF-8011-A7EE-C9B1B07DB4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528687" y="2383972"/>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9A5BF80-2724-9ADE-6D9A-4AE6955CB48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66829" y="1053378"/>
            <a:ext cx="3213700" cy="5474491"/>
          </a:xfrm>
          <a:prstGeom prst="rect">
            <a:avLst/>
          </a:prstGeom>
        </p:spPr>
      </p:pic>
      <p:pic>
        <p:nvPicPr>
          <p:cNvPr id="2" name="Picture 1">
            <a:extLst>
              <a:ext uri="{FF2B5EF4-FFF2-40B4-BE49-F238E27FC236}">
                <a16:creationId xmlns:a16="http://schemas.microsoft.com/office/drawing/2014/main" id="{38B3C0C6-A759-4A11-A76E-709E07923814}"/>
              </a:ext>
            </a:extLst>
          </p:cNvPr>
          <p:cNvPicPr>
            <a:picLocks noChangeAspect="1"/>
          </p:cNvPicPr>
          <p:nvPr/>
        </p:nvPicPr>
        <p:blipFill>
          <a:blip r:embed="rId9"/>
          <a:stretch>
            <a:fillRect/>
          </a:stretch>
        </p:blipFill>
        <p:spPr>
          <a:xfrm>
            <a:off x="3293485" y="273477"/>
            <a:ext cx="6005080" cy="1853345"/>
          </a:xfrm>
          <a:prstGeom prst="rect">
            <a:avLst/>
          </a:prstGeom>
        </p:spPr>
      </p:pic>
    </p:spTree>
    <p:extLst>
      <p:ext uri="{BB962C8B-B14F-4D97-AF65-F5344CB8AC3E}">
        <p14:creationId xmlns:p14="http://schemas.microsoft.com/office/powerpoint/2010/main" val="4054136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5" name="Picture 4">
            <a:extLst>
              <a:ext uri="{FF2B5EF4-FFF2-40B4-BE49-F238E27FC236}">
                <a16:creationId xmlns:a16="http://schemas.microsoft.com/office/drawing/2014/main" id="{B7247E6D-CBD0-BA13-6C1A-EBCB3241FB90}"/>
              </a:ext>
            </a:extLst>
          </p:cNvPr>
          <p:cNvPicPr>
            <a:picLocks noChangeAspect="1"/>
          </p:cNvPicPr>
          <p:nvPr/>
        </p:nvPicPr>
        <p:blipFill>
          <a:blip r:embed="rId4"/>
          <a:srcRect/>
          <a:stretch>
            <a:fillRect/>
          </a:stretch>
        </p:blipFill>
        <p:spPr>
          <a:xfrm>
            <a:off x="-16047" y="4595477"/>
            <a:ext cx="12196057" cy="2317251"/>
          </a:xfrm>
          <a:prstGeom prst="rect">
            <a:avLst/>
          </a:prstGeom>
        </p:spPr>
      </p:pic>
      <p:pic>
        <p:nvPicPr>
          <p:cNvPr id="16" name="Picture 15">
            <a:extLst>
              <a:ext uri="{FF2B5EF4-FFF2-40B4-BE49-F238E27FC236}">
                <a16:creationId xmlns:a16="http://schemas.microsoft.com/office/drawing/2014/main" id="{080BD1F3-6FBA-2BE4-5FC1-4926FBB21352}"/>
              </a:ext>
            </a:extLst>
          </p:cNvPr>
          <p:cNvPicPr>
            <a:picLocks noChangeAspect="1"/>
          </p:cNvPicPr>
          <p:nvPr/>
        </p:nvPicPr>
        <p:blipFill rotWithShape="1">
          <a:blip r:embed="rId5">
            <a:extLst>
              <a:ext uri="{28A0092B-C50C-407E-A947-70E740481C1C}">
                <a14:useLocalDpi xmlns:a14="http://schemas.microsoft.com/office/drawing/2010/main" val="0"/>
              </a:ext>
            </a:extLst>
          </a:blip>
          <a:srcRect l="4749" t="6005" r="4923" b="5523"/>
          <a:stretch/>
        </p:blipFill>
        <p:spPr>
          <a:xfrm>
            <a:off x="2921000" y="110834"/>
            <a:ext cx="6642100" cy="4303377"/>
          </a:xfrm>
          <a:prstGeom prst="rect">
            <a:avLst/>
          </a:prstGeom>
        </p:spPr>
      </p:pic>
      <p:sp>
        <p:nvSpPr>
          <p:cNvPr id="18" name="TextBox 17">
            <a:extLst>
              <a:ext uri="{FF2B5EF4-FFF2-40B4-BE49-F238E27FC236}">
                <a16:creationId xmlns:a16="http://schemas.microsoft.com/office/drawing/2014/main" id="{47F850B0-6FDA-26C8-D166-3BEBD996D1F4}"/>
              </a:ext>
            </a:extLst>
          </p:cNvPr>
          <p:cNvSpPr txBox="1"/>
          <p:nvPr/>
        </p:nvSpPr>
        <p:spPr>
          <a:xfrm>
            <a:off x="3282657" y="1717712"/>
            <a:ext cx="1486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ea typeface="字魂59号-创粗黑"/>
                <a:cs typeface="Calibri" panose="020F0502020204030204" pitchFamily="34" charset="0"/>
              </a:rPr>
              <a:t>Hạn chế:</a:t>
            </a:r>
            <a:endPar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字魂59号-创粗黑"/>
              <a:cs typeface="Calibri" panose="020F0502020204030204" pitchFamily="34" charset="0"/>
            </a:endParaRPr>
          </a:p>
        </p:txBody>
      </p:sp>
      <p:pic>
        <p:nvPicPr>
          <p:cNvPr id="19" name="Picture 14" descr="Cute cactus illustration - seamless pattern">
            <a:extLst>
              <a:ext uri="{FF2B5EF4-FFF2-40B4-BE49-F238E27FC236}">
                <a16:creationId xmlns:a16="http://schemas.microsoft.com/office/drawing/2014/main" id="{CCDAE5E4-12DB-7825-E165-A147AD430AC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375" b="89773" l="1597" r="41374">
                        <a14:foregroundMark x1="1917" y1="22727" x2="1917" y2="22727"/>
                        <a14:foregroundMark x1="1757" y1="35227" x2="1757" y2="35227"/>
                        <a14:foregroundMark x1="26358" y1="23580" x2="26358" y2="23580"/>
                        <a14:foregroundMark x1="41374" y1="35795" x2="41374" y2="35795"/>
                        <a14:foregroundMark x1="36102" y1="56250" x2="36102" y2="56250"/>
                        <a14:foregroundMark x1="15655" y1="77557" x2="15655" y2="77557"/>
                      </a14:backgroundRemoval>
                    </a14:imgEffect>
                  </a14:imgLayer>
                </a14:imgProps>
              </a:ext>
              <a:ext uri="{28A0092B-C50C-407E-A947-70E740481C1C}">
                <a14:useLocalDpi xmlns:a14="http://schemas.microsoft.com/office/drawing/2010/main" val="0"/>
              </a:ext>
            </a:extLst>
          </a:blip>
          <a:srcRect r="55815"/>
          <a:stretch/>
        </p:blipFill>
        <p:spPr bwMode="auto">
          <a:xfrm>
            <a:off x="8329793" y="2481943"/>
            <a:ext cx="3699408" cy="46485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FE77AA37-FB5A-FF0B-2625-79DBC0638E0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708" b="90747" l="28935" r="67797">
                        <a14:foregroundMark x1="45036" y1="15097" x2="49274" y2="23864"/>
                        <a14:foregroundMark x1="53753" y1="15747" x2="55932" y2="30519"/>
                        <a14:foregroundMark x1="53511" y1="7468" x2="53390" y2="12338"/>
                        <a14:foregroundMark x1="49516" y1="6169" x2="53511" y2="5032"/>
                        <a14:foregroundMark x1="30024" y1="33117" x2="30024" y2="33117"/>
                        <a14:foregroundMark x1="32809" y1="29221" x2="32809" y2="29221"/>
                        <a14:foregroundMark x1="64891" y1="53409" x2="64891" y2="53409"/>
                        <a14:foregroundMark x1="67797" y1="56169" x2="67797" y2="56169"/>
                        <a14:foregroundMark x1="66223" y1="57305" x2="66223" y2="57305"/>
                        <a14:foregroundMark x1="55327" y1="90747" x2="55327" y2="90747"/>
                        <a14:foregroundMark x1="46973" y1="89610" x2="46973" y2="89610"/>
                        <a14:foregroundMark x1="28935" y1="32955" x2="28935" y2="32955"/>
                      </a14:backgroundRemoval>
                    </a14:imgEffect>
                  </a14:imgLayer>
                </a14:imgProps>
              </a:ext>
              <a:ext uri="{28A0092B-C50C-407E-A947-70E740481C1C}">
                <a14:useLocalDpi xmlns:a14="http://schemas.microsoft.com/office/drawing/2010/main" val="0"/>
              </a:ext>
            </a:extLst>
          </a:blip>
          <a:srcRect l="26567" t="53" r="30756" b="2463"/>
          <a:stretch/>
        </p:blipFill>
        <p:spPr>
          <a:xfrm flipH="1">
            <a:off x="329288" y="1129578"/>
            <a:ext cx="3213700" cy="5474491"/>
          </a:xfrm>
          <a:prstGeom prst="rect">
            <a:avLst/>
          </a:prstGeom>
        </p:spPr>
      </p:pic>
      <p:pic>
        <p:nvPicPr>
          <p:cNvPr id="2" name="Picture 1">
            <a:extLst>
              <a:ext uri="{FF2B5EF4-FFF2-40B4-BE49-F238E27FC236}">
                <a16:creationId xmlns:a16="http://schemas.microsoft.com/office/drawing/2014/main" id="{DCDC3082-5839-4253-9B0B-9B7DE159647F}"/>
              </a:ext>
            </a:extLst>
          </p:cNvPr>
          <p:cNvPicPr>
            <a:picLocks noChangeAspect="1"/>
          </p:cNvPicPr>
          <p:nvPr/>
        </p:nvPicPr>
        <p:blipFill>
          <a:blip r:embed="rId10"/>
          <a:stretch>
            <a:fillRect/>
          </a:stretch>
        </p:blipFill>
        <p:spPr>
          <a:xfrm>
            <a:off x="3169660" y="311577"/>
            <a:ext cx="6005080" cy="1853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A0182B2-899E-A572-7946-66DC297B7F18}"/>
              </a:ext>
            </a:extLst>
          </p:cNvPr>
          <p:cNvSpPr/>
          <p:nvPr/>
        </p:nvSpPr>
        <p:spPr>
          <a:xfrm>
            <a:off x="1583453" y="1613239"/>
            <a:ext cx="9446317" cy="1901487"/>
          </a:xfrm>
          <a:custGeom>
            <a:avLst/>
            <a:gdLst>
              <a:gd name="connsiteX0" fmla="*/ 9291435 w 9446317"/>
              <a:gd name="connsiteY0" fmla="*/ 0 h 3644565"/>
              <a:gd name="connsiteX1" fmla="*/ 9336008 w 9446317"/>
              <a:gd name="connsiteY1" fmla="*/ 54022 h 3644565"/>
              <a:gd name="connsiteX2" fmla="*/ 9446317 w 9446317"/>
              <a:gd name="connsiteY2" fmla="*/ 415150 h 3644565"/>
              <a:gd name="connsiteX3" fmla="*/ 9446317 w 9446317"/>
              <a:gd name="connsiteY3" fmla="*/ 2998666 h 3644565"/>
              <a:gd name="connsiteX4" fmla="*/ 8800418 w 9446317"/>
              <a:gd name="connsiteY4" fmla="*/ 3644565 h 3644565"/>
              <a:gd name="connsiteX5" fmla="*/ 588987 w 9446317"/>
              <a:gd name="connsiteY5" fmla="*/ 3644565 h 3644565"/>
              <a:gd name="connsiteX6" fmla="*/ 53398 w 9446317"/>
              <a:gd name="connsiteY6" fmla="*/ 3359794 h 3644565"/>
              <a:gd name="connsiteX7" fmla="*/ 0 w 9446317"/>
              <a:gd name="connsiteY7" fmla="*/ 3261416 h 3644565"/>
              <a:gd name="connsiteX8" fmla="*/ 34298 w 9446317"/>
              <a:gd name="connsiteY8" fmla="*/ 3302986 h 3644565"/>
              <a:gd name="connsiteX9" fmla="*/ 491017 w 9446317"/>
              <a:gd name="connsiteY9" fmla="*/ 3492165 h 3644565"/>
              <a:gd name="connsiteX10" fmla="*/ 8702448 w 9446317"/>
              <a:gd name="connsiteY10" fmla="*/ 3492165 h 3644565"/>
              <a:gd name="connsiteX11" fmla="*/ 9348347 w 9446317"/>
              <a:gd name="connsiteY11" fmla="*/ 2846266 h 3644565"/>
              <a:gd name="connsiteX12" fmla="*/ 9348347 w 9446317"/>
              <a:gd name="connsiteY12" fmla="*/ 262750 h 3644565"/>
              <a:gd name="connsiteX13" fmla="*/ 9297589 w 9446317"/>
              <a:gd name="connsiteY13" fmla="*/ 11337 h 364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6317" h="3644565">
                <a:moveTo>
                  <a:pt x="9291435" y="0"/>
                </a:moveTo>
                <a:lnTo>
                  <a:pt x="9336008" y="54022"/>
                </a:lnTo>
                <a:cubicBezTo>
                  <a:pt x="9405651" y="157108"/>
                  <a:pt x="9446317" y="281380"/>
                  <a:pt x="9446317" y="415150"/>
                </a:cubicBezTo>
                <a:lnTo>
                  <a:pt x="9446317" y="2998666"/>
                </a:lnTo>
                <a:cubicBezTo>
                  <a:pt x="9446317" y="3355386"/>
                  <a:pt x="9157138" y="3644565"/>
                  <a:pt x="8800418" y="3644565"/>
                </a:cubicBezTo>
                <a:lnTo>
                  <a:pt x="588987" y="3644565"/>
                </a:lnTo>
                <a:cubicBezTo>
                  <a:pt x="366037" y="3644565"/>
                  <a:pt x="169470" y="3531605"/>
                  <a:pt x="53398" y="3359794"/>
                </a:cubicBezTo>
                <a:lnTo>
                  <a:pt x="0" y="3261416"/>
                </a:lnTo>
                <a:lnTo>
                  <a:pt x="34298" y="3302986"/>
                </a:lnTo>
                <a:cubicBezTo>
                  <a:pt x="151182" y="3419870"/>
                  <a:pt x="312657" y="3492165"/>
                  <a:pt x="491017" y="3492165"/>
                </a:cubicBezTo>
                <a:lnTo>
                  <a:pt x="8702448" y="3492165"/>
                </a:lnTo>
                <a:cubicBezTo>
                  <a:pt x="9059168" y="3492165"/>
                  <a:pt x="9348347" y="3202986"/>
                  <a:pt x="9348347" y="2846266"/>
                </a:cubicBezTo>
                <a:lnTo>
                  <a:pt x="9348347" y="262750"/>
                </a:lnTo>
                <a:cubicBezTo>
                  <a:pt x="9348347" y="173570"/>
                  <a:pt x="9330273" y="88611"/>
                  <a:pt x="9297589" y="11337"/>
                </a:cubicBezTo>
                <a:close/>
              </a:path>
            </a:pathLst>
          </a:custGeom>
          <a:solidFill>
            <a:srgbClr val="FC1839">
              <a:alpha val="59000"/>
            </a:srgbClr>
          </a:solidFill>
          <a:ln>
            <a:solidFill>
              <a:srgbClr val="FC183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
        <p:nvSpPr>
          <p:cNvPr id="11" name="TextBox 10">
            <a:extLst>
              <a:ext uri="{FF2B5EF4-FFF2-40B4-BE49-F238E27FC236}">
                <a16:creationId xmlns:a16="http://schemas.microsoft.com/office/drawing/2014/main" id="{845B45AE-26F5-0964-DC38-C78599083AA0}"/>
              </a:ext>
            </a:extLst>
          </p:cNvPr>
          <p:cNvSpPr txBox="1"/>
          <p:nvPr/>
        </p:nvSpPr>
        <p:spPr>
          <a:xfrm>
            <a:off x="1436437" y="1794541"/>
            <a:ext cx="959333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Phương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hướng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hoạt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động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20 …</a:t>
            </a:r>
          </a:p>
        </p:txBody>
      </p:sp>
      <p:sp>
        <p:nvSpPr>
          <p:cNvPr id="14" name="Rectangle: Rounded Corners 13">
            <a:extLst>
              <a:ext uri="{FF2B5EF4-FFF2-40B4-BE49-F238E27FC236}">
                <a16:creationId xmlns:a16="http://schemas.microsoft.com/office/drawing/2014/main" id="{2CAFECE6-458D-C233-F462-7E3A1578A1AF}"/>
              </a:ext>
            </a:extLst>
          </p:cNvPr>
          <p:cNvSpPr/>
          <p:nvPr/>
        </p:nvSpPr>
        <p:spPr>
          <a:xfrm>
            <a:off x="1436437" y="1128032"/>
            <a:ext cx="9446317" cy="2215243"/>
          </a:xfrm>
          <a:prstGeom prst="roundRect">
            <a:avLst/>
          </a:prstGeom>
          <a:noFill/>
          <a:ln w="57150">
            <a:solidFill>
              <a:srgbClr val="FC183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59号-创粗黑"/>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028" name="Picture 4" descr="Bright funny kids holding blank banner for your text. Download a Free  Preview or High Quality Adobe Illustrator Ai, EPS, PDF and… | Blank banner,  Kids, Kids clipart">
            <a:extLst>
              <a:ext uri="{FF2B5EF4-FFF2-40B4-BE49-F238E27FC236}">
                <a16:creationId xmlns:a16="http://schemas.microsoft.com/office/drawing/2014/main" id="{BD20188C-9DDB-1958-92F8-6B509C05C10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590" b="78077" l="4700" r="96400">
                        <a14:foregroundMark x1="7100" y1="43846" x2="7100" y2="43846"/>
                        <a14:foregroundMark x1="4700" y1="49872" x2="4700" y2="49872"/>
                        <a14:foregroundMark x1="13200" y1="66410" x2="13200" y2="66410"/>
                        <a14:foregroundMark x1="91884" y1="54687" x2="92423" y2="57165"/>
                        <a14:foregroundMark x1="89500" y1="43718" x2="91203" y2="51554"/>
                        <a14:foregroundMark x1="86500" y1="62949" x2="87600" y2="69103"/>
                        <a14:foregroundMark x1="95900" y1="53590" x2="96400" y2="53718"/>
                        <a14:foregroundMark x1="56500" y1="39744" x2="58600" y2="53590"/>
                        <a14:foregroundMark x1="52100" y1="43205" x2="55800" y2="57692"/>
                        <a14:foregroundMark x1="44500" y1="37436" x2="41600" y2="47564"/>
                        <a14:foregroundMark x1="19474" y1="44487" x2="19500" y2="44744"/>
                        <a14:foregroundMark x1="18700" y1="36795" x2="19474" y2="44487"/>
                        <a14:foregroundMark x1="18700" y1="53077" x2="19600" y2="60641"/>
                        <a14:foregroundMark x1="19600" y1="60641" x2="24200" y2="69744"/>
                        <a14:foregroundMark x1="24200" y1="69744" x2="72600" y2="75641"/>
                        <a14:foregroundMark x1="72600" y1="75641" x2="77800" y2="64872"/>
                        <a14:foregroundMark x1="77800" y1="64872" x2="77900" y2="44359"/>
                        <a14:foregroundMark x1="77900" y1="44359" x2="54400" y2="41923"/>
                        <a14:foregroundMark x1="54400" y1="41923" x2="36000" y2="46410"/>
                        <a14:foregroundMark x1="36000" y1="46410" x2="29900" y2="39359"/>
                        <a14:foregroundMark x1="29900" y1="39359" x2="19800" y2="50256"/>
                        <a14:foregroundMark x1="19473" y1="52564" x2="19200" y2="54487"/>
                        <a14:foregroundMark x1="19800" y1="50256" x2="19473" y2="52564"/>
                        <a14:backgroundMark x1="30000" y1="24487" x2="30700" y2="26923"/>
                        <a14:backgroundMark x1="45000" y1="24487" x2="45200" y2="28333"/>
                        <a14:backgroundMark x1="31900" y1="31154" x2="32100" y2="32692"/>
                        <a14:backgroundMark x1="57300" y1="24487" x2="57300" y2="24487"/>
                        <a14:backgroundMark x1="59500" y1="30513" x2="59400" y2="31538"/>
                        <a14:backgroundMark x1="57200" y1="30256" x2="58100" y2="32821"/>
                        <a14:backgroundMark x1="68300" y1="28846" x2="70000" y2="32308"/>
                        <a14:backgroundMark x1="72000" y1="25513" x2="73100" y2="27179"/>
                        <a14:backgroundMark x1="16000" y1="59615" x2="16000" y2="59615"/>
                        <a14:backgroundMark x1="91300" y1="52949" x2="91500" y2="53718"/>
                        <a14:backgroundMark x1="91000" y1="53077" x2="91900" y2="53333"/>
                        <a14:backgroundMark x1="91200" y1="52436" x2="92200" y2="53462"/>
                        <a14:backgroundMark x1="91500" y1="52308" x2="91200" y2="52308"/>
                        <a14:backgroundMark x1="91900" y1="53846" x2="91500" y2="54231"/>
                        <a14:backgroundMark x1="91200" y1="51923" x2="91100" y2="51923"/>
                        <a14:backgroundMark x1="91400" y1="52179" x2="92200" y2="51923"/>
                        <a14:backgroundMark x1="91100" y1="51795" x2="91900" y2="51538"/>
                        <a14:backgroundMark x1="92600" y1="58205" x2="91600" y2="59359"/>
                        <a14:backgroundMark x1="92400" y1="58333" x2="93200" y2="58205"/>
                        <a14:backgroundMark x1="92100" y1="57949" x2="93000" y2="57564"/>
                        <a14:backgroundMark x1="41700" y1="29615" x2="43100" y2="32436"/>
                        <a14:backgroundMark x1="18400" y1="44487" x2="18400" y2="44487"/>
                        <a14:backgroundMark x1="17400" y1="52564" x2="17400" y2="52564"/>
                      </a14:backgroundRemoval>
                    </a14:imgEffect>
                  </a14:imgLayer>
                </a14:imgProps>
              </a:ext>
              <a:ext uri="{28A0092B-C50C-407E-A947-70E740481C1C}">
                <a14:useLocalDpi xmlns:a14="http://schemas.microsoft.com/office/drawing/2010/main" val="0"/>
              </a:ext>
            </a:extLst>
          </a:blip>
          <a:srcRect b="12853"/>
          <a:stretch/>
        </p:blipFill>
        <p:spPr bwMode="auto">
          <a:xfrm>
            <a:off x="-92459" y="-859970"/>
            <a:ext cx="12376918" cy="84139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D66D5A-A683-E4B4-7DA3-F94D67C82F9D}"/>
              </a:ext>
            </a:extLst>
          </p:cNvPr>
          <p:cNvSpPr txBox="1"/>
          <p:nvPr/>
        </p:nvSpPr>
        <p:spPr>
          <a:xfrm>
            <a:off x="2979964" y="4278735"/>
            <a:ext cx="6662057"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MUA SẮM TIẾT KIỆM</a:t>
            </a:r>
          </a:p>
        </p:txBody>
      </p:sp>
      <p:sp>
        <p:nvSpPr>
          <p:cNvPr id="2" name="TextBox 1">
            <a:extLst>
              <a:ext uri="{FF2B5EF4-FFF2-40B4-BE49-F238E27FC236}">
                <a16:creationId xmlns:a16="http://schemas.microsoft.com/office/drawing/2014/main" id="{240F961D-E0BF-DB8D-2332-D7E7370F9222}"/>
              </a:ext>
            </a:extLst>
          </p:cNvPr>
          <p:cNvSpPr txBox="1"/>
          <p:nvPr/>
        </p:nvSpPr>
        <p:spPr>
          <a:xfrm>
            <a:off x="4465114" y="3314208"/>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19</a:t>
            </a:r>
          </a:p>
        </p:txBody>
      </p:sp>
    </p:spTree>
    <p:extLst>
      <p:ext uri="{BB962C8B-B14F-4D97-AF65-F5344CB8AC3E}">
        <p14:creationId xmlns:p14="http://schemas.microsoft.com/office/powerpoint/2010/main" val="152058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47C48-5DA3-F8E7-F75C-8D080DB37D2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08" b="99491" l="189" r="98019">
                        <a14:foregroundMark x1="27900" y1="71138" x2="21226" y2="66384"/>
                        <a14:foregroundMark x1="30283" y1="72835" x2="27900" y2="71138"/>
                        <a14:foregroundMark x1="24151" y1="62649" x2="22830" y2="73514"/>
                        <a14:foregroundMark x1="22830" y1="73514" x2="23208" y2="86078"/>
                        <a14:foregroundMark x1="23208" y1="86078" x2="23868" y2="88625"/>
                        <a14:foregroundMark x1="21792" y1="93888" x2="21604" y2="99491"/>
                        <a14:foregroundMark x1="6698" y1="73175" x2="10472" y2="78438"/>
                        <a14:foregroundMark x1="10472" y1="78438" x2="10472" y2="78608"/>
                        <a14:foregroundMark x1="7547" y1="71307" x2="10000" y2="69779"/>
                        <a14:foregroundMark x1="7830" y1="68421" x2="10000" y2="66553"/>
                        <a14:foregroundMark x1="4151" y1="81664" x2="6792" y2="89474"/>
                        <a14:foregroundMark x1="6792" y1="89474" x2="13113" y2="98132"/>
                        <a14:foregroundMark x1="13113" y1="98132" x2="18019" y2="98302"/>
                        <a14:foregroundMark x1="377" y1="77759" x2="4434" y2="97793"/>
                        <a14:foregroundMark x1="33962" y1="93888" x2="40189" y2="92869"/>
                        <a14:foregroundMark x1="40189" y1="92869" x2="48208" y2="93039"/>
                        <a14:foregroundMark x1="39245" y1="78098" x2="51604" y2="79457"/>
                        <a14:foregroundMark x1="40189" y1="60951" x2="40189" y2="60951"/>
                        <a14:foregroundMark x1="74623" y1="78268" x2="89151" y2="79966"/>
                        <a14:foregroundMark x1="87925" y1="65535" x2="89906" y2="88455"/>
                        <a14:foregroundMark x1="89906" y1="88455" x2="89906" y2="88455"/>
                        <a14:foregroundMark x1="84057" y1="65874" x2="90189" y2="64686"/>
                        <a14:foregroundMark x1="90755" y1="64346" x2="94811" y2="73684"/>
                        <a14:foregroundMark x1="95943" y1="70628" x2="94245" y2="85059"/>
                        <a14:foregroundMark x1="95566" y1="87097" x2="91415" y2="98981"/>
                        <a14:foregroundMark x1="98019" y1="90832" x2="98019" y2="90832"/>
                        <a14:foregroundMark x1="87736" y1="86927" x2="83868" y2="93209"/>
                        <a14:foregroundMark x1="83868" y1="93209" x2="84057" y2="93209"/>
                        <a14:foregroundMark x1="75943" y1="97623" x2="70283" y2="96265"/>
                        <a14:foregroundMark x1="77736" y1="83192" x2="79906" y2="96604"/>
                        <a14:foregroundMark x1="38113" y1="85399" x2="40283" y2="98132"/>
                        <a14:foregroundMark x1="47264" y1="89134" x2="50000" y2="95416"/>
                        <a14:foregroundMark x1="84151" y1="80815" x2="85000" y2="84211"/>
                        <a14:foregroundMark x1="87075" y1="51783" x2="85472" y2="53650"/>
                        <a14:backgroundMark x1="38585" y1="61800" x2="38585" y2="61800"/>
                        <a14:backgroundMark x1="38113" y1="64007" x2="38113" y2="64007"/>
                        <a14:backgroundMark x1="41226" y1="61121" x2="41226" y2="61121"/>
                        <a14:backgroundMark x1="73396" y1="60611" x2="73396" y2="60611"/>
                        <a14:backgroundMark x1="72453" y1="62649" x2="72453" y2="62649"/>
                        <a14:backgroundMark x1="71604" y1="62309" x2="72075" y2="63328"/>
                        <a14:backgroundMark x1="91415" y1="45671" x2="93208" y2="52971"/>
                        <a14:backgroundMark x1="98396" y1="61121" x2="98396" y2="61121"/>
                        <a14:backgroundMark x1="97642" y1="64007" x2="97642" y2="64007"/>
                        <a14:backgroundMark x1="27830" y1="71138" x2="27830" y2="71138"/>
                      </a14:backgroundRemoval>
                    </a14:imgEffect>
                  </a14:imgLayer>
                </a14:imgProps>
              </a:ext>
              <a:ext uri="{28A0092B-C50C-407E-A947-70E740481C1C}">
                <a14:useLocalDpi xmlns:a14="http://schemas.microsoft.com/office/drawing/2010/main" val="0"/>
              </a:ext>
            </a:extLst>
          </a:blip>
          <a:srcRect l="5085" t="3916"/>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28DCD0F-C383-93C4-DA92-0F3C3B6A0F27}"/>
              </a:ext>
            </a:extLst>
          </p:cNvPr>
          <p:cNvSpPr/>
          <p:nvPr/>
        </p:nvSpPr>
        <p:spPr>
          <a:xfrm>
            <a:off x="643508" y="390009"/>
            <a:ext cx="10904984" cy="6077982"/>
          </a:xfrm>
          <a:prstGeom prst="roundRect">
            <a:avLst/>
          </a:prstGeom>
          <a:solidFill>
            <a:schemeClr val="lt1">
              <a:alpha val="80000"/>
            </a:schemeClr>
          </a:solidFill>
          <a:ln w="38100">
            <a:solidFill>
              <a:srgbClr val="F76B6C"/>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6" name="Picture 5">
            <a:extLst>
              <a:ext uri="{FF2B5EF4-FFF2-40B4-BE49-F238E27FC236}">
                <a16:creationId xmlns:a16="http://schemas.microsoft.com/office/drawing/2014/main" id="{179D52EE-81B5-56EC-076A-0400F0DA4DC7}"/>
              </a:ext>
            </a:extLst>
          </p:cNvPr>
          <p:cNvPicPr>
            <a:picLocks noChangeAspect="1"/>
          </p:cNvPicPr>
          <p:nvPr/>
        </p:nvPicPr>
        <p:blipFill>
          <a:blip r:embed="rId5"/>
          <a:stretch>
            <a:fillRect/>
          </a:stretch>
        </p:blipFill>
        <p:spPr>
          <a:xfrm>
            <a:off x="9103333" y="-43046"/>
            <a:ext cx="2445159" cy="1110975"/>
          </a:xfrm>
          <a:prstGeom prst="rect">
            <a:avLst/>
          </a:prstGeom>
        </p:spPr>
      </p:pic>
      <p:sp>
        <p:nvSpPr>
          <p:cNvPr id="7" name="TextBox 6">
            <a:extLst>
              <a:ext uri="{FF2B5EF4-FFF2-40B4-BE49-F238E27FC236}">
                <a16:creationId xmlns:a16="http://schemas.microsoft.com/office/drawing/2014/main" id="{78042173-FE21-EDF8-7811-0606DDB927D3}"/>
              </a:ext>
            </a:extLst>
          </p:cNvPr>
          <p:cNvSpPr txBox="1"/>
          <p:nvPr/>
        </p:nvSpPr>
        <p:spPr>
          <a:xfrm flipH="1">
            <a:off x="4557932" y="447563"/>
            <a:ext cx="48206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Thảo</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luận</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nhóm</a:t>
            </a:r>
            <a:r>
              <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 </a:t>
            </a:r>
            <a:r>
              <a:rPr kumimoji="0" lang="en-US" sz="4000" b="1" i="0" u="none" strike="noStrike" kern="1200" cap="none" spc="0" normalizeH="0" baseline="0" noProof="0" dirty="0" err="1">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rPr>
              <a:t>bốn</a:t>
            </a:r>
            <a:endParaRPr kumimoji="0" lang="en-US" sz="4000" b="1" i="0" u="none" strike="noStrike" kern="1200" cap="none" spc="0" normalizeH="0" baseline="0" noProof="0" dirty="0">
              <a:ln>
                <a:noFill/>
              </a:ln>
              <a:solidFill>
                <a:srgbClr val="FFC000">
                  <a:lumMod val="75000"/>
                </a:srgbClr>
              </a:solidFill>
              <a:effectLst/>
              <a:uLnTx/>
              <a:uFillTx/>
              <a:latin typeface="Calibri" panose="020F0502020204030204" pitchFamily="34" charset="0"/>
              <a:ea typeface="字魂59号-创粗黑"/>
              <a:cs typeface="Calibri" panose="020F0502020204030204" pitchFamily="34" charset="0"/>
            </a:endParaRPr>
          </a:p>
        </p:txBody>
      </p:sp>
      <p:sp>
        <p:nvSpPr>
          <p:cNvPr id="8" name="TextBox 7">
            <a:extLst>
              <a:ext uri="{FF2B5EF4-FFF2-40B4-BE49-F238E27FC236}">
                <a16:creationId xmlns:a16="http://schemas.microsoft.com/office/drawing/2014/main" id="{C7258F32-BA71-8938-9FC6-9FE34C6D03A1}"/>
              </a:ext>
            </a:extLst>
          </p:cNvPr>
          <p:cNvSpPr txBox="1"/>
          <p:nvPr/>
        </p:nvSpPr>
        <p:spPr>
          <a:xfrm>
            <a:off x="1121228" y="1067929"/>
            <a:ext cx="9949542" cy="58477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S</a:t>
            </a:r>
            <a:r>
              <a:rPr lang="vi-VN" sz="3200" dirty="0">
                <a:solidFill>
                  <a:prstClr val="black"/>
                </a:solidFill>
                <a:latin typeface="Calibri" panose="020F0502020204030204" pitchFamily="34" charset="0"/>
                <a:cs typeface="Calibri" panose="020F0502020204030204" pitchFamily="34" charset="0"/>
              </a:rPr>
              <a:t>ắm vai người con đưa ra phương án cho người thân:</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字魂59号-创粗黑"/>
              <a:cs typeface="Calibri" panose="020F0502020204030204" pitchFamily="34" charset="0"/>
            </a:endParaRPr>
          </a:p>
        </p:txBody>
      </p:sp>
      <p:pic>
        <p:nvPicPr>
          <p:cNvPr id="10" name="Picture 9">
            <a:extLst>
              <a:ext uri="{FF2B5EF4-FFF2-40B4-BE49-F238E27FC236}">
                <a16:creationId xmlns:a16="http://schemas.microsoft.com/office/drawing/2014/main" id="{BDD5AAE1-43EB-48C0-AB3A-10CDD84D773B}"/>
              </a:ext>
            </a:extLst>
          </p:cNvPr>
          <p:cNvPicPr>
            <a:picLocks noChangeAspect="1"/>
          </p:cNvPicPr>
          <p:nvPr/>
        </p:nvPicPr>
        <p:blipFill>
          <a:blip r:embed="rId6"/>
          <a:stretch>
            <a:fillRect/>
          </a:stretch>
        </p:blipFill>
        <p:spPr>
          <a:xfrm>
            <a:off x="2390775" y="1710089"/>
            <a:ext cx="7243762" cy="4657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860301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70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9D89DA-F9EF-97A1-0B9F-71E6FB74A3CB}"/>
              </a:ext>
            </a:extLst>
          </p:cNvPr>
          <p:cNvPicPr>
            <a:picLocks noChangeAspect="1"/>
          </p:cNvPicPr>
          <p:nvPr/>
        </p:nvPicPr>
        <p:blipFill>
          <a:blip r:embed="rId3"/>
          <a:stretch>
            <a:fillRect/>
          </a:stretch>
        </p:blipFill>
        <p:spPr>
          <a:xfrm>
            <a:off x="-23814" y="0"/>
            <a:ext cx="12215813" cy="6858000"/>
          </a:xfrm>
          <a:prstGeom prst="rect">
            <a:avLst/>
          </a:prstGeom>
        </p:spPr>
      </p:pic>
      <p:pic>
        <p:nvPicPr>
          <p:cNvPr id="4" name="Picture 3">
            <a:extLst>
              <a:ext uri="{FF2B5EF4-FFF2-40B4-BE49-F238E27FC236}">
                <a16:creationId xmlns:a16="http://schemas.microsoft.com/office/drawing/2014/main" id="{03310817-FD2A-C1DF-F6FF-80885BAC3CFE}"/>
              </a:ext>
            </a:extLst>
          </p:cNvPr>
          <p:cNvPicPr>
            <a:picLocks noChangeAspect="1"/>
          </p:cNvPicPr>
          <p:nvPr/>
        </p:nvPicPr>
        <p:blipFill>
          <a:blip r:embed="rId4"/>
          <a:stretch>
            <a:fillRect/>
          </a:stretch>
        </p:blipFill>
        <p:spPr>
          <a:xfrm>
            <a:off x="-80966" y="-228600"/>
            <a:ext cx="12272966" cy="6253740"/>
          </a:xfrm>
          <a:prstGeom prst="rect">
            <a:avLst/>
          </a:prstGeom>
        </p:spPr>
      </p:pic>
      <p:pic>
        <p:nvPicPr>
          <p:cNvPr id="5" name="Picture 4">
            <a:extLst>
              <a:ext uri="{FF2B5EF4-FFF2-40B4-BE49-F238E27FC236}">
                <a16:creationId xmlns:a16="http://schemas.microsoft.com/office/drawing/2014/main" id="{CA16DF8A-D2FB-B3AD-9EA6-0241412AAE84}"/>
              </a:ext>
            </a:extLst>
          </p:cNvPr>
          <p:cNvPicPr>
            <a:picLocks noChangeAspect="1"/>
          </p:cNvPicPr>
          <p:nvPr/>
        </p:nvPicPr>
        <p:blipFill>
          <a:blip r:embed="rId5"/>
          <a:stretch>
            <a:fillRect/>
          </a:stretch>
        </p:blipFill>
        <p:spPr>
          <a:xfrm>
            <a:off x="-374855" y="-14210"/>
            <a:ext cx="2362200" cy="6886419"/>
          </a:xfrm>
          <a:prstGeom prst="rect">
            <a:avLst/>
          </a:prstGeom>
        </p:spPr>
      </p:pic>
      <p:pic>
        <p:nvPicPr>
          <p:cNvPr id="6" name="Picture 5">
            <a:extLst>
              <a:ext uri="{FF2B5EF4-FFF2-40B4-BE49-F238E27FC236}">
                <a16:creationId xmlns:a16="http://schemas.microsoft.com/office/drawing/2014/main" id="{15816301-F275-878A-AAAD-CB2AE8786766}"/>
              </a:ext>
            </a:extLst>
          </p:cNvPr>
          <p:cNvPicPr>
            <a:picLocks noChangeAspect="1"/>
          </p:cNvPicPr>
          <p:nvPr/>
        </p:nvPicPr>
        <p:blipFill>
          <a:blip r:embed="rId6"/>
          <a:stretch>
            <a:fillRect/>
          </a:stretch>
        </p:blipFill>
        <p:spPr>
          <a:xfrm>
            <a:off x="625748" y="5505764"/>
            <a:ext cx="10940504" cy="1428436"/>
          </a:xfrm>
          <a:prstGeom prst="rect">
            <a:avLst/>
          </a:prstGeom>
        </p:spPr>
      </p:pic>
      <p:pic>
        <p:nvPicPr>
          <p:cNvPr id="7" name="Picture 6">
            <a:extLst>
              <a:ext uri="{FF2B5EF4-FFF2-40B4-BE49-F238E27FC236}">
                <a16:creationId xmlns:a16="http://schemas.microsoft.com/office/drawing/2014/main" id="{26972907-7CE1-BCB0-A702-7C4C283CD7F6}"/>
              </a:ext>
            </a:extLst>
          </p:cNvPr>
          <p:cNvPicPr>
            <a:picLocks noChangeAspect="1"/>
          </p:cNvPicPr>
          <p:nvPr/>
        </p:nvPicPr>
        <p:blipFill>
          <a:blip r:embed="rId7"/>
          <a:stretch>
            <a:fillRect/>
          </a:stretch>
        </p:blipFill>
        <p:spPr>
          <a:xfrm>
            <a:off x="2149863" y="3195700"/>
            <a:ext cx="2242118" cy="2864644"/>
          </a:xfrm>
          <a:prstGeom prst="rect">
            <a:avLst/>
          </a:prstGeom>
        </p:spPr>
      </p:pic>
      <p:pic>
        <p:nvPicPr>
          <p:cNvPr id="10" name="Picture 9">
            <a:extLst>
              <a:ext uri="{FF2B5EF4-FFF2-40B4-BE49-F238E27FC236}">
                <a16:creationId xmlns:a16="http://schemas.microsoft.com/office/drawing/2014/main" id="{741F3E03-CA9C-49B3-5C00-0514EA52371D}"/>
              </a:ext>
            </a:extLst>
          </p:cNvPr>
          <p:cNvPicPr>
            <a:picLocks noChangeAspect="1"/>
          </p:cNvPicPr>
          <p:nvPr/>
        </p:nvPicPr>
        <p:blipFill>
          <a:blip r:embed="rId8"/>
          <a:stretch>
            <a:fillRect/>
          </a:stretch>
        </p:blipFill>
        <p:spPr>
          <a:xfrm>
            <a:off x="8247733" y="2856596"/>
            <a:ext cx="2288546" cy="3306002"/>
          </a:xfrm>
          <a:prstGeom prst="rect">
            <a:avLst/>
          </a:prstGeom>
        </p:spPr>
      </p:pic>
      <p:pic>
        <p:nvPicPr>
          <p:cNvPr id="11" name="Picture 10">
            <a:extLst>
              <a:ext uri="{FF2B5EF4-FFF2-40B4-BE49-F238E27FC236}">
                <a16:creationId xmlns:a16="http://schemas.microsoft.com/office/drawing/2014/main" id="{2622BB99-555D-27A1-4C0F-969E3B7E8659}"/>
              </a:ext>
            </a:extLst>
          </p:cNvPr>
          <p:cNvPicPr>
            <a:picLocks noChangeAspect="1"/>
          </p:cNvPicPr>
          <p:nvPr/>
        </p:nvPicPr>
        <p:blipFill>
          <a:blip r:embed="rId5"/>
          <a:stretch>
            <a:fillRect/>
          </a:stretch>
        </p:blipFill>
        <p:spPr>
          <a:xfrm flipH="1">
            <a:off x="10174285" y="0"/>
            <a:ext cx="2362200" cy="6886419"/>
          </a:xfrm>
          <a:prstGeom prst="rect">
            <a:avLst/>
          </a:prstGeom>
        </p:spPr>
      </p:pic>
      <p:pic>
        <p:nvPicPr>
          <p:cNvPr id="12" name="Graphic 11">
            <a:extLst>
              <a:ext uri="{FF2B5EF4-FFF2-40B4-BE49-F238E27FC236}">
                <a16:creationId xmlns:a16="http://schemas.microsoft.com/office/drawing/2014/main" id="{EC32D960-47F0-E535-146A-97DE5D883B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66" y="-36654"/>
            <a:ext cx="12501565" cy="990600"/>
          </a:xfrm>
          <a:prstGeom prst="rect">
            <a:avLst/>
          </a:prstGeom>
        </p:spPr>
      </p:pic>
      <p:sp>
        <p:nvSpPr>
          <p:cNvPr id="14" name="Rectangle 13">
            <a:extLst>
              <a:ext uri="{FF2B5EF4-FFF2-40B4-BE49-F238E27FC236}">
                <a16:creationId xmlns:a16="http://schemas.microsoft.com/office/drawing/2014/main" id="{8CEA1410-A143-E389-DECA-8DA10B5CEF67}"/>
              </a:ext>
            </a:extLst>
          </p:cNvPr>
          <p:cNvSpPr/>
          <p:nvPr/>
        </p:nvSpPr>
        <p:spPr>
          <a:xfrm>
            <a:off x="4483299" y="1036915"/>
            <a:ext cx="3620479"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rPr>
              <a:t>Sắm vai</a:t>
            </a:r>
            <a:endParaRPr kumimoji="0" lang="en-US" sz="8000" b="1" i="0" u="none" strike="noStrike" kern="1200" cap="none" spc="0" normalizeH="0" baseline="0" noProof="0" dirty="0">
              <a:ln w="38100">
                <a:solidFill>
                  <a:prstClr val="white"/>
                </a:solidFill>
                <a:prstDash val="solid"/>
              </a:ln>
              <a:solidFill>
                <a:srgbClr val="FFC233"/>
              </a:solidFill>
              <a:effectLst/>
              <a:uLnTx/>
              <a:uFillTx/>
              <a:latin typeface="SVN-Hole Hearted" panose="020B0A06020104020203" pitchFamily="34" charset="0"/>
              <a:ea typeface="字魂107号-萌趣欢乐体"/>
              <a:cs typeface="+mn-cs"/>
            </a:endParaRPr>
          </a:p>
        </p:txBody>
      </p:sp>
    </p:spTree>
    <p:extLst>
      <p:ext uri="{BB962C8B-B14F-4D97-AF65-F5344CB8AC3E}">
        <p14:creationId xmlns:p14="http://schemas.microsoft.com/office/powerpoint/2010/main" val="106038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265</Words>
  <Application>Microsoft Office PowerPoint</Application>
  <PresentationFormat>Widescreen</PresentationFormat>
  <Paragraphs>32</Paragraphs>
  <Slides>14</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等线</vt:lpstr>
      <vt:lpstr>Arial</vt:lpstr>
      <vt:lpstr>Calibri</vt:lpstr>
      <vt:lpstr>Cambria</vt:lpstr>
      <vt:lpstr>SVN-Hole Hearted</vt:lpstr>
      <vt:lpstr>Tahoma</vt:lpstr>
      <vt:lpstr>字魂59号-创粗黑</vt: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ACER</cp:lastModifiedBy>
  <cp:revision>10</cp:revision>
  <dcterms:created xsi:type="dcterms:W3CDTF">2022-11-26T23:39:59Z</dcterms:created>
  <dcterms:modified xsi:type="dcterms:W3CDTF">2025-01-17T05:13:34Z</dcterms:modified>
</cp:coreProperties>
</file>