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25.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26.xml" ContentType="application/vnd.openxmlformats-officedocument.presentationml.notesSlide+xml"/>
  <Override PartName="/ppt/theme/themeOverride3.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688" r:id="rId2"/>
    <p:sldMasterId id="2147483715" r:id="rId3"/>
  </p:sldMasterIdLst>
  <p:notesMasterIdLst>
    <p:notesMasterId r:id="rId48"/>
  </p:notesMasterIdLst>
  <p:sldIdLst>
    <p:sldId id="300" r:id="rId4"/>
    <p:sldId id="261" r:id="rId5"/>
    <p:sldId id="2658" r:id="rId6"/>
    <p:sldId id="257" r:id="rId7"/>
    <p:sldId id="262" r:id="rId8"/>
    <p:sldId id="283" r:id="rId9"/>
    <p:sldId id="2645" r:id="rId10"/>
    <p:sldId id="2646" r:id="rId11"/>
    <p:sldId id="2664" r:id="rId12"/>
    <p:sldId id="2665" r:id="rId13"/>
    <p:sldId id="2649" r:id="rId14"/>
    <p:sldId id="306" r:id="rId15"/>
    <p:sldId id="302" r:id="rId16"/>
    <p:sldId id="2668" r:id="rId17"/>
    <p:sldId id="2669" r:id="rId18"/>
    <p:sldId id="303" r:id="rId19"/>
    <p:sldId id="357" r:id="rId20"/>
    <p:sldId id="2666" r:id="rId21"/>
    <p:sldId id="358" r:id="rId22"/>
    <p:sldId id="2667" r:id="rId23"/>
    <p:sldId id="2660" r:id="rId24"/>
    <p:sldId id="2670" r:id="rId25"/>
    <p:sldId id="2652" r:id="rId26"/>
    <p:sldId id="2653" r:id="rId27"/>
    <p:sldId id="2654" r:id="rId28"/>
    <p:sldId id="2655" r:id="rId29"/>
    <p:sldId id="307" r:id="rId30"/>
    <p:sldId id="2656" r:id="rId31"/>
    <p:sldId id="277" r:id="rId32"/>
    <p:sldId id="285" r:id="rId33"/>
    <p:sldId id="2657" r:id="rId34"/>
    <p:sldId id="319" r:id="rId35"/>
    <p:sldId id="275" r:id="rId36"/>
    <p:sldId id="281" r:id="rId37"/>
    <p:sldId id="2661" r:id="rId38"/>
    <p:sldId id="2662" r:id="rId39"/>
    <p:sldId id="290" r:id="rId40"/>
    <p:sldId id="291" r:id="rId41"/>
    <p:sldId id="2663" r:id="rId42"/>
    <p:sldId id="293" r:id="rId43"/>
    <p:sldId id="296" r:id="rId44"/>
    <p:sldId id="298" r:id="rId45"/>
    <p:sldId id="273" r:id="rId46"/>
    <p:sldId id="264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67" autoAdjust="0"/>
    <p:restoredTop sz="94660"/>
  </p:normalViewPr>
  <p:slideViewPr>
    <p:cSldViewPr snapToGrid="0">
      <p:cViewPr varScale="1">
        <p:scale>
          <a:sx n="64" d="100"/>
          <a:sy n="64" d="100"/>
        </p:scale>
        <p:origin x="9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C9137F-BDD5-442F-8B58-A926560F256D}" type="datetimeFigureOut">
              <a:rPr lang="en-US" smtClean="0"/>
              <a:t>1/22/2026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194970-918B-49F9-A5C8-6DBC88D596DA}" type="slidenum">
              <a:rPr lang="en-US" smtClean="0"/>
              <a:t>‹#›</a:t>
            </a:fld>
            <a:endParaRPr lang="en-US"/>
          </a:p>
        </p:txBody>
      </p:sp>
    </p:spTree>
    <p:extLst>
      <p:ext uri="{BB962C8B-B14F-4D97-AF65-F5344CB8AC3E}">
        <p14:creationId xmlns:p14="http://schemas.microsoft.com/office/powerpoint/2010/main" val="316504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89610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1731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97276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4909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05701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752071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80CA559D-941E-4549-95B0-1231322DEC58}" type="slidenum">
              <a:rPr lang="zh-CN" altLang="en-US" smtClean="0">
                <a:solidFill>
                  <a:prstClr val="black"/>
                </a:solidFill>
                <a:latin typeface="等线"/>
              </a:rPr>
              <a:pPr>
                <a:defRPr/>
              </a:pPr>
              <a:t>19</a:t>
            </a:fld>
            <a:endParaRPr lang="zh-CN" altLang="en-US">
              <a:solidFill>
                <a:prstClr val="black"/>
              </a:solidFill>
              <a:latin typeface="等线"/>
            </a:endParaRPr>
          </a:p>
        </p:txBody>
      </p:sp>
    </p:spTree>
    <p:extLst>
      <p:ext uri="{BB962C8B-B14F-4D97-AF65-F5344CB8AC3E}">
        <p14:creationId xmlns:p14="http://schemas.microsoft.com/office/powerpoint/2010/main" val="1460367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580118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09690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6318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4458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926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2812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56709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8306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2571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95338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17315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286545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9B50E9-699E-4A0A-BD13-78E20674D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6749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194970-918B-49F9-A5C8-6DBC88D596DA}" type="slidenum">
              <a:rPr lang="en-US" smtClean="0"/>
              <a:t>34</a:t>
            </a:fld>
            <a:endParaRPr lang="en-US"/>
          </a:p>
        </p:txBody>
      </p:sp>
    </p:spTree>
    <p:extLst>
      <p:ext uri="{BB962C8B-B14F-4D97-AF65-F5344CB8AC3E}">
        <p14:creationId xmlns:p14="http://schemas.microsoft.com/office/powerpoint/2010/main" val="5144139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70981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177234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7900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9465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8923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260926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3947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167149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026642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节标题">
    <p:spTree>
      <p:nvGrpSpPr>
        <p:cNvPr id="1" name=""/>
        <p:cNvGrpSpPr/>
        <p:nvPr/>
      </p:nvGrpSpPr>
      <p:grpSpPr>
        <a:xfrm>
          <a:off x="0" y="0"/>
          <a:ext cx="0" cy="0"/>
          <a:chOff x="0" y="0"/>
          <a:chExt cx="0" cy="0"/>
        </a:xfrm>
      </p:grpSpPr>
      <p:pic>
        <p:nvPicPr>
          <p:cNvPr id="8" name="图片 7" descr="图片包含 建筑物&#10;&#10;描述已自动生成">
            <a:extLst>
              <a:ext uri="{FF2B5EF4-FFF2-40B4-BE49-F238E27FC236}">
                <a16:creationId xmlns:a16="http://schemas.microsoft.com/office/drawing/2014/main" id="{8D43CED1-CE32-43FA-92F9-0A1801CFF858}"/>
              </a:ext>
            </a:extLst>
          </p:cNvPr>
          <p:cNvPicPr>
            <a:picLocks noChangeAspect="1"/>
          </p:cNvPicPr>
          <p:nvPr/>
        </p:nvPicPr>
        <p:blipFill rotWithShape="1">
          <a:blip r:embed="rId2">
            <a:extLst>
              <a:ext uri="{28A0092B-C50C-407E-A947-70E740481C1C}">
                <a14:useLocalDpi xmlns:a14="http://schemas.microsoft.com/office/drawing/2010/main" val="0"/>
              </a:ext>
            </a:extLst>
          </a:blip>
          <a:srcRect l="8071" t="7361" r="34429"/>
          <a:stretch/>
        </p:blipFill>
        <p:spPr>
          <a:xfrm>
            <a:off x="-69668" y="505097"/>
            <a:ext cx="7010400" cy="6352580"/>
          </a:xfrm>
          <a:prstGeom prst="rect">
            <a:avLst/>
          </a:prstGeom>
        </p:spPr>
      </p:pic>
      <p:pic>
        <p:nvPicPr>
          <p:cNvPr id="10" name="图片 9">
            <a:extLst>
              <a:ext uri="{FF2B5EF4-FFF2-40B4-BE49-F238E27FC236}">
                <a16:creationId xmlns:a16="http://schemas.microsoft.com/office/drawing/2014/main" id="{A5819F04-AACA-476E-A6BE-6BA3857E6C4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55747"/>
          <a:stretch/>
        </p:blipFill>
        <p:spPr>
          <a:xfrm>
            <a:off x="0" y="3823063"/>
            <a:ext cx="12192000" cy="3034614"/>
          </a:xfrm>
          <a:prstGeom prst="rect">
            <a:avLst/>
          </a:prstGeom>
        </p:spPr>
      </p:pic>
    </p:spTree>
    <p:extLst>
      <p:ext uri="{BB962C8B-B14F-4D97-AF65-F5344CB8AC3E}">
        <p14:creationId xmlns:p14="http://schemas.microsoft.com/office/powerpoint/2010/main" val="155462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3599"/>
        <p:cNvGrpSpPr/>
        <p:nvPr/>
      </p:nvGrpSpPr>
      <p:grpSpPr>
        <a:xfrm>
          <a:off x="0" y="0"/>
          <a:ext cx="0" cy="0"/>
          <a:chOff x="0" y="0"/>
          <a:chExt cx="0" cy="0"/>
        </a:xfrm>
      </p:grpSpPr>
      <p:sp>
        <p:nvSpPr>
          <p:cNvPr id="3600" name="Google Shape;3600;p14"/>
          <p:cNvSpPr/>
          <p:nvPr/>
        </p:nvSpPr>
        <p:spPr>
          <a:xfrm flipH="1">
            <a:off x="973584" y="6247806"/>
            <a:ext cx="315923" cy="319343"/>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1" name="Google Shape;3601;p14"/>
          <p:cNvSpPr txBox="1">
            <a:spLocks noGrp="1"/>
          </p:cNvSpPr>
          <p:nvPr>
            <p:ph type="title"/>
          </p:nvPr>
        </p:nvSpPr>
        <p:spPr>
          <a:xfrm>
            <a:off x="1237300" y="695500"/>
            <a:ext cx="7631200" cy="7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63957" y="782621"/>
            <a:ext cx="215884" cy="194555"/>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606" name="Google Shape;3606;p14"/>
          <p:cNvSpPr/>
          <p:nvPr/>
        </p:nvSpPr>
        <p:spPr>
          <a:xfrm flipH="1">
            <a:off x="-338725" y="6246034"/>
            <a:ext cx="5634106"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7" name="Google Shape;3607;p14"/>
          <p:cNvSpPr/>
          <p:nvPr/>
        </p:nvSpPr>
        <p:spPr>
          <a:xfrm>
            <a:off x="9160547" y="-41334"/>
            <a:ext cx="3378534" cy="5275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608" name="Google Shape;3608;p14"/>
          <p:cNvGrpSpPr/>
          <p:nvPr/>
        </p:nvGrpSpPr>
        <p:grpSpPr>
          <a:xfrm rot="-3170136">
            <a:off x="242143" y="-709867"/>
            <a:ext cx="577541" cy="1497249"/>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17" name="Google Shape;3617;p14"/>
          <p:cNvGrpSpPr/>
          <p:nvPr/>
        </p:nvGrpSpPr>
        <p:grpSpPr>
          <a:xfrm rot="-3170136">
            <a:off x="248889" y="-413522"/>
            <a:ext cx="584625" cy="1582298"/>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45" name="Google Shape;3645;p14"/>
          <p:cNvGrpSpPr/>
          <p:nvPr/>
        </p:nvGrpSpPr>
        <p:grpSpPr>
          <a:xfrm rot="-2429099" flipH="1">
            <a:off x="-579332" y="5446965"/>
            <a:ext cx="1543248" cy="987465"/>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54" name="Google Shape;3654;p14"/>
          <p:cNvGrpSpPr/>
          <p:nvPr/>
        </p:nvGrpSpPr>
        <p:grpSpPr>
          <a:xfrm rot="5400000">
            <a:off x="574519" y="5944390"/>
            <a:ext cx="480533" cy="1301625"/>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79" name="Google Shape;3679;p14"/>
          <p:cNvGrpSpPr/>
          <p:nvPr/>
        </p:nvGrpSpPr>
        <p:grpSpPr>
          <a:xfrm rot="-5400000" flipH="1">
            <a:off x="-275034" y="6058847"/>
            <a:ext cx="1244629" cy="729685"/>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87" name="Google Shape;3687;p14"/>
          <p:cNvGrpSpPr/>
          <p:nvPr/>
        </p:nvGrpSpPr>
        <p:grpSpPr>
          <a:xfrm>
            <a:off x="11139410" y="601088"/>
            <a:ext cx="1167001" cy="884565"/>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08" name="Google Shape;3708;p14"/>
          <p:cNvGrpSpPr/>
          <p:nvPr/>
        </p:nvGrpSpPr>
        <p:grpSpPr>
          <a:xfrm flipH="1">
            <a:off x="11079522" y="5714165"/>
            <a:ext cx="1133098" cy="1103025"/>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23" name="Google Shape;3723;p14"/>
          <p:cNvGrpSpPr/>
          <p:nvPr/>
        </p:nvGrpSpPr>
        <p:grpSpPr>
          <a:xfrm>
            <a:off x="10884265" y="-41321"/>
            <a:ext cx="1131343" cy="1160228"/>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85" name="Google Shape;3785;p14"/>
          <p:cNvGrpSpPr/>
          <p:nvPr/>
        </p:nvGrpSpPr>
        <p:grpSpPr>
          <a:xfrm rot="-5400000" flipH="1">
            <a:off x="11275943" y="5993512"/>
            <a:ext cx="444265" cy="1203385"/>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0" name="Google Shape;3810;p14"/>
          <p:cNvGrpSpPr/>
          <p:nvPr/>
        </p:nvGrpSpPr>
        <p:grpSpPr>
          <a:xfrm rot="-5400000">
            <a:off x="10679050" y="425462"/>
            <a:ext cx="215884" cy="194554"/>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4" name="Google Shape;3814;p14"/>
          <p:cNvGrpSpPr/>
          <p:nvPr/>
        </p:nvGrpSpPr>
        <p:grpSpPr>
          <a:xfrm>
            <a:off x="11614956" y="5902956"/>
            <a:ext cx="215884" cy="194555"/>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8" name="Google Shape;3818;p14"/>
          <p:cNvGrpSpPr/>
          <p:nvPr/>
        </p:nvGrpSpPr>
        <p:grpSpPr>
          <a:xfrm>
            <a:off x="10863657" y="5995889"/>
            <a:ext cx="215884" cy="194555"/>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738244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911326"/>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161290" y="4236085"/>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678940" y="4087495"/>
            <a:ext cx="1501775" cy="2624455"/>
          </a:xfrm>
          <a:prstGeom prst="rect">
            <a:avLst/>
          </a:prstGeom>
        </p:spPr>
      </p:pic>
    </p:spTree>
    <p:extLst>
      <p:ext uri="{BB962C8B-B14F-4D97-AF65-F5344CB8AC3E}">
        <p14:creationId xmlns:p14="http://schemas.microsoft.com/office/powerpoint/2010/main" val="29523928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12FE3E-446F-4C1A-88DF-717CBDFEB52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E863325-0169-4BC4-A61F-01EA3BC18D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17AEF7E5-4CE4-4D29-98D5-04BC063BB4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E35446-9DAD-4904-A214-92970EC6242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a:extLst>
              <a:ext uri="{FF2B5EF4-FFF2-40B4-BE49-F238E27FC236}">
                <a16:creationId xmlns:a16="http://schemas.microsoft.com/office/drawing/2014/main" id="{586C6B17-CA9D-4299-ACF6-477EC56E18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a:extLst>
              <a:ext uri="{FF2B5EF4-FFF2-40B4-BE49-F238E27FC236}">
                <a16:creationId xmlns:a16="http://schemas.microsoft.com/office/drawing/2014/main" id="{10018E77-4D9A-4A66-B1D4-6B4B3B0FA8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449491-570F-44CC-ABED-5677BCFB7BDB}"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40952089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F6CF08-6076-4AAC-8C3D-D441A826C54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643F270-6A45-436E-8409-F45ACD8990D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44509E8-5556-4190-9D86-0C3A705594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E35446-9DAD-4904-A214-92970EC6242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a:extLst>
              <a:ext uri="{FF2B5EF4-FFF2-40B4-BE49-F238E27FC236}">
                <a16:creationId xmlns:a16="http://schemas.microsoft.com/office/drawing/2014/main" id="{36DC04C7-D52C-42AC-8050-AD188AD00B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a:extLst>
              <a:ext uri="{FF2B5EF4-FFF2-40B4-BE49-F238E27FC236}">
                <a16:creationId xmlns:a16="http://schemas.microsoft.com/office/drawing/2014/main" id="{88C24E28-0EBE-4375-912E-B931157817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449491-570F-44CC-ABED-5677BCFB7BDB}"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17041204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4AFA9D-9E38-4487-A928-9A6883B3FD7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45C740C-5F23-4B4E-A5FA-55AB07E12A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83C57B8-FD4D-47CD-BA58-20D7E155162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E35446-9DAD-4904-A214-92970EC6242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a:extLst>
              <a:ext uri="{FF2B5EF4-FFF2-40B4-BE49-F238E27FC236}">
                <a16:creationId xmlns:a16="http://schemas.microsoft.com/office/drawing/2014/main" id="{53BB8E78-0B35-48E4-AF4A-7D7E2BA0A61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a:extLst>
              <a:ext uri="{FF2B5EF4-FFF2-40B4-BE49-F238E27FC236}">
                <a16:creationId xmlns:a16="http://schemas.microsoft.com/office/drawing/2014/main" id="{7C23082D-0340-4B9E-B0CE-CFA5DEA21B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449491-570F-44CC-ABED-5677BCFB7BDB}"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30116068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CFD11E-9933-43E8-9546-1F9DD5BEF73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80C4D01-9AAC-4079-835C-712FF350C5C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8F91933-B4F7-4ABF-9A1E-B31FAAB7527D}"/>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66791D8-0F4C-4530-AEC2-73DA6B1A1E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E35446-9DAD-4904-A214-92970EC6242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页脚占位符 5">
            <a:extLst>
              <a:ext uri="{FF2B5EF4-FFF2-40B4-BE49-F238E27FC236}">
                <a16:creationId xmlns:a16="http://schemas.microsoft.com/office/drawing/2014/main" id="{73005D31-D99F-44EF-9F35-F5A6E93A525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7" name="灯片编号占位符 6">
            <a:extLst>
              <a:ext uri="{FF2B5EF4-FFF2-40B4-BE49-F238E27FC236}">
                <a16:creationId xmlns:a16="http://schemas.microsoft.com/office/drawing/2014/main" id="{6B62A507-A061-4721-9A15-7D4C1FA3A0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449491-570F-44CC-ABED-5677BCFB7BDB}"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9480552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35241A-4BBB-49D7-BAC5-18CA7AEAB86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8E8CC1-33A1-4EE9-B794-50882636D5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3D3B78E4-DCDC-4C69-9494-D4DE4A48C0D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C512AC6-742F-4D5C-9C5B-30871EB4A6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005CD83-D9D1-4BE1-9179-DC0C1E317A6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09819493-06E8-4DBE-899F-D1538C5BCD9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E35446-9DAD-4904-A214-92970EC6242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8" name="页脚占位符 7">
            <a:extLst>
              <a:ext uri="{FF2B5EF4-FFF2-40B4-BE49-F238E27FC236}">
                <a16:creationId xmlns:a16="http://schemas.microsoft.com/office/drawing/2014/main" id="{8AE09736-537E-4216-8C49-32FB312A08C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9" name="灯片编号占位符 8">
            <a:extLst>
              <a:ext uri="{FF2B5EF4-FFF2-40B4-BE49-F238E27FC236}">
                <a16:creationId xmlns:a16="http://schemas.microsoft.com/office/drawing/2014/main" id="{6287F047-FDD0-4A00-9EC6-401955D0BC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449491-570F-44CC-ABED-5677BCFB7BDB}"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38714144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B3F0AF-D381-4387-8891-02FAC3ACEFC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7AE7AE5-6A57-4382-ABCC-68E04D5371E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E35446-9DAD-4904-A214-92970EC6242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4" name="页脚占位符 3">
            <a:extLst>
              <a:ext uri="{FF2B5EF4-FFF2-40B4-BE49-F238E27FC236}">
                <a16:creationId xmlns:a16="http://schemas.microsoft.com/office/drawing/2014/main" id="{872436E5-D0D4-4561-B9E0-7EBD3F8A652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灯片编号占位符 4">
            <a:extLst>
              <a:ext uri="{FF2B5EF4-FFF2-40B4-BE49-F238E27FC236}">
                <a16:creationId xmlns:a16="http://schemas.microsoft.com/office/drawing/2014/main" id="{321D4D04-6CD5-4980-8BEA-CB5961AB0B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449491-570F-44CC-ABED-5677BCFB7BDB}"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34668791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635A61B-310B-4A2E-82D4-5615E0FCCE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E35446-9DAD-4904-A214-92970EC6242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3" name="页脚占位符 2">
            <a:extLst>
              <a:ext uri="{FF2B5EF4-FFF2-40B4-BE49-F238E27FC236}">
                <a16:creationId xmlns:a16="http://schemas.microsoft.com/office/drawing/2014/main" id="{5A4FE42B-43B8-4E4F-95E4-1D565C36C8A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4" name="灯片编号占位符 3">
            <a:extLst>
              <a:ext uri="{FF2B5EF4-FFF2-40B4-BE49-F238E27FC236}">
                <a16:creationId xmlns:a16="http://schemas.microsoft.com/office/drawing/2014/main" id="{2458C4D3-A3A1-405D-BC5D-C16AFBDDB0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449491-570F-44CC-ABED-5677BCFB7BDB}"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pic>
        <p:nvPicPr>
          <p:cNvPr id="5" name="图片 4" descr="图片包含 台球桌, 赌场, 房间&#10;&#10;已生成极高可信度的说明">
            <a:extLst>
              <a:ext uri="{FF2B5EF4-FFF2-40B4-BE49-F238E27FC236}">
                <a16:creationId xmlns:a16="http://schemas.microsoft.com/office/drawing/2014/main" id="{E2520D98-C335-47E4-B49E-5A7904E61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42" y="3660667"/>
            <a:ext cx="12192000" cy="3175000"/>
          </a:xfrm>
          <a:prstGeom prst="rect">
            <a:avLst/>
          </a:prstGeom>
        </p:spPr>
      </p:pic>
    </p:spTree>
    <p:extLst>
      <p:ext uri="{BB962C8B-B14F-4D97-AF65-F5344CB8AC3E}">
        <p14:creationId xmlns:p14="http://schemas.microsoft.com/office/powerpoint/2010/main" val="10847164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pic>
        <p:nvPicPr>
          <p:cNvPr id="7" name="图片 6" descr="图片包含 建筑物&#10;&#10;描述已自动生成">
            <a:extLst>
              <a:ext uri="{FF2B5EF4-FFF2-40B4-BE49-F238E27FC236}">
                <a16:creationId xmlns:a16="http://schemas.microsoft.com/office/drawing/2014/main" id="{B268A57E-3E6E-4CDB-B8AF-0C76D996CDEF}"/>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8071" t="7361" r="34429"/>
          <a:stretch/>
        </p:blipFill>
        <p:spPr>
          <a:xfrm>
            <a:off x="-377206" y="2201333"/>
            <a:ext cx="5334810" cy="4834219"/>
          </a:xfrm>
          <a:prstGeom prst="rect">
            <a:avLst/>
          </a:prstGeom>
        </p:spPr>
      </p:pic>
      <p:pic>
        <p:nvPicPr>
          <p:cNvPr id="9" name="图片 8">
            <a:extLst>
              <a:ext uri="{FF2B5EF4-FFF2-40B4-BE49-F238E27FC236}">
                <a16:creationId xmlns:a16="http://schemas.microsoft.com/office/drawing/2014/main" id="{8DFCDB6B-1576-4886-AA82-925E265428C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99202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635A61B-310B-4A2E-82D4-5615E0FCCE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E35446-9DAD-4904-A214-92970EC6242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3" name="页脚占位符 2">
            <a:extLst>
              <a:ext uri="{FF2B5EF4-FFF2-40B4-BE49-F238E27FC236}">
                <a16:creationId xmlns:a16="http://schemas.microsoft.com/office/drawing/2014/main" id="{5A4FE42B-43B8-4E4F-95E4-1D565C36C8A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4" name="灯片编号占位符 3">
            <a:extLst>
              <a:ext uri="{FF2B5EF4-FFF2-40B4-BE49-F238E27FC236}">
                <a16:creationId xmlns:a16="http://schemas.microsoft.com/office/drawing/2014/main" id="{2458C4D3-A3A1-405D-BC5D-C16AFBDDB0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449491-570F-44CC-ABED-5677BCFB7BDB}"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pic>
        <p:nvPicPr>
          <p:cNvPr id="5" name="图片 4" descr="图片包含 台球桌, 赌场, 房间&#10;&#10;已生成极高可信度的说明">
            <a:extLst>
              <a:ext uri="{FF2B5EF4-FFF2-40B4-BE49-F238E27FC236}">
                <a16:creationId xmlns:a16="http://schemas.microsoft.com/office/drawing/2014/main" id="{E2520D98-C335-47E4-B49E-5A7904E61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42" y="3660667"/>
            <a:ext cx="12192000" cy="3175000"/>
          </a:xfrm>
          <a:prstGeom prst="rect">
            <a:avLst/>
          </a:prstGeom>
        </p:spPr>
      </p:pic>
      <p:sp>
        <p:nvSpPr>
          <p:cNvPr id="6" name="矩形 5">
            <a:extLst>
              <a:ext uri="{FF2B5EF4-FFF2-40B4-BE49-F238E27FC236}">
                <a16:creationId xmlns:a16="http://schemas.microsoft.com/office/drawing/2014/main" id="{BCD19654-B6A6-4CAF-8CE6-4B695779D4FD}"/>
              </a:ext>
            </a:extLst>
          </p:cNvPr>
          <p:cNvSpPr/>
          <p:nvPr userDrawn="1"/>
        </p:nvSpPr>
        <p:spPr>
          <a:xfrm>
            <a:off x="0" y="0"/>
            <a:ext cx="12192000" cy="6858000"/>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微软雅黑"/>
              <a:cs typeface="+mn-cs"/>
            </a:endParaRPr>
          </a:p>
        </p:txBody>
      </p:sp>
    </p:spTree>
    <p:extLst>
      <p:ext uri="{BB962C8B-B14F-4D97-AF65-F5344CB8AC3E}">
        <p14:creationId xmlns:p14="http://schemas.microsoft.com/office/powerpoint/2010/main" val="14595400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5E77CF-396E-4318-BC79-6A4280C6D3D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4BD474-DEC6-478C-BDCB-8595D4036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80EDFF4-A013-40CA-923A-75630A834E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52F6B89-24A5-43E3-B42D-9CCA63B8045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E35446-9DAD-4904-A214-92970EC6242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页脚占位符 5">
            <a:extLst>
              <a:ext uri="{FF2B5EF4-FFF2-40B4-BE49-F238E27FC236}">
                <a16:creationId xmlns:a16="http://schemas.microsoft.com/office/drawing/2014/main" id="{DA3E7C99-2161-46EE-8F19-C32C6C259CD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7" name="灯片编号占位符 6">
            <a:extLst>
              <a:ext uri="{FF2B5EF4-FFF2-40B4-BE49-F238E27FC236}">
                <a16:creationId xmlns:a16="http://schemas.microsoft.com/office/drawing/2014/main" id="{92F0EC34-9B82-4FD2-B157-D60B005046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449491-570F-44CC-ABED-5677BCFB7BDB}"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38931845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785851-9D8C-4B00-8071-2E6995F9567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0BC793D-3898-4763-A3E1-C4987DE450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CCF0E1A-2A87-4E4B-965B-C72721A2DD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E7C4956-EAAE-4667-BB4D-8CD275140AC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E35446-9DAD-4904-A214-92970EC6242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页脚占位符 5">
            <a:extLst>
              <a:ext uri="{FF2B5EF4-FFF2-40B4-BE49-F238E27FC236}">
                <a16:creationId xmlns:a16="http://schemas.microsoft.com/office/drawing/2014/main" id="{FA9C74A5-D405-4E5F-A41C-643C175EB13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7" name="灯片编号占位符 6">
            <a:extLst>
              <a:ext uri="{FF2B5EF4-FFF2-40B4-BE49-F238E27FC236}">
                <a16:creationId xmlns:a16="http://schemas.microsoft.com/office/drawing/2014/main" id="{557F591F-152B-4D34-A5DB-F17BBEAD67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449491-570F-44CC-ABED-5677BCFB7BDB}"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12625402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1D9002-258F-47A8-8AA8-7F99ECA435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EEDBFF2-5121-4AD2-820B-0ABFCD1B804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2B1E305-FF28-4CE9-8127-5F022CD437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E35446-9DAD-4904-A214-92970EC6242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a:extLst>
              <a:ext uri="{FF2B5EF4-FFF2-40B4-BE49-F238E27FC236}">
                <a16:creationId xmlns:a16="http://schemas.microsoft.com/office/drawing/2014/main" id="{B2D874E3-AE67-4402-9B43-803135CB2B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a:extLst>
              <a:ext uri="{FF2B5EF4-FFF2-40B4-BE49-F238E27FC236}">
                <a16:creationId xmlns:a16="http://schemas.microsoft.com/office/drawing/2014/main" id="{A82129C6-F7B1-400F-A195-FE5CD138CB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449491-570F-44CC-ABED-5677BCFB7BDB}"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13494730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6D3DC9A-845C-4B23-A72D-62F621FD23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6284A4-A734-4B70-9E7B-2F80FC80B85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AA15CB-765F-4C4F-89C3-85F7428B859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E35446-9DAD-4904-A214-92970EC6242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a:extLst>
              <a:ext uri="{FF2B5EF4-FFF2-40B4-BE49-F238E27FC236}">
                <a16:creationId xmlns:a16="http://schemas.microsoft.com/office/drawing/2014/main" id="{B3D48A37-52A0-43D5-BB2F-95C470C912E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a:extLst>
              <a:ext uri="{FF2B5EF4-FFF2-40B4-BE49-F238E27FC236}">
                <a16:creationId xmlns:a16="http://schemas.microsoft.com/office/drawing/2014/main" id="{83B8FB7F-1740-4571-8965-8C943AA4FE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449491-570F-44CC-ABED-5677BCFB7BDB}"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11719446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2"/>
            <a:ext cx="12217400" cy="6866255"/>
          </a:xfrm>
          <a:prstGeom prst="rect">
            <a:avLst/>
          </a:prstGeom>
        </p:spPr>
      </p:pic>
      <p:sp>
        <p:nvSpPr>
          <p:cNvPr id="12" name="圆角矩形 11"/>
          <p:cNvSpPr/>
          <p:nvPr userDrawn="1"/>
        </p:nvSpPr>
        <p:spPr>
          <a:xfrm>
            <a:off x="970917"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等线"/>
              <a:ea typeface="微软雅黑"/>
              <a:cs typeface="+mn-cs"/>
            </a:endParaRPr>
          </a:p>
        </p:txBody>
      </p:sp>
      <p:pic>
        <p:nvPicPr>
          <p:cNvPr id="8" name="图片 7" descr="33"/>
          <p:cNvPicPr>
            <a:picLocks noChangeAspect="1"/>
          </p:cNvPicPr>
          <p:nvPr userDrawn="1"/>
        </p:nvPicPr>
        <p:blipFill>
          <a:blip r:embed="rId3"/>
          <a:srcRect l="55685" b="7835"/>
          <a:stretch>
            <a:fillRect/>
          </a:stretch>
        </p:blipFill>
        <p:spPr>
          <a:xfrm>
            <a:off x="6360160" y="2"/>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161289" y="4236087"/>
            <a:ext cx="1705611" cy="2621915"/>
          </a:xfrm>
          <a:prstGeom prst="rect">
            <a:avLst/>
          </a:prstGeom>
        </p:spPr>
      </p:pic>
      <p:pic>
        <p:nvPicPr>
          <p:cNvPr id="11" name="图片 10" descr="666"/>
          <p:cNvPicPr>
            <a:picLocks noChangeAspect="1"/>
          </p:cNvPicPr>
          <p:nvPr userDrawn="1"/>
        </p:nvPicPr>
        <p:blipFill>
          <a:blip r:embed="rId5"/>
          <a:stretch>
            <a:fillRect/>
          </a:stretch>
        </p:blipFill>
        <p:spPr>
          <a:xfrm flipH="1">
            <a:off x="1678942" y="4087497"/>
            <a:ext cx="1501775" cy="2624455"/>
          </a:xfrm>
          <a:prstGeom prst="rect">
            <a:avLst/>
          </a:prstGeom>
        </p:spPr>
      </p:pic>
    </p:spTree>
    <p:extLst>
      <p:ext uri="{BB962C8B-B14F-4D97-AF65-F5344CB8AC3E}">
        <p14:creationId xmlns:p14="http://schemas.microsoft.com/office/powerpoint/2010/main" val="1669933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6953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518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134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6121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两栏内容">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C28916CD-DDD2-4BE7-B793-995CB6FFE873}"/>
              </a:ext>
            </a:extLst>
          </p:cNvPr>
          <p:cNvSpPr/>
          <p:nvPr/>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建筑物&#10;&#10;描述已自动生成">
            <a:extLst>
              <a:ext uri="{FF2B5EF4-FFF2-40B4-BE49-F238E27FC236}">
                <a16:creationId xmlns:a16="http://schemas.microsoft.com/office/drawing/2014/main" id="{7A2DBF53-5681-49A2-BC99-BB51E5898B4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8071" t="7361" r="34429"/>
          <a:stretch/>
        </p:blipFill>
        <p:spPr>
          <a:xfrm>
            <a:off x="8915400" y="3814391"/>
            <a:ext cx="3629464" cy="3288894"/>
          </a:xfrm>
          <a:prstGeom prst="rect">
            <a:avLst/>
          </a:prstGeom>
        </p:spPr>
      </p:pic>
    </p:spTree>
    <p:extLst>
      <p:ext uri="{BB962C8B-B14F-4D97-AF65-F5344CB8AC3E}">
        <p14:creationId xmlns:p14="http://schemas.microsoft.com/office/powerpoint/2010/main" val="319937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59616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80469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64493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微软雅黑"/>
              <a:cs typeface="+mn-cs"/>
            </a:endParaRPr>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38480665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3791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微软雅黑"/>
              <a:cs typeface="+mn-cs"/>
            </a:endParaRPr>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24983354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7601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9101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微软雅黑"/>
              <a:cs typeface="+mn-cs"/>
            </a:endParaRPr>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22433500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节标题">
    <p:spTree>
      <p:nvGrpSpPr>
        <p:cNvPr id="1" name=""/>
        <p:cNvGrpSpPr/>
        <p:nvPr/>
      </p:nvGrpSpPr>
      <p:grpSpPr>
        <a:xfrm>
          <a:off x="0" y="0"/>
          <a:ext cx="0" cy="0"/>
          <a:chOff x="0" y="0"/>
          <a:chExt cx="0" cy="0"/>
        </a:xfrm>
      </p:grpSpPr>
      <p:pic>
        <p:nvPicPr>
          <p:cNvPr id="8" name="图片 7" descr="图片包含 建筑物&#10;&#10;描述已自动生成">
            <a:extLst>
              <a:ext uri="{FF2B5EF4-FFF2-40B4-BE49-F238E27FC236}">
                <a16:creationId xmlns:a16="http://schemas.microsoft.com/office/drawing/2014/main" id="{8D43CED1-CE32-43FA-92F9-0A1801CFF858}"/>
              </a:ext>
            </a:extLst>
          </p:cNvPr>
          <p:cNvPicPr>
            <a:picLocks noChangeAspect="1"/>
          </p:cNvPicPr>
          <p:nvPr/>
        </p:nvPicPr>
        <p:blipFill rotWithShape="1">
          <a:blip r:embed="rId2">
            <a:extLst>
              <a:ext uri="{28A0092B-C50C-407E-A947-70E740481C1C}">
                <a14:useLocalDpi xmlns:a14="http://schemas.microsoft.com/office/drawing/2010/main" val="0"/>
              </a:ext>
            </a:extLst>
          </a:blip>
          <a:srcRect l="8071" t="7361" r="34429"/>
          <a:stretch/>
        </p:blipFill>
        <p:spPr>
          <a:xfrm>
            <a:off x="-69668" y="505097"/>
            <a:ext cx="7010400" cy="6352580"/>
          </a:xfrm>
          <a:prstGeom prst="rect">
            <a:avLst/>
          </a:prstGeom>
        </p:spPr>
      </p:pic>
      <p:pic>
        <p:nvPicPr>
          <p:cNvPr id="10" name="图片 9">
            <a:extLst>
              <a:ext uri="{FF2B5EF4-FFF2-40B4-BE49-F238E27FC236}">
                <a16:creationId xmlns:a16="http://schemas.microsoft.com/office/drawing/2014/main" id="{A5819F04-AACA-476E-A6BE-6BA3857E6C4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55747"/>
          <a:stretch/>
        </p:blipFill>
        <p:spPr>
          <a:xfrm>
            <a:off x="0" y="3823063"/>
            <a:ext cx="12192000" cy="3034614"/>
          </a:xfrm>
          <a:prstGeom prst="rect">
            <a:avLst/>
          </a:prstGeom>
        </p:spPr>
      </p:pic>
    </p:spTree>
    <p:extLst>
      <p:ext uri="{BB962C8B-B14F-4D97-AF65-F5344CB8AC3E}">
        <p14:creationId xmlns:p14="http://schemas.microsoft.com/office/powerpoint/2010/main" val="3148854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8CB83-D741-D79E-B7FD-096E78F15B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267510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pic>
        <p:nvPicPr>
          <p:cNvPr id="7" name="图片 6" descr="图片包含 建筑物&#10;&#10;描述已自动生成">
            <a:extLst>
              <a:ext uri="{FF2B5EF4-FFF2-40B4-BE49-F238E27FC236}">
                <a16:creationId xmlns:a16="http://schemas.microsoft.com/office/drawing/2014/main" id="{B268A57E-3E6E-4CDB-B8AF-0C76D996CDEF}"/>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8071" t="7361" r="34429"/>
          <a:stretch/>
        </p:blipFill>
        <p:spPr>
          <a:xfrm>
            <a:off x="-377206" y="2201333"/>
            <a:ext cx="5334810" cy="4834219"/>
          </a:xfrm>
          <a:prstGeom prst="rect">
            <a:avLst/>
          </a:prstGeom>
        </p:spPr>
      </p:pic>
      <p:pic>
        <p:nvPicPr>
          <p:cNvPr id="9" name="图片 8">
            <a:extLst>
              <a:ext uri="{FF2B5EF4-FFF2-40B4-BE49-F238E27FC236}">
                <a16:creationId xmlns:a16="http://schemas.microsoft.com/office/drawing/2014/main" id="{8DFCDB6B-1576-4886-AA82-925E265428C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20831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两栏内容">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C28916CD-DDD2-4BE7-B793-995CB6FFE873}"/>
              </a:ext>
            </a:extLst>
          </p:cNvPr>
          <p:cNvSpPr/>
          <p:nvPr/>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9" name="图片 8" descr="图片包含 建筑物&#10;&#10;描述已自动生成">
            <a:extLst>
              <a:ext uri="{FF2B5EF4-FFF2-40B4-BE49-F238E27FC236}">
                <a16:creationId xmlns:a16="http://schemas.microsoft.com/office/drawing/2014/main" id="{7A2DBF53-5681-49A2-BC99-BB51E5898B4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8071" t="7361" r="34429"/>
          <a:stretch/>
        </p:blipFill>
        <p:spPr>
          <a:xfrm>
            <a:off x="8915400" y="3814391"/>
            <a:ext cx="3629464" cy="3288894"/>
          </a:xfrm>
          <a:prstGeom prst="rect">
            <a:avLst/>
          </a:prstGeom>
        </p:spPr>
      </p:pic>
    </p:spTree>
    <p:extLst>
      <p:ext uri="{BB962C8B-B14F-4D97-AF65-F5344CB8AC3E}">
        <p14:creationId xmlns:p14="http://schemas.microsoft.com/office/powerpoint/2010/main" val="77582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8CB83-D741-D79E-B7FD-096E78F15B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03414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pic>
        <p:nvPicPr>
          <p:cNvPr id="10" name="图片 9" descr="图片包含 自然&#10;&#10;描述已自动生成">
            <a:extLst>
              <a:ext uri="{FF2B5EF4-FFF2-40B4-BE49-F238E27FC236}">
                <a16:creationId xmlns:a16="http://schemas.microsoft.com/office/drawing/2014/main" id="{284CA4F8-F507-4E19-9DE3-C27DA31758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322"/>
            <a:ext cx="12192000" cy="6857355"/>
          </a:xfrm>
          <a:prstGeom prst="rect">
            <a:avLst/>
          </a:prstGeom>
        </p:spPr>
      </p:pic>
      <p:sp>
        <p:nvSpPr>
          <p:cNvPr id="12" name="矩形: 圆角 11">
            <a:extLst>
              <a:ext uri="{FF2B5EF4-FFF2-40B4-BE49-F238E27FC236}">
                <a16:creationId xmlns:a16="http://schemas.microsoft.com/office/drawing/2014/main" id="{CF7ACB05-C9D3-4C35-A75F-F802F1F6BE9E}"/>
              </a:ext>
            </a:extLst>
          </p:cNvPr>
          <p:cNvSpPr/>
          <p:nvPr/>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1" name="图片 10">
            <a:extLst>
              <a:ext uri="{FF2B5EF4-FFF2-40B4-BE49-F238E27FC236}">
                <a16:creationId xmlns:a16="http://schemas.microsoft.com/office/drawing/2014/main" id="{CEDAB64E-4698-4A4F-92EF-95CE83AF576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1317308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84177-50F5-0A84-87CA-7F11B0B2091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27400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968F6F3D-51F5-4537-9B1E-2F535B57413B}"/>
              </a:ext>
            </a:extLst>
          </p:cNvPr>
          <p:cNvSpPr/>
          <p:nvPr/>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9" name="图片 8" descr="图片包含 建筑物&#10;&#10;描述已自动生成">
            <a:extLst>
              <a:ext uri="{FF2B5EF4-FFF2-40B4-BE49-F238E27FC236}">
                <a16:creationId xmlns:a16="http://schemas.microsoft.com/office/drawing/2014/main" id="{33B018B4-E4B4-4578-8D5C-B61D7A7E8FD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8071" t="7361" r="34429"/>
          <a:stretch/>
        </p:blipFill>
        <p:spPr>
          <a:xfrm>
            <a:off x="-377206" y="2201333"/>
            <a:ext cx="5334810" cy="4834219"/>
          </a:xfrm>
          <a:prstGeom prst="rect">
            <a:avLst/>
          </a:prstGeom>
        </p:spPr>
      </p:pic>
    </p:spTree>
    <p:extLst>
      <p:ext uri="{BB962C8B-B14F-4D97-AF65-F5344CB8AC3E}">
        <p14:creationId xmlns:p14="http://schemas.microsoft.com/office/powerpoint/2010/main" val="2732169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DF1C6DB9-6D25-4031-8C40-43847C727151}"/>
              </a:ext>
            </a:extLst>
          </p:cNvPr>
          <p:cNvSpPr/>
          <p:nvPr/>
        </p:nvSpPr>
        <p:spPr>
          <a:xfrm>
            <a:off x="352426" y="247650"/>
            <a:ext cx="11449050" cy="645795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199323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A44453-0400-4C43-9976-0D03BD583E7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2B88B5-5083-40FD-B34D-9B8B9123660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886528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3599"/>
        <p:cNvGrpSpPr/>
        <p:nvPr/>
      </p:nvGrpSpPr>
      <p:grpSpPr>
        <a:xfrm>
          <a:off x="0" y="0"/>
          <a:ext cx="0" cy="0"/>
          <a:chOff x="0" y="0"/>
          <a:chExt cx="0" cy="0"/>
        </a:xfrm>
      </p:grpSpPr>
      <p:sp>
        <p:nvSpPr>
          <p:cNvPr id="3600" name="Google Shape;3600;p14"/>
          <p:cNvSpPr/>
          <p:nvPr/>
        </p:nvSpPr>
        <p:spPr>
          <a:xfrm flipH="1">
            <a:off x="973584" y="6247806"/>
            <a:ext cx="315923" cy="319343"/>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01" name="Google Shape;3601;p14"/>
          <p:cNvSpPr txBox="1">
            <a:spLocks noGrp="1"/>
          </p:cNvSpPr>
          <p:nvPr>
            <p:ph type="title"/>
          </p:nvPr>
        </p:nvSpPr>
        <p:spPr>
          <a:xfrm>
            <a:off x="1237300" y="695500"/>
            <a:ext cx="7631200" cy="7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63957" y="782621"/>
            <a:ext cx="215884" cy="194555"/>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3606" name="Google Shape;3606;p14"/>
          <p:cNvSpPr/>
          <p:nvPr/>
        </p:nvSpPr>
        <p:spPr>
          <a:xfrm flipH="1">
            <a:off x="-338725" y="6246034"/>
            <a:ext cx="5634106"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07" name="Google Shape;3607;p14"/>
          <p:cNvSpPr/>
          <p:nvPr/>
        </p:nvSpPr>
        <p:spPr>
          <a:xfrm>
            <a:off x="9160547" y="-41334"/>
            <a:ext cx="3378534" cy="5275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608" name="Google Shape;3608;p14"/>
          <p:cNvGrpSpPr/>
          <p:nvPr/>
        </p:nvGrpSpPr>
        <p:grpSpPr>
          <a:xfrm rot="-3170136">
            <a:off x="242143" y="-709867"/>
            <a:ext cx="577541" cy="1497249"/>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617" name="Google Shape;3617;p14"/>
          <p:cNvGrpSpPr/>
          <p:nvPr/>
        </p:nvGrpSpPr>
        <p:grpSpPr>
          <a:xfrm rot="-3170136">
            <a:off x="248889" y="-413522"/>
            <a:ext cx="584625" cy="1582298"/>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645" name="Google Shape;3645;p14"/>
          <p:cNvGrpSpPr/>
          <p:nvPr/>
        </p:nvGrpSpPr>
        <p:grpSpPr>
          <a:xfrm rot="-2429099" flipH="1">
            <a:off x="-579332" y="5446965"/>
            <a:ext cx="1543248" cy="987465"/>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654" name="Google Shape;3654;p14"/>
          <p:cNvGrpSpPr/>
          <p:nvPr/>
        </p:nvGrpSpPr>
        <p:grpSpPr>
          <a:xfrm rot="5400000">
            <a:off x="574519" y="5944390"/>
            <a:ext cx="480533" cy="1301625"/>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679" name="Google Shape;3679;p14"/>
          <p:cNvGrpSpPr/>
          <p:nvPr/>
        </p:nvGrpSpPr>
        <p:grpSpPr>
          <a:xfrm rot="-5400000" flipH="1">
            <a:off x="-275034" y="6058847"/>
            <a:ext cx="1244629" cy="729685"/>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687" name="Google Shape;3687;p14"/>
          <p:cNvGrpSpPr/>
          <p:nvPr/>
        </p:nvGrpSpPr>
        <p:grpSpPr>
          <a:xfrm>
            <a:off x="11139410" y="601088"/>
            <a:ext cx="1167001" cy="884565"/>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708" name="Google Shape;3708;p14"/>
          <p:cNvGrpSpPr/>
          <p:nvPr/>
        </p:nvGrpSpPr>
        <p:grpSpPr>
          <a:xfrm flipH="1">
            <a:off x="11079522" y="5714165"/>
            <a:ext cx="1133098" cy="1103025"/>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723" name="Google Shape;3723;p14"/>
          <p:cNvGrpSpPr/>
          <p:nvPr/>
        </p:nvGrpSpPr>
        <p:grpSpPr>
          <a:xfrm>
            <a:off x="10884265" y="-41321"/>
            <a:ext cx="1131343" cy="1160228"/>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785" name="Google Shape;3785;p14"/>
          <p:cNvGrpSpPr/>
          <p:nvPr/>
        </p:nvGrpSpPr>
        <p:grpSpPr>
          <a:xfrm rot="-5400000" flipH="1">
            <a:off x="11275943" y="5993512"/>
            <a:ext cx="444265" cy="1203385"/>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810" name="Google Shape;3810;p14"/>
          <p:cNvGrpSpPr/>
          <p:nvPr/>
        </p:nvGrpSpPr>
        <p:grpSpPr>
          <a:xfrm rot="-5400000">
            <a:off x="10679050" y="425462"/>
            <a:ext cx="215884" cy="194554"/>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814" name="Google Shape;3814;p14"/>
          <p:cNvGrpSpPr/>
          <p:nvPr/>
        </p:nvGrpSpPr>
        <p:grpSpPr>
          <a:xfrm>
            <a:off x="11614956" y="5902956"/>
            <a:ext cx="215884" cy="194555"/>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818" name="Google Shape;3818;p14"/>
          <p:cNvGrpSpPr/>
          <p:nvPr/>
        </p:nvGrpSpPr>
        <p:grpSpPr>
          <a:xfrm>
            <a:off x="10863657" y="5995889"/>
            <a:ext cx="215884" cy="194555"/>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Tree>
    <p:extLst>
      <p:ext uri="{BB962C8B-B14F-4D97-AF65-F5344CB8AC3E}">
        <p14:creationId xmlns:p14="http://schemas.microsoft.com/office/powerpoint/2010/main" val="10226364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11403476"/>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pic>
        <p:nvPicPr>
          <p:cNvPr id="10" name="图片 9" descr="图片包含 自然&#10;&#10;描述已自动生成">
            <a:extLst>
              <a:ext uri="{FF2B5EF4-FFF2-40B4-BE49-F238E27FC236}">
                <a16:creationId xmlns:a16="http://schemas.microsoft.com/office/drawing/2014/main" id="{284CA4F8-F507-4E19-9DE3-C27DA31758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322"/>
            <a:ext cx="12192000" cy="6857355"/>
          </a:xfrm>
          <a:prstGeom prst="rect">
            <a:avLst/>
          </a:prstGeom>
        </p:spPr>
      </p:pic>
      <p:sp>
        <p:nvSpPr>
          <p:cNvPr id="12" name="矩形: 圆角 11">
            <a:extLst>
              <a:ext uri="{FF2B5EF4-FFF2-40B4-BE49-F238E27FC236}">
                <a16:creationId xmlns:a16="http://schemas.microsoft.com/office/drawing/2014/main" id="{CF7ACB05-C9D3-4C35-A75F-F802F1F6BE9E}"/>
              </a:ext>
            </a:extLst>
          </p:cNvPr>
          <p:cNvSpPr/>
          <p:nvPr/>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CEDAB64E-4698-4A4F-92EF-95CE83AF576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141432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cs typeface="+mn-cs"/>
            </a:endParaRPr>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161290" y="4236085"/>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678940" y="4087495"/>
            <a:ext cx="1501775" cy="2624455"/>
          </a:xfrm>
          <a:prstGeom prst="rect">
            <a:avLst/>
          </a:prstGeom>
        </p:spPr>
      </p:pic>
    </p:spTree>
    <p:extLst>
      <p:ext uri="{BB962C8B-B14F-4D97-AF65-F5344CB8AC3E}">
        <p14:creationId xmlns:p14="http://schemas.microsoft.com/office/powerpoint/2010/main" val="2454971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84177-50F5-0A84-87CA-7F11B0B2091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4878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968F6F3D-51F5-4537-9B1E-2F535B57413B}"/>
              </a:ext>
            </a:extLst>
          </p:cNvPr>
          <p:cNvSpPr/>
          <p:nvPr/>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建筑物&#10;&#10;描述已自动生成">
            <a:extLst>
              <a:ext uri="{FF2B5EF4-FFF2-40B4-BE49-F238E27FC236}">
                <a16:creationId xmlns:a16="http://schemas.microsoft.com/office/drawing/2014/main" id="{33B018B4-E4B4-4578-8D5C-B61D7A7E8FD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8071" t="7361" r="34429"/>
          <a:stretch/>
        </p:blipFill>
        <p:spPr>
          <a:xfrm>
            <a:off x="-377206" y="2201333"/>
            <a:ext cx="5334810" cy="4834219"/>
          </a:xfrm>
          <a:prstGeom prst="rect">
            <a:avLst/>
          </a:prstGeom>
        </p:spPr>
      </p:pic>
    </p:spTree>
    <p:extLst>
      <p:ext uri="{BB962C8B-B14F-4D97-AF65-F5344CB8AC3E}">
        <p14:creationId xmlns:p14="http://schemas.microsoft.com/office/powerpoint/2010/main" val="112204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DF1C6DB9-6D25-4031-8C40-43847C727151}"/>
              </a:ext>
            </a:extLst>
          </p:cNvPr>
          <p:cNvSpPr/>
          <p:nvPr/>
        </p:nvSpPr>
        <p:spPr>
          <a:xfrm>
            <a:off x="352426" y="247650"/>
            <a:ext cx="11449050" cy="645795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9124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2026/1/22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003477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3.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descr="图片包含 自然&#10;&#10;描述已自动生成">
            <a:extLst>
              <a:ext uri="{FF2B5EF4-FFF2-40B4-BE49-F238E27FC236}">
                <a16:creationId xmlns:a16="http://schemas.microsoft.com/office/drawing/2014/main" id="{28281FD6-A688-4D57-877E-49AF2FC5D35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Tree>
    <p:extLst>
      <p:ext uri="{BB962C8B-B14F-4D97-AF65-F5344CB8AC3E}">
        <p14:creationId xmlns:p14="http://schemas.microsoft.com/office/powerpoint/2010/main" val="781206560"/>
      </p:ext>
    </p:extLst>
  </p:cSld>
  <p:clrMap bg1="lt1" tx1="dk1" bg2="lt2" tx2="dk2" accent1="accent1" accent2="accent2" accent3="accent3" accent4="accent4" accent5="accent5" accent6="accent6" hlink="hlink" folHlink="folHlink"/>
  <p:sldLayoutIdLst>
    <p:sldLayoutId id="2147483672" r:id="rId1"/>
    <p:sldLayoutId id="2147483674" r:id="rId2"/>
    <p:sldLayoutId id="2147483676" r:id="rId3"/>
    <p:sldLayoutId id="2147483682" r:id="rId4"/>
    <p:sldLayoutId id="2147483677" r:id="rId5"/>
    <p:sldLayoutId id="2147483683" r:id="rId6"/>
    <p:sldLayoutId id="2147483678" r:id="rId7"/>
    <p:sldLayoutId id="2147483679" r:id="rId8"/>
    <p:sldLayoutId id="2147483684" r:id="rId9"/>
    <p:sldLayoutId id="2147483685" r:id="rId10"/>
    <p:sldLayoutId id="2147483686" r:id="rId11"/>
    <p:sldLayoutId id="214748368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6BC21EA-3045-4F73-8F32-FF30C14D67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76E8FCA-7828-4A97-BB2A-E456D837BA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68D2994-64B3-4901-9271-E69B09FAA9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3E35446-9DAD-4904-A214-92970EC6242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2026/1/22</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a:extLst>
              <a:ext uri="{FF2B5EF4-FFF2-40B4-BE49-F238E27FC236}">
                <a16:creationId xmlns:a16="http://schemas.microsoft.com/office/drawing/2014/main" id="{D6EED84B-09F1-4440-86FE-CA910B0BAE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a:extLst>
              <a:ext uri="{FF2B5EF4-FFF2-40B4-BE49-F238E27FC236}">
                <a16:creationId xmlns:a16="http://schemas.microsoft.com/office/drawing/2014/main" id="{7E7EB174-7BFE-4719-AE32-C4C311F779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449491-570F-44CC-ABED-5677BCFB7BDB}"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299232264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descr="图片包含 自然&#10;&#10;描述已自动生成">
            <a:extLst>
              <a:ext uri="{FF2B5EF4-FFF2-40B4-BE49-F238E27FC236}">
                <a16:creationId xmlns:a16="http://schemas.microsoft.com/office/drawing/2014/main" id="{28281FD6-A688-4D57-877E-49AF2FC5D35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Tree>
    <p:extLst>
      <p:ext uri="{BB962C8B-B14F-4D97-AF65-F5344CB8AC3E}">
        <p14:creationId xmlns:p14="http://schemas.microsoft.com/office/powerpoint/2010/main" val="68253631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hemeOverride" Target="../theme/themeOverride1.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tags" Target="../tags/tag7.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tags" Target="../tags/tag8.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tags" Target="../tags/tag9.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tags" Target="../tags/tag10.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slideLayout" Target="../slideLayouts/slideLayout11.xml"/><Relationship Id="rId1" Type="http://schemas.openxmlformats.org/officeDocument/2006/relationships/tags" Target="../tags/tag1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14.xml"/><Relationship Id="rId7" Type="http://schemas.openxmlformats.org/officeDocument/2006/relationships/image" Target="../media/image17.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6.png"/><Relationship Id="rId5" Type="http://schemas.openxmlformats.org/officeDocument/2006/relationships/notesSlide" Target="../notesSlides/notesSlide14.xml"/><Relationship Id="rId4"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9.xml"/><Relationship Id="rId1" Type="http://schemas.openxmlformats.org/officeDocument/2006/relationships/themeOverride" Target="../theme/themeOverride2.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8.xml"/><Relationship Id="rId1" Type="http://schemas.openxmlformats.org/officeDocument/2006/relationships/tags" Target="../tags/tag17.xml"/><Relationship Id="rId4"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5.png"/><Relationship Id="rId7"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50.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2.png"/><Relationship Id="rId1" Type="http://schemas.openxmlformats.org/officeDocument/2006/relationships/slideLayout" Target="../slideLayouts/slideLayout8.xml"/><Relationship Id="rId5" Type="http://schemas.openxmlformats.org/officeDocument/2006/relationships/image" Target="../media/image54.png"/><Relationship Id="rId4" Type="http://schemas.openxmlformats.org/officeDocument/2006/relationships/image" Target="../media/image53.emf"/></Relationships>
</file>

<file path=ppt/slides/_rels/slide3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2.png"/><Relationship Id="rId1" Type="http://schemas.openxmlformats.org/officeDocument/2006/relationships/slideLayout" Target="../slideLayouts/slideLayout8.xml"/><Relationship Id="rId5" Type="http://schemas.openxmlformats.org/officeDocument/2006/relationships/image" Target="../media/image55.png"/><Relationship Id="rId4" Type="http://schemas.openxmlformats.org/officeDocument/2006/relationships/image" Target="../media/image53.emf"/></Relationships>
</file>

<file path=ppt/slides/_rels/slide3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2.png"/><Relationship Id="rId1" Type="http://schemas.openxmlformats.org/officeDocument/2006/relationships/slideLayout" Target="../slideLayouts/slideLayout8.xml"/><Relationship Id="rId5" Type="http://schemas.openxmlformats.org/officeDocument/2006/relationships/image" Target="../media/image56.png"/><Relationship Id="rId4" Type="http://schemas.openxmlformats.org/officeDocument/2006/relationships/image" Target="../media/image53.emf"/></Relationships>
</file>

<file path=ppt/slides/_rels/slide3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2.png"/><Relationship Id="rId1" Type="http://schemas.openxmlformats.org/officeDocument/2006/relationships/slideLayout" Target="../slideLayouts/slideLayout8.xml"/><Relationship Id="rId5" Type="http://schemas.openxmlformats.org/officeDocument/2006/relationships/image" Target="../media/image57.png"/><Relationship Id="rId4" Type="http://schemas.openxmlformats.org/officeDocument/2006/relationships/image" Target="../media/image53.emf"/></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2.png"/><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2.png"/><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2.png"/><Relationship Id="rId1" Type="http://schemas.openxmlformats.org/officeDocument/2006/relationships/slideLayout" Target="../slideLayouts/slideLayout8.xml"/><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3.xml"/><Relationship Id="rId1" Type="http://schemas.openxmlformats.org/officeDocument/2006/relationships/themeOverride" Target="../theme/themeOverride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3.xml"/><Relationship Id="rId7" Type="http://schemas.openxmlformats.org/officeDocument/2006/relationships/image" Target="../media/image1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notesSlide" Target="../notesSlides/notesSlide7.xml"/><Relationship Id="rId4"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6.xml"/><Relationship Id="rId7" Type="http://schemas.openxmlformats.org/officeDocument/2006/relationships/image" Target="../media/image17.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6.png"/><Relationship Id="rId5" Type="http://schemas.openxmlformats.org/officeDocument/2006/relationships/notesSlide" Target="../notesSlides/notesSlide8.xml"/><Relationship Id="rId4"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12C997-C168-4F89-9652-6FCAD3500754}"/>
              </a:ext>
            </a:extLst>
          </p:cNvPr>
          <p:cNvPicPr>
            <a:picLocks noChangeAspect="1"/>
          </p:cNvPicPr>
          <p:nvPr/>
        </p:nvPicPr>
        <p:blipFill>
          <a:blip r:embed="rId4"/>
          <a:stretch>
            <a:fillRect/>
          </a:stretch>
        </p:blipFill>
        <p:spPr>
          <a:xfrm>
            <a:off x="1037111" y="1427727"/>
            <a:ext cx="10117777" cy="2985734"/>
          </a:xfrm>
          <a:prstGeom prst="rect">
            <a:avLst/>
          </a:prstGeom>
        </p:spPr>
      </p:pic>
      <p:pic>
        <p:nvPicPr>
          <p:cNvPr id="3" name="Picture 2">
            <a:extLst>
              <a:ext uri="{FF2B5EF4-FFF2-40B4-BE49-F238E27FC236}">
                <a16:creationId xmlns:a16="http://schemas.microsoft.com/office/drawing/2014/main" id="{EBED0B4C-1EF6-3FAB-EAEE-5191976E06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0916" y="1816924"/>
            <a:ext cx="7097666" cy="1780021"/>
          </a:xfrm>
          <a:prstGeom prst="rect">
            <a:avLst/>
          </a:prstGeom>
        </p:spPr>
      </p:pic>
    </p:spTree>
    <p:extLst>
      <p:ext uri="{BB962C8B-B14F-4D97-AF65-F5344CB8AC3E}">
        <p14:creationId xmlns:p14="http://schemas.microsoft.com/office/powerpoint/2010/main" val="33428492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3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fltVal val="0"/>
                                          </p:val>
                                        </p:tav>
                                        <p:tav tm="100000">
                                          <p:val>
                                            <p:strVal val="#ppt_w"/>
                                          </p:val>
                                        </p:tav>
                                      </p:tavLst>
                                    </p:anim>
                                    <p:anim calcmode="lin" valueType="num">
                                      <p:cBhvr>
                                        <p:cTn id="11" dur="1000" fill="hold"/>
                                        <p:tgtEl>
                                          <p:spTgt spid="3"/>
                                        </p:tgtEl>
                                        <p:attrNameLst>
                                          <p:attrName>ppt_h</p:attrName>
                                        </p:attrNameLst>
                                      </p:cBhvr>
                                      <p:tavLst>
                                        <p:tav tm="0">
                                          <p:val>
                                            <p:fltVal val="0"/>
                                          </p:val>
                                        </p:tav>
                                        <p:tav tm="100000">
                                          <p:val>
                                            <p:strVal val="#ppt_h"/>
                                          </p:val>
                                        </p:tav>
                                      </p:tavLst>
                                    </p:anim>
                                    <p:anim calcmode="lin" valueType="num">
                                      <p:cBhvr>
                                        <p:cTn id="12" dur="1000" fill="hold"/>
                                        <p:tgtEl>
                                          <p:spTgt spid="3"/>
                                        </p:tgtEl>
                                        <p:attrNameLst>
                                          <p:attrName>style.rotation</p:attrName>
                                        </p:attrNameLst>
                                      </p:cBhvr>
                                      <p:tavLst>
                                        <p:tav tm="0">
                                          <p:val>
                                            <p:fltVal val="90"/>
                                          </p:val>
                                        </p:tav>
                                        <p:tav tm="100000">
                                          <p:val>
                                            <p:fltVal val="0"/>
                                          </p:val>
                                        </p:tav>
                                      </p:tavLst>
                                    </p:anim>
                                    <p:animEffect transition="in" filter="fade">
                                      <p:cBhvr>
                                        <p:cTn id="13" dur="1000"/>
                                        <p:tgtEl>
                                          <p:spTgt spid="3"/>
                                        </p:tgtEl>
                                      </p:cBhvr>
                                    </p:animEffect>
                                  </p:childTnLst>
                                </p:cTn>
                              </p:par>
                            </p:childTnLst>
                          </p:cTn>
                        </p:par>
                        <p:par>
                          <p:cTn id="14" fill="hold">
                            <p:stCondLst>
                              <p:cond delay="1000"/>
                            </p:stCondLst>
                            <p:childTnLst>
                              <p:par>
                                <p:cTn id="15" presetID="32" presetClass="emph" presetSubtype="0" fill="hold" nodeType="after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6E2C1AB-9D17-485E-83A3-B2C2AD46B488}"/>
              </a:ext>
            </a:extLst>
          </p:cNvPr>
          <p:cNvGrpSpPr/>
          <p:nvPr/>
        </p:nvGrpSpPr>
        <p:grpSpPr>
          <a:xfrm>
            <a:off x="276226" y="0"/>
            <a:ext cx="6372224" cy="1885950"/>
            <a:chOff x="1470025" y="0"/>
            <a:chExt cx="2924174" cy="1560136"/>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025" y="0"/>
              <a:ext cx="2924174"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1825575" y="297258"/>
              <a:ext cx="2009141" cy="5855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Luyện</a:t>
              </a:r>
              <a:r>
                <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0" lang="en-US" altLang="zh-CN" sz="4000" b="1" i="0" u="none" strike="noStrike" kern="1200" cap="none" spc="0" normalizeH="0" baseline="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đọc</a:t>
              </a:r>
              <a:r>
                <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0" lang="en-US" altLang="zh-CN" sz="4000" b="1" i="0" u="none" strike="noStrike" kern="1200" cap="none" spc="0" normalizeH="0" baseline="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từ</a:t>
              </a:r>
              <a:r>
                <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0" lang="en-US" altLang="zh-CN" sz="4000" b="1" i="0" u="none" strike="noStrike" kern="1200" cap="none" spc="0" normalizeH="0" baseline="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khó</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grpSp>
      <p:grpSp>
        <p:nvGrpSpPr>
          <p:cNvPr id="5" name="Group 4">
            <a:extLst>
              <a:ext uri="{FF2B5EF4-FFF2-40B4-BE49-F238E27FC236}">
                <a16:creationId xmlns:a16="http://schemas.microsoft.com/office/drawing/2014/main" id="{DAD23F7D-F73A-4F76-9B66-63E5C897F904}"/>
              </a:ext>
            </a:extLst>
          </p:cNvPr>
          <p:cNvGrpSpPr/>
          <p:nvPr/>
        </p:nvGrpSpPr>
        <p:grpSpPr>
          <a:xfrm>
            <a:off x="1174414" y="1463883"/>
            <a:ext cx="3338012" cy="2757488"/>
            <a:chOff x="7325768" y="2244933"/>
            <a:chExt cx="3338012" cy="2757488"/>
          </a:xfrm>
        </p:grpSpPr>
        <p:pic>
          <p:nvPicPr>
            <p:cNvPr id="4" name="图片 3" descr="图片包含 动物&#10;&#10;已生成高可信度的说明">
              <a:extLst>
                <a:ext uri="{FF2B5EF4-FFF2-40B4-BE49-F238E27FC236}">
                  <a16:creationId xmlns:a16="http://schemas.microsoft.com/office/drawing/2014/main" id="{70C1152E-324E-45E8-B264-518F754ADB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 name="矩形 1">
              <a:extLst>
                <a:ext uri="{FF2B5EF4-FFF2-40B4-BE49-F238E27FC236}">
                  <a16:creationId xmlns:a16="http://schemas.microsoft.com/office/drawing/2014/main" id="{0373068A-5D0F-43C8-A54C-95375D99077A}"/>
                </a:ext>
              </a:extLst>
            </p:cNvPr>
            <p:cNvSpPr/>
            <p:nvPr/>
          </p:nvSpPr>
          <p:spPr>
            <a:xfrm>
              <a:off x="7891461" y="3473435"/>
              <a:ext cx="2081214" cy="584775"/>
            </a:xfrm>
            <a:prstGeom prst="rect">
              <a:avLst/>
            </a:prstGeom>
          </p:spPr>
          <p:txBody>
            <a:bodyPr wrap="square">
              <a:spAutoFit/>
            </a:bodyPr>
            <a:lstStyle/>
            <a:p>
              <a:pPr algn="ctr"/>
              <a:r>
                <a:rPr lang="en-US" altLang="zh-CN" sz="3200" b="1" dirty="0" err="1">
                  <a:solidFill>
                    <a:srgbClr val="002060"/>
                  </a:solidFill>
                  <a:latin typeface="Arial" panose="020B0604020202020204" pitchFamily="34" charset="0"/>
                  <a:cs typeface="Arial" panose="020B0604020202020204" pitchFamily="34" charset="0"/>
                </a:rPr>
                <a:t>nứt</a:t>
              </a:r>
              <a:r>
                <a:rPr lang="en-US" altLang="zh-CN" sz="3200" b="1" dirty="0">
                  <a:solidFill>
                    <a:srgbClr val="002060"/>
                  </a:solidFill>
                  <a:latin typeface="Arial" panose="020B0604020202020204" pitchFamily="34" charset="0"/>
                  <a:cs typeface="Arial" panose="020B0604020202020204" pitchFamily="34" charset="0"/>
                </a:rPr>
                <a:t> </a:t>
              </a:r>
              <a:r>
                <a:rPr lang="en-US" altLang="zh-CN" sz="3200" b="1" dirty="0" err="1">
                  <a:solidFill>
                    <a:srgbClr val="002060"/>
                  </a:solidFill>
                  <a:latin typeface="Arial" panose="020B0604020202020204" pitchFamily="34" charset="0"/>
                  <a:cs typeface="Arial" panose="020B0604020202020204" pitchFamily="34" charset="0"/>
                </a:rPr>
                <a:t>nẻ</a:t>
              </a:r>
              <a:endParaRPr lang="zh-CN" altLang="en-US" sz="3200" b="1" dirty="0">
                <a:solidFill>
                  <a:srgbClr val="002060"/>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A08221DC-03ED-47AA-9507-59E13FF31F78}"/>
              </a:ext>
            </a:extLst>
          </p:cNvPr>
          <p:cNvGrpSpPr/>
          <p:nvPr/>
        </p:nvGrpSpPr>
        <p:grpSpPr>
          <a:xfrm>
            <a:off x="5324997" y="1313641"/>
            <a:ext cx="3338012" cy="2757488"/>
            <a:chOff x="7325768" y="2244933"/>
            <a:chExt cx="3338012" cy="2757488"/>
          </a:xfrm>
        </p:grpSpPr>
        <p:pic>
          <p:nvPicPr>
            <p:cNvPr id="10" name="图片 3" descr="图片包含 动物&#10;&#10;已生成高可信度的说明">
              <a:extLst>
                <a:ext uri="{FF2B5EF4-FFF2-40B4-BE49-F238E27FC236}">
                  <a16:creationId xmlns:a16="http://schemas.microsoft.com/office/drawing/2014/main" id="{EB2DC629-246C-4BC3-9B34-D62AF51B93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2" name="矩形 1">
              <a:extLst>
                <a:ext uri="{FF2B5EF4-FFF2-40B4-BE49-F238E27FC236}">
                  <a16:creationId xmlns:a16="http://schemas.microsoft.com/office/drawing/2014/main" id="{09166927-2C41-4B3C-9109-A7402861C256}"/>
                </a:ext>
              </a:extLst>
            </p:cNvPr>
            <p:cNvSpPr/>
            <p:nvPr/>
          </p:nvSpPr>
          <p:spPr>
            <a:xfrm>
              <a:off x="7891461" y="3473435"/>
              <a:ext cx="2081214" cy="584775"/>
            </a:xfrm>
            <a:prstGeom prst="rect">
              <a:avLst/>
            </a:prstGeom>
          </p:spPr>
          <p:txBody>
            <a:bodyPr wrap="square">
              <a:spAutoFit/>
            </a:bodyPr>
            <a:lstStyle/>
            <a:p>
              <a:pPr algn="ctr">
                <a:defRPr/>
              </a:pP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nấp</a:t>
              </a:r>
              <a:endPar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C2831254-1BC1-4D9F-AA2F-FDD9CA0A7752}"/>
              </a:ext>
            </a:extLst>
          </p:cNvPr>
          <p:cNvGrpSpPr/>
          <p:nvPr/>
        </p:nvGrpSpPr>
        <p:grpSpPr>
          <a:xfrm>
            <a:off x="2991478" y="3498820"/>
            <a:ext cx="3338012" cy="2757488"/>
            <a:chOff x="7325768" y="2244933"/>
            <a:chExt cx="3338012" cy="2757488"/>
          </a:xfrm>
        </p:grpSpPr>
        <p:pic>
          <p:nvPicPr>
            <p:cNvPr id="14" name="图片 3" descr="图片包含 动物&#10;&#10;已生成高可信度的说明">
              <a:extLst>
                <a:ext uri="{FF2B5EF4-FFF2-40B4-BE49-F238E27FC236}">
                  <a16:creationId xmlns:a16="http://schemas.microsoft.com/office/drawing/2014/main" id="{95F2B590-8792-4601-BA8F-5F080436DB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5" name="矩形 1">
              <a:extLst>
                <a:ext uri="{FF2B5EF4-FFF2-40B4-BE49-F238E27FC236}">
                  <a16:creationId xmlns:a16="http://schemas.microsoft.com/office/drawing/2014/main" id="{2F1E4AD3-0F14-41D1-AA1B-128BC4DE636F}"/>
                </a:ext>
              </a:extLst>
            </p:cNvPr>
            <p:cNvSpPr/>
            <p:nvPr/>
          </p:nvSpPr>
          <p:spPr>
            <a:xfrm>
              <a:off x="7891461" y="3473435"/>
              <a:ext cx="2081214" cy="584775"/>
            </a:xfrm>
            <a:prstGeom prst="rect">
              <a:avLst/>
            </a:prstGeom>
          </p:spPr>
          <p:txBody>
            <a:bodyPr wrap="square">
              <a:spAutoFit/>
            </a:bodyPr>
            <a:lstStyle/>
            <a:p>
              <a:pPr algn="ctr">
                <a:defRPr/>
              </a:pP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nổi</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giận</a:t>
              </a:r>
              <a:endPar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50E0C432-348B-4933-AAD7-8B84865FECF1}"/>
              </a:ext>
            </a:extLst>
          </p:cNvPr>
          <p:cNvGrpSpPr/>
          <p:nvPr/>
        </p:nvGrpSpPr>
        <p:grpSpPr>
          <a:xfrm>
            <a:off x="7971904" y="3348578"/>
            <a:ext cx="3338012" cy="3042390"/>
            <a:chOff x="7325768" y="2244933"/>
            <a:chExt cx="3338012" cy="2757488"/>
          </a:xfrm>
        </p:grpSpPr>
        <p:pic>
          <p:nvPicPr>
            <p:cNvPr id="17" name="图片 3" descr="图片包含 动物&#10;&#10;已生成高可信度的说明">
              <a:extLst>
                <a:ext uri="{FF2B5EF4-FFF2-40B4-BE49-F238E27FC236}">
                  <a16:creationId xmlns:a16="http://schemas.microsoft.com/office/drawing/2014/main" id="{B44AA4B4-FF06-4DC2-83FD-23773C505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8" name="矩形 1">
              <a:extLst>
                <a:ext uri="{FF2B5EF4-FFF2-40B4-BE49-F238E27FC236}">
                  <a16:creationId xmlns:a16="http://schemas.microsoft.com/office/drawing/2014/main" id="{31D2A9EA-E5DA-4F11-838A-6F0FBC718723}"/>
                </a:ext>
              </a:extLst>
            </p:cNvPr>
            <p:cNvSpPr/>
            <p:nvPr/>
          </p:nvSpPr>
          <p:spPr>
            <a:xfrm>
              <a:off x="7712172" y="3385325"/>
              <a:ext cx="2365702" cy="1077218"/>
            </a:xfrm>
            <a:prstGeom prst="rect">
              <a:avLst/>
            </a:prstGeom>
          </p:spPr>
          <p:txBody>
            <a:bodyPr wrap="square">
              <a:spAutoFit/>
            </a:bodyPr>
            <a:lstStyle/>
            <a:p>
              <a:pPr algn="ctr">
                <a:defRPr/>
              </a:pP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lưỡi</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tầm</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sét</a:t>
              </a:r>
              <a:endPar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grpSp>
    </p:spTree>
    <p:extLst>
      <p:ext uri="{BB962C8B-B14F-4D97-AF65-F5344CB8AC3E}">
        <p14:creationId xmlns:p14="http://schemas.microsoft.com/office/powerpoint/2010/main" val="749649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6451CAD-A80E-47C4-8550-CACB2E0D7FB9}"/>
              </a:ext>
            </a:extLst>
          </p:cNvPr>
          <p:cNvSpPr txBox="1"/>
          <p:nvPr/>
        </p:nvSpPr>
        <p:spPr>
          <a:xfrm>
            <a:off x="1100636" y="1498743"/>
            <a:ext cx="9990727"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32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Ngày xưa, có một năm trời nắng hạn rất lâu, ruộng đồng nứt nẻ, cây cỏ trụi trơ, chim muông khát khô cả họng.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32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Cóc thấy nguy quá, bèn lên </a:t>
            </a:r>
            <a:r>
              <a:rPr kumimoji="0" lang="vi-VN" sz="3200" i="0" u="none" strike="noStrike" kern="1200" cap="none" spc="0" normalizeH="0" baseline="0" noProof="0" dirty="0">
                <a:ln>
                  <a:noFill/>
                </a:ln>
                <a:solidFill>
                  <a:srgbClr val="FEF2E9"/>
                </a:solidFill>
                <a:effectLst/>
                <a:uLnTx/>
                <a:uFillTx/>
                <a:latin typeface="Arial" panose="020B0604020202020204" pitchFamily="34" charset="0"/>
                <a:ea typeface="Arial-Rounded" panose="020B0500000000000000" pitchFamily="34" charset="0"/>
                <a:cs typeface="Arial" panose="020B0604020202020204" pitchFamily="34" charset="0"/>
              </a:rPr>
              <a:t>thiên đình </a:t>
            </a:r>
            <a:r>
              <a:rPr kumimoji="0" lang="vi-VN" sz="32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kiện Trời. Dọc đường, gặp cua, gấu, cọp, ong và cáo. Tất cả đều xin đi theo.</a:t>
            </a:r>
          </a:p>
        </p:txBody>
      </p:sp>
      <p:grpSp>
        <p:nvGrpSpPr>
          <p:cNvPr id="17" name="Group 16">
            <a:extLst>
              <a:ext uri="{FF2B5EF4-FFF2-40B4-BE49-F238E27FC236}">
                <a16:creationId xmlns:a16="http://schemas.microsoft.com/office/drawing/2014/main" id="{EC08E531-2C32-4E20-BA15-E4E1E184676C}"/>
              </a:ext>
            </a:extLst>
          </p:cNvPr>
          <p:cNvGrpSpPr/>
          <p:nvPr/>
        </p:nvGrpSpPr>
        <p:grpSpPr>
          <a:xfrm>
            <a:off x="908287" y="1418844"/>
            <a:ext cx="574943" cy="536148"/>
            <a:chOff x="951863" y="770660"/>
            <a:chExt cx="428490" cy="634396"/>
          </a:xfrm>
        </p:grpSpPr>
        <p:sp>
          <p:nvSpPr>
            <p:cNvPr id="18" name="MH_SubTitle_1">
              <a:extLst>
                <a:ext uri="{FF2B5EF4-FFF2-40B4-BE49-F238E27FC236}">
                  <a16:creationId xmlns:a16="http://schemas.microsoft.com/office/drawing/2014/main" id="{DD0C84BB-3BDD-4EA1-813C-EE7C696986F3}"/>
                </a:ext>
              </a:extLst>
            </p:cNvPr>
            <p:cNvSpPr>
              <a:spLocks/>
            </p:cNvSpPr>
            <p:nvPr>
              <p:custDataLst>
                <p:tags r:id="rId1"/>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9" name="TextBox 18">
              <a:extLst>
                <a:ext uri="{FF2B5EF4-FFF2-40B4-BE49-F238E27FC236}">
                  <a16:creationId xmlns:a16="http://schemas.microsoft.com/office/drawing/2014/main" id="{4DEDA518-A3AB-40FD-B001-05F9C287C147}"/>
                </a:ext>
              </a:extLst>
            </p:cNvPr>
            <p:cNvSpPr txBox="1"/>
            <p:nvPr/>
          </p:nvSpPr>
          <p:spPr>
            <a:xfrm>
              <a:off x="1067703" y="850490"/>
              <a:ext cx="196809" cy="5462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 panose="020B0604020202020204" pitchFamily="34" charset="0"/>
                  <a:ea typeface="Arial-Rounded" panose="020B0500000000000000" pitchFamily="34" charset="0"/>
                  <a:cs typeface="Arial" panose="020B0604020202020204" pitchFamily="34" charset="0"/>
                </a:rPr>
                <a:t>1</a:t>
              </a:r>
            </a:p>
          </p:txBody>
        </p:sp>
      </p:grpSp>
      <p:grpSp>
        <p:nvGrpSpPr>
          <p:cNvPr id="20" name="Group 19">
            <a:extLst>
              <a:ext uri="{FF2B5EF4-FFF2-40B4-BE49-F238E27FC236}">
                <a16:creationId xmlns:a16="http://schemas.microsoft.com/office/drawing/2014/main" id="{A7BD2C76-FC64-41D7-826B-7C184301DFBC}"/>
              </a:ext>
            </a:extLst>
          </p:cNvPr>
          <p:cNvGrpSpPr/>
          <p:nvPr/>
        </p:nvGrpSpPr>
        <p:grpSpPr>
          <a:xfrm>
            <a:off x="8421809" y="4793942"/>
            <a:ext cx="2675277" cy="1680850"/>
            <a:chOff x="2778432" y="970903"/>
            <a:chExt cx="6045972" cy="5101423"/>
          </a:xfrm>
        </p:grpSpPr>
        <p:pic>
          <p:nvPicPr>
            <p:cNvPr id="21" name="Picture 20">
              <a:extLst>
                <a:ext uri="{FF2B5EF4-FFF2-40B4-BE49-F238E27FC236}">
                  <a16:creationId xmlns:a16="http://schemas.microsoft.com/office/drawing/2014/main" id="{789156FE-088A-42EA-AEF0-80B1AE6BC9EE}"/>
                </a:ext>
              </a:extLst>
            </p:cNvPr>
            <p:cNvPicPr>
              <a:picLocks noChangeAspect="1"/>
            </p:cNvPicPr>
            <p:nvPr/>
          </p:nvPicPr>
          <p:blipFill>
            <a:blip r:embed="rId4"/>
            <a:stretch>
              <a:fillRect/>
            </a:stretch>
          </p:blipFill>
          <p:spPr>
            <a:xfrm>
              <a:off x="3211946" y="2722949"/>
              <a:ext cx="717578" cy="479764"/>
            </a:xfrm>
            <a:prstGeom prst="rect">
              <a:avLst/>
            </a:prstGeom>
          </p:spPr>
        </p:pic>
        <p:grpSp>
          <p:nvGrpSpPr>
            <p:cNvPr id="25" name="Group 24">
              <a:extLst>
                <a:ext uri="{FF2B5EF4-FFF2-40B4-BE49-F238E27FC236}">
                  <a16:creationId xmlns:a16="http://schemas.microsoft.com/office/drawing/2014/main" id="{8F1D3981-125E-45CA-8D03-E7B3D07B2DA3}"/>
                </a:ext>
              </a:extLst>
            </p:cNvPr>
            <p:cNvGrpSpPr/>
            <p:nvPr/>
          </p:nvGrpSpPr>
          <p:grpSpPr>
            <a:xfrm>
              <a:off x="2778432" y="970903"/>
              <a:ext cx="6045972" cy="5101423"/>
              <a:chOff x="2778432" y="970903"/>
              <a:chExt cx="6045972" cy="5101423"/>
            </a:xfrm>
          </p:grpSpPr>
          <p:pic>
            <p:nvPicPr>
              <p:cNvPr id="30" name="Picture 29">
                <a:extLst>
                  <a:ext uri="{FF2B5EF4-FFF2-40B4-BE49-F238E27FC236}">
                    <a16:creationId xmlns:a16="http://schemas.microsoft.com/office/drawing/2014/main" id="{632649DB-CF4F-46BE-AD78-0795CDEFF74F}"/>
                  </a:ext>
                </a:extLst>
              </p:cNvPr>
              <p:cNvPicPr>
                <a:picLocks noChangeAspect="1"/>
              </p:cNvPicPr>
              <p:nvPr/>
            </p:nvPicPr>
            <p:blipFill>
              <a:blip r:embed="rId5"/>
              <a:stretch>
                <a:fillRect/>
              </a:stretch>
            </p:blipFill>
            <p:spPr>
              <a:xfrm>
                <a:off x="2778432" y="970903"/>
                <a:ext cx="6045972" cy="5101423"/>
              </a:xfrm>
              <a:prstGeom prst="rect">
                <a:avLst/>
              </a:prstGeom>
            </p:spPr>
          </p:pic>
          <p:sp>
            <p:nvSpPr>
              <p:cNvPr id="31" name="Freeform: Shape 30">
                <a:extLst>
                  <a:ext uri="{FF2B5EF4-FFF2-40B4-BE49-F238E27FC236}">
                    <a16:creationId xmlns:a16="http://schemas.microsoft.com/office/drawing/2014/main" id="{1D15A057-0F7D-4143-BA72-681FC86D6862}"/>
                  </a:ext>
                </a:extLst>
              </p:cNvPr>
              <p:cNvSpPr/>
              <p:nvPr/>
            </p:nvSpPr>
            <p:spPr>
              <a:xfrm>
                <a:off x="2778432" y="970903"/>
                <a:ext cx="1118309" cy="490382"/>
              </a:xfrm>
              <a:custGeom>
                <a:avLst/>
                <a:gdLst>
                  <a:gd name="connsiteX0" fmla="*/ 35510 w 790112"/>
                  <a:gd name="connsiteY0" fmla="*/ 0 h 319596"/>
                  <a:gd name="connsiteX1" fmla="*/ 772357 w 790112"/>
                  <a:gd name="connsiteY1" fmla="*/ 0 h 319596"/>
                  <a:gd name="connsiteX2" fmla="*/ 692458 w 790112"/>
                  <a:gd name="connsiteY2" fmla="*/ 168676 h 319596"/>
                  <a:gd name="connsiteX3" fmla="*/ 790112 w 790112"/>
                  <a:gd name="connsiteY3" fmla="*/ 310718 h 319596"/>
                  <a:gd name="connsiteX4" fmla="*/ 0 w 790112"/>
                  <a:gd name="connsiteY4" fmla="*/ 319596 h 319596"/>
                  <a:gd name="connsiteX5" fmla="*/ 35510 w 790112"/>
                  <a:gd name="connsiteY5" fmla="*/ 0 h 31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0112" h="319596">
                    <a:moveTo>
                      <a:pt x="35510" y="0"/>
                    </a:moveTo>
                    <a:lnTo>
                      <a:pt x="772357" y="0"/>
                    </a:lnTo>
                    <a:lnTo>
                      <a:pt x="692458" y="168676"/>
                    </a:lnTo>
                    <a:lnTo>
                      <a:pt x="790112" y="310718"/>
                    </a:lnTo>
                    <a:lnTo>
                      <a:pt x="0" y="319596"/>
                    </a:lnTo>
                    <a:lnTo>
                      <a:pt x="35510" y="0"/>
                    </a:lnTo>
                    <a:close/>
                  </a:path>
                </a:pathLst>
              </a:custGeom>
              <a:solidFill>
                <a:srgbClr val="CAEBFC"/>
              </a:solidFill>
              <a:ln>
                <a:solidFill>
                  <a:srgbClr val="CAE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653FEFEF-7595-4B4A-A95E-EDE59E660B95}"/>
                  </a:ext>
                </a:extLst>
              </p:cNvPr>
              <p:cNvSpPr/>
              <p:nvPr/>
            </p:nvSpPr>
            <p:spPr>
              <a:xfrm>
                <a:off x="3186241" y="1449216"/>
                <a:ext cx="568605" cy="398238"/>
              </a:xfrm>
              <a:custGeom>
                <a:avLst/>
                <a:gdLst>
                  <a:gd name="connsiteX0" fmla="*/ 17963 w 383819"/>
                  <a:gd name="connsiteY0" fmla="*/ 44389 h 292963"/>
                  <a:gd name="connsiteX1" fmla="*/ 17963 w 383819"/>
                  <a:gd name="connsiteY1" fmla="*/ 44389 h 292963"/>
                  <a:gd name="connsiteX2" fmla="*/ 97862 w 383819"/>
                  <a:gd name="connsiteY2" fmla="*/ 26633 h 292963"/>
                  <a:gd name="connsiteX3" fmla="*/ 124495 w 383819"/>
                  <a:gd name="connsiteY3" fmla="*/ 8878 h 292963"/>
                  <a:gd name="connsiteX4" fmla="*/ 151128 w 383819"/>
                  <a:gd name="connsiteY4" fmla="*/ 0 h 292963"/>
                  <a:gd name="connsiteX5" fmla="*/ 266537 w 383819"/>
                  <a:gd name="connsiteY5" fmla="*/ 8878 h 292963"/>
                  <a:gd name="connsiteX6" fmla="*/ 293170 w 383819"/>
                  <a:gd name="connsiteY6" fmla="*/ 17756 h 292963"/>
                  <a:gd name="connsiteX7" fmla="*/ 328681 w 383819"/>
                  <a:gd name="connsiteY7" fmla="*/ 26633 h 292963"/>
                  <a:gd name="connsiteX8" fmla="*/ 373069 w 383819"/>
                  <a:gd name="connsiteY8" fmla="*/ 88777 h 292963"/>
                  <a:gd name="connsiteX9" fmla="*/ 381947 w 383819"/>
                  <a:gd name="connsiteY9" fmla="*/ 124288 h 292963"/>
                  <a:gd name="connsiteX10" fmla="*/ 355314 w 383819"/>
                  <a:gd name="connsiteY10" fmla="*/ 284086 h 292963"/>
                  <a:gd name="connsiteX11" fmla="*/ 328681 w 383819"/>
                  <a:gd name="connsiteY11" fmla="*/ 292963 h 292963"/>
                  <a:gd name="connsiteX12" fmla="*/ 302048 w 383819"/>
                  <a:gd name="connsiteY12" fmla="*/ 284086 h 292963"/>
                  <a:gd name="connsiteX13" fmla="*/ 248782 w 383819"/>
                  <a:gd name="connsiteY13" fmla="*/ 257453 h 292963"/>
                  <a:gd name="connsiteX14" fmla="*/ 17963 w 383819"/>
                  <a:gd name="connsiteY14" fmla="*/ 248575 h 292963"/>
                  <a:gd name="connsiteX15" fmla="*/ 207 w 383819"/>
                  <a:gd name="connsiteY15" fmla="*/ 195309 h 292963"/>
                  <a:gd name="connsiteX16" fmla="*/ 9085 w 383819"/>
                  <a:gd name="connsiteY16" fmla="*/ 115410 h 292963"/>
                  <a:gd name="connsiteX17" fmla="*/ 17963 w 383819"/>
                  <a:gd name="connsiteY17" fmla="*/ 44389 h 29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19" h="292963">
                    <a:moveTo>
                      <a:pt x="17963" y="44389"/>
                    </a:moveTo>
                    <a:lnTo>
                      <a:pt x="17963" y="44389"/>
                    </a:lnTo>
                    <a:cubicBezTo>
                      <a:pt x="44596" y="38470"/>
                      <a:pt x="71979" y="35261"/>
                      <a:pt x="97862" y="26633"/>
                    </a:cubicBezTo>
                    <a:cubicBezTo>
                      <a:pt x="107984" y="23259"/>
                      <a:pt x="114952" y="13650"/>
                      <a:pt x="124495" y="8878"/>
                    </a:cubicBezTo>
                    <a:cubicBezTo>
                      <a:pt x="132865" y="4693"/>
                      <a:pt x="142250" y="2959"/>
                      <a:pt x="151128" y="0"/>
                    </a:cubicBezTo>
                    <a:cubicBezTo>
                      <a:pt x="189598" y="2959"/>
                      <a:pt x="228252" y="4092"/>
                      <a:pt x="266537" y="8878"/>
                    </a:cubicBezTo>
                    <a:cubicBezTo>
                      <a:pt x="275823" y="10039"/>
                      <a:pt x="284172" y="15185"/>
                      <a:pt x="293170" y="17756"/>
                    </a:cubicBezTo>
                    <a:cubicBezTo>
                      <a:pt x="304902" y="21108"/>
                      <a:pt x="316844" y="23674"/>
                      <a:pt x="328681" y="26633"/>
                    </a:cubicBezTo>
                    <a:cubicBezTo>
                      <a:pt x="365741" y="63693"/>
                      <a:pt x="361732" y="49096"/>
                      <a:pt x="373069" y="88777"/>
                    </a:cubicBezTo>
                    <a:cubicBezTo>
                      <a:pt x="376421" y="100509"/>
                      <a:pt x="378988" y="112451"/>
                      <a:pt x="381947" y="124288"/>
                    </a:cubicBezTo>
                    <a:cubicBezTo>
                      <a:pt x="381081" y="137272"/>
                      <a:pt x="395654" y="251815"/>
                      <a:pt x="355314" y="284086"/>
                    </a:cubicBezTo>
                    <a:cubicBezTo>
                      <a:pt x="348007" y="289932"/>
                      <a:pt x="337559" y="290004"/>
                      <a:pt x="328681" y="292963"/>
                    </a:cubicBezTo>
                    <a:cubicBezTo>
                      <a:pt x="319803" y="290004"/>
                      <a:pt x="310418" y="288271"/>
                      <a:pt x="302048" y="284086"/>
                    </a:cubicBezTo>
                    <a:cubicBezTo>
                      <a:pt x="280020" y="273072"/>
                      <a:pt x="274670" y="259238"/>
                      <a:pt x="248782" y="257453"/>
                    </a:cubicBezTo>
                    <a:cubicBezTo>
                      <a:pt x="171968" y="252156"/>
                      <a:pt x="94903" y="251534"/>
                      <a:pt x="17963" y="248575"/>
                    </a:cubicBezTo>
                    <a:cubicBezTo>
                      <a:pt x="12044" y="230820"/>
                      <a:pt x="-1860" y="213910"/>
                      <a:pt x="207" y="195309"/>
                    </a:cubicBezTo>
                    <a:cubicBezTo>
                      <a:pt x="3166" y="168676"/>
                      <a:pt x="4679" y="141842"/>
                      <a:pt x="9085" y="115410"/>
                    </a:cubicBezTo>
                    <a:cubicBezTo>
                      <a:pt x="20770" y="45300"/>
                      <a:pt x="16483" y="56226"/>
                      <a:pt x="17963" y="44389"/>
                    </a:cubicBezTo>
                    <a:close/>
                  </a:path>
                </a:pathLst>
              </a:custGeom>
              <a:solidFill>
                <a:srgbClr val="CAEBFC"/>
              </a:solidFill>
              <a:ln>
                <a:solidFill>
                  <a:srgbClr val="CAE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5F0FD596-68A1-41D6-9B36-62AA6EE4E62D}"/>
                  </a:ext>
                </a:extLst>
              </p:cNvPr>
              <p:cNvSpPr/>
              <p:nvPr/>
            </p:nvSpPr>
            <p:spPr>
              <a:xfrm>
                <a:off x="3843141" y="1589103"/>
                <a:ext cx="2746467" cy="1677880"/>
              </a:xfrm>
              <a:custGeom>
                <a:avLst/>
                <a:gdLst>
                  <a:gd name="connsiteX0" fmla="*/ 9768 w 2746467"/>
                  <a:gd name="connsiteY0" fmla="*/ 35511 h 1677880"/>
                  <a:gd name="connsiteX1" fmla="*/ 9768 w 2746467"/>
                  <a:gd name="connsiteY1" fmla="*/ 35511 h 1677880"/>
                  <a:gd name="connsiteX2" fmla="*/ 338242 w 2746467"/>
                  <a:gd name="connsiteY2" fmla="*/ 26633 h 1677880"/>
                  <a:gd name="connsiteX3" fmla="*/ 373752 w 2746467"/>
                  <a:gd name="connsiteY3" fmla="*/ 17755 h 1677880"/>
                  <a:gd name="connsiteX4" fmla="*/ 515795 w 2746467"/>
                  <a:gd name="connsiteY4" fmla="*/ 8878 h 1677880"/>
                  <a:gd name="connsiteX5" fmla="*/ 577939 w 2746467"/>
                  <a:gd name="connsiteY5" fmla="*/ 0 h 1677880"/>
                  <a:gd name="connsiteX6" fmla="*/ 1199376 w 2746467"/>
                  <a:gd name="connsiteY6" fmla="*/ 17755 h 1677880"/>
                  <a:gd name="connsiteX7" fmla="*/ 1439073 w 2746467"/>
                  <a:gd name="connsiteY7" fmla="*/ 35511 h 1677880"/>
                  <a:gd name="connsiteX8" fmla="*/ 1527849 w 2746467"/>
                  <a:gd name="connsiteY8" fmla="*/ 44388 h 1677880"/>
                  <a:gd name="connsiteX9" fmla="*/ 1572238 w 2746467"/>
                  <a:gd name="connsiteY9" fmla="*/ 53266 h 1677880"/>
                  <a:gd name="connsiteX10" fmla="*/ 1696525 w 2746467"/>
                  <a:gd name="connsiteY10" fmla="*/ 79899 h 1677880"/>
                  <a:gd name="connsiteX11" fmla="*/ 1749791 w 2746467"/>
                  <a:gd name="connsiteY11" fmla="*/ 97654 h 1677880"/>
                  <a:gd name="connsiteX12" fmla="*/ 1776424 w 2746467"/>
                  <a:gd name="connsiteY12" fmla="*/ 106532 h 1677880"/>
                  <a:gd name="connsiteX13" fmla="*/ 1794179 w 2746467"/>
                  <a:gd name="connsiteY13" fmla="*/ 133165 h 1677880"/>
                  <a:gd name="connsiteX14" fmla="*/ 1811935 w 2746467"/>
                  <a:gd name="connsiteY14" fmla="*/ 150920 h 1677880"/>
                  <a:gd name="connsiteX15" fmla="*/ 1820812 w 2746467"/>
                  <a:gd name="connsiteY15" fmla="*/ 177553 h 1677880"/>
                  <a:gd name="connsiteX16" fmla="*/ 1838568 w 2746467"/>
                  <a:gd name="connsiteY16" fmla="*/ 275208 h 1677880"/>
                  <a:gd name="connsiteX17" fmla="*/ 1829690 w 2746467"/>
                  <a:gd name="connsiteY17" fmla="*/ 399495 h 1677880"/>
                  <a:gd name="connsiteX18" fmla="*/ 1829690 w 2746467"/>
                  <a:gd name="connsiteY18" fmla="*/ 488272 h 1677880"/>
                  <a:gd name="connsiteX19" fmla="*/ 1918467 w 2746467"/>
                  <a:gd name="connsiteY19" fmla="*/ 514905 h 1677880"/>
                  <a:gd name="connsiteX20" fmla="*/ 2051632 w 2746467"/>
                  <a:gd name="connsiteY20" fmla="*/ 506027 h 1677880"/>
                  <a:gd name="connsiteX21" fmla="*/ 2087142 w 2746467"/>
                  <a:gd name="connsiteY21" fmla="*/ 497149 h 1677880"/>
                  <a:gd name="connsiteX22" fmla="*/ 2149286 w 2746467"/>
                  <a:gd name="connsiteY22" fmla="*/ 488272 h 1677880"/>
                  <a:gd name="connsiteX23" fmla="*/ 2273574 w 2746467"/>
                  <a:gd name="connsiteY23" fmla="*/ 479394 h 1677880"/>
                  <a:gd name="connsiteX24" fmla="*/ 2309084 w 2746467"/>
                  <a:gd name="connsiteY24" fmla="*/ 488272 h 1677880"/>
                  <a:gd name="connsiteX25" fmla="*/ 2344595 w 2746467"/>
                  <a:gd name="connsiteY25" fmla="*/ 532660 h 1677880"/>
                  <a:gd name="connsiteX26" fmla="*/ 2335717 w 2746467"/>
                  <a:gd name="connsiteY26" fmla="*/ 683580 h 1677880"/>
                  <a:gd name="connsiteX27" fmla="*/ 2264696 w 2746467"/>
                  <a:gd name="connsiteY27" fmla="*/ 701336 h 1677880"/>
                  <a:gd name="connsiteX28" fmla="*/ 2140409 w 2746467"/>
                  <a:gd name="connsiteY28" fmla="*/ 710214 h 1677880"/>
                  <a:gd name="connsiteX29" fmla="*/ 2104898 w 2746467"/>
                  <a:gd name="connsiteY29" fmla="*/ 719091 h 1677880"/>
                  <a:gd name="connsiteX30" fmla="*/ 2069387 w 2746467"/>
                  <a:gd name="connsiteY30" fmla="*/ 790113 h 1677880"/>
                  <a:gd name="connsiteX31" fmla="*/ 2042754 w 2746467"/>
                  <a:gd name="connsiteY31" fmla="*/ 843379 h 1677880"/>
                  <a:gd name="connsiteX32" fmla="*/ 2051632 w 2746467"/>
                  <a:gd name="connsiteY32" fmla="*/ 905522 h 1677880"/>
                  <a:gd name="connsiteX33" fmla="*/ 2122653 w 2746467"/>
                  <a:gd name="connsiteY33" fmla="*/ 941033 h 1677880"/>
                  <a:gd name="connsiteX34" fmla="*/ 2460005 w 2746467"/>
                  <a:gd name="connsiteY34" fmla="*/ 958788 h 1677880"/>
                  <a:gd name="connsiteX35" fmla="*/ 2495515 w 2746467"/>
                  <a:gd name="connsiteY35" fmla="*/ 967666 h 1677880"/>
                  <a:gd name="connsiteX36" fmla="*/ 2539904 w 2746467"/>
                  <a:gd name="connsiteY36" fmla="*/ 1003177 h 1677880"/>
                  <a:gd name="connsiteX37" fmla="*/ 2566537 w 2746467"/>
                  <a:gd name="connsiteY37" fmla="*/ 1056443 h 1677880"/>
                  <a:gd name="connsiteX38" fmla="*/ 2584292 w 2746467"/>
                  <a:gd name="connsiteY38" fmla="*/ 1109709 h 1677880"/>
                  <a:gd name="connsiteX39" fmla="*/ 2610925 w 2746467"/>
                  <a:gd name="connsiteY39" fmla="*/ 1162975 h 1677880"/>
                  <a:gd name="connsiteX40" fmla="*/ 2637558 w 2746467"/>
                  <a:gd name="connsiteY40" fmla="*/ 1349406 h 1677880"/>
                  <a:gd name="connsiteX41" fmla="*/ 2673069 w 2746467"/>
                  <a:gd name="connsiteY41" fmla="*/ 1393794 h 1677880"/>
                  <a:gd name="connsiteX42" fmla="*/ 2681946 w 2746467"/>
                  <a:gd name="connsiteY42" fmla="*/ 1420427 h 1677880"/>
                  <a:gd name="connsiteX43" fmla="*/ 2699702 w 2746467"/>
                  <a:gd name="connsiteY43" fmla="*/ 1438182 h 1677880"/>
                  <a:gd name="connsiteX44" fmla="*/ 2735212 w 2746467"/>
                  <a:gd name="connsiteY44" fmla="*/ 1509204 h 1677880"/>
                  <a:gd name="connsiteX45" fmla="*/ 2735212 w 2746467"/>
                  <a:gd name="connsiteY45" fmla="*/ 1615736 h 1677880"/>
                  <a:gd name="connsiteX46" fmla="*/ 2708579 w 2746467"/>
                  <a:gd name="connsiteY46" fmla="*/ 1633491 h 1677880"/>
                  <a:gd name="connsiteX47" fmla="*/ 2628680 w 2746467"/>
                  <a:gd name="connsiteY47" fmla="*/ 1660124 h 1677880"/>
                  <a:gd name="connsiteX48" fmla="*/ 2602047 w 2746467"/>
                  <a:gd name="connsiteY48" fmla="*/ 1669002 h 1677880"/>
                  <a:gd name="connsiteX49" fmla="*/ 2575414 w 2746467"/>
                  <a:gd name="connsiteY49" fmla="*/ 1677880 h 1677880"/>
                  <a:gd name="connsiteX50" fmla="*/ 2353473 w 2746467"/>
                  <a:gd name="connsiteY50" fmla="*/ 1669002 h 1677880"/>
                  <a:gd name="connsiteX51" fmla="*/ 2193675 w 2746467"/>
                  <a:gd name="connsiteY51" fmla="*/ 1660124 h 1677880"/>
                  <a:gd name="connsiteX52" fmla="*/ 1998366 w 2746467"/>
                  <a:gd name="connsiteY52" fmla="*/ 1651247 h 1677880"/>
                  <a:gd name="connsiteX53" fmla="*/ 1953977 w 2746467"/>
                  <a:gd name="connsiteY53" fmla="*/ 1642369 h 1677880"/>
                  <a:gd name="connsiteX54" fmla="*/ 1820812 w 2746467"/>
                  <a:gd name="connsiteY54" fmla="*/ 1624614 h 1677880"/>
                  <a:gd name="connsiteX55" fmla="*/ 1776424 w 2746467"/>
                  <a:gd name="connsiteY55" fmla="*/ 1615736 h 1677880"/>
                  <a:gd name="connsiteX56" fmla="*/ 1607748 w 2746467"/>
                  <a:gd name="connsiteY56" fmla="*/ 1597980 h 1677880"/>
                  <a:gd name="connsiteX57" fmla="*/ 1581115 w 2746467"/>
                  <a:gd name="connsiteY57" fmla="*/ 1589103 h 1677880"/>
                  <a:gd name="connsiteX58" fmla="*/ 1545605 w 2746467"/>
                  <a:gd name="connsiteY58" fmla="*/ 1544714 h 1677880"/>
                  <a:gd name="connsiteX59" fmla="*/ 1527849 w 2746467"/>
                  <a:gd name="connsiteY59" fmla="*/ 1526959 h 1677880"/>
                  <a:gd name="connsiteX60" fmla="*/ 1527849 w 2746467"/>
                  <a:gd name="connsiteY60" fmla="*/ 1429305 h 1677880"/>
                  <a:gd name="connsiteX61" fmla="*/ 1536727 w 2746467"/>
                  <a:gd name="connsiteY61" fmla="*/ 1402672 h 1677880"/>
                  <a:gd name="connsiteX62" fmla="*/ 1589993 w 2746467"/>
                  <a:gd name="connsiteY62" fmla="*/ 1376039 h 1677880"/>
                  <a:gd name="connsiteX63" fmla="*/ 1661014 w 2746467"/>
                  <a:gd name="connsiteY63" fmla="*/ 1340528 h 1677880"/>
                  <a:gd name="connsiteX64" fmla="*/ 1687647 w 2746467"/>
                  <a:gd name="connsiteY64" fmla="*/ 1331650 h 1677880"/>
                  <a:gd name="connsiteX65" fmla="*/ 1732036 w 2746467"/>
                  <a:gd name="connsiteY65" fmla="*/ 1296140 h 1677880"/>
                  <a:gd name="connsiteX66" fmla="*/ 1749791 w 2746467"/>
                  <a:gd name="connsiteY66" fmla="*/ 1278384 h 1677880"/>
                  <a:gd name="connsiteX67" fmla="*/ 1767546 w 2746467"/>
                  <a:gd name="connsiteY67" fmla="*/ 1216241 h 1677880"/>
                  <a:gd name="connsiteX68" fmla="*/ 1758669 w 2746467"/>
                  <a:gd name="connsiteY68" fmla="*/ 1162975 h 1677880"/>
                  <a:gd name="connsiteX69" fmla="*/ 1740913 w 2746467"/>
                  <a:gd name="connsiteY69" fmla="*/ 1145219 h 1677880"/>
                  <a:gd name="connsiteX70" fmla="*/ 1687647 w 2746467"/>
                  <a:gd name="connsiteY70" fmla="*/ 1127464 h 1677880"/>
                  <a:gd name="connsiteX71" fmla="*/ 1421317 w 2746467"/>
                  <a:gd name="connsiteY71" fmla="*/ 1136342 h 1677880"/>
                  <a:gd name="connsiteX72" fmla="*/ 1368051 w 2746467"/>
                  <a:gd name="connsiteY72" fmla="*/ 1145219 h 1677880"/>
                  <a:gd name="connsiteX73" fmla="*/ 1057333 w 2746467"/>
                  <a:gd name="connsiteY73" fmla="*/ 1154097 h 1677880"/>
                  <a:gd name="connsiteX74" fmla="*/ 950801 w 2746467"/>
                  <a:gd name="connsiteY74" fmla="*/ 1162975 h 1677880"/>
                  <a:gd name="connsiteX75" fmla="*/ 870902 w 2746467"/>
                  <a:gd name="connsiteY75" fmla="*/ 1171852 h 1677880"/>
                  <a:gd name="connsiteX76" fmla="*/ 338242 w 2746467"/>
                  <a:gd name="connsiteY76" fmla="*/ 1162975 h 1677880"/>
                  <a:gd name="connsiteX77" fmla="*/ 240587 w 2746467"/>
                  <a:gd name="connsiteY77" fmla="*/ 1154097 h 1677880"/>
                  <a:gd name="connsiteX78" fmla="*/ 178443 w 2746467"/>
                  <a:gd name="connsiteY78" fmla="*/ 1136342 h 1677880"/>
                  <a:gd name="connsiteX79" fmla="*/ 134055 w 2746467"/>
                  <a:gd name="connsiteY79" fmla="*/ 1091953 h 1677880"/>
                  <a:gd name="connsiteX80" fmla="*/ 107422 w 2746467"/>
                  <a:gd name="connsiteY80" fmla="*/ 1065320 h 1677880"/>
                  <a:gd name="connsiteX81" fmla="*/ 89667 w 2746467"/>
                  <a:gd name="connsiteY81" fmla="*/ 1012054 h 1677880"/>
                  <a:gd name="connsiteX82" fmla="*/ 98544 w 2746467"/>
                  <a:gd name="connsiteY82" fmla="*/ 958788 h 1677880"/>
                  <a:gd name="connsiteX83" fmla="*/ 116300 w 2746467"/>
                  <a:gd name="connsiteY83" fmla="*/ 905522 h 1677880"/>
                  <a:gd name="connsiteX84" fmla="*/ 142933 w 2746467"/>
                  <a:gd name="connsiteY84" fmla="*/ 825623 h 1677880"/>
                  <a:gd name="connsiteX85" fmla="*/ 151810 w 2746467"/>
                  <a:gd name="connsiteY85" fmla="*/ 798990 h 1677880"/>
                  <a:gd name="connsiteX86" fmla="*/ 160688 w 2746467"/>
                  <a:gd name="connsiteY86" fmla="*/ 763480 h 1677880"/>
                  <a:gd name="connsiteX87" fmla="*/ 151810 w 2746467"/>
                  <a:gd name="connsiteY87" fmla="*/ 621437 h 1677880"/>
                  <a:gd name="connsiteX88" fmla="*/ 134055 w 2746467"/>
                  <a:gd name="connsiteY88" fmla="*/ 568171 h 1677880"/>
                  <a:gd name="connsiteX89" fmla="*/ 125177 w 2746467"/>
                  <a:gd name="connsiteY89" fmla="*/ 541538 h 1677880"/>
                  <a:gd name="connsiteX90" fmla="*/ 151810 w 2746467"/>
                  <a:gd name="connsiteY90" fmla="*/ 452761 h 1677880"/>
                  <a:gd name="connsiteX91" fmla="*/ 187321 w 2746467"/>
                  <a:gd name="connsiteY91" fmla="*/ 417250 h 1677880"/>
                  <a:gd name="connsiteX92" fmla="*/ 222832 w 2746467"/>
                  <a:gd name="connsiteY92" fmla="*/ 372862 h 1677880"/>
                  <a:gd name="connsiteX93" fmla="*/ 213954 w 2746467"/>
                  <a:gd name="connsiteY93" fmla="*/ 284085 h 1677880"/>
                  <a:gd name="connsiteX94" fmla="*/ 160688 w 2746467"/>
                  <a:gd name="connsiteY94" fmla="*/ 266330 h 1677880"/>
                  <a:gd name="connsiteX95" fmla="*/ 125177 w 2746467"/>
                  <a:gd name="connsiteY95" fmla="*/ 257452 h 1677880"/>
                  <a:gd name="connsiteX96" fmla="*/ 54156 w 2746467"/>
                  <a:gd name="connsiteY96" fmla="*/ 239697 h 1677880"/>
                  <a:gd name="connsiteX97" fmla="*/ 9768 w 2746467"/>
                  <a:gd name="connsiteY97" fmla="*/ 204186 h 1677880"/>
                  <a:gd name="connsiteX98" fmla="*/ 9768 w 2746467"/>
                  <a:gd name="connsiteY98" fmla="*/ 35511 h 16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746467" h="1677880">
                    <a:moveTo>
                      <a:pt x="9768" y="35511"/>
                    </a:moveTo>
                    <a:lnTo>
                      <a:pt x="9768" y="35511"/>
                    </a:lnTo>
                    <a:cubicBezTo>
                      <a:pt x="119259" y="32552"/>
                      <a:pt x="228841" y="31970"/>
                      <a:pt x="338242" y="26633"/>
                    </a:cubicBezTo>
                    <a:cubicBezTo>
                      <a:pt x="350429" y="26039"/>
                      <a:pt x="361612" y="18969"/>
                      <a:pt x="373752" y="17755"/>
                    </a:cubicBezTo>
                    <a:cubicBezTo>
                      <a:pt x="420957" y="13035"/>
                      <a:pt x="468447" y="11837"/>
                      <a:pt x="515795" y="8878"/>
                    </a:cubicBezTo>
                    <a:cubicBezTo>
                      <a:pt x="536510" y="5919"/>
                      <a:pt x="557014" y="0"/>
                      <a:pt x="577939" y="0"/>
                    </a:cubicBezTo>
                    <a:cubicBezTo>
                      <a:pt x="931739" y="0"/>
                      <a:pt x="945541" y="2825"/>
                      <a:pt x="1199376" y="17755"/>
                    </a:cubicBezTo>
                    <a:cubicBezTo>
                      <a:pt x="1350036" y="36588"/>
                      <a:pt x="1190475" y="18367"/>
                      <a:pt x="1439073" y="35511"/>
                    </a:cubicBezTo>
                    <a:cubicBezTo>
                      <a:pt x="1468742" y="37557"/>
                      <a:pt x="1498257" y="41429"/>
                      <a:pt x="1527849" y="44388"/>
                    </a:cubicBezTo>
                    <a:lnTo>
                      <a:pt x="1572238" y="53266"/>
                    </a:lnTo>
                    <a:cubicBezTo>
                      <a:pt x="1621408" y="62206"/>
                      <a:pt x="1646225" y="63133"/>
                      <a:pt x="1696525" y="79899"/>
                    </a:cubicBezTo>
                    <a:lnTo>
                      <a:pt x="1749791" y="97654"/>
                    </a:lnTo>
                    <a:lnTo>
                      <a:pt x="1776424" y="106532"/>
                    </a:lnTo>
                    <a:cubicBezTo>
                      <a:pt x="1782342" y="115410"/>
                      <a:pt x="1787514" y="124834"/>
                      <a:pt x="1794179" y="133165"/>
                    </a:cubicBezTo>
                    <a:cubicBezTo>
                      <a:pt x="1799408" y="139701"/>
                      <a:pt x="1807629" y="143743"/>
                      <a:pt x="1811935" y="150920"/>
                    </a:cubicBezTo>
                    <a:cubicBezTo>
                      <a:pt x="1816750" y="158944"/>
                      <a:pt x="1818241" y="168555"/>
                      <a:pt x="1820812" y="177553"/>
                    </a:cubicBezTo>
                    <a:cubicBezTo>
                      <a:pt x="1832772" y="219416"/>
                      <a:pt x="1831382" y="224907"/>
                      <a:pt x="1838568" y="275208"/>
                    </a:cubicBezTo>
                    <a:cubicBezTo>
                      <a:pt x="1835609" y="316637"/>
                      <a:pt x="1833823" y="358167"/>
                      <a:pt x="1829690" y="399495"/>
                    </a:cubicBezTo>
                    <a:cubicBezTo>
                      <a:pt x="1828472" y="411677"/>
                      <a:pt x="1809894" y="471304"/>
                      <a:pt x="1829690" y="488272"/>
                    </a:cubicBezTo>
                    <a:cubicBezTo>
                      <a:pt x="1838589" y="495899"/>
                      <a:pt x="1901270" y="510606"/>
                      <a:pt x="1918467" y="514905"/>
                    </a:cubicBezTo>
                    <a:cubicBezTo>
                      <a:pt x="1962855" y="511946"/>
                      <a:pt x="2007390" y="510684"/>
                      <a:pt x="2051632" y="506027"/>
                    </a:cubicBezTo>
                    <a:cubicBezTo>
                      <a:pt x="2063766" y="504750"/>
                      <a:pt x="2075138" y="499332"/>
                      <a:pt x="2087142" y="497149"/>
                    </a:cubicBezTo>
                    <a:cubicBezTo>
                      <a:pt x="2107729" y="493406"/>
                      <a:pt x="2128455" y="490256"/>
                      <a:pt x="2149286" y="488272"/>
                    </a:cubicBezTo>
                    <a:cubicBezTo>
                      <a:pt x="2190634" y="484334"/>
                      <a:pt x="2232145" y="482353"/>
                      <a:pt x="2273574" y="479394"/>
                    </a:cubicBezTo>
                    <a:cubicBezTo>
                      <a:pt x="2285411" y="482353"/>
                      <a:pt x="2298171" y="482816"/>
                      <a:pt x="2309084" y="488272"/>
                    </a:cubicBezTo>
                    <a:cubicBezTo>
                      <a:pt x="2321736" y="494598"/>
                      <a:pt x="2338321" y="523249"/>
                      <a:pt x="2344595" y="532660"/>
                    </a:cubicBezTo>
                    <a:cubicBezTo>
                      <a:pt x="2341636" y="582967"/>
                      <a:pt x="2357290" y="638037"/>
                      <a:pt x="2335717" y="683580"/>
                    </a:cubicBezTo>
                    <a:cubicBezTo>
                      <a:pt x="2325271" y="705633"/>
                      <a:pt x="2289036" y="699597"/>
                      <a:pt x="2264696" y="701336"/>
                    </a:cubicBezTo>
                    <a:lnTo>
                      <a:pt x="2140409" y="710214"/>
                    </a:lnTo>
                    <a:cubicBezTo>
                      <a:pt x="2128572" y="713173"/>
                      <a:pt x="2115811" y="713635"/>
                      <a:pt x="2104898" y="719091"/>
                    </a:cubicBezTo>
                    <a:cubicBezTo>
                      <a:pt x="2080106" y="731487"/>
                      <a:pt x="2075931" y="770482"/>
                      <a:pt x="2069387" y="790113"/>
                    </a:cubicBezTo>
                    <a:cubicBezTo>
                      <a:pt x="2057136" y="826867"/>
                      <a:pt x="2065699" y="808961"/>
                      <a:pt x="2042754" y="843379"/>
                    </a:cubicBezTo>
                    <a:cubicBezTo>
                      <a:pt x="2045713" y="864093"/>
                      <a:pt x="2045015" y="885671"/>
                      <a:pt x="2051632" y="905522"/>
                    </a:cubicBezTo>
                    <a:cubicBezTo>
                      <a:pt x="2058980" y="927566"/>
                      <a:pt x="2114308" y="940636"/>
                      <a:pt x="2122653" y="941033"/>
                    </a:cubicBezTo>
                    <a:cubicBezTo>
                      <a:pt x="2359421" y="952308"/>
                      <a:pt x="2246977" y="946258"/>
                      <a:pt x="2460005" y="958788"/>
                    </a:cubicBezTo>
                    <a:cubicBezTo>
                      <a:pt x="2471842" y="961747"/>
                      <a:pt x="2484301" y="962860"/>
                      <a:pt x="2495515" y="967666"/>
                    </a:cubicBezTo>
                    <a:cubicBezTo>
                      <a:pt x="2515114" y="976066"/>
                      <a:pt x="2525585" y="988858"/>
                      <a:pt x="2539904" y="1003177"/>
                    </a:cubicBezTo>
                    <a:cubicBezTo>
                      <a:pt x="2572275" y="1100296"/>
                      <a:pt x="2520650" y="953197"/>
                      <a:pt x="2566537" y="1056443"/>
                    </a:cubicBezTo>
                    <a:cubicBezTo>
                      <a:pt x="2574138" y="1073546"/>
                      <a:pt x="2573911" y="1094136"/>
                      <a:pt x="2584292" y="1109709"/>
                    </a:cubicBezTo>
                    <a:cubicBezTo>
                      <a:pt x="2607238" y="1144128"/>
                      <a:pt x="2598673" y="1126220"/>
                      <a:pt x="2610925" y="1162975"/>
                    </a:cubicBezTo>
                    <a:cubicBezTo>
                      <a:pt x="2612643" y="1188741"/>
                      <a:pt x="2609271" y="1306975"/>
                      <a:pt x="2637558" y="1349406"/>
                    </a:cubicBezTo>
                    <a:cubicBezTo>
                      <a:pt x="2659956" y="1383003"/>
                      <a:pt x="2647768" y="1368495"/>
                      <a:pt x="2673069" y="1393794"/>
                    </a:cubicBezTo>
                    <a:cubicBezTo>
                      <a:pt x="2676028" y="1402672"/>
                      <a:pt x="2677131" y="1412403"/>
                      <a:pt x="2681946" y="1420427"/>
                    </a:cubicBezTo>
                    <a:cubicBezTo>
                      <a:pt x="2686252" y="1427604"/>
                      <a:pt x="2695959" y="1430696"/>
                      <a:pt x="2699702" y="1438182"/>
                    </a:cubicBezTo>
                    <a:cubicBezTo>
                      <a:pt x="2740509" y="1519795"/>
                      <a:pt x="2695098" y="1469087"/>
                      <a:pt x="2735212" y="1509204"/>
                    </a:cubicBezTo>
                    <a:cubicBezTo>
                      <a:pt x="2745380" y="1549875"/>
                      <a:pt x="2754396" y="1567776"/>
                      <a:pt x="2735212" y="1615736"/>
                    </a:cubicBezTo>
                    <a:cubicBezTo>
                      <a:pt x="2731249" y="1625642"/>
                      <a:pt x="2718329" y="1629158"/>
                      <a:pt x="2708579" y="1633491"/>
                    </a:cubicBezTo>
                    <a:cubicBezTo>
                      <a:pt x="2708554" y="1633502"/>
                      <a:pt x="2642010" y="1655681"/>
                      <a:pt x="2628680" y="1660124"/>
                    </a:cubicBezTo>
                    <a:lnTo>
                      <a:pt x="2602047" y="1669002"/>
                    </a:lnTo>
                    <a:lnTo>
                      <a:pt x="2575414" y="1677880"/>
                    </a:lnTo>
                    <a:lnTo>
                      <a:pt x="2353473" y="1669002"/>
                    </a:lnTo>
                    <a:lnTo>
                      <a:pt x="2193675" y="1660124"/>
                    </a:lnTo>
                    <a:lnTo>
                      <a:pt x="1998366" y="1651247"/>
                    </a:lnTo>
                    <a:cubicBezTo>
                      <a:pt x="1983570" y="1648288"/>
                      <a:pt x="1968891" y="1644664"/>
                      <a:pt x="1953977" y="1642369"/>
                    </a:cubicBezTo>
                    <a:cubicBezTo>
                      <a:pt x="1837322" y="1624421"/>
                      <a:pt x="1928387" y="1642543"/>
                      <a:pt x="1820812" y="1624614"/>
                    </a:cubicBezTo>
                    <a:cubicBezTo>
                      <a:pt x="1805928" y="1622133"/>
                      <a:pt x="1791361" y="1617870"/>
                      <a:pt x="1776424" y="1615736"/>
                    </a:cubicBezTo>
                    <a:cubicBezTo>
                      <a:pt x="1748046" y="1611682"/>
                      <a:pt x="1633205" y="1600526"/>
                      <a:pt x="1607748" y="1597980"/>
                    </a:cubicBezTo>
                    <a:cubicBezTo>
                      <a:pt x="1598870" y="1595021"/>
                      <a:pt x="1589139" y="1593918"/>
                      <a:pt x="1581115" y="1589103"/>
                    </a:cubicBezTo>
                    <a:cubicBezTo>
                      <a:pt x="1564628" y="1579211"/>
                      <a:pt x="1556770" y="1558670"/>
                      <a:pt x="1545605" y="1544714"/>
                    </a:cubicBezTo>
                    <a:cubicBezTo>
                      <a:pt x="1540376" y="1538178"/>
                      <a:pt x="1533768" y="1532877"/>
                      <a:pt x="1527849" y="1526959"/>
                    </a:cubicBezTo>
                    <a:cubicBezTo>
                      <a:pt x="1512586" y="1481167"/>
                      <a:pt x="1514859" y="1500753"/>
                      <a:pt x="1527849" y="1429305"/>
                    </a:cubicBezTo>
                    <a:cubicBezTo>
                      <a:pt x="1529523" y="1420098"/>
                      <a:pt x="1530881" y="1409979"/>
                      <a:pt x="1536727" y="1402672"/>
                    </a:cubicBezTo>
                    <a:cubicBezTo>
                      <a:pt x="1549244" y="1387025"/>
                      <a:pt x="1572446" y="1381887"/>
                      <a:pt x="1589993" y="1376039"/>
                    </a:cubicBezTo>
                    <a:cubicBezTo>
                      <a:pt x="1620982" y="1345048"/>
                      <a:pt x="1599807" y="1360930"/>
                      <a:pt x="1661014" y="1340528"/>
                    </a:cubicBezTo>
                    <a:lnTo>
                      <a:pt x="1687647" y="1331650"/>
                    </a:lnTo>
                    <a:cubicBezTo>
                      <a:pt x="1730528" y="1288771"/>
                      <a:pt x="1676028" y="1340947"/>
                      <a:pt x="1732036" y="1296140"/>
                    </a:cubicBezTo>
                    <a:cubicBezTo>
                      <a:pt x="1738572" y="1290911"/>
                      <a:pt x="1743873" y="1284303"/>
                      <a:pt x="1749791" y="1278384"/>
                    </a:cubicBezTo>
                    <a:cubicBezTo>
                      <a:pt x="1753978" y="1265823"/>
                      <a:pt x="1767546" y="1227391"/>
                      <a:pt x="1767546" y="1216241"/>
                    </a:cubicBezTo>
                    <a:cubicBezTo>
                      <a:pt x="1767546" y="1198241"/>
                      <a:pt x="1764989" y="1179829"/>
                      <a:pt x="1758669" y="1162975"/>
                    </a:cubicBezTo>
                    <a:cubicBezTo>
                      <a:pt x="1755730" y="1155138"/>
                      <a:pt x="1748400" y="1148962"/>
                      <a:pt x="1740913" y="1145219"/>
                    </a:cubicBezTo>
                    <a:cubicBezTo>
                      <a:pt x="1724173" y="1136849"/>
                      <a:pt x="1687647" y="1127464"/>
                      <a:pt x="1687647" y="1127464"/>
                    </a:cubicBezTo>
                    <a:cubicBezTo>
                      <a:pt x="1598870" y="1130423"/>
                      <a:pt x="1510006" y="1131415"/>
                      <a:pt x="1421317" y="1136342"/>
                    </a:cubicBezTo>
                    <a:cubicBezTo>
                      <a:pt x="1403345" y="1137340"/>
                      <a:pt x="1386030" y="1144342"/>
                      <a:pt x="1368051" y="1145219"/>
                    </a:cubicBezTo>
                    <a:cubicBezTo>
                      <a:pt x="1264559" y="1150267"/>
                      <a:pt x="1160906" y="1151138"/>
                      <a:pt x="1057333" y="1154097"/>
                    </a:cubicBezTo>
                    <a:lnTo>
                      <a:pt x="950801" y="1162975"/>
                    </a:lnTo>
                    <a:cubicBezTo>
                      <a:pt x="924125" y="1165516"/>
                      <a:pt x="897699" y="1171852"/>
                      <a:pt x="870902" y="1171852"/>
                    </a:cubicBezTo>
                    <a:cubicBezTo>
                      <a:pt x="693324" y="1171852"/>
                      <a:pt x="515795" y="1165934"/>
                      <a:pt x="338242" y="1162975"/>
                    </a:cubicBezTo>
                    <a:cubicBezTo>
                      <a:pt x="305690" y="1160016"/>
                      <a:pt x="272986" y="1158417"/>
                      <a:pt x="240587" y="1154097"/>
                    </a:cubicBezTo>
                    <a:cubicBezTo>
                      <a:pt x="222013" y="1151620"/>
                      <a:pt x="196699" y="1142427"/>
                      <a:pt x="178443" y="1136342"/>
                    </a:cubicBezTo>
                    <a:lnTo>
                      <a:pt x="134055" y="1091953"/>
                    </a:lnTo>
                    <a:lnTo>
                      <a:pt x="107422" y="1065320"/>
                    </a:lnTo>
                    <a:cubicBezTo>
                      <a:pt x="101504" y="1047565"/>
                      <a:pt x="86590" y="1030515"/>
                      <a:pt x="89667" y="1012054"/>
                    </a:cubicBezTo>
                    <a:cubicBezTo>
                      <a:pt x="92626" y="994299"/>
                      <a:pt x="94178" y="976251"/>
                      <a:pt x="98544" y="958788"/>
                    </a:cubicBezTo>
                    <a:cubicBezTo>
                      <a:pt x="103083" y="940631"/>
                      <a:pt x="110382" y="923277"/>
                      <a:pt x="116300" y="905522"/>
                    </a:cubicBezTo>
                    <a:lnTo>
                      <a:pt x="142933" y="825623"/>
                    </a:lnTo>
                    <a:cubicBezTo>
                      <a:pt x="145892" y="816745"/>
                      <a:pt x="149540" y="808068"/>
                      <a:pt x="151810" y="798990"/>
                    </a:cubicBezTo>
                    <a:lnTo>
                      <a:pt x="160688" y="763480"/>
                    </a:lnTo>
                    <a:cubicBezTo>
                      <a:pt x="157729" y="716132"/>
                      <a:pt x="158220" y="668442"/>
                      <a:pt x="151810" y="621437"/>
                    </a:cubicBezTo>
                    <a:cubicBezTo>
                      <a:pt x="149281" y="602893"/>
                      <a:pt x="139973" y="585926"/>
                      <a:pt x="134055" y="568171"/>
                    </a:cubicBezTo>
                    <a:lnTo>
                      <a:pt x="125177" y="541538"/>
                    </a:lnTo>
                    <a:cubicBezTo>
                      <a:pt x="129200" y="525446"/>
                      <a:pt x="144607" y="459964"/>
                      <a:pt x="151810" y="452761"/>
                    </a:cubicBezTo>
                    <a:cubicBezTo>
                      <a:pt x="163647" y="440924"/>
                      <a:pt x="178035" y="431179"/>
                      <a:pt x="187321" y="417250"/>
                    </a:cubicBezTo>
                    <a:cubicBezTo>
                      <a:pt x="209719" y="383653"/>
                      <a:pt x="197531" y="398161"/>
                      <a:pt x="222832" y="372862"/>
                    </a:cubicBezTo>
                    <a:cubicBezTo>
                      <a:pt x="219873" y="343270"/>
                      <a:pt x="228939" y="309774"/>
                      <a:pt x="213954" y="284085"/>
                    </a:cubicBezTo>
                    <a:cubicBezTo>
                      <a:pt x="204524" y="267919"/>
                      <a:pt x="178845" y="270869"/>
                      <a:pt x="160688" y="266330"/>
                    </a:cubicBezTo>
                    <a:cubicBezTo>
                      <a:pt x="148851" y="263371"/>
                      <a:pt x="137088" y="260099"/>
                      <a:pt x="125177" y="257452"/>
                    </a:cubicBezTo>
                    <a:cubicBezTo>
                      <a:pt x="106937" y="253399"/>
                      <a:pt x="73196" y="249217"/>
                      <a:pt x="54156" y="239697"/>
                    </a:cubicBezTo>
                    <a:cubicBezTo>
                      <a:pt x="31756" y="228497"/>
                      <a:pt x="26284" y="220702"/>
                      <a:pt x="9768" y="204186"/>
                    </a:cubicBezTo>
                    <a:cubicBezTo>
                      <a:pt x="-12211" y="138250"/>
                      <a:pt x="9768" y="63623"/>
                      <a:pt x="9768" y="35511"/>
                    </a:cubicBezTo>
                    <a:close/>
                  </a:path>
                </a:pathLst>
              </a:cu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Freeform: Shape 25">
              <a:extLst>
                <a:ext uri="{FF2B5EF4-FFF2-40B4-BE49-F238E27FC236}">
                  <a16:creationId xmlns:a16="http://schemas.microsoft.com/office/drawing/2014/main" id="{776E4D63-AC82-47E8-BDFA-83761B9BCCB4}"/>
                </a:ext>
              </a:extLst>
            </p:cNvPr>
            <p:cNvSpPr/>
            <p:nvPr/>
          </p:nvSpPr>
          <p:spPr>
            <a:xfrm>
              <a:off x="3178206" y="2725445"/>
              <a:ext cx="570108" cy="479394"/>
            </a:xfrm>
            <a:custGeom>
              <a:avLst/>
              <a:gdLst>
                <a:gd name="connsiteX0" fmla="*/ 106532 w 570108"/>
                <a:gd name="connsiteY0" fmla="*/ 106532 h 479394"/>
                <a:gd name="connsiteX1" fmla="*/ 106532 w 570108"/>
                <a:gd name="connsiteY1" fmla="*/ 106532 h 479394"/>
                <a:gd name="connsiteX2" fmla="*/ 168676 w 570108"/>
                <a:gd name="connsiteY2" fmla="*/ 53266 h 479394"/>
                <a:gd name="connsiteX3" fmla="*/ 186431 w 570108"/>
                <a:gd name="connsiteY3" fmla="*/ 35510 h 479394"/>
                <a:gd name="connsiteX4" fmla="*/ 239697 w 570108"/>
                <a:gd name="connsiteY4" fmla="*/ 17755 h 479394"/>
                <a:gd name="connsiteX5" fmla="*/ 266330 w 570108"/>
                <a:gd name="connsiteY5" fmla="*/ 8877 h 479394"/>
                <a:gd name="connsiteX6" fmla="*/ 292963 w 570108"/>
                <a:gd name="connsiteY6" fmla="*/ 0 h 479394"/>
                <a:gd name="connsiteX7" fmla="*/ 372862 w 570108"/>
                <a:gd name="connsiteY7" fmla="*/ 8877 h 479394"/>
                <a:gd name="connsiteX8" fmla="*/ 452761 w 570108"/>
                <a:gd name="connsiteY8" fmla="*/ 26633 h 479394"/>
                <a:gd name="connsiteX9" fmla="*/ 479394 w 570108"/>
                <a:gd name="connsiteY9" fmla="*/ 44388 h 479394"/>
                <a:gd name="connsiteX10" fmla="*/ 514905 w 570108"/>
                <a:gd name="connsiteY10" fmla="*/ 115409 h 479394"/>
                <a:gd name="connsiteX11" fmla="*/ 532660 w 570108"/>
                <a:gd name="connsiteY11" fmla="*/ 168675 h 479394"/>
                <a:gd name="connsiteX12" fmla="*/ 541538 w 570108"/>
                <a:gd name="connsiteY12" fmla="*/ 195308 h 479394"/>
                <a:gd name="connsiteX13" fmla="*/ 559293 w 570108"/>
                <a:gd name="connsiteY13" fmla="*/ 213064 h 479394"/>
                <a:gd name="connsiteX14" fmla="*/ 559293 w 570108"/>
                <a:gd name="connsiteY14" fmla="*/ 372862 h 479394"/>
                <a:gd name="connsiteX15" fmla="*/ 532660 w 570108"/>
                <a:gd name="connsiteY15" fmla="*/ 426128 h 479394"/>
                <a:gd name="connsiteX16" fmla="*/ 479394 w 570108"/>
                <a:gd name="connsiteY16" fmla="*/ 443883 h 479394"/>
                <a:gd name="connsiteX17" fmla="*/ 417250 w 570108"/>
                <a:gd name="connsiteY17" fmla="*/ 461638 h 479394"/>
                <a:gd name="connsiteX18" fmla="*/ 390617 w 570108"/>
                <a:gd name="connsiteY18" fmla="*/ 470516 h 479394"/>
                <a:gd name="connsiteX19" fmla="*/ 337351 w 570108"/>
                <a:gd name="connsiteY19" fmla="*/ 479394 h 479394"/>
                <a:gd name="connsiteX20" fmla="*/ 115410 w 570108"/>
                <a:gd name="connsiteY20" fmla="*/ 470516 h 479394"/>
                <a:gd name="connsiteX21" fmla="*/ 97654 w 570108"/>
                <a:gd name="connsiteY21" fmla="*/ 452761 h 479394"/>
                <a:gd name="connsiteX22" fmla="*/ 71021 w 570108"/>
                <a:gd name="connsiteY22" fmla="*/ 443883 h 479394"/>
                <a:gd name="connsiteX23" fmla="*/ 35511 w 570108"/>
                <a:gd name="connsiteY23" fmla="*/ 390617 h 479394"/>
                <a:gd name="connsiteX24" fmla="*/ 8877 w 570108"/>
                <a:gd name="connsiteY24" fmla="*/ 346229 h 479394"/>
                <a:gd name="connsiteX25" fmla="*/ 0 w 570108"/>
                <a:gd name="connsiteY25" fmla="*/ 310718 h 479394"/>
                <a:gd name="connsiteX26" fmla="*/ 8877 w 570108"/>
                <a:gd name="connsiteY26" fmla="*/ 204186 h 479394"/>
                <a:gd name="connsiteX27" fmla="*/ 17755 w 570108"/>
                <a:gd name="connsiteY27" fmla="*/ 177553 h 479394"/>
                <a:gd name="connsiteX28" fmla="*/ 106532 w 570108"/>
                <a:gd name="connsiteY28" fmla="*/ 106532 h 479394"/>
                <a:gd name="connsiteX29" fmla="*/ 106532 w 570108"/>
                <a:gd name="connsiteY29" fmla="*/ 106532 h 47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0108" h="479394">
                  <a:moveTo>
                    <a:pt x="106532" y="106532"/>
                  </a:moveTo>
                  <a:lnTo>
                    <a:pt x="106532" y="106532"/>
                  </a:lnTo>
                  <a:cubicBezTo>
                    <a:pt x="127247" y="88777"/>
                    <a:pt x="148285" y="71392"/>
                    <a:pt x="168676" y="53266"/>
                  </a:cubicBezTo>
                  <a:cubicBezTo>
                    <a:pt x="174932" y="47705"/>
                    <a:pt x="178945" y="39253"/>
                    <a:pt x="186431" y="35510"/>
                  </a:cubicBezTo>
                  <a:cubicBezTo>
                    <a:pt x="203171" y="27140"/>
                    <a:pt x="221942" y="23673"/>
                    <a:pt x="239697" y="17755"/>
                  </a:cubicBezTo>
                  <a:lnTo>
                    <a:pt x="266330" y="8877"/>
                  </a:lnTo>
                  <a:lnTo>
                    <a:pt x="292963" y="0"/>
                  </a:lnTo>
                  <a:cubicBezTo>
                    <a:pt x="319596" y="2959"/>
                    <a:pt x="346334" y="5087"/>
                    <a:pt x="372862" y="8877"/>
                  </a:cubicBezTo>
                  <a:cubicBezTo>
                    <a:pt x="399156" y="12633"/>
                    <a:pt x="426917" y="20172"/>
                    <a:pt x="452761" y="26633"/>
                  </a:cubicBezTo>
                  <a:cubicBezTo>
                    <a:pt x="461639" y="32551"/>
                    <a:pt x="473739" y="35340"/>
                    <a:pt x="479394" y="44388"/>
                  </a:cubicBezTo>
                  <a:cubicBezTo>
                    <a:pt x="547397" y="153193"/>
                    <a:pt x="462627" y="63133"/>
                    <a:pt x="514905" y="115409"/>
                  </a:cubicBezTo>
                  <a:lnTo>
                    <a:pt x="532660" y="168675"/>
                  </a:lnTo>
                  <a:cubicBezTo>
                    <a:pt x="535619" y="177553"/>
                    <a:pt x="534921" y="188691"/>
                    <a:pt x="541538" y="195308"/>
                  </a:cubicBezTo>
                  <a:lnTo>
                    <a:pt x="559293" y="213064"/>
                  </a:lnTo>
                  <a:cubicBezTo>
                    <a:pt x="574229" y="287739"/>
                    <a:pt x="573188" y="261705"/>
                    <a:pt x="559293" y="372862"/>
                  </a:cubicBezTo>
                  <a:cubicBezTo>
                    <a:pt x="557735" y="385323"/>
                    <a:pt x="543412" y="419408"/>
                    <a:pt x="532660" y="426128"/>
                  </a:cubicBezTo>
                  <a:cubicBezTo>
                    <a:pt x="516789" y="436047"/>
                    <a:pt x="497149" y="437965"/>
                    <a:pt x="479394" y="443883"/>
                  </a:cubicBezTo>
                  <a:cubicBezTo>
                    <a:pt x="415520" y="465174"/>
                    <a:pt x="495303" y="439338"/>
                    <a:pt x="417250" y="461638"/>
                  </a:cubicBezTo>
                  <a:cubicBezTo>
                    <a:pt x="408252" y="464209"/>
                    <a:pt x="399752" y="468486"/>
                    <a:pt x="390617" y="470516"/>
                  </a:cubicBezTo>
                  <a:cubicBezTo>
                    <a:pt x="373045" y="474421"/>
                    <a:pt x="355106" y="476435"/>
                    <a:pt x="337351" y="479394"/>
                  </a:cubicBezTo>
                  <a:cubicBezTo>
                    <a:pt x="263371" y="476435"/>
                    <a:pt x="188997" y="478692"/>
                    <a:pt x="115410" y="470516"/>
                  </a:cubicBezTo>
                  <a:cubicBezTo>
                    <a:pt x="107091" y="469592"/>
                    <a:pt x="104831" y="457067"/>
                    <a:pt x="97654" y="452761"/>
                  </a:cubicBezTo>
                  <a:cubicBezTo>
                    <a:pt x="89630" y="447946"/>
                    <a:pt x="79899" y="446842"/>
                    <a:pt x="71021" y="443883"/>
                  </a:cubicBezTo>
                  <a:cubicBezTo>
                    <a:pt x="59184" y="426128"/>
                    <a:pt x="42259" y="410861"/>
                    <a:pt x="35511" y="390617"/>
                  </a:cubicBezTo>
                  <a:cubicBezTo>
                    <a:pt x="23986" y="356044"/>
                    <a:pt x="33250" y="370601"/>
                    <a:pt x="8877" y="346229"/>
                  </a:cubicBezTo>
                  <a:cubicBezTo>
                    <a:pt x="5918" y="334392"/>
                    <a:pt x="0" y="322919"/>
                    <a:pt x="0" y="310718"/>
                  </a:cubicBezTo>
                  <a:cubicBezTo>
                    <a:pt x="0" y="275084"/>
                    <a:pt x="4168" y="239507"/>
                    <a:pt x="8877" y="204186"/>
                  </a:cubicBezTo>
                  <a:cubicBezTo>
                    <a:pt x="10114" y="194910"/>
                    <a:pt x="12316" y="185168"/>
                    <a:pt x="17755" y="177553"/>
                  </a:cubicBezTo>
                  <a:cubicBezTo>
                    <a:pt x="61685" y="116051"/>
                    <a:pt x="47840" y="165224"/>
                    <a:pt x="106532" y="106532"/>
                  </a:cubicBezTo>
                  <a:lnTo>
                    <a:pt x="106532" y="106532"/>
                  </a:lnTo>
                  <a:close/>
                </a:path>
              </a:pathLst>
            </a:cu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C8FA95DD-DEF1-443D-897C-235271C18883}"/>
              </a:ext>
            </a:extLst>
          </p:cNvPr>
          <p:cNvSpPr txBox="1"/>
          <p:nvPr/>
        </p:nvSpPr>
        <p:spPr>
          <a:xfrm>
            <a:off x="6512452" y="2949436"/>
            <a:ext cx="2086253" cy="584775"/>
          </a:xfrm>
          <a:prstGeom prst="rect">
            <a:avLst/>
          </a:prstGeom>
          <a:noFill/>
        </p:spPr>
        <p:txBody>
          <a:bodyPr wrap="square" rtlCol="0">
            <a:spAutoFit/>
          </a:bodyPr>
          <a:lstStyle/>
          <a:p>
            <a:r>
              <a:rPr lang="vi-VN" sz="3200" dirty="0">
                <a:solidFill>
                  <a:srgbClr val="002060"/>
                </a:solidFill>
                <a:latin typeface="Arial" panose="020B0604020202020204" pitchFamily="34" charset="0"/>
                <a:cs typeface="Arial" panose="020B0604020202020204" pitchFamily="34" charset="0"/>
              </a:rPr>
              <a:t>thiên đình</a:t>
            </a:r>
            <a:endParaRPr lang="en-US" sz="3200" dirty="0">
              <a:solidFill>
                <a:srgbClr val="00206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7FF11CC-C46C-899E-E9D4-6E3E4BDDCDE4}"/>
              </a:ext>
            </a:extLst>
          </p:cNvPr>
          <p:cNvSpPr txBox="1"/>
          <p:nvPr/>
        </p:nvSpPr>
        <p:spPr>
          <a:xfrm>
            <a:off x="3728852" y="478435"/>
            <a:ext cx="4353578" cy="715089"/>
          </a:xfrm>
          <a:prstGeom prst="roundRect">
            <a:avLst/>
          </a:prstGeom>
          <a:solidFill>
            <a:srgbClr val="FFFF00"/>
          </a:solidFill>
          <a:ln>
            <a:solidFill>
              <a:schemeClr val="accent2">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Luyện</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đọc</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12398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6451CAD-A80E-47C4-8550-CACB2E0D7FB9}"/>
              </a:ext>
            </a:extLst>
          </p:cNvPr>
          <p:cNvSpPr txBox="1"/>
          <p:nvPr/>
        </p:nvSpPr>
        <p:spPr>
          <a:xfrm>
            <a:off x="1100636" y="1483404"/>
            <a:ext cx="9990727"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32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Ngày xưa, có một năm trời nắng hạn rất lâu, ruộng đồng nứt nẻ, cây cỏ trụi trơ, chim muông khát khô cả họng.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32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Cóc thấy nguy quá, bèn lên </a:t>
            </a:r>
            <a:r>
              <a:rPr kumimoji="0" lang="vi-VN" sz="3200" i="0" u="none" strike="noStrike" kern="1200" cap="none" spc="0" normalizeH="0" baseline="0" noProof="0" dirty="0">
                <a:ln>
                  <a:noFill/>
                </a:ln>
                <a:solidFill>
                  <a:srgbClr val="FEF2E9"/>
                </a:solidFill>
                <a:effectLst/>
                <a:uLnTx/>
                <a:uFillTx/>
                <a:latin typeface="Arial" panose="020B0604020202020204" pitchFamily="34" charset="0"/>
                <a:ea typeface="Arial-Rounded" panose="020B0500000000000000" pitchFamily="34" charset="0"/>
                <a:cs typeface="Arial" panose="020B0604020202020204" pitchFamily="34" charset="0"/>
              </a:rPr>
              <a:t>thiên đình </a:t>
            </a:r>
            <a:r>
              <a:rPr kumimoji="0" lang="vi-VN" sz="32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kiện Trời. Dọc đường, gặp cua, gấu, cọp, ong và cáo. Tất cả đều xin đi theo.</a:t>
            </a:r>
          </a:p>
        </p:txBody>
      </p:sp>
      <p:grpSp>
        <p:nvGrpSpPr>
          <p:cNvPr id="17" name="Group 16">
            <a:extLst>
              <a:ext uri="{FF2B5EF4-FFF2-40B4-BE49-F238E27FC236}">
                <a16:creationId xmlns:a16="http://schemas.microsoft.com/office/drawing/2014/main" id="{EC08E531-2C32-4E20-BA15-E4E1E184676C}"/>
              </a:ext>
            </a:extLst>
          </p:cNvPr>
          <p:cNvGrpSpPr/>
          <p:nvPr/>
        </p:nvGrpSpPr>
        <p:grpSpPr>
          <a:xfrm>
            <a:off x="908287" y="1403505"/>
            <a:ext cx="574943" cy="652242"/>
            <a:chOff x="951863" y="770660"/>
            <a:chExt cx="428490" cy="771764"/>
          </a:xfrm>
        </p:grpSpPr>
        <p:sp>
          <p:nvSpPr>
            <p:cNvPr id="18" name="MH_SubTitle_1">
              <a:extLst>
                <a:ext uri="{FF2B5EF4-FFF2-40B4-BE49-F238E27FC236}">
                  <a16:creationId xmlns:a16="http://schemas.microsoft.com/office/drawing/2014/main" id="{DD0C84BB-3BDD-4EA1-813C-EE7C696986F3}"/>
                </a:ext>
              </a:extLst>
            </p:cNvPr>
            <p:cNvSpPr>
              <a:spLocks/>
            </p:cNvSpPr>
            <p:nvPr>
              <p:custDataLst>
                <p:tags r:id="rId1"/>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lnSpcReduction="10000"/>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FFFFFF"/>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9" name="TextBox 18">
              <a:extLst>
                <a:ext uri="{FF2B5EF4-FFF2-40B4-BE49-F238E27FC236}">
                  <a16:creationId xmlns:a16="http://schemas.microsoft.com/office/drawing/2014/main" id="{4DEDA518-A3AB-40FD-B001-05F9C287C147}"/>
                </a:ext>
              </a:extLst>
            </p:cNvPr>
            <p:cNvSpPr txBox="1"/>
            <p:nvPr/>
          </p:nvSpPr>
          <p:spPr>
            <a:xfrm>
              <a:off x="1067703" y="850490"/>
              <a:ext cx="196809" cy="69193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4D2">
                      <a:lumMod val="75000"/>
                    </a:srgbClr>
                  </a:solidFill>
                  <a:effectLst/>
                  <a:uLnTx/>
                  <a:uFillTx/>
                  <a:latin typeface="Arial" panose="020B0604020202020204" pitchFamily="34" charset="0"/>
                  <a:ea typeface="Arial-Rounded" panose="020B0500000000000000" pitchFamily="34" charset="0"/>
                  <a:cs typeface="Arial" panose="020B0604020202020204" pitchFamily="34" charset="0"/>
                </a:rPr>
                <a:t>1</a:t>
              </a:r>
            </a:p>
          </p:txBody>
        </p:sp>
      </p:grpSp>
      <p:grpSp>
        <p:nvGrpSpPr>
          <p:cNvPr id="20" name="Group 19">
            <a:extLst>
              <a:ext uri="{FF2B5EF4-FFF2-40B4-BE49-F238E27FC236}">
                <a16:creationId xmlns:a16="http://schemas.microsoft.com/office/drawing/2014/main" id="{A7BD2C76-FC64-41D7-826B-7C184301DFBC}"/>
              </a:ext>
            </a:extLst>
          </p:cNvPr>
          <p:cNvGrpSpPr/>
          <p:nvPr/>
        </p:nvGrpSpPr>
        <p:grpSpPr>
          <a:xfrm>
            <a:off x="8421809" y="4793942"/>
            <a:ext cx="2675277" cy="1680850"/>
            <a:chOff x="2778432" y="970903"/>
            <a:chExt cx="6045972" cy="5101423"/>
          </a:xfrm>
        </p:grpSpPr>
        <p:pic>
          <p:nvPicPr>
            <p:cNvPr id="21" name="Picture 20">
              <a:extLst>
                <a:ext uri="{FF2B5EF4-FFF2-40B4-BE49-F238E27FC236}">
                  <a16:creationId xmlns:a16="http://schemas.microsoft.com/office/drawing/2014/main" id="{789156FE-088A-42EA-AEF0-80B1AE6BC9EE}"/>
                </a:ext>
              </a:extLst>
            </p:cNvPr>
            <p:cNvPicPr>
              <a:picLocks noChangeAspect="1"/>
            </p:cNvPicPr>
            <p:nvPr/>
          </p:nvPicPr>
          <p:blipFill>
            <a:blip r:embed="rId4"/>
            <a:stretch>
              <a:fillRect/>
            </a:stretch>
          </p:blipFill>
          <p:spPr>
            <a:xfrm>
              <a:off x="3211946" y="2722949"/>
              <a:ext cx="717578" cy="479764"/>
            </a:xfrm>
            <a:prstGeom prst="rect">
              <a:avLst/>
            </a:prstGeom>
          </p:spPr>
        </p:pic>
        <p:grpSp>
          <p:nvGrpSpPr>
            <p:cNvPr id="25" name="Group 24">
              <a:extLst>
                <a:ext uri="{FF2B5EF4-FFF2-40B4-BE49-F238E27FC236}">
                  <a16:creationId xmlns:a16="http://schemas.microsoft.com/office/drawing/2014/main" id="{8F1D3981-125E-45CA-8D03-E7B3D07B2DA3}"/>
                </a:ext>
              </a:extLst>
            </p:cNvPr>
            <p:cNvGrpSpPr/>
            <p:nvPr/>
          </p:nvGrpSpPr>
          <p:grpSpPr>
            <a:xfrm>
              <a:off x="2778432" y="970903"/>
              <a:ext cx="6045972" cy="5101423"/>
              <a:chOff x="2778432" y="970903"/>
              <a:chExt cx="6045972" cy="5101423"/>
            </a:xfrm>
          </p:grpSpPr>
          <p:pic>
            <p:nvPicPr>
              <p:cNvPr id="30" name="Picture 29">
                <a:extLst>
                  <a:ext uri="{FF2B5EF4-FFF2-40B4-BE49-F238E27FC236}">
                    <a16:creationId xmlns:a16="http://schemas.microsoft.com/office/drawing/2014/main" id="{632649DB-CF4F-46BE-AD78-0795CDEFF74F}"/>
                  </a:ext>
                </a:extLst>
              </p:cNvPr>
              <p:cNvPicPr>
                <a:picLocks noChangeAspect="1"/>
              </p:cNvPicPr>
              <p:nvPr/>
            </p:nvPicPr>
            <p:blipFill>
              <a:blip r:embed="rId5"/>
              <a:stretch>
                <a:fillRect/>
              </a:stretch>
            </p:blipFill>
            <p:spPr>
              <a:xfrm>
                <a:off x="2778432" y="970903"/>
                <a:ext cx="6045972" cy="5101423"/>
              </a:xfrm>
              <a:prstGeom prst="rect">
                <a:avLst/>
              </a:prstGeom>
            </p:spPr>
          </p:pic>
          <p:sp>
            <p:nvSpPr>
              <p:cNvPr id="31" name="Freeform: Shape 30">
                <a:extLst>
                  <a:ext uri="{FF2B5EF4-FFF2-40B4-BE49-F238E27FC236}">
                    <a16:creationId xmlns:a16="http://schemas.microsoft.com/office/drawing/2014/main" id="{1D15A057-0F7D-4143-BA72-681FC86D6862}"/>
                  </a:ext>
                </a:extLst>
              </p:cNvPr>
              <p:cNvSpPr/>
              <p:nvPr/>
            </p:nvSpPr>
            <p:spPr>
              <a:xfrm>
                <a:off x="2778432" y="970903"/>
                <a:ext cx="1118309" cy="490382"/>
              </a:xfrm>
              <a:custGeom>
                <a:avLst/>
                <a:gdLst>
                  <a:gd name="connsiteX0" fmla="*/ 35510 w 790112"/>
                  <a:gd name="connsiteY0" fmla="*/ 0 h 319596"/>
                  <a:gd name="connsiteX1" fmla="*/ 772357 w 790112"/>
                  <a:gd name="connsiteY1" fmla="*/ 0 h 319596"/>
                  <a:gd name="connsiteX2" fmla="*/ 692458 w 790112"/>
                  <a:gd name="connsiteY2" fmla="*/ 168676 h 319596"/>
                  <a:gd name="connsiteX3" fmla="*/ 790112 w 790112"/>
                  <a:gd name="connsiteY3" fmla="*/ 310718 h 319596"/>
                  <a:gd name="connsiteX4" fmla="*/ 0 w 790112"/>
                  <a:gd name="connsiteY4" fmla="*/ 319596 h 319596"/>
                  <a:gd name="connsiteX5" fmla="*/ 35510 w 790112"/>
                  <a:gd name="connsiteY5" fmla="*/ 0 h 31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0112" h="319596">
                    <a:moveTo>
                      <a:pt x="35510" y="0"/>
                    </a:moveTo>
                    <a:lnTo>
                      <a:pt x="772357" y="0"/>
                    </a:lnTo>
                    <a:lnTo>
                      <a:pt x="692458" y="168676"/>
                    </a:lnTo>
                    <a:lnTo>
                      <a:pt x="790112" y="310718"/>
                    </a:lnTo>
                    <a:lnTo>
                      <a:pt x="0" y="319596"/>
                    </a:lnTo>
                    <a:lnTo>
                      <a:pt x="35510" y="0"/>
                    </a:lnTo>
                    <a:close/>
                  </a:path>
                </a:pathLst>
              </a:custGeom>
              <a:solidFill>
                <a:srgbClr val="CAEBFC"/>
              </a:solidFill>
              <a:ln>
                <a:solidFill>
                  <a:srgbClr val="CAE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Arial" panose="020B0604020202020204" pitchFamily="34" charset="0"/>
                  <a:cs typeface="Arial" panose="020B0604020202020204" pitchFamily="34" charset="0"/>
                </a:endParaRPr>
              </a:p>
            </p:txBody>
          </p:sp>
          <p:sp>
            <p:nvSpPr>
              <p:cNvPr id="32" name="Freeform: Shape 31">
                <a:extLst>
                  <a:ext uri="{FF2B5EF4-FFF2-40B4-BE49-F238E27FC236}">
                    <a16:creationId xmlns:a16="http://schemas.microsoft.com/office/drawing/2014/main" id="{653FEFEF-7595-4B4A-A95E-EDE59E660B95}"/>
                  </a:ext>
                </a:extLst>
              </p:cNvPr>
              <p:cNvSpPr/>
              <p:nvPr/>
            </p:nvSpPr>
            <p:spPr>
              <a:xfrm>
                <a:off x="3186241" y="1449216"/>
                <a:ext cx="568605" cy="398238"/>
              </a:xfrm>
              <a:custGeom>
                <a:avLst/>
                <a:gdLst>
                  <a:gd name="connsiteX0" fmla="*/ 17963 w 383819"/>
                  <a:gd name="connsiteY0" fmla="*/ 44389 h 292963"/>
                  <a:gd name="connsiteX1" fmla="*/ 17963 w 383819"/>
                  <a:gd name="connsiteY1" fmla="*/ 44389 h 292963"/>
                  <a:gd name="connsiteX2" fmla="*/ 97862 w 383819"/>
                  <a:gd name="connsiteY2" fmla="*/ 26633 h 292963"/>
                  <a:gd name="connsiteX3" fmla="*/ 124495 w 383819"/>
                  <a:gd name="connsiteY3" fmla="*/ 8878 h 292963"/>
                  <a:gd name="connsiteX4" fmla="*/ 151128 w 383819"/>
                  <a:gd name="connsiteY4" fmla="*/ 0 h 292963"/>
                  <a:gd name="connsiteX5" fmla="*/ 266537 w 383819"/>
                  <a:gd name="connsiteY5" fmla="*/ 8878 h 292963"/>
                  <a:gd name="connsiteX6" fmla="*/ 293170 w 383819"/>
                  <a:gd name="connsiteY6" fmla="*/ 17756 h 292963"/>
                  <a:gd name="connsiteX7" fmla="*/ 328681 w 383819"/>
                  <a:gd name="connsiteY7" fmla="*/ 26633 h 292963"/>
                  <a:gd name="connsiteX8" fmla="*/ 373069 w 383819"/>
                  <a:gd name="connsiteY8" fmla="*/ 88777 h 292963"/>
                  <a:gd name="connsiteX9" fmla="*/ 381947 w 383819"/>
                  <a:gd name="connsiteY9" fmla="*/ 124288 h 292963"/>
                  <a:gd name="connsiteX10" fmla="*/ 355314 w 383819"/>
                  <a:gd name="connsiteY10" fmla="*/ 284086 h 292963"/>
                  <a:gd name="connsiteX11" fmla="*/ 328681 w 383819"/>
                  <a:gd name="connsiteY11" fmla="*/ 292963 h 292963"/>
                  <a:gd name="connsiteX12" fmla="*/ 302048 w 383819"/>
                  <a:gd name="connsiteY12" fmla="*/ 284086 h 292963"/>
                  <a:gd name="connsiteX13" fmla="*/ 248782 w 383819"/>
                  <a:gd name="connsiteY13" fmla="*/ 257453 h 292963"/>
                  <a:gd name="connsiteX14" fmla="*/ 17963 w 383819"/>
                  <a:gd name="connsiteY14" fmla="*/ 248575 h 292963"/>
                  <a:gd name="connsiteX15" fmla="*/ 207 w 383819"/>
                  <a:gd name="connsiteY15" fmla="*/ 195309 h 292963"/>
                  <a:gd name="connsiteX16" fmla="*/ 9085 w 383819"/>
                  <a:gd name="connsiteY16" fmla="*/ 115410 h 292963"/>
                  <a:gd name="connsiteX17" fmla="*/ 17963 w 383819"/>
                  <a:gd name="connsiteY17" fmla="*/ 44389 h 29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19" h="292963">
                    <a:moveTo>
                      <a:pt x="17963" y="44389"/>
                    </a:moveTo>
                    <a:lnTo>
                      <a:pt x="17963" y="44389"/>
                    </a:lnTo>
                    <a:cubicBezTo>
                      <a:pt x="44596" y="38470"/>
                      <a:pt x="71979" y="35261"/>
                      <a:pt x="97862" y="26633"/>
                    </a:cubicBezTo>
                    <a:cubicBezTo>
                      <a:pt x="107984" y="23259"/>
                      <a:pt x="114952" y="13650"/>
                      <a:pt x="124495" y="8878"/>
                    </a:cubicBezTo>
                    <a:cubicBezTo>
                      <a:pt x="132865" y="4693"/>
                      <a:pt x="142250" y="2959"/>
                      <a:pt x="151128" y="0"/>
                    </a:cubicBezTo>
                    <a:cubicBezTo>
                      <a:pt x="189598" y="2959"/>
                      <a:pt x="228252" y="4092"/>
                      <a:pt x="266537" y="8878"/>
                    </a:cubicBezTo>
                    <a:cubicBezTo>
                      <a:pt x="275823" y="10039"/>
                      <a:pt x="284172" y="15185"/>
                      <a:pt x="293170" y="17756"/>
                    </a:cubicBezTo>
                    <a:cubicBezTo>
                      <a:pt x="304902" y="21108"/>
                      <a:pt x="316844" y="23674"/>
                      <a:pt x="328681" y="26633"/>
                    </a:cubicBezTo>
                    <a:cubicBezTo>
                      <a:pt x="365741" y="63693"/>
                      <a:pt x="361732" y="49096"/>
                      <a:pt x="373069" y="88777"/>
                    </a:cubicBezTo>
                    <a:cubicBezTo>
                      <a:pt x="376421" y="100509"/>
                      <a:pt x="378988" y="112451"/>
                      <a:pt x="381947" y="124288"/>
                    </a:cubicBezTo>
                    <a:cubicBezTo>
                      <a:pt x="381081" y="137272"/>
                      <a:pt x="395654" y="251815"/>
                      <a:pt x="355314" y="284086"/>
                    </a:cubicBezTo>
                    <a:cubicBezTo>
                      <a:pt x="348007" y="289932"/>
                      <a:pt x="337559" y="290004"/>
                      <a:pt x="328681" y="292963"/>
                    </a:cubicBezTo>
                    <a:cubicBezTo>
                      <a:pt x="319803" y="290004"/>
                      <a:pt x="310418" y="288271"/>
                      <a:pt x="302048" y="284086"/>
                    </a:cubicBezTo>
                    <a:cubicBezTo>
                      <a:pt x="280020" y="273072"/>
                      <a:pt x="274670" y="259238"/>
                      <a:pt x="248782" y="257453"/>
                    </a:cubicBezTo>
                    <a:cubicBezTo>
                      <a:pt x="171968" y="252156"/>
                      <a:pt x="94903" y="251534"/>
                      <a:pt x="17963" y="248575"/>
                    </a:cubicBezTo>
                    <a:cubicBezTo>
                      <a:pt x="12044" y="230820"/>
                      <a:pt x="-1860" y="213910"/>
                      <a:pt x="207" y="195309"/>
                    </a:cubicBezTo>
                    <a:cubicBezTo>
                      <a:pt x="3166" y="168676"/>
                      <a:pt x="4679" y="141842"/>
                      <a:pt x="9085" y="115410"/>
                    </a:cubicBezTo>
                    <a:cubicBezTo>
                      <a:pt x="20770" y="45300"/>
                      <a:pt x="16483" y="56226"/>
                      <a:pt x="17963" y="44389"/>
                    </a:cubicBezTo>
                    <a:close/>
                  </a:path>
                </a:pathLst>
              </a:custGeom>
              <a:solidFill>
                <a:srgbClr val="CAEBFC"/>
              </a:solidFill>
              <a:ln>
                <a:solidFill>
                  <a:srgbClr val="CAE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Arial" panose="020B0604020202020204" pitchFamily="34" charset="0"/>
                  <a:cs typeface="Arial" panose="020B0604020202020204" pitchFamily="34" charset="0"/>
                </a:endParaRPr>
              </a:p>
            </p:txBody>
          </p:sp>
          <p:sp>
            <p:nvSpPr>
              <p:cNvPr id="33" name="Freeform: Shape 32">
                <a:extLst>
                  <a:ext uri="{FF2B5EF4-FFF2-40B4-BE49-F238E27FC236}">
                    <a16:creationId xmlns:a16="http://schemas.microsoft.com/office/drawing/2014/main" id="{5F0FD596-68A1-41D6-9B36-62AA6EE4E62D}"/>
                  </a:ext>
                </a:extLst>
              </p:cNvPr>
              <p:cNvSpPr/>
              <p:nvPr/>
            </p:nvSpPr>
            <p:spPr>
              <a:xfrm>
                <a:off x="3843141" y="1589103"/>
                <a:ext cx="2746467" cy="1677880"/>
              </a:xfrm>
              <a:custGeom>
                <a:avLst/>
                <a:gdLst>
                  <a:gd name="connsiteX0" fmla="*/ 9768 w 2746467"/>
                  <a:gd name="connsiteY0" fmla="*/ 35511 h 1677880"/>
                  <a:gd name="connsiteX1" fmla="*/ 9768 w 2746467"/>
                  <a:gd name="connsiteY1" fmla="*/ 35511 h 1677880"/>
                  <a:gd name="connsiteX2" fmla="*/ 338242 w 2746467"/>
                  <a:gd name="connsiteY2" fmla="*/ 26633 h 1677880"/>
                  <a:gd name="connsiteX3" fmla="*/ 373752 w 2746467"/>
                  <a:gd name="connsiteY3" fmla="*/ 17755 h 1677880"/>
                  <a:gd name="connsiteX4" fmla="*/ 515795 w 2746467"/>
                  <a:gd name="connsiteY4" fmla="*/ 8878 h 1677880"/>
                  <a:gd name="connsiteX5" fmla="*/ 577939 w 2746467"/>
                  <a:gd name="connsiteY5" fmla="*/ 0 h 1677880"/>
                  <a:gd name="connsiteX6" fmla="*/ 1199376 w 2746467"/>
                  <a:gd name="connsiteY6" fmla="*/ 17755 h 1677880"/>
                  <a:gd name="connsiteX7" fmla="*/ 1439073 w 2746467"/>
                  <a:gd name="connsiteY7" fmla="*/ 35511 h 1677880"/>
                  <a:gd name="connsiteX8" fmla="*/ 1527849 w 2746467"/>
                  <a:gd name="connsiteY8" fmla="*/ 44388 h 1677880"/>
                  <a:gd name="connsiteX9" fmla="*/ 1572238 w 2746467"/>
                  <a:gd name="connsiteY9" fmla="*/ 53266 h 1677880"/>
                  <a:gd name="connsiteX10" fmla="*/ 1696525 w 2746467"/>
                  <a:gd name="connsiteY10" fmla="*/ 79899 h 1677880"/>
                  <a:gd name="connsiteX11" fmla="*/ 1749791 w 2746467"/>
                  <a:gd name="connsiteY11" fmla="*/ 97654 h 1677880"/>
                  <a:gd name="connsiteX12" fmla="*/ 1776424 w 2746467"/>
                  <a:gd name="connsiteY12" fmla="*/ 106532 h 1677880"/>
                  <a:gd name="connsiteX13" fmla="*/ 1794179 w 2746467"/>
                  <a:gd name="connsiteY13" fmla="*/ 133165 h 1677880"/>
                  <a:gd name="connsiteX14" fmla="*/ 1811935 w 2746467"/>
                  <a:gd name="connsiteY14" fmla="*/ 150920 h 1677880"/>
                  <a:gd name="connsiteX15" fmla="*/ 1820812 w 2746467"/>
                  <a:gd name="connsiteY15" fmla="*/ 177553 h 1677880"/>
                  <a:gd name="connsiteX16" fmla="*/ 1838568 w 2746467"/>
                  <a:gd name="connsiteY16" fmla="*/ 275208 h 1677880"/>
                  <a:gd name="connsiteX17" fmla="*/ 1829690 w 2746467"/>
                  <a:gd name="connsiteY17" fmla="*/ 399495 h 1677880"/>
                  <a:gd name="connsiteX18" fmla="*/ 1829690 w 2746467"/>
                  <a:gd name="connsiteY18" fmla="*/ 488272 h 1677880"/>
                  <a:gd name="connsiteX19" fmla="*/ 1918467 w 2746467"/>
                  <a:gd name="connsiteY19" fmla="*/ 514905 h 1677880"/>
                  <a:gd name="connsiteX20" fmla="*/ 2051632 w 2746467"/>
                  <a:gd name="connsiteY20" fmla="*/ 506027 h 1677880"/>
                  <a:gd name="connsiteX21" fmla="*/ 2087142 w 2746467"/>
                  <a:gd name="connsiteY21" fmla="*/ 497149 h 1677880"/>
                  <a:gd name="connsiteX22" fmla="*/ 2149286 w 2746467"/>
                  <a:gd name="connsiteY22" fmla="*/ 488272 h 1677880"/>
                  <a:gd name="connsiteX23" fmla="*/ 2273574 w 2746467"/>
                  <a:gd name="connsiteY23" fmla="*/ 479394 h 1677880"/>
                  <a:gd name="connsiteX24" fmla="*/ 2309084 w 2746467"/>
                  <a:gd name="connsiteY24" fmla="*/ 488272 h 1677880"/>
                  <a:gd name="connsiteX25" fmla="*/ 2344595 w 2746467"/>
                  <a:gd name="connsiteY25" fmla="*/ 532660 h 1677880"/>
                  <a:gd name="connsiteX26" fmla="*/ 2335717 w 2746467"/>
                  <a:gd name="connsiteY26" fmla="*/ 683580 h 1677880"/>
                  <a:gd name="connsiteX27" fmla="*/ 2264696 w 2746467"/>
                  <a:gd name="connsiteY27" fmla="*/ 701336 h 1677880"/>
                  <a:gd name="connsiteX28" fmla="*/ 2140409 w 2746467"/>
                  <a:gd name="connsiteY28" fmla="*/ 710214 h 1677880"/>
                  <a:gd name="connsiteX29" fmla="*/ 2104898 w 2746467"/>
                  <a:gd name="connsiteY29" fmla="*/ 719091 h 1677880"/>
                  <a:gd name="connsiteX30" fmla="*/ 2069387 w 2746467"/>
                  <a:gd name="connsiteY30" fmla="*/ 790113 h 1677880"/>
                  <a:gd name="connsiteX31" fmla="*/ 2042754 w 2746467"/>
                  <a:gd name="connsiteY31" fmla="*/ 843379 h 1677880"/>
                  <a:gd name="connsiteX32" fmla="*/ 2051632 w 2746467"/>
                  <a:gd name="connsiteY32" fmla="*/ 905522 h 1677880"/>
                  <a:gd name="connsiteX33" fmla="*/ 2122653 w 2746467"/>
                  <a:gd name="connsiteY33" fmla="*/ 941033 h 1677880"/>
                  <a:gd name="connsiteX34" fmla="*/ 2460005 w 2746467"/>
                  <a:gd name="connsiteY34" fmla="*/ 958788 h 1677880"/>
                  <a:gd name="connsiteX35" fmla="*/ 2495515 w 2746467"/>
                  <a:gd name="connsiteY35" fmla="*/ 967666 h 1677880"/>
                  <a:gd name="connsiteX36" fmla="*/ 2539904 w 2746467"/>
                  <a:gd name="connsiteY36" fmla="*/ 1003177 h 1677880"/>
                  <a:gd name="connsiteX37" fmla="*/ 2566537 w 2746467"/>
                  <a:gd name="connsiteY37" fmla="*/ 1056443 h 1677880"/>
                  <a:gd name="connsiteX38" fmla="*/ 2584292 w 2746467"/>
                  <a:gd name="connsiteY38" fmla="*/ 1109709 h 1677880"/>
                  <a:gd name="connsiteX39" fmla="*/ 2610925 w 2746467"/>
                  <a:gd name="connsiteY39" fmla="*/ 1162975 h 1677880"/>
                  <a:gd name="connsiteX40" fmla="*/ 2637558 w 2746467"/>
                  <a:gd name="connsiteY40" fmla="*/ 1349406 h 1677880"/>
                  <a:gd name="connsiteX41" fmla="*/ 2673069 w 2746467"/>
                  <a:gd name="connsiteY41" fmla="*/ 1393794 h 1677880"/>
                  <a:gd name="connsiteX42" fmla="*/ 2681946 w 2746467"/>
                  <a:gd name="connsiteY42" fmla="*/ 1420427 h 1677880"/>
                  <a:gd name="connsiteX43" fmla="*/ 2699702 w 2746467"/>
                  <a:gd name="connsiteY43" fmla="*/ 1438182 h 1677880"/>
                  <a:gd name="connsiteX44" fmla="*/ 2735212 w 2746467"/>
                  <a:gd name="connsiteY44" fmla="*/ 1509204 h 1677880"/>
                  <a:gd name="connsiteX45" fmla="*/ 2735212 w 2746467"/>
                  <a:gd name="connsiteY45" fmla="*/ 1615736 h 1677880"/>
                  <a:gd name="connsiteX46" fmla="*/ 2708579 w 2746467"/>
                  <a:gd name="connsiteY46" fmla="*/ 1633491 h 1677880"/>
                  <a:gd name="connsiteX47" fmla="*/ 2628680 w 2746467"/>
                  <a:gd name="connsiteY47" fmla="*/ 1660124 h 1677880"/>
                  <a:gd name="connsiteX48" fmla="*/ 2602047 w 2746467"/>
                  <a:gd name="connsiteY48" fmla="*/ 1669002 h 1677880"/>
                  <a:gd name="connsiteX49" fmla="*/ 2575414 w 2746467"/>
                  <a:gd name="connsiteY49" fmla="*/ 1677880 h 1677880"/>
                  <a:gd name="connsiteX50" fmla="*/ 2353473 w 2746467"/>
                  <a:gd name="connsiteY50" fmla="*/ 1669002 h 1677880"/>
                  <a:gd name="connsiteX51" fmla="*/ 2193675 w 2746467"/>
                  <a:gd name="connsiteY51" fmla="*/ 1660124 h 1677880"/>
                  <a:gd name="connsiteX52" fmla="*/ 1998366 w 2746467"/>
                  <a:gd name="connsiteY52" fmla="*/ 1651247 h 1677880"/>
                  <a:gd name="connsiteX53" fmla="*/ 1953977 w 2746467"/>
                  <a:gd name="connsiteY53" fmla="*/ 1642369 h 1677880"/>
                  <a:gd name="connsiteX54" fmla="*/ 1820812 w 2746467"/>
                  <a:gd name="connsiteY54" fmla="*/ 1624614 h 1677880"/>
                  <a:gd name="connsiteX55" fmla="*/ 1776424 w 2746467"/>
                  <a:gd name="connsiteY55" fmla="*/ 1615736 h 1677880"/>
                  <a:gd name="connsiteX56" fmla="*/ 1607748 w 2746467"/>
                  <a:gd name="connsiteY56" fmla="*/ 1597980 h 1677880"/>
                  <a:gd name="connsiteX57" fmla="*/ 1581115 w 2746467"/>
                  <a:gd name="connsiteY57" fmla="*/ 1589103 h 1677880"/>
                  <a:gd name="connsiteX58" fmla="*/ 1545605 w 2746467"/>
                  <a:gd name="connsiteY58" fmla="*/ 1544714 h 1677880"/>
                  <a:gd name="connsiteX59" fmla="*/ 1527849 w 2746467"/>
                  <a:gd name="connsiteY59" fmla="*/ 1526959 h 1677880"/>
                  <a:gd name="connsiteX60" fmla="*/ 1527849 w 2746467"/>
                  <a:gd name="connsiteY60" fmla="*/ 1429305 h 1677880"/>
                  <a:gd name="connsiteX61" fmla="*/ 1536727 w 2746467"/>
                  <a:gd name="connsiteY61" fmla="*/ 1402672 h 1677880"/>
                  <a:gd name="connsiteX62" fmla="*/ 1589993 w 2746467"/>
                  <a:gd name="connsiteY62" fmla="*/ 1376039 h 1677880"/>
                  <a:gd name="connsiteX63" fmla="*/ 1661014 w 2746467"/>
                  <a:gd name="connsiteY63" fmla="*/ 1340528 h 1677880"/>
                  <a:gd name="connsiteX64" fmla="*/ 1687647 w 2746467"/>
                  <a:gd name="connsiteY64" fmla="*/ 1331650 h 1677880"/>
                  <a:gd name="connsiteX65" fmla="*/ 1732036 w 2746467"/>
                  <a:gd name="connsiteY65" fmla="*/ 1296140 h 1677880"/>
                  <a:gd name="connsiteX66" fmla="*/ 1749791 w 2746467"/>
                  <a:gd name="connsiteY66" fmla="*/ 1278384 h 1677880"/>
                  <a:gd name="connsiteX67" fmla="*/ 1767546 w 2746467"/>
                  <a:gd name="connsiteY67" fmla="*/ 1216241 h 1677880"/>
                  <a:gd name="connsiteX68" fmla="*/ 1758669 w 2746467"/>
                  <a:gd name="connsiteY68" fmla="*/ 1162975 h 1677880"/>
                  <a:gd name="connsiteX69" fmla="*/ 1740913 w 2746467"/>
                  <a:gd name="connsiteY69" fmla="*/ 1145219 h 1677880"/>
                  <a:gd name="connsiteX70" fmla="*/ 1687647 w 2746467"/>
                  <a:gd name="connsiteY70" fmla="*/ 1127464 h 1677880"/>
                  <a:gd name="connsiteX71" fmla="*/ 1421317 w 2746467"/>
                  <a:gd name="connsiteY71" fmla="*/ 1136342 h 1677880"/>
                  <a:gd name="connsiteX72" fmla="*/ 1368051 w 2746467"/>
                  <a:gd name="connsiteY72" fmla="*/ 1145219 h 1677880"/>
                  <a:gd name="connsiteX73" fmla="*/ 1057333 w 2746467"/>
                  <a:gd name="connsiteY73" fmla="*/ 1154097 h 1677880"/>
                  <a:gd name="connsiteX74" fmla="*/ 950801 w 2746467"/>
                  <a:gd name="connsiteY74" fmla="*/ 1162975 h 1677880"/>
                  <a:gd name="connsiteX75" fmla="*/ 870902 w 2746467"/>
                  <a:gd name="connsiteY75" fmla="*/ 1171852 h 1677880"/>
                  <a:gd name="connsiteX76" fmla="*/ 338242 w 2746467"/>
                  <a:gd name="connsiteY76" fmla="*/ 1162975 h 1677880"/>
                  <a:gd name="connsiteX77" fmla="*/ 240587 w 2746467"/>
                  <a:gd name="connsiteY77" fmla="*/ 1154097 h 1677880"/>
                  <a:gd name="connsiteX78" fmla="*/ 178443 w 2746467"/>
                  <a:gd name="connsiteY78" fmla="*/ 1136342 h 1677880"/>
                  <a:gd name="connsiteX79" fmla="*/ 134055 w 2746467"/>
                  <a:gd name="connsiteY79" fmla="*/ 1091953 h 1677880"/>
                  <a:gd name="connsiteX80" fmla="*/ 107422 w 2746467"/>
                  <a:gd name="connsiteY80" fmla="*/ 1065320 h 1677880"/>
                  <a:gd name="connsiteX81" fmla="*/ 89667 w 2746467"/>
                  <a:gd name="connsiteY81" fmla="*/ 1012054 h 1677880"/>
                  <a:gd name="connsiteX82" fmla="*/ 98544 w 2746467"/>
                  <a:gd name="connsiteY82" fmla="*/ 958788 h 1677880"/>
                  <a:gd name="connsiteX83" fmla="*/ 116300 w 2746467"/>
                  <a:gd name="connsiteY83" fmla="*/ 905522 h 1677880"/>
                  <a:gd name="connsiteX84" fmla="*/ 142933 w 2746467"/>
                  <a:gd name="connsiteY84" fmla="*/ 825623 h 1677880"/>
                  <a:gd name="connsiteX85" fmla="*/ 151810 w 2746467"/>
                  <a:gd name="connsiteY85" fmla="*/ 798990 h 1677880"/>
                  <a:gd name="connsiteX86" fmla="*/ 160688 w 2746467"/>
                  <a:gd name="connsiteY86" fmla="*/ 763480 h 1677880"/>
                  <a:gd name="connsiteX87" fmla="*/ 151810 w 2746467"/>
                  <a:gd name="connsiteY87" fmla="*/ 621437 h 1677880"/>
                  <a:gd name="connsiteX88" fmla="*/ 134055 w 2746467"/>
                  <a:gd name="connsiteY88" fmla="*/ 568171 h 1677880"/>
                  <a:gd name="connsiteX89" fmla="*/ 125177 w 2746467"/>
                  <a:gd name="connsiteY89" fmla="*/ 541538 h 1677880"/>
                  <a:gd name="connsiteX90" fmla="*/ 151810 w 2746467"/>
                  <a:gd name="connsiteY90" fmla="*/ 452761 h 1677880"/>
                  <a:gd name="connsiteX91" fmla="*/ 187321 w 2746467"/>
                  <a:gd name="connsiteY91" fmla="*/ 417250 h 1677880"/>
                  <a:gd name="connsiteX92" fmla="*/ 222832 w 2746467"/>
                  <a:gd name="connsiteY92" fmla="*/ 372862 h 1677880"/>
                  <a:gd name="connsiteX93" fmla="*/ 213954 w 2746467"/>
                  <a:gd name="connsiteY93" fmla="*/ 284085 h 1677880"/>
                  <a:gd name="connsiteX94" fmla="*/ 160688 w 2746467"/>
                  <a:gd name="connsiteY94" fmla="*/ 266330 h 1677880"/>
                  <a:gd name="connsiteX95" fmla="*/ 125177 w 2746467"/>
                  <a:gd name="connsiteY95" fmla="*/ 257452 h 1677880"/>
                  <a:gd name="connsiteX96" fmla="*/ 54156 w 2746467"/>
                  <a:gd name="connsiteY96" fmla="*/ 239697 h 1677880"/>
                  <a:gd name="connsiteX97" fmla="*/ 9768 w 2746467"/>
                  <a:gd name="connsiteY97" fmla="*/ 204186 h 1677880"/>
                  <a:gd name="connsiteX98" fmla="*/ 9768 w 2746467"/>
                  <a:gd name="connsiteY98" fmla="*/ 35511 h 16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746467" h="1677880">
                    <a:moveTo>
                      <a:pt x="9768" y="35511"/>
                    </a:moveTo>
                    <a:lnTo>
                      <a:pt x="9768" y="35511"/>
                    </a:lnTo>
                    <a:cubicBezTo>
                      <a:pt x="119259" y="32552"/>
                      <a:pt x="228841" y="31970"/>
                      <a:pt x="338242" y="26633"/>
                    </a:cubicBezTo>
                    <a:cubicBezTo>
                      <a:pt x="350429" y="26039"/>
                      <a:pt x="361612" y="18969"/>
                      <a:pt x="373752" y="17755"/>
                    </a:cubicBezTo>
                    <a:cubicBezTo>
                      <a:pt x="420957" y="13035"/>
                      <a:pt x="468447" y="11837"/>
                      <a:pt x="515795" y="8878"/>
                    </a:cubicBezTo>
                    <a:cubicBezTo>
                      <a:pt x="536510" y="5919"/>
                      <a:pt x="557014" y="0"/>
                      <a:pt x="577939" y="0"/>
                    </a:cubicBezTo>
                    <a:cubicBezTo>
                      <a:pt x="931739" y="0"/>
                      <a:pt x="945541" y="2825"/>
                      <a:pt x="1199376" y="17755"/>
                    </a:cubicBezTo>
                    <a:cubicBezTo>
                      <a:pt x="1350036" y="36588"/>
                      <a:pt x="1190475" y="18367"/>
                      <a:pt x="1439073" y="35511"/>
                    </a:cubicBezTo>
                    <a:cubicBezTo>
                      <a:pt x="1468742" y="37557"/>
                      <a:pt x="1498257" y="41429"/>
                      <a:pt x="1527849" y="44388"/>
                    </a:cubicBezTo>
                    <a:lnTo>
                      <a:pt x="1572238" y="53266"/>
                    </a:lnTo>
                    <a:cubicBezTo>
                      <a:pt x="1621408" y="62206"/>
                      <a:pt x="1646225" y="63133"/>
                      <a:pt x="1696525" y="79899"/>
                    </a:cubicBezTo>
                    <a:lnTo>
                      <a:pt x="1749791" y="97654"/>
                    </a:lnTo>
                    <a:lnTo>
                      <a:pt x="1776424" y="106532"/>
                    </a:lnTo>
                    <a:cubicBezTo>
                      <a:pt x="1782342" y="115410"/>
                      <a:pt x="1787514" y="124834"/>
                      <a:pt x="1794179" y="133165"/>
                    </a:cubicBezTo>
                    <a:cubicBezTo>
                      <a:pt x="1799408" y="139701"/>
                      <a:pt x="1807629" y="143743"/>
                      <a:pt x="1811935" y="150920"/>
                    </a:cubicBezTo>
                    <a:cubicBezTo>
                      <a:pt x="1816750" y="158944"/>
                      <a:pt x="1818241" y="168555"/>
                      <a:pt x="1820812" y="177553"/>
                    </a:cubicBezTo>
                    <a:cubicBezTo>
                      <a:pt x="1832772" y="219416"/>
                      <a:pt x="1831382" y="224907"/>
                      <a:pt x="1838568" y="275208"/>
                    </a:cubicBezTo>
                    <a:cubicBezTo>
                      <a:pt x="1835609" y="316637"/>
                      <a:pt x="1833823" y="358167"/>
                      <a:pt x="1829690" y="399495"/>
                    </a:cubicBezTo>
                    <a:cubicBezTo>
                      <a:pt x="1828472" y="411677"/>
                      <a:pt x="1809894" y="471304"/>
                      <a:pt x="1829690" y="488272"/>
                    </a:cubicBezTo>
                    <a:cubicBezTo>
                      <a:pt x="1838589" y="495899"/>
                      <a:pt x="1901270" y="510606"/>
                      <a:pt x="1918467" y="514905"/>
                    </a:cubicBezTo>
                    <a:cubicBezTo>
                      <a:pt x="1962855" y="511946"/>
                      <a:pt x="2007390" y="510684"/>
                      <a:pt x="2051632" y="506027"/>
                    </a:cubicBezTo>
                    <a:cubicBezTo>
                      <a:pt x="2063766" y="504750"/>
                      <a:pt x="2075138" y="499332"/>
                      <a:pt x="2087142" y="497149"/>
                    </a:cubicBezTo>
                    <a:cubicBezTo>
                      <a:pt x="2107729" y="493406"/>
                      <a:pt x="2128455" y="490256"/>
                      <a:pt x="2149286" y="488272"/>
                    </a:cubicBezTo>
                    <a:cubicBezTo>
                      <a:pt x="2190634" y="484334"/>
                      <a:pt x="2232145" y="482353"/>
                      <a:pt x="2273574" y="479394"/>
                    </a:cubicBezTo>
                    <a:cubicBezTo>
                      <a:pt x="2285411" y="482353"/>
                      <a:pt x="2298171" y="482816"/>
                      <a:pt x="2309084" y="488272"/>
                    </a:cubicBezTo>
                    <a:cubicBezTo>
                      <a:pt x="2321736" y="494598"/>
                      <a:pt x="2338321" y="523249"/>
                      <a:pt x="2344595" y="532660"/>
                    </a:cubicBezTo>
                    <a:cubicBezTo>
                      <a:pt x="2341636" y="582967"/>
                      <a:pt x="2357290" y="638037"/>
                      <a:pt x="2335717" y="683580"/>
                    </a:cubicBezTo>
                    <a:cubicBezTo>
                      <a:pt x="2325271" y="705633"/>
                      <a:pt x="2289036" y="699597"/>
                      <a:pt x="2264696" y="701336"/>
                    </a:cubicBezTo>
                    <a:lnTo>
                      <a:pt x="2140409" y="710214"/>
                    </a:lnTo>
                    <a:cubicBezTo>
                      <a:pt x="2128572" y="713173"/>
                      <a:pt x="2115811" y="713635"/>
                      <a:pt x="2104898" y="719091"/>
                    </a:cubicBezTo>
                    <a:cubicBezTo>
                      <a:pt x="2080106" y="731487"/>
                      <a:pt x="2075931" y="770482"/>
                      <a:pt x="2069387" y="790113"/>
                    </a:cubicBezTo>
                    <a:cubicBezTo>
                      <a:pt x="2057136" y="826867"/>
                      <a:pt x="2065699" y="808961"/>
                      <a:pt x="2042754" y="843379"/>
                    </a:cubicBezTo>
                    <a:cubicBezTo>
                      <a:pt x="2045713" y="864093"/>
                      <a:pt x="2045015" y="885671"/>
                      <a:pt x="2051632" y="905522"/>
                    </a:cubicBezTo>
                    <a:cubicBezTo>
                      <a:pt x="2058980" y="927566"/>
                      <a:pt x="2114308" y="940636"/>
                      <a:pt x="2122653" y="941033"/>
                    </a:cubicBezTo>
                    <a:cubicBezTo>
                      <a:pt x="2359421" y="952308"/>
                      <a:pt x="2246977" y="946258"/>
                      <a:pt x="2460005" y="958788"/>
                    </a:cubicBezTo>
                    <a:cubicBezTo>
                      <a:pt x="2471842" y="961747"/>
                      <a:pt x="2484301" y="962860"/>
                      <a:pt x="2495515" y="967666"/>
                    </a:cubicBezTo>
                    <a:cubicBezTo>
                      <a:pt x="2515114" y="976066"/>
                      <a:pt x="2525585" y="988858"/>
                      <a:pt x="2539904" y="1003177"/>
                    </a:cubicBezTo>
                    <a:cubicBezTo>
                      <a:pt x="2572275" y="1100296"/>
                      <a:pt x="2520650" y="953197"/>
                      <a:pt x="2566537" y="1056443"/>
                    </a:cubicBezTo>
                    <a:cubicBezTo>
                      <a:pt x="2574138" y="1073546"/>
                      <a:pt x="2573911" y="1094136"/>
                      <a:pt x="2584292" y="1109709"/>
                    </a:cubicBezTo>
                    <a:cubicBezTo>
                      <a:pt x="2607238" y="1144128"/>
                      <a:pt x="2598673" y="1126220"/>
                      <a:pt x="2610925" y="1162975"/>
                    </a:cubicBezTo>
                    <a:cubicBezTo>
                      <a:pt x="2612643" y="1188741"/>
                      <a:pt x="2609271" y="1306975"/>
                      <a:pt x="2637558" y="1349406"/>
                    </a:cubicBezTo>
                    <a:cubicBezTo>
                      <a:pt x="2659956" y="1383003"/>
                      <a:pt x="2647768" y="1368495"/>
                      <a:pt x="2673069" y="1393794"/>
                    </a:cubicBezTo>
                    <a:cubicBezTo>
                      <a:pt x="2676028" y="1402672"/>
                      <a:pt x="2677131" y="1412403"/>
                      <a:pt x="2681946" y="1420427"/>
                    </a:cubicBezTo>
                    <a:cubicBezTo>
                      <a:pt x="2686252" y="1427604"/>
                      <a:pt x="2695959" y="1430696"/>
                      <a:pt x="2699702" y="1438182"/>
                    </a:cubicBezTo>
                    <a:cubicBezTo>
                      <a:pt x="2740509" y="1519795"/>
                      <a:pt x="2695098" y="1469087"/>
                      <a:pt x="2735212" y="1509204"/>
                    </a:cubicBezTo>
                    <a:cubicBezTo>
                      <a:pt x="2745380" y="1549875"/>
                      <a:pt x="2754396" y="1567776"/>
                      <a:pt x="2735212" y="1615736"/>
                    </a:cubicBezTo>
                    <a:cubicBezTo>
                      <a:pt x="2731249" y="1625642"/>
                      <a:pt x="2718329" y="1629158"/>
                      <a:pt x="2708579" y="1633491"/>
                    </a:cubicBezTo>
                    <a:cubicBezTo>
                      <a:pt x="2708554" y="1633502"/>
                      <a:pt x="2642010" y="1655681"/>
                      <a:pt x="2628680" y="1660124"/>
                    </a:cubicBezTo>
                    <a:lnTo>
                      <a:pt x="2602047" y="1669002"/>
                    </a:lnTo>
                    <a:lnTo>
                      <a:pt x="2575414" y="1677880"/>
                    </a:lnTo>
                    <a:lnTo>
                      <a:pt x="2353473" y="1669002"/>
                    </a:lnTo>
                    <a:lnTo>
                      <a:pt x="2193675" y="1660124"/>
                    </a:lnTo>
                    <a:lnTo>
                      <a:pt x="1998366" y="1651247"/>
                    </a:lnTo>
                    <a:cubicBezTo>
                      <a:pt x="1983570" y="1648288"/>
                      <a:pt x="1968891" y="1644664"/>
                      <a:pt x="1953977" y="1642369"/>
                    </a:cubicBezTo>
                    <a:cubicBezTo>
                      <a:pt x="1837322" y="1624421"/>
                      <a:pt x="1928387" y="1642543"/>
                      <a:pt x="1820812" y="1624614"/>
                    </a:cubicBezTo>
                    <a:cubicBezTo>
                      <a:pt x="1805928" y="1622133"/>
                      <a:pt x="1791361" y="1617870"/>
                      <a:pt x="1776424" y="1615736"/>
                    </a:cubicBezTo>
                    <a:cubicBezTo>
                      <a:pt x="1748046" y="1611682"/>
                      <a:pt x="1633205" y="1600526"/>
                      <a:pt x="1607748" y="1597980"/>
                    </a:cubicBezTo>
                    <a:cubicBezTo>
                      <a:pt x="1598870" y="1595021"/>
                      <a:pt x="1589139" y="1593918"/>
                      <a:pt x="1581115" y="1589103"/>
                    </a:cubicBezTo>
                    <a:cubicBezTo>
                      <a:pt x="1564628" y="1579211"/>
                      <a:pt x="1556770" y="1558670"/>
                      <a:pt x="1545605" y="1544714"/>
                    </a:cubicBezTo>
                    <a:cubicBezTo>
                      <a:pt x="1540376" y="1538178"/>
                      <a:pt x="1533768" y="1532877"/>
                      <a:pt x="1527849" y="1526959"/>
                    </a:cubicBezTo>
                    <a:cubicBezTo>
                      <a:pt x="1512586" y="1481167"/>
                      <a:pt x="1514859" y="1500753"/>
                      <a:pt x="1527849" y="1429305"/>
                    </a:cubicBezTo>
                    <a:cubicBezTo>
                      <a:pt x="1529523" y="1420098"/>
                      <a:pt x="1530881" y="1409979"/>
                      <a:pt x="1536727" y="1402672"/>
                    </a:cubicBezTo>
                    <a:cubicBezTo>
                      <a:pt x="1549244" y="1387025"/>
                      <a:pt x="1572446" y="1381887"/>
                      <a:pt x="1589993" y="1376039"/>
                    </a:cubicBezTo>
                    <a:cubicBezTo>
                      <a:pt x="1620982" y="1345048"/>
                      <a:pt x="1599807" y="1360930"/>
                      <a:pt x="1661014" y="1340528"/>
                    </a:cubicBezTo>
                    <a:lnTo>
                      <a:pt x="1687647" y="1331650"/>
                    </a:lnTo>
                    <a:cubicBezTo>
                      <a:pt x="1730528" y="1288771"/>
                      <a:pt x="1676028" y="1340947"/>
                      <a:pt x="1732036" y="1296140"/>
                    </a:cubicBezTo>
                    <a:cubicBezTo>
                      <a:pt x="1738572" y="1290911"/>
                      <a:pt x="1743873" y="1284303"/>
                      <a:pt x="1749791" y="1278384"/>
                    </a:cubicBezTo>
                    <a:cubicBezTo>
                      <a:pt x="1753978" y="1265823"/>
                      <a:pt x="1767546" y="1227391"/>
                      <a:pt x="1767546" y="1216241"/>
                    </a:cubicBezTo>
                    <a:cubicBezTo>
                      <a:pt x="1767546" y="1198241"/>
                      <a:pt x="1764989" y="1179829"/>
                      <a:pt x="1758669" y="1162975"/>
                    </a:cubicBezTo>
                    <a:cubicBezTo>
                      <a:pt x="1755730" y="1155138"/>
                      <a:pt x="1748400" y="1148962"/>
                      <a:pt x="1740913" y="1145219"/>
                    </a:cubicBezTo>
                    <a:cubicBezTo>
                      <a:pt x="1724173" y="1136849"/>
                      <a:pt x="1687647" y="1127464"/>
                      <a:pt x="1687647" y="1127464"/>
                    </a:cubicBezTo>
                    <a:cubicBezTo>
                      <a:pt x="1598870" y="1130423"/>
                      <a:pt x="1510006" y="1131415"/>
                      <a:pt x="1421317" y="1136342"/>
                    </a:cubicBezTo>
                    <a:cubicBezTo>
                      <a:pt x="1403345" y="1137340"/>
                      <a:pt x="1386030" y="1144342"/>
                      <a:pt x="1368051" y="1145219"/>
                    </a:cubicBezTo>
                    <a:cubicBezTo>
                      <a:pt x="1264559" y="1150267"/>
                      <a:pt x="1160906" y="1151138"/>
                      <a:pt x="1057333" y="1154097"/>
                    </a:cubicBezTo>
                    <a:lnTo>
                      <a:pt x="950801" y="1162975"/>
                    </a:lnTo>
                    <a:cubicBezTo>
                      <a:pt x="924125" y="1165516"/>
                      <a:pt x="897699" y="1171852"/>
                      <a:pt x="870902" y="1171852"/>
                    </a:cubicBezTo>
                    <a:cubicBezTo>
                      <a:pt x="693324" y="1171852"/>
                      <a:pt x="515795" y="1165934"/>
                      <a:pt x="338242" y="1162975"/>
                    </a:cubicBezTo>
                    <a:cubicBezTo>
                      <a:pt x="305690" y="1160016"/>
                      <a:pt x="272986" y="1158417"/>
                      <a:pt x="240587" y="1154097"/>
                    </a:cubicBezTo>
                    <a:cubicBezTo>
                      <a:pt x="222013" y="1151620"/>
                      <a:pt x="196699" y="1142427"/>
                      <a:pt x="178443" y="1136342"/>
                    </a:cubicBezTo>
                    <a:lnTo>
                      <a:pt x="134055" y="1091953"/>
                    </a:lnTo>
                    <a:lnTo>
                      <a:pt x="107422" y="1065320"/>
                    </a:lnTo>
                    <a:cubicBezTo>
                      <a:pt x="101504" y="1047565"/>
                      <a:pt x="86590" y="1030515"/>
                      <a:pt x="89667" y="1012054"/>
                    </a:cubicBezTo>
                    <a:cubicBezTo>
                      <a:pt x="92626" y="994299"/>
                      <a:pt x="94178" y="976251"/>
                      <a:pt x="98544" y="958788"/>
                    </a:cubicBezTo>
                    <a:cubicBezTo>
                      <a:pt x="103083" y="940631"/>
                      <a:pt x="110382" y="923277"/>
                      <a:pt x="116300" y="905522"/>
                    </a:cubicBezTo>
                    <a:lnTo>
                      <a:pt x="142933" y="825623"/>
                    </a:lnTo>
                    <a:cubicBezTo>
                      <a:pt x="145892" y="816745"/>
                      <a:pt x="149540" y="808068"/>
                      <a:pt x="151810" y="798990"/>
                    </a:cubicBezTo>
                    <a:lnTo>
                      <a:pt x="160688" y="763480"/>
                    </a:lnTo>
                    <a:cubicBezTo>
                      <a:pt x="157729" y="716132"/>
                      <a:pt x="158220" y="668442"/>
                      <a:pt x="151810" y="621437"/>
                    </a:cubicBezTo>
                    <a:cubicBezTo>
                      <a:pt x="149281" y="602893"/>
                      <a:pt x="139973" y="585926"/>
                      <a:pt x="134055" y="568171"/>
                    </a:cubicBezTo>
                    <a:lnTo>
                      <a:pt x="125177" y="541538"/>
                    </a:lnTo>
                    <a:cubicBezTo>
                      <a:pt x="129200" y="525446"/>
                      <a:pt x="144607" y="459964"/>
                      <a:pt x="151810" y="452761"/>
                    </a:cubicBezTo>
                    <a:cubicBezTo>
                      <a:pt x="163647" y="440924"/>
                      <a:pt x="178035" y="431179"/>
                      <a:pt x="187321" y="417250"/>
                    </a:cubicBezTo>
                    <a:cubicBezTo>
                      <a:pt x="209719" y="383653"/>
                      <a:pt x="197531" y="398161"/>
                      <a:pt x="222832" y="372862"/>
                    </a:cubicBezTo>
                    <a:cubicBezTo>
                      <a:pt x="219873" y="343270"/>
                      <a:pt x="228939" y="309774"/>
                      <a:pt x="213954" y="284085"/>
                    </a:cubicBezTo>
                    <a:cubicBezTo>
                      <a:pt x="204524" y="267919"/>
                      <a:pt x="178845" y="270869"/>
                      <a:pt x="160688" y="266330"/>
                    </a:cubicBezTo>
                    <a:cubicBezTo>
                      <a:pt x="148851" y="263371"/>
                      <a:pt x="137088" y="260099"/>
                      <a:pt x="125177" y="257452"/>
                    </a:cubicBezTo>
                    <a:cubicBezTo>
                      <a:pt x="106937" y="253399"/>
                      <a:pt x="73196" y="249217"/>
                      <a:pt x="54156" y="239697"/>
                    </a:cubicBezTo>
                    <a:cubicBezTo>
                      <a:pt x="31756" y="228497"/>
                      <a:pt x="26284" y="220702"/>
                      <a:pt x="9768" y="204186"/>
                    </a:cubicBezTo>
                    <a:cubicBezTo>
                      <a:pt x="-12211" y="138250"/>
                      <a:pt x="9768" y="63623"/>
                      <a:pt x="9768" y="35511"/>
                    </a:cubicBezTo>
                    <a:close/>
                  </a:path>
                </a:pathLst>
              </a:cu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Arial" panose="020B0604020202020204" pitchFamily="34" charset="0"/>
                  <a:cs typeface="Arial" panose="020B0604020202020204" pitchFamily="34" charset="0"/>
                </a:endParaRPr>
              </a:p>
            </p:txBody>
          </p:sp>
        </p:grpSp>
        <p:sp>
          <p:nvSpPr>
            <p:cNvPr id="26" name="Freeform: Shape 25">
              <a:extLst>
                <a:ext uri="{FF2B5EF4-FFF2-40B4-BE49-F238E27FC236}">
                  <a16:creationId xmlns:a16="http://schemas.microsoft.com/office/drawing/2014/main" id="{776E4D63-AC82-47E8-BDFA-83761B9BCCB4}"/>
                </a:ext>
              </a:extLst>
            </p:cNvPr>
            <p:cNvSpPr/>
            <p:nvPr/>
          </p:nvSpPr>
          <p:spPr>
            <a:xfrm>
              <a:off x="3178206" y="2725445"/>
              <a:ext cx="570108" cy="479394"/>
            </a:xfrm>
            <a:custGeom>
              <a:avLst/>
              <a:gdLst>
                <a:gd name="connsiteX0" fmla="*/ 106532 w 570108"/>
                <a:gd name="connsiteY0" fmla="*/ 106532 h 479394"/>
                <a:gd name="connsiteX1" fmla="*/ 106532 w 570108"/>
                <a:gd name="connsiteY1" fmla="*/ 106532 h 479394"/>
                <a:gd name="connsiteX2" fmla="*/ 168676 w 570108"/>
                <a:gd name="connsiteY2" fmla="*/ 53266 h 479394"/>
                <a:gd name="connsiteX3" fmla="*/ 186431 w 570108"/>
                <a:gd name="connsiteY3" fmla="*/ 35510 h 479394"/>
                <a:gd name="connsiteX4" fmla="*/ 239697 w 570108"/>
                <a:gd name="connsiteY4" fmla="*/ 17755 h 479394"/>
                <a:gd name="connsiteX5" fmla="*/ 266330 w 570108"/>
                <a:gd name="connsiteY5" fmla="*/ 8877 h 479394"/>
                <a:gd name="connsiteX6" fmla="*/ 292963 w 570108"/>
                <a:gd name="connsiteY6" fmla="*/ 0 h 479394"/>
                <a:gd name="connsiteX7" fmla="*/ 372862 w 570108"/>
                <a:gd name="connsiteY7" fmla="*/ 8877 h 479394"/>
                <a:gd name="connsiteX8" fmla="*/ 452761 w 570108"/>
                <a:gd name="connsiteY8" fmla="*/ 26633 h 479394"/>
                <a:gd name="connsiteX9" fmla="*/ 479394 w 570108"/>
                <a:gd name="connsiteY9" fmla="*/ 44388 h 479394"/>
                <a:gd name="connsiteX10" fmla="*/ 514905 w 570108"/>
                <a:gd name="connsiteY10" fmla="*/ 115409 h 479394"/>
                <a:gd name="connsiteX11" fmla="*/ 532660 w 570108"/>
                <a:gd name="connsiteY11" fmla="*/ 168675 h 479394"/>
                <a:gd name="connsiteX12" fmla="*/ 541538 w 570108"/>
                <a:gd name="connsiteY12" fmla="*/ 195308 h 479394"/>
                <a:gd name="connsiteX13" fmla="*/ 559293 w 570108"/>
                <a:gd name="connsiteY13" fmla="*/ 213064 h 479394"/>
                <a:gd name="connsiteX14" fmla="*/ 559293 w 570108"/>
                <a:gd name="connsiteY14" fmla="*/ 372862 h 479394"/>
                <a:gd name="connsiteX15" fmla="*/ 532660 w 570108"/>
                <a:gd name="connsiteY15" fmla="*/ 426128 h 479394"/>
                <a:gd name="connsiteX16" fmla="*/ 479394 w 570108"/>
                <a:gd name="connsiteY16" fmla="*/ 443883 h 479394"/>
                <a:gd name="connsiteX17" fmla="*/ 417250 w 570108"/>
                <a:gd name="connsiteY17" fmla="*/ 461638 h 479394"/>
                <a:gd name="connsiteX18" fmla="*/ 390617 w 570108"/>
                <a:gd name="connsiteY18" fmla="*/ 470516 h 479394"/>
                <a:gd name="connsiteX19" fmla="*/ 337351 w 570108"/>
                <a:gd name="connsiteY19" fmla="*/ 479394 h 479394"/>
                <a:gd name="connsiteX20" fmla="*/ 115410 w 570108"/>
                <a:gd name="connsiteY20" fmla="*/ 470516 h 479394"/>
                <a:gd name="connsiteX21" fmla="*/ 97654 w 570108"/>
                <a:gd name="connsiteY21" fmla="*/ 452761 h 479394"/>
                <a:gd name="connsiteX22" fmla="*/ 71021 w 570108"/>
                <a:gd name="connsiteY22" fmla="*/ 443883 h 479394"/>
                <a:gd name="connsiteX23" fmla="*/ 35511 w 570108"/>
                <a:gd name="connsiteY23" fmla="*/ 390617 h 479394"/>
                <a:gd name="connsiteX24" fmla="*/ 8877 w 570108"/>
                <a:gd name="connsiteY24" fmla="*/ 346229 h 479394"/>
                <a:gd name="connsiteX25" fmla="*/ 0 w 570108"/>
                <a:gd name="connsiteY25" fmla="*/ 310718 h 479394"/>
                <a:gd name="connsiteX26" fmla="*/ 8877 w 570108"/>
                <a:gd name="connsiteY26" fmla="*/ 204186 h 479394"/>
                <a:gd name="connsiteX27" fmla="*/ 17755 w 570108"/>
                <a:gd name="connsiteY27" fmla="*/ 177553 h 479394"/>
                <a:gd name="connsiteX28" fmla="*/ 106532 w 570108"/>
                <a:gd name="connsiteY28" fmla="*/ 106532 h 479394"/>
                <a:gd name="connsiteX29" fmla="*/ 106532 w 570108"/>
                <a:gd name="connsiteY29" fmla="*/ 106532 h 47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0108" h="479394">
                  <a:moveTo>
                    <a:pt x="106532" y="106532"/>
                  </a:moveTo>
                  <a:lnTo>
                    <a:pt x="106532" y="106532"/>
                  </a:lnTo>
                  <a:cubicBezTo>
                    <a:pt x="127247" y="88777"/>
                    <a:pt x="148285" y="71392"/>
                    <a:pt x="168676" y="53266"/>
                  </a:cubicBezTo>
                  <a:cubicBezTo>
                    <a:pt x="174932" y="47705"/>
                    <a:pt x="178945" y="39253"/>
                    <a:pt x="186431" y="35510"/>
                  </a:cubicBezTo>
                  <a:cubicBezTo>
                    <a:pt x="203171" y="27140"/>
                    <a:pt x="221942" y="23673"/>
                    <a:pt x="239697" y="17755"/>
                  </a:cubicBezTo>
                  <a:lnTo>
                    <a:pt x="266330" y="8877"/>
                  </a:lnTo>
                  <a:lnTo>
                    <a:pt x="292963" y="0"/>
                  </a:lnTo>
                  <a:cubicBezTo>
                    <a:pt x="319596" y="2959"/>
                    <a:pt x="346334" y="5087"/>
                    <a:pt x="372862" y="8877"/>
                  </a:cubicBezTo>
                  <a:cubicBezTo>
                    <a:pt x="399156" y="12633"/>
                    <a:pt x="426917" y="20172"/>
                    <a:pt x="452761" y="26633"/>
                  </a:cubicBezTo>
                  <a:cubicBezTo>
                    <a:pt x="461639" y="32551"/>
                    <a:pt x="473739" y="35340"/>
                    <a:pt x="479394" y="44388"/>
                  </a:cubicBezTo>
                  <a:cubicBezTo>
                    <a:pt x="547397" y="153193"/>
                    <a:pt x="462627" y="63133"/>
                    <a:pt x="514905" y="115409"/>
                  </a:cubicBezTo>
                  <a:lnTo>
                    <a:pt x="532660" y="168675"/>
                  </a:lnTo>
                  <a:cubicBezTo>
                    <a:pt x="535619" y="177553"/>
                    <a:pt x="534921" y="188691"/>
                    <a:pt x="541538" y="195308"/>
                  </a:cubicBezTo>
                  <a:lnTo>
                    <a:pt x="559293" y="213064"/>
                  </a:lnTo>
                  <a:cubicBezTo>
                    <a:pt x="574229" y="287739"/>
                    <a:pt x="573188" y="261705"/>
                    <a:pt x="559293" y="372862"/>
                  </a:cubicBezTo>
                  <a:cubicBezTo>
                    <a:pt x="557735" y="385323"/>
                    <a:pt x="543412" y="419408"/>
                    <a:pt x="532660" y="426128"/>
                  </a:cubicBezTo>
                  <a:cubicBezTo>
                    <a:pt x="516789" y="436047"/>
                    <a:pt x="497149" y="437965"/>
                    <a:pt x="479394" y="443883"/>
                  </a:cubicBezTo>
                  <a:cubicBezTo>
                    <a:pt x="415520" y="465174"/>
                    <a:pt x="495303" y="439338"/>
                    <a:pt x="417250" y="461638"/>
                  </a:cubicBezTo>
                  <a:cubicBezTo>
                    <a:pt x="408252" y="464209"/>
                    <a:pt x="399752" y="468486"/>
                    <a:pt x="390617" y="470516"/>
                  </a:cubicBezTo>
                  <a:cubicBezTo>
                    <a:pt x="373045" y="474421"/>
                    <a:pt x="355106" y="476435"/>
                    <a:pt x="337351" y="479394"/>
                  </a:cubicBezTo>
                  <a:cubicBezTo>
                    <a:pt x="263371" y="476435"/>
                    <a:pt x="188997" y="478692"/>
                    <a:pt x="115410" y="470516"/>
                  </a:cubicBezTo>
                  <a:cubicBezTo>
                    <a:pt x="107091" y="469592"/>
                    <a:pt x="104831" y="457067"/>
                    <a:pt x="97654" y="452761"/>
                  </a:cubicBezTo>
                  <a:cubicBezTo>
                    <a:pt x="89630" y="447946"/>
                    <a:pt x="79899" y="446842"/>
                    <a:pt x="71021" y="443883"/>
                  </a:cubicBezTo>
                  <a:cubicBezTo>
                    <a:pt x="59184" y="426128"/>
                    <a:pt x="42259" y="410861"/>
                    <a:pt x="35511" y="390617"/>
                  </a:cubicBezTo>
                  <a:cubicBezTo>
                    <a:pt x="23986" y="356044"/>
                    <a:pt x="33250" y="370601"/>
                    <a:pt x="8877" y="346229"/>
                  </a:cubicBezTo>
                  <a:cubicBezTo>
                    <a:pt x="5918" y="334392"/>
                    <a:pt x="0" y="322919"/>
                    <a:pt x="0" y="310718"/>
                  </a:cubicBezTo>
                  <a:cubicBezTo>
                    <a:pt x="0" y="275084"/>
                    <a:pt x="4168" y="239507"/>
                    <a:pt x="8877" y="204186"/>
                  </a:cubicBezTo>
                  <a:cubicBezTo>
                    <a:pt x="10114" y="194910"/>
                    <a:pt x="12316" y="185168"/>
                    <a:pt x="17755" y="177553"/>
                  </a:cubicBezTo>
                  <a:cubicBezTo>
                    <a:pt x="61685" y="116051"/>
                    <a:pt x="47840" y="165224"/>
                    <a:pt x="106532" y="106532"/>
                  </a:cubicBezTo>
                  <a:lnTo>
                    <a:pt x="106532" y="106532"/>
                  </a:lnTo>
                  <a:close/>
                </a:path>
              </a:pathLst>
            </a:cu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Arial" panose="020B0604020202020204" pitchFamily="34" charset="0"/>
                <a:cs typeface="Arial" panose="020B0604020202020204" pitchFamily="34" charset="0"/>
              </a:endParaRPr>
            </a:p>
          </p:txBody>
        </p:sp>
      </p:grpSp>
      <p:sp>
        <p:nvSpPr>
          <p:cNvPr id="34" name="TextBox 33">
            <a:extLst>
              <a:ext uri="{FF2B5EF4-FFF2-40B4-BE49-F238E27FC236}">
                <a16:creationId xmlns:a16="http://schemas.microsoft.com/office/drawing/2014/main" id="{1034DE3D-86D0-4277-9B1B-41C436904B7B}"/>
              </a:ext>
            </a:extLst>
          </p:cNvPr>
          <p:cNvSpPr txBox="1"/>
          <p:nvPr/>
        </p:nvSpPr>
        <p:spPr>
          <a:xfrm>
            <a:off x="913842" y="5060337"/>
            <a:ext cx="7272406" cy="744836"/>
          </a:xfrm>
          <a:prstGeom prst="roundRect">
            <a:avLst/>
          </a:prstGeom>
          <a:solidFill>
            <a:schemeClr val="accent2">
              <a:lumMod val="40000"/>
              <a:lumOff val="60000"/>
            </a:schemeClr>
          </a:solidFill>
          <a:ln>
            <a:solidFill>
              <a:schemeClr val="accent2">
                <a:lumMod val="50000"/>
              </a:schemeClr>
            </a:solidFill>
          </a:ln>
        </p:spPr>
        <p:txBody>
          <a:bodyPr vert="horz" lIns="91440" tIns="45720" rIns="91440" bIns="45720" rtlCol="0" anchor="ctr">
            <a:noAutofit/>
          </a:bodyPr>
          <a:lstStyle/>
          <a:p>
            <a:pPr>
              <a:lnSpc>
                <a:spcPct val="90000"/>
              </a:lnSpc>
              <a:spcBef>
                <a:spcPct val="0"/>
              </a:spcBef>
              <a:spcAft>
                <a:spcPts val="600"/>
              </a:spcAft>
            </a:pPr>
            <a:r>
              <a:rPr lang="en-US" sz="2400" i="0"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Thiên</a:t>
            </a:r>
            <a:r>
              <a:rPr lang="en-US" sz="2400" i="0"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2400" i="0"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đình</a:t>
            </a:r>
            <a:r>
              <a:rPr lang="en-US" sz="2400" i="0"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2400" i="0" dirty="0" err="1">
                <a:solidFill>
                  <a:srgbClr val="7030A0"/>
                </a:solidFill>
                <a:effectLst/>
                <a:latin typeface="Arial" panose="020B0604020202020204" pitchFamily="34" charset="0"/>
                <a:ea typeface="Arial-Rounded" panose="020B0500000000000000" pitchFamily="34" charset="0"/>
                <a:cs typeface="Arial" panose="020B0604020202020204" pitchFamily="34" charset="0"/>
              </a:rPr>
              <a:t>triều</a:t>
            </a:r>
            <a:r>
              <a:rPr lang="en-US" sz="2400" i="0" dirty="0">
                <a:solidFill>
                  <a:srgbClr val="7030A0"/>
                </a:solidFill>
                <a:effectLst/>
                <a:latin typeface="Arial" panose="020B0604020202020204" pitchFamily="34" charset="0"/>
                <a:ea typeface="Arial-Rounded" panose="020B0500000000000000" pitchFamily="34" charset="0"/>
                <a:cs typeface="Arial" panose="020B0604020202020204" pitchFamily="34" charset="0"/>
              </a:rPr>
              <a:t> </a:t>
            </a:r>
            <a:r>
              <a:rPr lang="en-US" sz="2400" i="0" dirty="0" err="1">
                <a:solidFill>
                  <a:srgbClr val="7030A0"/>
                </a:solidFill>
                <a:effectLst/>
                <a:latin typeface="Arial" panose="020B0604020202020204" pitchFamily="34" charset="0"/>
                <a:ea typeface="Arial-Rounded" panose="020B0500000000000000" pitchFamily="34" charset="0"/>
                <a:cs typeface="Arial" panose="020B0604020202020204" pitchFamily="34" charset="0"/>
              </a:rPr>
              <a:t>đình</a:t>
            </a:r>
            <a:r>
              <a:rPr lang="en-US" sz="2400" i="0" dirty="0">
                <a:solidFill>
                  <a:srgbClr val="7030A0"/>
                </a:solidFill>
                <a:effectLst/>
                <a:latin typeface="Arial" panose="020B0604020202020204" pitchFamily="34" charset="0"/>
                <a:ea typeface="Arial-Rounded" panose="020B0500000000000000" pitchFamily="34" charset="0"/>
                <a:cs typeface="Arial" panose="020B0604020202020204" pitchFamily="34" charset="0"/>
              </a:rPr>
              <a:t> ở </a:t>
            </a:r>
            <a:r>
              <a:rPr lang="en-US" sz="2400" i="0" dirty="0" err="1">
                <a:solidFill>
                  <a:srgbClr val="7030A0"/>
                </a:solidFill>
                <a:effectLst/>
                <a:latin typeface="Arial" panose="020B0604020202020204" pitchFamily="34" charset="0"/>
                <a:ea typeface="Arial-Rounded" panose="020B0500000000000000" pitchFamily="34" charset="0"/>
                <a:cs typeface="Arial" panose="020B0604020202020204" pitchFamily="34" charset="0"/>
              </a:rPr>
              <a:t>trên</a:t>
            </a:r>
            <a:r>
              <a:rPr lang="en-US" sz="2400" i="0" dirty="0">
                <a:solidFill>
                  <a:srgbClr val="7030A0"/>
                </a:solidFill>
                <a:effectLst/>
                <a:latin typeface="Arial" panose="020B0604020202020204" pitchFamily="34" charset="0"/>
                <a:ea typeface="Arial-Rounded" panose="020B0500000000000000" pitchFamily="34" charset="0"/>
                <a:cs typeface="Arial" panose="020B0604020202020204" pitchFamily="34" charset="0"/>
              </a:rPr>
              <a:t> </a:t>
            </a:r>
            <a:r>
              <a:rPr lang="en-US" sz="2400" i="0" dirty="0" err="1">
                <a:solidFill>
                  <a:srgbClr val="7030A0"/>
                </a:solidFill>
                <a:effectLst/>
                <a:latin typeface="Arial" panose="020B0604020202020204" pitchFamily="34" charset="0"/>
                <a:ea typeface="Arial-Rounded" panose="020B0500000000000000" pitchFamily="34" charset="0"/>
                <a:cs typeface="Arial" panose="020B0604020202020204" pitchFamily="34" charset="0"/>
              </a:rPr>
              <a:t>trời</a:t>
            </a:r>
            <a:r>
              <a:rPr lang="en-US" sz="2400" i="0" dirty="0">
                <a:solidFill>
                  <a:srgbClr val="7030A0"/>
                </a:solidFill>
                <a:effectLst/>
                <a:latin typeface="Arial" panose="020B0604020202020204" pitchFamily="34" charset="0"/>
                <a:ea typeface="Arial-Rounded" panose="020B0500000000000000" pitchFamily="34" charset="0"/>
                <a:cs typeface="Arial" panose="020B0604020202020204" pitchFamily="34" charset="0"/>
              </a:rPr>
              <a:t>, </a:t>
            </a:r>
            <a:r>
              <a:rPr lang="en-US" sz="2400" i="0" dirty="0" err="1">
                <a:solidFill>
                  <a:srgbClr val="7030A0"/>
                </a:solidFill>
                <a:effectLst/>
                <a:latin typeface="Arial" panose="020B0604020202020204" pitchFamily="34" charset="0"/>
                <a:ea typeface="Arial-Rounded" panose="020B0500000000000000" pitchFamily="34" charset="0"/>
                <a:cs typeface="Arial" panose="020B0604020202020204" pitchFamily="34" charset="0"/>
              </a:rPr>
              <a:t>theo</a:t>
            </a:r>
            <a:r>
              <a:rPr lang="en-US" sz="2400" i="0" dirty="0">
                <a:solidFill>
                  <a:srgbClr val="7030A0"/>
                </a:solidFill>
                <a:effectLst/>
                <a:latin typeface="Arial" panose="020B0604020202020204" pitchFamily="34" charset="0"/>
                <a:ea typeface="Arial-Rounded" panose="020B0500000000000000" pitchFamily="34" charset="0"/>
                <a:cs typeface="Arial" panose="020B0604020202020204" pitchFamily="34" charset="0"/>
              </a:rPr>
              <a:t> </a:t>
            </a:r>
            <a:r>
              <a:rPr lang="en-US" sz="2400" i="0" dirty="0" err="1">
                <a:solidFill>
                  <a:srgbClr val="7030A0"/>
                </a:solidFill>
                <a:effectLst/>
                <a:latin typeface="Arial" panose="020B0604020202020204" pitchFamily="34" charset="0"/>
                <a:ea typeface="Arial-Rounded" panose="020B0500000000000000" pitchFamily="34" charset="0"/>
                <a:cs typeface="Arial" panose="020B0604020202020204" pitchFamily="34" charset="0"/>
              </a:rPr>
              <a:t>tưởng</a:t>
            </a:r>
            <a:r>
              <a:rPr lang="en-US" sz="2400" i="0" dirty="0">
                <a:solidFill>
                  <a:srgbClr val="7030A0"/>
                </a:solidFill>
                <a:effectLst/>
                <a:latin typeface="Arial" panose="020B0604020202020204" pitchFamily="34" charset="0"/>
                <a:ea typeface="Arial-Rounded" panose="020B0500000000000000" pitchFamily="34" charset="0"/>
                <a:cs typeface="Arial" panose="020B0604020202020204" pitchFamily="34" charset="0"/>
              </a:rPr>
              <a:t> </a:t>
            </a:r>
            <a:r>
              <a:rPr lang="en-US" sz="2400" i="0" dirty="0" err="1">
                <a:solidFill>
                  <a:srgbClr val="7030A0"/>
                </a:solidFill>
                <a:effectLst/>
                <a:latin typeface="Arial" panose="020B0604020202020204" pitchFamily="34" charset="0"/>
                <a:ea typeface="Arial-Rounded" panose="020B0500000000000000" pitchFamily="34" charset="0"/>
                <a:cs typeface="Arial" panose="020B0604020202020204" pitchFamily="34" charset="0"/>
              </a:rPr>
              <a:t>tượng</a:t>
            </a:r>
            <a:r>
              <a:rPr lang="en-US" sz="2400" i="0" dirty="0">
                <a:solidFill>
                  <a:srgbClr val="7030A0"/>
                </a:solidFill>
                <a:effectLst/>
                <a:latin typeface="Arial" panose="020B0604020202020204" pitchFamily="34" charset="0"/>
                <a:ea typeface="Arial-Rounded" panose="020B0500000000000000" pitchFamily="34" charset="0"/>
                <a:cs typeface="Arial" panose="020B0604020202020204" pitchFamily="34" charset="0"/>
              </a:rPr>
              <a:t> </a:t>
            </a:r>
            <a:r>
              <a:rPr lang="en-US" sz="2400" i="0" dirty="0" err="1">
                <a:solidFill>
                  <a:srgbClr val="7030A0"/>
                </a:solidFill>
                <a:effectLst/>
                <a:latin typeface="Arial" panose="020B0604020202020204" pitchFamily="34" charset="0"/>
                <a:ea typeface="Arial-Rounded" panose="020B0500000000000000" pitchFamily="34" charset="0"/>
                <a:cs typeface="Arial" panose="020B0604020202020204" pitchFamily="34" charset="0"/>
              </a:rPr>
              <a:t>của</a:t>
            </a:r>
            <a:r>
              <a:rPr lang="en-US" sz="2400" i="0" dirty="0">
                <a:solidFill>
                  <a:srgbClr val="7030A0"/>
                </a:solidFill>
                <a:effectLst/>
                <a:latin typeface="Arial" panose="020B0604020202020204" pitchFamily="34" charset="0"/>
                <a:ea typeface="Arial-Rounded" panose="020B0500000000000000" pitchFamily="34" charset="0"/>
                <a:cs typeface="Arial" panose="020B0604020202020204" pitchFamily="34" charset="0"/>
              </a:rPr>
              <a:t> </a:t>
            </a:r>
            <a:r>
              <a:rPr lang="en-US" sz="2400" i="0" dirty="0" err="1">
                <a:solidFill>
                  <a:srgbClr val="7030A0"/>
                </a:solidFill>
                <a:effectLst/>
                <a:latin typeface="Arial" panose="020B0604020202020204" pitchFamily="34" charset="0"/>
                <a:ea typeface="Arial-Rounded" panose="020B0500000000000000" pitchFamily="34" charset="0"/>
                <a:cs typeface="Arial" panose="020B0604020202020204" pitchFamily="34" charset="0"/>
              </a:rPr>
              <a:t>người</a:t>
            </a:r>
            <a:r>
              <a:rPr lang="en-US" sz="2400" i="0" dirty="0">
                <a:solidFill>
                  <a:srgbClr val="7030A0"/>
                </a:solidFill>
                <a:effectLst/>
                <a:latin typeface="Arial" panose="020B0604020202020204" pitchFamily="34" charset="0"/>
                <a:ea typeface="Arial-Rounded" panose="020B0500000000000000" pitchFamily="34" charset="0"/>
                <a:cs typeface="Arial" panose="020B0604020202020204" pitchFamily="34" charset="0"/>
              </a:rPr>
              <a:t> </a:t>
            </a:r>
            <a:r>
              <a:rPr lang="en-US" sz="2400" i="0" dirty="0" err="1">
                <a:solidFill>
                  <a:srgbClr val="7030A0"/>
                </a:solidFill>
                <a:effectLst/>
                <a:latin typeface="Arial" panose="020B0604020202020204" pitchFamily="34" charset="0"/>
                <a:ea typeface="Arial-Rounded" panose="020B0500000000000000" pitchFamily="34" charset="0"/>
                <a:cs typeface="Arial" panose="020B0604020202020204" pitchFamily="34" charset="0"/>
              </a:rPr>
              <a:t>xưa</a:t>
            </a:r>
            <a:endParaRPr lang="en-US" sz="2400" dirty="0">
              <a:solidFill>
                <a:srgbClr val="7030A0"/>
              </a:solidFill>
              <a:latin typeface="Arial" panose="020B0604020202020204" pitchFamily="34" charset="0"/>
              <a:ea typeface="Arial-Rounded" panose="020B0500000000000000" pitchFamily="34" charset="0"/>
              <a:cs typeface="Arial" panose="020B0604020202020204" pitchFamily="34" charset="0"/>
            </a:endParaRPr>
          </a:p>
        </p:txBody>
      </p:sp>
      <p:sp>
        <p:nvSpPr>
          <p:cNvPr id="2" name="TextBox 1">
            <a:extLst>
              <a:ext uri="{FF2B5EF4-FFF2-40B4-BE49-F238E27FC236}">
                <a16:creationId xmlns:a16="http://schemas.microsoft.com/office/drawing/2014/main" id="{C8FA95DD-DEF1-443D-897C-235271C18883}"/>
              </a:ext>
            </a:extLst>
          </p:cNvPr>
          <p:cNvSpPr txBox="1"/>
          <p:nvPr/>
        </p:nvSpPr>
        <p:spPr>
          <a:xfrm>
            <a:off x="6512452" y="2934097"/>
            <a:ext cx="2086253" cy="584775"/>
          </a:xfrm>
          <a:prstGeom prst="rect">
            <a:avLst/>
          </a:prstGeom>
          <a:noFill/>
        </p:spPr>
        <p:txBody>
          <a:bodyPr wrap="square" rtlCol="0">
            <a:spAutoFit/>
          </a:bodyPr>
          <a:lstStyle/>
          <a:p>
            <a:r>
              <a:rPr lang="vi-VN" sz="3200" dirty="0">
                <a:solidFill>
                  <a:srgbClr val="002060"/>
                </a:solidFill>
                <a:latin typeface="Arial" panose="020B0604020202020204" pitchFamily="34" charset="0"/>
                <a:cs typeface="Arial" panose="020B0604020202020204" pitchFamily="34" charset="0"/>
              </a:rPr>
              <a:t>thiên đình</a:t>
            </a:r>
            <a:endParaRPr lang="en-US" sz="3200" dirty="0">
              <a:solidFill>
                <a:srgbClr val="00206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E27529E-4E21-5BBF-2D2B-3ECBBD87255A}"/>
              </a:ext>
            </a:extLst>
          </p:cNvPr>
          <p:cNvSpPr txBox="1"/>
          <p:nvPr/>
        </p:nvSpPr>
        <p:spPr>
          <a:xfrm>
            <a:off x="3728852" y="445385"/>
            <a:ext cx="4353578" cy="715089"/>
          </a:xfrm>
          <a:prstGeom prst="roundRect">
            <a:avLst/>
          </a:prstGeom>
          <a:solidFill>
            <a:srgbClr val="FFFF00"/>
          </a:solidFill>
          <a:ln>
            <a:solidFill>
              <a:schemeClr val="accent2">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Luyện</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đọc</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87713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1" grpId="0" nodeType="clickEffect">
                                  <p:stCondLst>
                                    <p:cond delay="0"/>
                                  </p:stCondLst>
                                  <p:childTnLst>
                                    <p:set>
                                      <p:cBhvr override="childStyle">
                                        <p:cTn id="6" dur="indefinite"/>
                                        <p:tgtEl>
                                          <p:spTgt spid="2"/>
                                        </p:tgtEl>
                                        <p:attrNameLst>
                                          <p:attrName>style.color</p:attrName>
                                        </p:attrNameLst>
                                      </p:cBhvr>
                                      <p:to>
                                        <p:clrVal>
                                          <a:srgbClr val="CC0000"/>
                                        </p:clrVal>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up)">
                                      <p:cBhvr>
                                        <p:cTn id="1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6451CAD-A80E-47C4-8550-CACB2E0D7FB9}"/>
              </a:ext>
            </a:extLst>
          </p:cNvPr>
          <p:cNvSpPr txBox="1"/>
          <p:nvPr/>
        </p:nvSpPr>
        <p:spPr>
          <a:xfrm>
            <a:off x="967666" y="1031818"/>
            <a:ext cx="10350857"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Đến cửa nhà Trời, chỉ thấy một cái trống to, cóc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Anh cua bò vào chum nước này. Cô ong đợi sau cánh cửa. Còn chị cáo, anh gấu, anh cọp thì nấp ở hai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Sắp đặt xong, cóc một mình bước tới, lấy dùi đánh ba hồi trống. Thấy chú cóc bé tẹo dám </a:t>
            </a:r>
            <a:r>
              <a:rPr kumimoji="0" lang="vi-VN" sz="2400" i="0" u="none" strike="noStrike" kern="1200" cap="none" spc="0" normalizeH="0" baseline="0" noProof="0" dirty="0">
                <a:ln>
                  <a:noFill/>
                </a:ln>
                <a:solidFill>
                  <a:srgbClr val="FEF2E8"/>
                </a:solidFill>
                <a:effectLst/>
                <a:uLnTx/>
                <a:uFillTx/>
                <a:latin typeface="Arial" panose="020B0604020202020204" pitchFamily="34" charset="0"/>
                <a:ea typeface="Arial-Rounded" panose="020B0500000000000000" pitchFamily="34" charset="0"/>
                <a:cs typeface="Arial" panose="020B0604020202020204" pitchFamily="34" charset="0"/>
              </a:rPr>
              <a:t>náo động</a:t>
            </a:r>
            <a:r>
              <a:rPr kumimoji="0" lang="vi-VN" sz="24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a:t>
            </a:r>
            <a:r>
              <a:rPr kumimoji="0" lang="vi-VN" sz="2400" i="0" u="none" strike="noStrike" kern="1200" cap="none" spc="0" normalizeH="0" baseline="0" noProof="0" dirty="0">
                <a:ln>
                  <a:noFill/>
                </a:ln>
                <a:solidFill>
                  <a:srgbClr val="FEF0E7"/>
                </a:solidFill>
                <a:effectLst/>
                <a:uLnTx/>
                <a:uFillTx/>
                <a:latin typeface="Arial" panose="020B0604020202020204" pitchFamily="34" charset="0"/>
                <a:ea typeface="Arial-Rounded" panose="020B0500000000000000" pitchFamily="34" charset="0"/>
                <a:cs typeface="Arial" panose="020B0604020202020204" pitchFamily="34" charset="0"/>
              </a:rPr>
              <a:t> lưỡi tầm sét</a:t>
            </a:r>
            <a:r>
              <a:rPr kumimoji="0" lang="vi-VN" sz="24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hùng hổ đi ra, chưa kịp nhìn </a:t>
            </a:r>
            <a:r>
              <a:rPr kumimoji="0" lang="vi-VN" sz="2400" i="0" u="none" strike="noStrike" kern="1200" cap="none" spc="0" normalizeH="0" baseline="0" noProof="0" dirty="0">
                <a:ln>
                  <a:noFill/>
                </a:ln>
                <a:solidFill>
                  <a:srgbClr val="FEEFE7"/>
                </a:solidFill>
                <a:effectLst/>
                <a:uLnTx/>
                <a:uFillTx/>
                <a:latin typeface="Arial" panose="020B0604020202020204" pitchFamily="34" charset="0"/>
                <a:ea typeface="Arial-Rounded" panose="020B0500000000000000" pitchFamily="34" charset="0"/>
                <a:cs typeface="Arial" panose="020B0604020202020204" pitchFamily="34" charset="0"/>
              </a:rPr>
              <a:t>địch thủ</a:t>
            </a:r>
            <a:r>
              <a:rPr kumimoji="0" lang="vi-VN" sz="24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đã bị ong ở sau cửa bay ra đốt túi bụi. Thần nhảy vào chum nước, lập tức cua giơ càng ra kẹp. Thần đau quá, nhảy ra thì bị cọp vồ.</a:t>
            </a:r>
            <a:r>
              <a:rPr kumimoji="0" lang="en-US" sz="24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21" name="MH_SubTitle_1">
            <a:extLst>
              <a:ext uri="{FF2B5EF4-FFF2-40B4-BE49-F238E27FC236}">
                <a16:creationId xmlns:a16="http://schemas.microsoft.com/office/drawing/2014/main" id="{2BFE8331-C724-4960-ABF5-5708080DE46D}"/>
              </a:ext>
            </a:extLst>
          </p:cNvPr>
          <p:cNvSpPr>
            <a:spLocks/>
          </p:cNvSpPr>
          <p:nvPr>
            <p:custDataLst>
              <p:tags r:id="rId1"/>
            </p:custDataLst>
          </p:nvPr>
        </p:nvSpPr>
        <p:spPr bwMode="auto">
          <a:xfrm>
            <a:off x="576297" y="654335"/>
            <a:ext cx="630651" cy="605681"/>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 panose="020B0604020202020204" pitchFamily="34" charset="0"/>
              <a:ea typeface="字魂36号-正文宋楷" panose="02000000000000000000" pitchFamily="2" charset="-122"/>
              <a:cs typeface="Arial" panose="020B0604020202020204" pitchFamily="34" charset="0"/>
            </a:endParaRPr>
          </a:p>
        </p:txBody>
      </p:sp>
      <p:sp>
        <p:nvSpPr>
          <p:cNvPr id="22" name="TextBox 21">
            <a:extLst>
              <a:ext uri="{FF2B5EF4-FFF2-40B4-BE49-F238E27FC236}">
                <a16:creationId xmlns:a16="http://schemas.microsoft.com/office/drawing/2014/main" id="{6751CEF2-886C-43BE-AD9F-8EDF86D1AC53}"/>
              </a:ext>
            </a:extLst>
          </p:cNvPr>
          <p:cNvSpPr txBox="1"/>
          <p:nvPr/>
        </p:nvSpPr>
        <p:spPr>
          <a:xfrm>
            <a:off x="739536" y="786028"/>
            <a:ext cx="30417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rPr>
              <a:t>2</a:t>
            </a:r>
            <a:endParaRPr kumimoji="0" lang="en-US" sz="28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endParaRPr>
          </a:p>
        </p:txBody>
      </p:sp>
      <p:grpSp>
        <p:nvGrpSpPr>
          <p:cNvPr id="23" name="Group 22">
            <a:extLst>
              <a:ext uri="{FF2B5EF4-FFF2-40B4-BE49-F238E27FC236}">
                <a16:creationId xmlns:a16="http://schemas.microsoft.com/office/drawing/2014/main" id="{3BCED7CD-8A15-4C21-B029-413C538B6E35}"/>
              </a:ext>
            </a:extLst>
          </p:cNvPr>
          <p:cNvGrpSpPr/>
          <p:nvPr/>
        </p:nvGrpSpPr>
        <p:grpSpPr>
          <a:xfrm>
            <a:off x="8421809" y="4793942"/>
            <a:ext cx="2675277" cy="1680850"/>
            <a:chOff x="2778432" y="970903"/>
            <a:chExt cx="6045972" cy="5101423"/>
          </a:xfrm>
        </p:grpSpPr>
        <p:pic>
          <p:nvPicPr>
            <p:cNvPr id="24" name="Picture 23">
              <a:extLst>
                <a:ext uri="{FF2B5EF4-FFF2-40B4-BE49-F238E27FC236}">
                  <a16:creationId xmlns:a16="http://schemas.microsoft.com/office/drawing/2014/main" id="{BEC2B134-0D42-418F-98A8-040DC626EF07}"/>
                </a:ext>
              </a:extLst>
            </p:cNvPr>
            <p:cNvPicPr>
              <a:picLocks noChangeAspect="1"/>
            </p:cNvPicPr>
            <p:nvPr/>
          </p:nvPicPr>
          <p:blipFill>
            <a:blip r:embed="rId4"/>
            <a:stretch>
              <a:fillRect/>
            </a:stretch>
          </p:blipFill>
          <p:spPr>
            <a:xfrm>
              <a:off x="3211946" y="2722949"/>
              <a:ext cx="717578" cy="479764"/>
            </a:xfrm>
            <a:prstGeom prst="rect">
              <a:avLst/>
            </a:prstGeom>
          </p:spPr>
        </p:pic>
        <p:grpSp>
          <p:nvGrpSpPr>
            <p:cNvPr id="25" name="Group 24">
              <a:extLst>
                <a:ext uri="{FF2B5EF4-FFF2-40B4-BE49-F238E27FC236}">
                  <a16:creationId xmlns:a16="http://schemas.microsoft.com/office/drawing/2014/main" id="{04333A3E-113A-4259-8CBA-7DC24844678D}"/>
                </a:ext>
              </a:extLst>
            </p:cNvPr>
            <p:cNvGrpSpPr/>
            <p:nvPr/>
          </p:nvGrpSpPr>
          <p:grpSpPr>
            <a:xfrm>
              <a:off x="2778432" y="970903"/>
              <a:ext cx="6045972" cy="5101423"/>
              <a:chOff x="2778432" y="970903"/>
              <a:chExt cx="6045972" cy="5101423"/>
            </a:xfrm>
          </p:grpSpPr>
          <p:pic>
            <p:nvPicPr>
              <p:cNvPr id="27" name="Picture 26">
                <a:extLst>
                  <a:ext uri="{FF2B5EF4-FFF2-40B4-BE49-F238E27FC236}">
                    <a16:creationId xmlns:a16="http://schemas.microsoft.com/office/drawing/2014/main" id="{584C46E1-8B36-4BB4-885C-C4446155DBB5}"/>
                  </a:ext>
                </a:extLst>
              </p:cNvPr>
              <p:cNvPicPr>
                <a:picLocks noChangeAspect="1"/>
              </p:cNvPicPr>
              <p:nvPr/>
            </p:nvPicPr>
            <p:blipFill>
              <a:blip r:embed="rId5"/>
              <a:stretch>
                <a:fillRect/>
              </a:stretch>
            </p:blipFill>
            <p:spPr>
              <a:xfrm>
                <a:off x="2778432" y="970903"/>
                <a:ext cx="6045972" cy="5101423"/>
              </a:xfrm>
              <a:prstGeom prst="rect">
                <a:avLst/>
              </a:prstGeom>
            </p:spPr>
          </p:pic>
          <p:sp>
            <p:nvSpPr>
              <p:cNvPr id="28" name="Freeform: Shape 27">
                <a:extLst>
                  <a:ext uri="{FF2B5EF4-FFF2-40B4-BE49-F238E27FC236}">
                    <a16:creationId xmlns:a16="http://schemas.microsoft.com/office/drawing/2014/main" id="{EE21CCD6-296F-417F-ABF1-96635AC397E5}"/>
                  </a:ext>
                </a:extLst>
              </p:cNvPr>
              <p:cNvSpPr/>
              <p:nvPr/>
            </p:nvSpPr>
            <p:spPr>
              <a:xfrm>
                <a:off x="2778432" y="970903"/>
                <a:ext cx="1118309" cy="490382"/>
              </a:xfrm>
              <a:custGeom>
                <a:avLst/>
                <a:gdLst>
                  <a:gd name="connsiteX0" fmla="*/ 35510 w 790112"/>
                  <a:gd name="connsiteY0" fmla="*/ 0 h 319596"/>
                  <a:gd name="connsiteX1" fmla="*/ 772357 w 790112"/>
                  <a:gd name="connsiteY1" fmla="*/ 0 h 319596"/>
                  <a:gd name="connsiteX2" fmla="*/ 692458 w 790112"/>
                  <a:gd name="connsiteY2" fmla="*/ 168676 h 319596"/>
                  <a:gd name="connsiteX3" fmla="*/ 790112 w 790112"/>
                  <a:gd name="connsiteY3" fmla="*/ 310718 h 319596"/>
                  <a:gd name="connsiteX4" fmla="*/ 0 w 790112"/>
                  <a:gd name="connsiteY4" fmla="*/ 319596 h 319596"/>
                  <a:gd name="connsiteX5" fmla="*/ 35510 w 790112"/>
                  <a:gd name="connsiteY5" fmla="*/ 0 h 31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0112" h="319596">
                    <a:moveTo>
                      <a:pt x="35510" y="0"/>
                    </a:moveTo>
                    <a:lnTo>
                      <a:pt x="772357" y="0"/>
                    </a:lnTo>
                    <a:lnTo>
                      <a:pt x="692458" y="168676"/>
                    </a:lnTo>
                    <a:lnTo>
                      <a:pt x="790112" y="310718"/>
                    </a:lnTo>
                    <a:lnTo>
                      <a:pt x="0" y="319596"/>
                    </a:lnTo>
                    <a:lnTo>
                      <a:pt x="35510" y="0"/>
                    </a:lnTo>
                    <a:close/>
                  </a:path>
                </a:pathLst>
              </a:custGeom>
              <a:solidFill>
                <a:srgbClr val="CAEBFC"/>
              </a:solidFill>
              <a:ln>
                <a:solidFill>
                  <a:srgbClr val="CAE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D16BCDF0-DF88-408E-A414-CAEA157001F9}"/>
                  </a:ext>
                </a:extLst>
              </p:cNvPr>
              <p:cNvSpPr/>
              <p:nvPr/>
            </p:nvSpPr>
            <p:spPr>
              <a:xfrm>
                <a:off x="3186241" y="1449216"/>
                <a:ext cx="568605" cy="398238"/>
              </a:xfrm>
              <a:custGeom>
                <a:avLst/>
                <a:gdLst>
                  <a:gd name="connsiteX0" fmla="*/ 17963 w 383819"/>
                  <a:gd name="connsiteY0" fmla="*/ 44389 h 292963"/>
                  <a:gd name="connsiteX1" fmla="*/ 17963 w 383819"/>
                  <a:gd name="connsiteY1" fmla="*/ 44389 h 292963"/>
                  <a:gd name="connsiteX2" fmla="*/ 97862 w 383819"/>
                  <a:gd name="connsiteY2" fmla="*/ 26633 h 292963"/>
                  <a:gd name="connsiteX3" fmla="*/ 124495 w 383819"/>
                  <a:gd name="connsiteY3" fmla="*/ 8878 h 292963"/>
                  <a:gd name="connsiteX4" fmla="*/ 151128 w 383819"/>
                  <a:gd name="connsiteY4" fmla="*/ 0 h 292963"/>
                  <a:gd name="connsiteX5" fmla="*/ 266537 w 383819"/>
                  <a:gd name="connsiteY5" fmla="*/ 8878 h 292963"/>
                  <a:gd name="connsiteX6" fmla="*/ 293170 w 383819"/>
                  <a:gd name="connsiteY6" fmla="*/ 17756 h 292963"/>
                  <a:gd name="connsiteX7" fmla="*/ 328681 w 383819"/>
                  <a:gd name="connsiteY7" fmla="*/ 26633 h 292963"/>
                  <a:gd name="connsiteX8" fmla="*/ 373069 w 383819"/>
                  <a:gd name="connsiteY8" fmla="*/ 88777 h 292963"/>
                  <a:gd name="connsiteX9" fmla="*/ 381947 w 383819"/>
                  <a:gd name="connsiteY9" fmla="*/ 124288 h 292963"/>
                  <a:gd name="connsiteX10" fmla="*/ 355314 w 383819"/>
                  <a:gd name="connsiteY10" fmla="*/ 284086 h 292963"/>
                  <a:gd name="connsiteX11" fmla="*/ 328681 w 383819"/>
                  <a:gd name="connsiteY11" fmla="*/ 292963 h 292963"/>
                  <a:gd name="connsiteX12" fmla="*/ 302048 w 383819"/>
                  <a:gd name="connsiteY12" fmla="*/ 284086 h 292963"/>
                  <a:gd name="connsiteX13" fmla="*/ 248782 w 383819"/>
                  <a:gd name="connsiteY13" fmla="*/ 257453 h 292963"/>
                  <a:gd name="connsiteX14" fmla="*/ 17963 w 383819"/>
                  <a:gd name="connsiteY14" fmla="*/ 248575 h 292963"/>
                  <a:gd name="connsiteX15" fmla="*/ 207 w 383819"/>
                  <a:gd name="connsiteY15" fmla="*/ 195309 h 292963"/>
                  <a:gd name="connsiteX16" fmla="*/ 9085 w 383819"/>
                  <a:gd name="connsiteY16" fmla="*/ 115410 h 292963"/>
                  <a:gd name="connsiteX17" fmla="*/ 17963 w 383819"/>
                  <a:gd name="connsiteY17" fmla="*/ 44389 h 29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19" h="292963">
                    <a:moveTo>
                      <a:pt x="17963" y="44389"/>
                    </a:moveTo>
                    <a:lnTo>
                      <a:pt x="17963" y="44389"/>
                    </a:lnTo>
                    <a:cubicBezTo>
                      <a:pt x="44596" y="38470"/>
                      <a:pt x="71979" y="35261"/>
                      <a:pt x="97862" y="26633"/>
                    </a:cubicBezTo>
                    <a:cubicBezTo>
                      <a:pt x="107984" y="23259"/>
                      <a:pt x="114952" y="13650"/>
                      <a:pt x="124495" y="8878"/>
                    </a:cubicBezTo>
                    <a:cubicBezTo>
                      <a:pt x="132865" y="4693"/>
                      <a:pt x="142250" y="2959"/>
                      <a:pt x="151128" y="0"/>
                    </a:cubicBezTo>
                    <a:cubicBezTo>
                      <a:pt x="189598" y="2959"/>
                      <a:pt x="228252" y="4092"/>
                      <a:pt x="266537" y="8878"/>
                    </a:cubicBezTo>
                    <a:cubicBezTo>
                      <a:pt x="275823" y="10039"/>
                      <a:pt x="284172" y="15185"/>
                      <a:pt x="293170" y="17756"/>
                    </a:cubicBezTo>
                    <a:cubicBezTo>
                      <a:pt x="304902" y="21108"/>
                      <a:pt x="316844" y="23674"/>
                      <a:pt x="328681" y="26633"/>
                    </a:cubicBezTo>
                    <a:cubicBezTo>
                      <a:pt x="365741" y="63693"/>
                      <a:pt x="361732" y="49096"/>
                      <a:pt x="373069" y="88777"/>
                    </a:cubicBezTo>
                    <a:cubicBezTo>
                      <a:pt x="376421" y="100509"/>
                      <a:pt x="378988" y="112451"/>
                      <a:pt x="381947" y="124288"/>
                    </a:cubicBezTo>
                    <a:cubicBezTo>
                      <a:pt x="381081" y="137272"/>
                      <a:pt x="395654" y="251815"/>
                      <a:pt x="355314" y="284086"/>
                    </a:cubicBezTo>
                    <a:cubicBezTo>
                      <a:pt x="348007" y="289932"/>
                      <a:pt x="337559" y="290004"/>
                      <a:pt x="328681" y="292963"/>
                    </a:cubicBezTo>
                    <a:cubicBezTo>
                      <a:pt x="319803" y="290004"/>
                      <a:pt x="310418" y="288271"/>
                      <a:pt x="302048" y="284086"/>
                    </a:cubicBezTo>
                    <a:cubicBezTo>
                      <a:pt x="280020" y="273072"/>
                      <a:pt x="274670" y="259238"/>
                      <a:pt x="248782" y="257453"/>
                    </a:cubicBezTo>
                    <a:cubicBezTo>
                      <a:pt x="171968" y="252156"/>
                      <a:pt x="94903" y="251534"/>
                      <a:pt x="17963" y="248575"/>
                    </a:cubicBezTo>
                    <a:cubicBezTo>
                      <a:pt x="12044" y="230820"/>
                      <a:pt x="-1860" y="213910"/>
                      <a:pt x="207" y="195309"/>
                    </a:cubicBezTo>
                    <a:cubicBezTo>
                      <a:pt x="3166" y="168676"/>
                      <a:pt x="4679" y="141842"/>
                      <a:pt x="9085" y="115410"/>
                    </a:cubicBezTo>
                    <a:cubicBezTo>
                      <a:pt x="20770" y="45300"/>
                      <a:pt x="16483" y="56226"/>
                      <a:pt x="17963" y="44389"/>
                    </a:cubicBezTo>
                    <a:close/>
                  </a:path>
                </a:pathLst>
              </a:custGeom>
              <a:solidFill>
                <a:srgbClr val="CAEBFC"/>
              </a:solidFill>
              <a:ln>
                <a:solidFill>
                  <a:srgbClr val="CAE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DF554A6F-5AD8-479C-BABC-9F2A9FFF3884}"/>
                  </a:ext>
                </a:extLst>
              </p:cNvPr>
              <p:cNvSpPr/>
              <p:nvPr/>
            </p:nvSpPr>
            <p:spPr>
              <a:xfrm>
                <a:off x="3843141" y="1589103"/>
                <a:ext cx="2746467" cy="1677880"/>
              </a:xfrm>
              <a:custGeom>
                <a:avLst/>
                <a:gdLst>
                  <a:gd name="connsiteX0" fmla="*/ 9768 w 2746467"/>
                  <a:gd name="connsiteY0" fmla="*/ 35511 h 1677880"/>
                  <a:gd name="connsiteX1" fmla="*/ 9768 w 2746467"/>
                  <a:gd name="connsiteY1" fmla="*/ 35511 h 1677880"/>
                  <a:gd name="connsiteX2" fmla="*/ 338242 w 2746467"/>
                  <a:gd name="connsiteY2" fmla="*/ 26633 h 1677880"/>
                  <a:gd name="connsiteX3" fmla="*/ 373752 w 2746467"/>
                  <a:gd name="connsiteY3" fmla="*/ 17755 h 1677880"/>
                  <a:gd name="connsiteX4" fmla="*/ 515795 w 2746467"/>
                  <a:gd name="connsiteY4" fmla="*/ 8878 h 1677880"/>
                  <a:gd name="connsiteX5" fmla="*/ 577939 w 2746467"/>
                  <a:gd name="connsiteY5" fmla="*/ 0 h 1677880"/>
                  <a:gd name="connsiteX6" fmla="*/ 1199376 w 2746467"/>
                  <a:gd name="connsiteY6" fmla="*/ 17755 h 1677880"/>
                  <a:gd name="connsiteX7" fmla="*/ 1439073 w 2746467"/>
                  <a:gd name="connsiteY7" fmla="*/ 35511 h 1677880"/>
                  <a:gd name="connsiteX8" fmla="*/ 1527849 w 2746467"/>
                  <a:gd name="connsiteY8" fmla="*/ 44388 h 1677880"/>
                  <a:gd name="connsiteX9" fmla="*/ 1572238 w 2746467"/>
                  <a:gd name="connsiteY9" fmla="*/ 53266 h 1677880"/>
                  <a:gd name="connsiteX10" fmla="*/ 1696525 w 2746467"/>
                  <a:gd name="connsiteY10" fmla="*/ 79899 h 1677880"/>
                  <a:gd name="connsiteX11" fmla="*/ 1749791 w 2746467"/>
                  <a:gd name="connsiteY11" fmla="*/ 97654 h 1677880"/>
                  <a:gd name="connsiteX12" fmla="*/ 1776424 w 2746467"/>
                  <a:gd name="connsiteY12" fmla="*/ 106532 h 1677880"/>
                  <a:gd name="connsiteX13" fmla="*/ 1794179 w 2746467"/>
                  <a:gd name="connsiteY13" fmla="*/ 133165 h 1677880"/>
                  <a:gd name="connsiteX14" fmla="*/ 1811935 w 2746467"/>
                  <a:gd name="connsiteY14" fmla="*/ 150920 h 1677880"/>
                  <a:gd name="connsiteX15" fmla="*/ 1820812 w 2746467"/>
                  <a:gd name="connsiteY15" fmla="*/ 177553 h 1677880"/>
                  <a:gd name="connsiteX16" fmla="*/ 1838568 w 2746467"/>
                  <a:gd name="connsiteY16" fmla="*/ 275208 h 1677880"/>
                  <a:gd name="connsiteX17" fmla="*/ 1829690 w 2746467"/>
                  <a:gd name="connsiteY17" fmla="*/ 399495 h 1677880"/>
                  <a:gd name="connsiteX18" fmla="*/ 1829690 w 2746467"/>
                  <a:gd name="connsiteY18" fmla="*/ 488272 h 1677880"/>
                  <a:gd name="connsiteX19" fmla="*/ 1918467 w 2746467"/>
                  <a:gd name="connsiteY19" fmla="*/ 514905 h 1677880"/>
                  <a:gd name="connsiteX20" fmla="*/ 2051632 w 2746467"/>
                  <a:gd name="connsiteY20" fmla="*/ 506027 h 1677880"/>
                  <a:gd name="connsiteX21" fmla="*/ 2087142 w 2746467"/>
                  <a:gd name="connsiteY21" fmla="*/ 497149 h 1677880"/>
                  <a:gd name="connsiteX22" fmla="*/ 2149286 w 2746467"/>
                  <a:gd name="connsiteY22" fmla="*/ 488272 h 1677880"/>
                  <a:gd name="connsiteX23" fmla="*/ 2273574 w 2746467"/>
                  <a:gd name="connsiteY23" fmla="*/ 479394 h 1677880"/>
                  <a:gd name="connsiteX24" fmla="*/ 2309084 w 2746467"/>
                  <a:gd name="connsiteY24" fmla="*/ 488272 h 1677880"/>
                  <a:gd name="connsiteX25" fmla="*/ 2344595 w 2746467"/>
                  <a:gd name="connsiteY25" fmla="*/ 532660 h 1677880"/>
                  <a:gd name="connsiteX26" fmla="*/ 2335717 w 2746467"/>
                  <a:gd name="connsiteY26" fmla="*/ 683580 h 1677880"/>
                  <a:gd name="connsiteX27" fmla="*/ 2264696 w 2746467"/>
                  <a:gd name="connsiteY27" fmla="*/ 701336 h 1677880"/>
                  <a:gd name="connsiteX28" fmla="*/ 2140409 w 2746467"/>
                  <a:gd name="connsiteY28" fmla="*/ 710214 h 1677880"/>
                  <a:gd name="connsiteX29" fmla="*/ 2104898 w 2746467"/>
                  <a:gd name="connsiteY29" fmla="*/ 719091 h 1677880"/>
                  <a:gd name="connsiteX30" fmla="*/ 2069387 w 2746467"/>
                  <a:gd name="connsiteY30" fmla="*/ 790113 h 1677880"/>
                  <a:gd name="connsiteX31" fmla="*/ 2042754 w 2746467"/>
                  <a:gd name="connsiteY31" fmla="*/ 843379 h 1677880"/>
                  <a:gd name="connsiteX32" fmla="*/ 2051632 w 2746467"/>
                  <a:gd name="connsiteY32" fmla="*/ 905522 h 1677880"/>
                  <a:gd name="connsiteX33" fmla="*/ 2122653 w 2746467"/>
                  <a:gd name="connsiteY33" fmla="*/ 941033 h 1677880"/>
                  <a:gd name="connsiteX34" fmla="*/ 2460005 w 2746467"/>
                  <a:gd name="connsiteY34" fmla="*/ 958788 h 1677880"/>
                  <a:gd name="connsiteX35" fmla="*/ 2495515 w 2746467"/>
                  <a:gd name="connsiteY35" fmla="*/ 967666 h 1677880"/>
                  <a:gd name="connsiteX36" fmla="*/ 2539904 w 2746467"/>
                  <a:gd name="connsiteY36" fmla="*/ 1003177 h 1677880"/>
                  <a:gd name="connsiteX37" fmla="*/ 2566537 w 2746467"/>
                  <a:gd name="connsiteY37" fmla="*/ 1056443 h 1677880"/>
                  <a:gd name="connsiteX38" fmla="*/ 2584292 w 2746467"/>
                  <a:gd name="connsiteY38" fmla="*/ 1109709 h 1677880"/>
                  <a:gd name="connsiteX39" fmla="*/ 2610925 w 2746467"/>
                  <a:gd name="connsiteY39" fmla="*/ 1162975 h 1677880"/>
                  <a:gd name="connsiteX40" fmla="*/ 2637558 w 2746467"/>
                  <a:gd name="connsiteY40" fmla="*/ 1349406 h 1677880"/>
                  <a:gd name="connsiteX41" fmla="*/ 2673069 w 2746467"/>
                  <a:gd name="connsiteY41" fmla="*/ 1393794 h 1677880"/>
                  <a:gd name="connsiteX42" fmla="*/ 2681946 w 2746467"/>
                  <a:gd name="connsiteY42" fmla="*/ 1420427 h 1677880"/>
                  <a:gd name="connsiteX43" fmla="*/ 2699702 w 2746467"/>
                  <a:gd name="connsiteY43" fmla="*/ 1438182 h 1677880"/>
                  <a:gd name="connsiteX44" fmla="*/ 2735212 w 2746467"/>
                  <a:gd name="connsiteY44" fmla="*/ 1509204 h 1677880"/>
                  <a:gd name="connsiteX45" fmla="*/ 2735212 w 2746467"/>
                  <a:gd name="connsiteY45" fmla="*/ 1615736 h 1677880"/>
                  <a:gd name="connsiteX46" fmla="*/ 2708579 w 2746467"/>
                  <a:gd name="connsiteY46" fmla="*/ 1633491 h 1677880"/>
                  <a:gd name="connsiteX47" fmla="*/ 2628680 w 2746467"/>
                  <a:gd name="connsiteY47" fmla="*/ 1660124 h 1677880"/>
                  <a:gd name="connsiteX48" fmla="*/ 2602047 w 2746467"/>
                  <a:gd name="connsiteY48" fmla="*/ 1669002 h 1677880"/>
                  <a:gd name="connsiteX49" fmla="*/ 2575414 w 2746467"/>
                  <a:gd name="connsiteY49" fmla="*/ 1677880 h 1677880"/>
                  <a:gd name="connsiteX50" fmla="*/ 2353473 w 2746467"/>
                  <a:gd name="connsiteY50" fmla="*/ 1669002 h 1677880"/>
                  <a:gd name="connsiteX51" fmla="*/ 2193675 w 2746467"/>
                  <a:gd name="connsiteY51" fmla="*/ 1660124 h 1677880"/>
                  <a:gd name="connsiteX52" fmla="*/ 1998366 w 2746467"/>
                  <a:gd name="connsiteY52" fmla="*/ 1651247 h 1677880"/>
                  <a:gd name="connsiteX53" fmla="*/ 1953977 w 2746467"/>
                  <a:gd name="connsiteY53" fmla="*/ 1642369 h 1677880"/>
                  <a:gd name="connsiteX54" fmla="*/ 1820812 w 2746467"/>
                  <a:gd name="connsiteY54" fmla="*/ 1624614 h 1677880"/>
                  <a:gd name="connsiteX55" fmla="*/ 1776424 w 2746467"/>
                  <a:gd name="connsiteY55" fmla="*/ 1615736 h 1677880"/>
                  <a:gd name="connsiteX56" fmla="*/ 1607748 w 2746467"/>
                  <a:gd name="connsiteY56" fmla="*/ 1597980 h 1677880"/>
                  <a:gd name="connsiteX57" fmla="*/ 1581115 w 2746467"/>
                  <a:gd name="connsiteY57" fmla="*/ 1589103 h 1677880"/>
                  <a:gd name="connsiteX58" fmla="*/ 1545605 w 2746467"/>
                  <a:gd name="connsiteY58" fmla="*/ 1544714 h 1677880"/>
                  <a:gd name="connsiteX59" fmla="*/ 1527849 w 2746467"/>
                  <a:gd name="connsiteY59" fmla="*/ 1526959 h 1677880"/>
                  <a:gd name="connsiteX60" fmla="*/ 1527849 w 2746467"/>
                  <a:gd name="connsiteY60" fmla="*/ 1429305 h 1677880"/>
                  <a:gd name="connsiteX61" fmla="*/ 1536727 w 2746467"/>
                  <a:gd name="connsiteY61" fmla="*/ 1402672 h 1677880"/>
                  <a:gd name="connsiteX62" fmla="*/ 1589993 w 2746467"/>
                  <a:gd name="connsiteY62" fmla="*/ 1376039 h 1677880"/>
                  <a:gd name="connsiteX63" fmla="*/ 1661014 w 2746467"/>
                  <a:gd name="connsiteY63" fmla="*/ 1340528 h 1677880"/>
                  <a:gd name="connsiteX64" fmla="*/ 1687647 w 2746467"/>
                  <a:gd name="connsiteY64" fmla="*/ 1331650 h 1677880"/>
                  <a:gd name="connsiteX65" fmla="*/ 1732036 w 2746467"/>
                  <a:gd name="connsiteY65" fmla="*/ 1296140 h 1677880"/>
                  <a:gd name="connsiteX66" fmla="*/ 1749791 w 2746467"/>
                  <a:gd name="connsiteY66" fmla="*/ 1278384 h 1677880"/>
                  <a:gd name="connsiteX67" fmla="*/ 1767546 w 2746467"/>
                  <a:gd name="connsiteY67" fmla="*/ 1216241 h 1677880"/>
                  <a:gd name="connsiteX68" fmla="*/ 1758669 w 2746467"/>
                  <a:gd name="connsiteY68" fmla="*/ 1162975 h 1677880"/>
                  <a:gd name="connsiteX69" fmla="*/ 1740913 w 2746467"/>
                  <a:gd name="connsiteY69" fmla="*/ 1145219 h 1677880"/>
                  <a:gd name="connsiteX70" fmla="*/ 1687647 w 2746467"/>
                  <a:gd name="connsiteY70" fmla="*/ 1127464 h 1677880"/>
                  <a:gd name="connsiteX71" fmla="*/ 1421317 w 2746467"/>
                  <a:gd name="connsiteY71" fmla="*/ 1136342 h 1677880"/>
                  <a:gd name="connsiteX72" fmla="*/ 1368051 w 2746467"/>
                  <a:gd name="connsiteY72" fmla="*/ 1145219 h 1677880"/>
                  <a:gd name="connsiteX73" fmla="*/ 1057333 w 2746467"/>
                  <a:gd name="connsiteY73" fmla="*/ 1154097 h 1677880"/>
                  <a:gd name="connsiteX74" fmla="*/ 950801 w 2746467"/>
                  <a:gd name="connsiteY74" fmla="*/ 1162975 h 1677880"/>
                  <a:gd name="connsiteX75" fmla="*/ 870902 w 2746467"/>
                  <a:gd name="connsiteY75" fmla="*/ 1171852 h 1677880"/>
                  <a:gd name="connsiteX76" fmla="*/ 338242 w 2746467"/>
                  <a:gd name="connsiteY76" fmla="*/ 1162975 h 1677880"/>
                  <a:gd name="connsiteX77" fmla="*/ 240587 w 2746467"/>
                  <a:gd name="connsiteY77" fmla="*/ 1154097 h 1677880"/>
                  <a:gd name="connsiteX78" fmla="*/ 178443 w 2746467"/>
                  <a:gd name="connsiteY78" fmla="*/ 1136342 h 1677880"/>
                  <a:gd name="connsiteX79" fmla="*/ 134055 w 2746467"/>
                  <a:gd name="connsiteY79" fmla="*/ 1091953 h 1677880"/>
                  <a:gd name="connsiteX80" fmla="*/ 107422 w 2746467"/>
                  <a:gd name="connsiteY80" fmla="*/ 1065320 h 1677880"/>
                  <a:gd name="connsiteX81" fmla="*/ 89667 w 2746467"/>
                  <a:gd name="connsiteY81" fmla="*/ 1012054 h 1677880"/>
                  <a:gd name="connsiteX82" fmla="*/ 98544 w 2746467"/>
                  <a:gd name="connsiteY82" fmla="*/ 958788 h 1677880"/>
                  <a:gd name="connsiteX83" fmla="*/ 116300 w 2746467"/>
                  <a:gd name="connsiteY83" fmla="*/ 905522 h 1677880"/>
                  <a:gd name="connsiteX84" fmla="*/ 142933 w 2746467"/>
                  <a:gd name="connsiteY84" fmla="*/ 825623 h 1677880"/>
                  <a:gd name="connsiteX85" fmla="*/ 151810 w 2746467"/>
                  <a:gd name="connsiteY85" fmla="*/ 798990 h 1677880"/>
                  <a:gd name="connsiteX86" fmla="*/ 160688 w 2746467"/>
                  <a:gd name="connsiteY86" fmla="*/ 763480 h 1677880"/>
                  <a:gd name="connsiteX87" fmla="*/ 151810 w 2746467"/>
                  <a:gd name="connsiteY87" fmla="*/ 621437 h 1677880"/>
                  <a:gd name="connsiteX88" fmla="*/ 134055 w 2746467"/>
                  <a:gd name="connsiteY88" fmla="*/ 568171 h 1677880"/>
                  <a:gd name="connsiteX89" fmla="*/ 125177 w 2746467"/>
                  <a:gd name="connsiteY89" fmla="*/ 541538 h 1677880"/>
                  <a:gd name="connsiteX90" fmla="*/ 151810 w 2746467"/>
                  <a:gd name="connsiteY90" fmla="*/ 452761 h 1677880"/>
                  <a:gd name="connsiteX91" fmla="*/ 187321 w 2746467"/>
                  <a:gd name="connsiteY91" fmla="*/ 417250 h 1677880"/>
                  <a:gd name="connsiteX92" fmla="*/ 222832 w 2746467"/>
                  <a:gd name="connsiteY92" fmla="*/ 372862 h 1677880"/>
                  <a:gd name="connsiteX93" fmla="*/ 213954 w 2746467"/>
                  <a:gd name="connsiteY93" fmla="*/ 284085 h 1677880"/>
                  <a:gd name="connsiteX94" fmla="*/ 160688 w 2746467"/>
                  <a:gd name="connsiteY94" fmla="*/ 266330 h 1677880"/>
                  <a:gd name="connsiteX95" fmla="*/ 125177 w 2746467"/>
                  <a:gd name="connsiteY95" fmla="*/ 257452 h 1677880"/>
                  <a:gd name="connsiteX96" fmla="*/ 54156 w 2746467"/>
                  <a:gd name="connsiteY96" fmla="*/ 239697 h 1677880"/>
                  <a:gd name="connsiteX97" fmla="*/ 9768 w 2746467"/>
                  <a:gd name="connsiteY97" fmla="*/ 204186 h 1677880"/>
                  <a:gd name="connsiteX98" fmla="*/ 9768 w 2746467"/>
                  <a:gd name="connsiteY98" fmla="*/ 35511 h 16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746467" h="1677880">
                    <a:moveTo>
                      <a:pt x="9768" y="35511"/>
                    </a:moveTo>
                    <a:lnTo>
                      <a:pt x="9768" y="35511"/>
                    </a:lnTo>
                    <a:cubicBezTo>
                      <a:pt x="119259" y="32552"/>
                      <a:pt x="228841" y="31970"/>
                      <a:pt x="338242" y="26633"/>
                    </a:cubicBezTo>
                    <a:cubicBezTo>
                      <a:pt x="350429" y="26039"/>
                      <a:pt x="361612" y="18969"/>
                      <a:pt x="373752" y="17755"/>
                    </a:cubicBezTo>
                    <a:cubicBezTo>
                      <a:pt x="420957" y="13035"/>
                      <a:pt x="468447" y="11837"/>
                      <a:pt x="515795" y="8878"/>
                    </a:cubicBezTo>
                    <a:cubicBezTo>
                      <a:pt x="536510" y="5919"/>
                      <a:pt x="557014" y="0"/>
                      <a:pt x="577939" y="0"/>
                    </a:cubicBezTo>
                    <a:cubicBezTo>
                      <a:pt x="931739" y="0"/>
                      <a:pt x="945541" y="2825"/>
                      <a:pt x="1199376" y="17755"/>
                    </a:cubicBezTo>
                    <a:cubicBezTo>
                      <a:pt x="1350036" y="36588"/>
                      <a:pt x="1190475" y="18367"/>
                      <a:pt x="1439073" y="35511"/>
                    </a:cubicBezTo>
                    <a:cubicBezTo>
                      <a:pt x="1468742" y="37557"/>
                      <a:pt x="1498257" y="41429"/>
                      <a:pt x="1527849" y="44388"/>
                    </a:cubicBezTo>
                    <a:lnTo>
                      <a:pt x="1572238" y="53266"/>
                    </a:lnTo>
                    <a:cubicBezTo>
                      <a:pt x="1621408" y="62206"/>
                      <a:pt x="1646225" y="63133"/>
                      <a:pt x="1696525" y="79899"/>
                    </a:cubicBezTo>
                    <a:lnTo>
                      <a:pt x="1749791" y="97654"/>
                    </a:lnTo>
                    <a:lnTo>
                      <a:pt x="1776424" y="106532"/>
                    </a:lnTo>
                    <a:cubicBezTo>
                      <a:pt x="1782342" y="115410"/>
                      <a:pt x="1787514" y="124834"/>
                      <a:pt x="1794179" y="133165"/>
                    </a:cubicBezTo>
                    <a:cubicBezTo>
                      <a:pt x="1799408" y="139701"/>
                      <a:pt x="1807629" y="143743"/>
                      <a:pt x="1811935" y="150920"/>
                    </a:cubicBezTo>
                    <a:cubicBezTo>
                      <a:pt x="1816750" y="158944"/>
                      <a:pt x="1818241" y="168555"/>
                      <a:pt x="1820812" y="177553"/>
                    </a:cubicBezTo>
                    <a:cubicBezTo>
                      <a:pt x="1832772" y="219416"/>
                      <a:pt x="1831382" y="224907"/>
                      <a:pt x="1838568" y="275208"/>
                    </a:cubicBezTo>
                    <a:cubicBezTo>
                      <a:pt x="1835609" y="316637"/>
                      <a:pt x="1833823" y="358167"/>
                      <a:pt x="1829690" y="399495"/>
                    </a:cubicBezTo>
                    <a:cubicBezTo>
                      <a:pt x="1828472" y="411677"/>
                      <a:pt x="1809894" y="471304"/>
                      <a:pt x="1829690" y="488272"/>
                    </a:cubicBezTo>
                    <a:cubicBezTo>
                      <a:pt x="1838589" y="495899"/>
                      <a:pt x="1901270" y="510606"/>
                      <a:pt x="1918467" y="514905"/>
                    </a:cubicBezTo>
                    <a:cubicBezTo>
                      <a:pt x="1962855" y="511946"/>
                      <a:pt x="2007390" y="510684"/>
                      <a:pt x="2051632" y="506027"/>
                    </a:cubicBezTo>
                    <a:cubicBezTo>
                      <a:pt x="2063766" y="504750"/>
                      <a:pt x="2075138" y="499332"/>
                      <a:pt x="2087142" y="497149"/>
                    </a:cubicBezTo>
                    <a:cubicBezTo>
                      <a:pt x="2107729" y="493406"/>
                      <a:pt x="2128455" y="490256"/>
                      <a:pt x="2149286" y="488272"/>
                    </a:cubicBezTo>
                    <a:cubicBezTo>
                      <a:pt x="2190634" y="484334"/>
                      <a:pt x="2232145" y="482353"/>
                      <a:pt x="2273574" y="479394"/>
                    </a:cubicBezTo>
                    <a:cubicBezTo>
                      <a:pt x="2285411" y="482353"/>
                      <a:pt x="2298171" y="482816"/>
                      <a:pt x="2309084" y="488272"/>
                    </a:cubicBezTo>
                    <a:cubicBezTo>
                      <a:pt x="2321736" y="494598"/>
                      <a:pt x="2338321" y="523249"/>
                      <a:pt x="2344595" y="532660"/>
                    </a:cubicBezTo>
                    <a:cubicBezTo>
                      <a:pt x="2341636" y="582967"/>
                      <a:pt x="2357290" y="638037"/>
                      <a:pt x="2335717" y="683580"/>
                    </a:cubicBezTo>
                    <a:cubicBezTo>
                      <a:pt x="2325271" y="705633"/>
                      <a:pt x="2289036" y="699597"/>
                      <a:pt x="2264696" y="701336"/>
                    </a:cubicBezTo>
                    <a:lnTo>
                      <a:pt x="2140409" y="710214"/>
                    </a:lnTo>
                    <a:cubicBezTo>
                      <a:pt x="2128572" y="713173"/>
                      <a:pt x="2115811" y="713635"/>
                      <a:pt x="2104898" y="719091"/>
                    </a:cubicBezTo>
                    <a:cubicBezTo>
                      <a:pt x="2080106" y="731487"/>
                      <a:pt x="2075931" y="770482"/>
                      <a:pt x="2069387" y="790113"/>
                    </a:cubicBezTo>
                    <a:cubicBezTo>
                      <a:pt x="2057136" y="826867"/>
                      <a:pt x="2065699" y="808961"/>
                      <a:pt x="2042754" y="843379"/>
                    </a:cubicBezTo>
                    <a:cubicBezTo>
                      <a:pt x="2045713" y="864093"/>
                      <a:pt x="2045015" y="885671"/>
                      <a:pt x="2051632" y="905522"/>
                    </a:cubicBezTo>
                    <a:cubicBezTo>
                      <a:pt x="2058980" y="927566"/>
                      <a:pt x="2114308" y="940636"/>
                      <a:pt x="2122653" y="941033"/>
                    </a:cubicBezTo>
                    <a:cubicBezTo>
                      <a:pt x="2359421" y="952308"/>
                      <a:pt x="2246977" y="946258"/>
                      <a:pt x="2460005" y="958788"/>
                    </a:cubicBezTo>
                    <a:cubicBezTo>
                      <a:pt x="2471842" y="961747"/>
                      <a:pt x="2484301" y="962860"/>
                      <a:pt x="2495515" y="967666"/>
                    </a:cubicBezTo>
                    <a:cubicBezTo>
                      <a:pt x="2515114" y="976066"/>
                      <a:pt x="2525585" y="988858"/>
                      <a:pt x="2539904" y="1003177"/>
                    </a:cubicBezTo>
                    <a:cubicBezTo>
                      <a:pt x="2572275" y="1100296"/>
                      <a:pt x="2520650" y="953197"/>
                      <a:pt x="2566537" y="1056443"/>
                    </a:cubicBezTo>
                    <a:cubicBezTo>
                      <a:pt x="2574138" y="1073546"/>
                      <a:pt x="2573911" y="1094136"/>
                      <a:pt x="2584292" y="1109709"/>
                    </a:cubicBezTo>
                    <a:cubicBezTo>
                      <a:pt x="2607238" y="1144128"/>
                      <a:pt x="2598673" y="1126220"/>
                      <a:pt x="2610925" y="1162975"/>
                    </a:cubicBezTo>
                    <a:cubicBezTo>
                      <a:pt x="2612643" y="1188741"/>
                      <a:pt x="2609271" y="1306975"/>
                      <a:pt x="2637558" y="1349406"/>
                    </a:cubicBezTo>
                    <a:cubicBezTo>
                      <a:pt x="2659956" y="1383003"/>
                      <a:pt x="2647768" y="1368495"/>
                      <a:pt x="2673069" y="1393794"/>
                    </a:cubicBezTo>
                    <a:cubicBezTo>
                      <a:pt x="2676028" y="1402672"/>
                      <a:pt x="2677131" y="1412403"/>
                      <a:pt x="2681946" y="1420427"/>
                    </a:cubicBezTo>
                    <a:cubicBezTo>
                      <a:pt x="2686252" y="1427604"/>
                      <a:pt x="2695959" y="1430696"/>
                      <a:pt x="2699702" y="1438182"/>
                    </a:cubicBezTo>
                    <a:cubicBezTo>
                      <a:pt x="2740509" y="1519795"/>
                      <a:pt x="2695098" y="1469087"/>
                      <a:pt x="2735212" y="1509204"/>
                    </a:cubicBezTo>
                    <a:cubicBezTo>
                      <a:pt x="2745380" y="1549875"/>
                      <a:pt x="2754396" y="1567776"/>
                      <a:pt x="2735212" y="1615736"/>
                    </a:cubicBezTo>
                    <a:cubicBezTo>
                      <a:pt x="2731249" y="1625642"/>
                      <a:pt x="2718329" y="1629158"/>
                      <a:pt x="2708579" y="1633491"/>
                    </a:cubicBezTo>
                    <a:cubicBezTo>
                      <a:pt x="2708554" y="1633502"/>
                      <a:pt x="2642010" y="1655681"/>
                      <a:pt x="2628680" y="1660124"/>
                    </a:cubicBezTo>
                    <a:lnTo>
                      <a:pt x="2602047" y="1669002"/>
                    </a:lnTo>
                    <a:lnTo>
                      <a:pt x="2575414" y="1677880"/>
                    </a:lnTo>
                    <a:lnTo>
                      <a:pt x="2353473" y="1669002"/>
                    </a:lnTo>
                    <a:lnTo>
                      <a:pt x="2193675" y="1660124"/>
                    </a:lnTo>
                    <a:lnTo>
                      <a:pt x="1998366" y="1651247"/>
                    </a:lnTo>
                    <a:cubicBezTo>
                      <a:pt x="1983570" y="1648288"/>
                      <a:pt x="1968891" y="1644664"/>
                      <a:pt x="1953977" y="1642369"/>
                    </a:cubicBezTo>
                    <a:cubicBezTo>
                      <a:pt x="1837322" y="1624421"/>
                      <a:pt x="1928387" y="1642543"/>
                      <a:pt x="1820812" y="1624614"/>
                    </a:cubicBezTo>
                    <a:cubicBezTo>
                      <a:pt x="1805928" y="1622133"/>
                      <a:pt x="1791361" y="1617870"/>
                      <a:pt x="1776424" y="1615736"/>
                    </a:cubicBezTo>
                    <a:cubicBezTo>
                      <a:pt x="1748046" y="1611682"/>
                      <a:pt x="1633205" y="1600526"/>
                      <a:pt x="1607748" y="1597980"/>
                    </a:cubicBezTo>
                    <a:cubicBezTo>
                      <a:pt x="1598870" y="1595021"/>
                      <a:pt x="1589139" y="1593918"/>
                      <a:pt x="1581115" y="1589103"/>
                    </a:cubicBezTo>
                    <a:cubicBezTo>
                      <a:pt x="1564628" y="1579211"/>
                      <a:pt x="1556770" y="1558670"/>
                      <a:pt x="1545605" y="1544714"/>
                    </a:cubicBezTo>
                    <a:cubicBezTo>
                      <a:pt x="1540376" y="1538178"/>
                      <a:pt x="1533768" y="1532877"/>
                      <a:pt x="1527849" y="1526959"/>
                    </a:cubicBezTo>
                    <a:cubicBezTo>
                      <a:pt x="1512586" y="1481167"/>
                      <a:pt x="1514859" y="1500753"/>
                      <a:pt x="1527849" y="1429305"/>
                    </a:cubicBezTo>
                    <a:cubicBezTo>
                      <a:pt x="1529523" y="1420098"/>
                      <a:pt x="1530881" y="1409979"/>
                      <a:pt x="1536727" y="1402672"/>
                    </a:cubicBezTo>
                    <a:cubicBezTo>
                      <a:pt x="1549244" y="1387025"/>
                      <a:pt x="1572446" y="1381887"/>
                      <a:pt x="1589993" y="1376039"/>
                    </a:cubicBezTo>
                    <a:cubicBezTo>
                      <a:pt x="1620982" y="1345048"/>
                      <a:pt x="1599807" y="1360930"/>
                      <a:pt x="1661014" y="1340528"/>
                    </a:cubicBezTo>
                    <a:lnTo>
                      <a:pt x="1687647" y="1331650"/>
                    </a:lnTo>
                    <a:cubicBezTo>
                      <a:pt x="1730528" y="1288771"/>
                      <a:pt x="1676028" y="1340947"/>
                      <a:pt x="1732036" y="1296140"/>
                    </a:cubicBezTo>
                    <a:cubicBezTo>
                      <a:pt x="1738572" y="1290911"/>
                      <a:pt x="1743873" y="1284303"/>
                      <a:pt x="1749791" y="1278384"/>
                    </a:cubicBezTo>
                    <a:cubicBezTo>
                      <a:pt x="1753978" y="1265823"/>
                      <a:pt x="1767546" y="1227391"/>
                      <a:pt x="1767546" y="1216241"/>
                    </a:cubicBezTo>
                    <a:cubicBezTo>
                      <a:pt x="1767546" y="1198241"/>
                      <a:pt x="1764989" y="1179829"/>
                      <a:pt x="1758669" y="1162975"/>
                    </a:cubicBezTo>
                    <a:cubicBezTo>
                      <a:pt x="1755730" y="1155138"/>
                      <a:pt x="1748400" y="1148962"/>
                      <a:pt x="1740913" y="1145219"/>
                    </a:cubicBezTo>
                    <a:cubicBezTo>
                      <a:pt x="1724173" y="1136849"/>
                      <a:pt x="1687647" y="1127464"/>
                      <a:pt x="1687647" y="1127464"/>
                    </a:cubicBezTo>
                    <a:cubicBezTo>
                      <a:pt x="1598870" y="1130423"/>
                      <a:pt x="1510006" y="1131415"/>
                      <a:pt x="1421317" y="1136342"/>
                    </a:cubicBezTo>
                    <a:cubicBezTo>
                      <a:pt x="1403345" y="1137340"/>
                      <a:pt x="1386030" y="1144342"/>
                      <a:pt x="1368051" y="1145219"/>
                    </a:cubicBezTo>
                    <a:cubicBezTo>
                      <a:pt x="1264559" y="1150267"/>
                      <a:pt x="1160906" y="1151138"/>
                      <a:pt x="1057333" y="1154097"/>
                    </a:cubicBezTo>
                    <a:lnTo>
                      <a:pt x="950801" y="1162975"/>
                    </a:lnTo>
                    <a:cubicBezTo>
                      <a:pt x="924125" y="1165516"/>
                      <a:pt x="897699" y="1171852"/>
                      <a:pt x="870902" y="1171852"/>
                    </a:cubicBezTo>
                    <a:cubicBezTo>
                      <a:pt x="693324" y="1171852"/>
                      <a:pt x="515795" y="1165934"/>
                      <a:pt x="338242" y="1162975"/>
                    </a:cubicBezTo>
                    <a:cubicBezTo>
                      <a:pt x="305690" y="1160016"/>
                      <a:pt x="272986" y="1158417"/>
                      <a:pt x="240587" y="1154097"/>
                    </a:cubicBezTo>
                    <a:cubicBezTo>
                      <a:pt x="222013" y="1151620"/>
                      <a:pt x="196699" y="1142427"/>
                      <a:pt x="178443" y="1136342"/>
                    </a:cubicBezTo>
                    <a:lnTo>
                      <a:pt x="134055" y="1091953"/>
                    </a:lnTo>
                    <a:lnTo>
                      <a:pt x="107422" y="1065320"/>
                    </a:lnTo>
                    <a:cubicBezTo>
                      <a:pt x="101504" y="1047565"/>
                      <a:pt x="86590" y="1030515"/>
                      <a:pt x="89667" y="1012054"/>
                    </a:cubicBezTo>
                    <a:cubicBezTo>
                      <a:pt x="92626" y="994299"/>
                      <a:pt x="94178" y="976251"/>
                      <a:pt x="98544" y="958788"/>
                    </a:cubicBezTo>
                    <a:cubicBezTo>
                      <a:pt x="103083" y="940631"/>
                      <a:pt x="110382" y="923277"/>
                      <a:pt x="116300" y="905522"/>
                    </a:cubicBezTo>
                    <a:lnTo>
                      <a:pt x="142933" y="825623"/>
                    </a:lnTo>
                    <a:cubicBezTo>
                      <a:pt x="145892" y="816745"/>
                      <a:pt x="149540" y="808068"/>
                      <a:pt x="151810" y="798990"/>
                    </a:cubicBezTo>
                    <a:lnTo>
                      <a:pt x="160688" y="763480"/>
                    </a:lnTo>
                    <a:cubicBezTo>
                      <a:pt x="157729" y="716132"/>
                      <a:pt x="158220" y="668442"/>
                      <a:pt x="151810" y="621437"/>
                    </a:cubicBezTo>
                    <a:cubicBezTo>
                      <a:pt x="149281" y="602893"/>
                      <a:pt x="139973" y="585926"/>
                      <a:pt x="134055" y="568171"/>
                    </a:cubicBezTo>
                    <a:lnTo>
                      <a:pt x="125177" y="541538"/>
                    </a:lnTo>
                    <a:cubicBezTo>
                      <a:pt x="129200" y="525446"/>
                      <a:pt x="144607" y="459964"/>
                      <a:pt x="151810" y="452761"/>
                    </a:cubicBezTo>
                    <a:cubicBezTo>
                      <a:pt x="163647" y="440924"/>
                      <a:pt x="178035" y="431179"/>
                      <a:pt x="187321" y="417250"/>
                    </a:cubicBezTo>
                    <a:cubicBezTo>
                      <a:pt x="209719" y="383653"/>
                      <a:pt x="197531" y="398161"/>
                      <a:pt x="222832" y="372862"/>
                    </a:cubicBezTo>
                    <a:cubicBezTo>
                      <a:pt x="219873" y="343270"/>
                      <a:pt x="228939" y="309774"/>
                      <a:pt x="213954" y="284085"/>
                    </a:cubicBezTo>
                    <a:cubicBezTo>
                      <a:pt x="204524" y="267919"/>
                      <a:pt x="178845" y="270869"/>
                      <a:pt x="160688" y="266330"/>
                    </a:cubicBezTo>
                    <a:cubicBezTo>
                      <a:pt x="148851" y="263371"/>
                      <a:pt x="137088" y="260099"/>
                      <a:pt x="125177" y="257452"/>
                    </a:cubicBezTo>
                    <a:cubicBezTo>
                      <a:pt x="106937" y="253399"/>
                      <a:pt x="73196" y="249217"/>
                      <a:pt x="54156" y="239697"/>
                    </a:cubicBezTo>
                    <a:cubicBezTo>
                      <a:pt x="31756" y="228497"/>
                      <a:pt x="26284" y="220702"/>
                      <a:pt x="9768" y="204186"/>
                    </a:cubicBezTo>
                    <a:cubicBezTo>
                      <a:pt x="-12211" y="138250"/>
                      <a:pt x="9768" y="63623"/>
                      <a:pt x="9768" y="35511"/>
                    </a:cubicBezTo>
                    <a:close/>
                  </a:path>
                </a:pathLst>
              </a:cu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Freeform: Shape 25">
              <a:extLst>
                <a:ext uri="{FF2B5EF4-FFF2-40B4-BE49-F238E27FC236}">
                  <a16:creationId xmlns:a16="http://schemas.microsoft.com/office/drawing/2014/main" id="{F905588B-CAD6-498E-8459-26B0035D6DFF}"/>
                </a:ext>
              </a:extLst>
            </p:cNvPr>
            <p:cNvSpPr/>
            <p:nvPr/>
          </p:nvSpPr>
          <p:spPr>
            <a:xfrm>
              <a:off x="3178206" y="2725445"/>
              <a:ext cx="570108" cy="479394"/>
            </a:xfrm>
            <a:custGeom>
              <a:avLst/>
              <a:gdLst>
                <a:gd name="connsiteX0" fmla="*/ 106532 w 570108"/>
                <a:gd name="connsiteY0" fmla="*/ 106532 h 479394"/>
                <a:gd name="connsiteX1" fmla="*/ 106532 w 570108"/>
                <a:gd name="connsiteY1" fmla="*/ 106532 h 479394"/>
                <a:gd name="connsiteX2" fmla="*/ 168676 w 570108"/>
                <a:gd name="connsiteY2" fmla="*/ 53266 h 479394"/>
                <a:gd name="connsiteX3" fmla="*/ 186431 w 570108"/>
                <a:gd name="connsiteY3" fmla="*/ 35510 h 479394"/>
                <a:gd name="connsiteX4" fmla="*/ 239697 w 570108"/>
                <a:gd name="connsiteY4" fmla="*/ 17755 h 479394"/>
                <a:gd name="connsiteX5" fmla="*/ 266330 w 570108"/>
                <a:gd name="connsiteY5" fmla="*/ 8877 h 479394"/>
                <a:gd name="connsiteX6" fmla="*/ 292963 w 570108"/>
                <a:gd name="connsiteY6" fmla="*/ 0 h 479394"/>
                <a:gd name="connsiteX7" fmla="*/ 372862 w 570108"/>
                <a:gd name="connsiteY7" fmla="*/ 8877 h 479394"/>
                <a:gd name="connsiteX8" fmla="*/ 452761 w 570108"/>
                <a:gd name="connsiteY8" fmla="*/ 26633 h 479394"/>
                <a:gd name="connsiteX9" fmla="*/ 479394 w 570108"/>
                <a:gd name="connsiteY9" fmla="*/ 44388 h 479394"/>
                <a:gd name="connsiteX10" fmla="*/ 514905 w 570108"/>
                <a:gd name="connsiteY10" fmla="*/ 115409 h 479394"/>
                <a:gd name="connsiteX11" fmla="*/ 532660 w 570108"/>
                <a:gd name="connsiteY11" fmla="*/ 168675 h 479394"/>
                <a:gd name="connsiteX12" fmla="*/ 541538 w 570108"/>
                <a:gd name="connsiteY12" fmla="*/ 195308 h 479394"/>
                <a:gd name="connsiteX13" fmla="*/ 559293 w 570108"/>
                <a:gd name="connsiteY13" fmla="*/ 213064 h 479394"/>
                <a:gd name="connsiteX14" fmla="*/ 559293 w 570108"/>
                <a:gd name="connsiteY14" fmla="*/ 372862 h 479394"/>
                <a:gd name="connsiteX15" fmla="*/ 532660 w 570108"/>
                <a:gd name="connsiteY15" fmla="*/ 426128 h 479394"/>
                <a:gd name="connsiteX16" fmla="*/ 479394 w 570108"/>
                <a:gd name="connsiteY16" fmla="*/ 443883 h 479394"/>
                <a:gd name="connsiteX17" fmla="*/ 417250 w 570108"/>
                <a:gd name="connsiteY17" fmla="*/ 461638 h 479394"/>
                <a:gd name="connsiteX18" fmla="*/ 390617 w 570108"/>
                <a:gd name="connsiteY18" fmla="*/ 470516 h 479394"/>
                <a:gd name="connsiteX19" fmla="*/ 337351 w 570108"/>
                <a:gd name="connsiteY19" fmla="*/ 479394 h 479394"/>
                <a:gd name="connsiteX20" fmla="*/ 115410 w 570108"/>
                <a:gd name="connsiteY20" fmla="*/ 470516 h 479394"/>
                <a:gd name="connsiteX21" fmla="*/ 97654 w 570108"/>
                <a:gd name="connsiteY21" fmla="*/ 452761 h 479394"/>
                <a:gd name="connsiteX22" fmla="*/ 71021 w 570108"/>
                <a:gd name="connsiteY22" fmla="*/ 443883 h 479394"/>
                <a:gd name="connsiteX23" fmla="*/ 35511 w 570108"/>
                <a:gd name="connsiteY23" fmla="*/ 390617 h 479394"/>
                <a:gd name="connsiteX24" fmla="*/ 8877 w 570108"/>
                <a:gd name="connsiteY24" fmla="*/ 346229 h 479394"/>
                <a:gd name="connsiteX25" fmla="*/ 0 w 570108"/>
                <a:gd name="connsiteY25" fmla="*/ 310718 h 479394"/>
                <a:gd name="connsiteX26" fmla="*/ 8877 w 570108"/>
                <a:gd name="connsiteY26" fmla="*/ 204186 h 479394"/>
                <a:gd name="connsiteX27" fmla="*/ 17755 w 570108"/>
                <a:gd name="connsiteY27" fmla="*/ 177553 h 479394"/>
                <a:gd name="connsiteX28" fmla="*/ 106532 w 570108"/>
                <a:gd name="connsiteY28" fmla="*/ 106532 h 479394"/>
                <a:gd name="connsiteX29" fmla="*/ 106532 w 570108"/>
                <a:gd name="connsiteY29" fmla="*/ 106532 h 47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0108" h="479394">
                  <a:moveTo>
                    <a:pt x="106532" y="106532"/>
                  </a:moveTo>
                  <a:lnTo>
                    <a:pt x="106532" y="106532"/>
                  </a:lnTo>
                  <a:cubicBezTo>
                    <a:pt x="127247" y="88777"/>
                    <a:pt x="148285" y="71392"/>
                    <a:pt x="168676" y="53266"/>
                  </a:cubicBezTo>
                  <a:cubicBezTo>
                    <a:pt x="174932" y="47705"/>
                    <a:pt x="178945" y="39253"/>
                    <a:pt x="186431" y="35510"/>
                  </a:cubicBezTo>
                  <a:cubicBezTo>
                    <a:pt x="203171" y="27140"/>
                    <a:pt x="221942" y="23673"/>
                    <a:pt x="239697" y="17755"/>
                  </a:cubicBezTo>
                  <a:lnTo>
                    <a:pt x="266330" y="8877"/>
                  </a:lnTo>
                  <a:lnTo>
                    <a:pt x="292963" y="0"/>
                  </a:lnTo>
                  <a:cubicBezTo>
                    <a:pt x="319596" y="2959"/>
                    <a:pt x="346334" y="5087"/>
                    <a:pt x="372862" y="8877"/>
                  </a:cubicBezTo>
                  <a:cubicBezTo>
                    <a:pt x="399156" y="12633"/>
                    <a:pt x="426917" y="20172"/>
                    <a:pt x="452761" y="26633"/>
                  </a:cubicBezTo>
                  <a:cubicBezTo>
                    <a:pt x="461639" y="32551"/>
                    <a:pt x="473739" y="35340"/>
                    <a:pt x="479394" y="44388"/>
                  </a:cubicBezTo>
                  <a:cubicBezTo>
                    <a:pt x="547397" y="153193"/>
                    <a:pt x="462627" y="63133"/>
                    <a:pt x="514905" y="115409"/>
                  </a:cubicBezTo>
                  <a:lnTo>
                    <a:pt x="532660" y="168675"/>
                  </a:lnTo>
                  <a:cubicBezTo>
                    <a:pt x="535619" y="177553"/>
                    <a:pt x="534921" y="188691"/>
                    <a:pt x="541538" y="195308"/>
                  </a:cubicBezTo>
                  <a:lnTo>
                    <a:pt x="559293" y="213064"/>
                  </a:lnTo>
                  <a:cubicBezTo>
                    <a:pt x="574229" y="287739"/>
                    <a:pt x="573188" y="261705"/>
                    <a:pt x="559293" y="372862"/>
                  </a:cubicBezTo>
                  <a:cubicBezTo>
                    <a:pt x="557735" y="385323"/>
                    <a:pt x="543412" y="419408"/>
                    <a:pt x="532660" y="426128"/>
                  </a:cubicBezTo>
                  <a:cubicBezTo>
                    <a:pt x="516789" y="436047"/>
                    <a:pt x="497149" y="437965"/>
                    <a:pt x="479394" y="443883"/>
                  </a:cubicBezTo>
                  <a:cubicBezTo>
                    <a:pt x="415520" y="465174"/>
                    <a:pt x="495303" y="439338"/>
                    <a:pt x="417250" y="461638"/>
                  </a:cubicBezTo>
                  <a:cubicBezTo>
                    <a:pt x="408252" y="464209"/>
                    <a:pt x="399752" y="468486"/>
                    <a:pt x="390617" y="470516"/>
                  </a:cubicBezTo>
                  <a:cubicBezTo>
                    <a:pt x="373045" y="474421"/>
                    <a:pt x="355106" y="476435"/>
                    <a:pt x="337351" y="479394"/>
                  </a:cubicBezTo>
                  <a:cubicBezTo>
                    <a:pt x="263371" y="476435"/>
                    <a:pt x="188997" y="478692"/>
                    <a:pt x="115410" y="470516"/>
                  </a:cubicBezTo>
                  <a:cubicBezTo>
                    <a:pt x="107091" y="469592"/>
                    <a:pt x="104831" y="457067"/>
                    <a:pt x="97654" y="452761"/>
                  </a:cubicBezTo>
                  <a:cubicBezTo>
                    <a:pt x="89630" y="447946"/>
                    <a:pt x="79899" y="446842"/>
                    <a:pt x="71021" y="443883"/>
                  </a:cubicBezTo>
                  <a:cubicBezTo>
                    <a:pt x="59184" y="426128"/>
                    <a:pt x="42259" y="410861"/>
                    <a:pt x="35511" y="390617"/>
                  </a:cubicBezTo>
                  <a:cubicBezTo>
                    <a:pt x="23986" y="356044"/>
                    <a:pt x="33250" y="370601"/>
                    <a:pt x="8877" y="346229"/>
                  </a:cubicBezTo>
                  <a:cubicBezTo>
                    <a:pt x="5918" y="334392"/>
                    <a:pt x="0" y="322919"/>
                    <a:pt x="0" y="310718"/>
                  </a:cubicBezTo>
                  <a:cubicBezTo>
                    <a:pt x="0" y="275084"/>
                    <a:pt x="4168" y="239507"/>
                    <a:pt x="8877" y="204186"/>
                  </a:cubicBezTo>
                  <a:cubicBezTo>
                    <a:pt x="10114" y="194910"/>
                    <a:pt x="12316" y="185168"/>
                    <a:pt x="17755" y="177553"/>
                  </a:cubicBezTo>
                  <a:cubicBezTo>
                    <a:pt x="61685" y="116051"/>
                    <a:pt x="47840" y="165224"/>
                    <a:pt x="106532" y="106532"/>
                  </a:cubicBezTo>
                  <a:lnTo>
                    <a:pt x="106532" y="106532"/>
                  </a:lnTo>
                  <a:close/>
                </a:path>
              </a:pathLst>
            </a:cu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A564C13C-B24C-4F7F-9399-0A9FE5AE107A}"/>
              </a:ext>
            </a:extLst>
          </p:cNvPr>
          <p:cNvSpPr txBox="1"/>
          <p:nvPr/>
        </p:nvSpPr>
        <p:spPr>
          <a:xfrm>
            <a:off x="1820060" y="4993286"/>
            <a:ext cx="5530652" cy="390686"/>
          </a:xfrm>
          <a:prstGeom prst="roundRect">
            <a:avLst/>
          </a:prstGeom>
          <a:solidFill>
            <a:schemeClr val="accent2">
              <a:lumMod val="40000"/>
              <a:lumOff val="60000"/>
            </a:schemeClr>
          </a:solidFill>
          <a:ln>
            <a:solidFill>
              <a:schemeClr val="accent2">
                <a:lumMod val="50000"/>
              </a:schemeClr>
            </a:solidFill>
          </a:ln>
        </p:spPr>
        <p:txBody>
          <a:bodyPr vert="horz" lIns="91440" tIns="45720" rIns="91440" bIns="45720" rtlCol="0" anchor="ctr">
            <a:noAutofit/>
          </a:bodyPr>
          <a:lstStyle/>
          <a:p>
            <a:pPr>
              <a:lnSpc>
                <a:spcPct val="90000"/>
              </a:lnSpc>
              <a:spcBef>
                <a:spcPct val="0"/>
              </a:spcBef>
              <a:spcAft>
                <a:spcPts val="600"/>
              </a:spcAft>
            </a:pPr>
            <a:r>
              <a:rPr lang="en-US" sz="2000" dirty="0" err="1">
                <a:solidFill>
                  <a:srgbClr val="C00000"/>
                </a:solidFill>
                <a:latin typeface="Arial" panose="020B0604020202020204" pitchFamily="34" charset="0"/>
                <a:ea typeface="Arial-Rounded" panose="020B0500000000000000" pitchFamily="34" charset="0"/>
                <a:cs typeface="Arial" panose="020B0604020202020204" pitchFamily="34" charset="0"/>
              </a:rPr>
              <a:t>Náo</a:t>
            </a:r>
            <a:r>
              <a:rPr lang="en-US" sz="2000" dirty="0">
                <a:solidFill>
                  <a:srgbClr val="C00000"/>
                </a:solidFill>
                <a:latin typeface="Arial" panose="020B0604020202020204" pitchFamily="34" charset="0"/>
                <a:ea typeface="Arial-Rounded" panose="020B0500000000000000" pitchFamily="34" charset="0"/>
                <a:cs typeface="Arial" panose="020B0604020202020204" pitchFamily="34" charset="0"/>
              </a:rPr>
              <a:t> </a:t>
            </a:r>
            <a:r>
              <a:rPr lang="en-US" sz="2000" dirty="0" err="1">
                <a:solidFill>
                  <a:srgbClr val="C00000"/>
                </a:solidFill>
                <a:latin typeface="Arial" panose="020B0604020202020204" pitchFamily="34" charset="0"/>
                <a:ea typeface="Arial-Rounded" panose="020B0500000000000000" pitchFamily="34" charset="0"/>
                <a:cs typeface="Arial" panose="020B0604020202020204" pitchFamily="34" charset="0"/>
              </a:rPr>
              <a:t>động</a:t>
            </a:r>
            <a:r>
              <a:rPr lang="en-US" sz="2000" dirty="0">
                <a:solidFill>
                  <a:srgbClr val="C00000"/>
                </a:solidFill>
                <a:latin typeface="Arial" panose="020B0604020202020204" pitchFamily="34" charset="0"/>
                <a:ea typeface="Arial-Rounded" panose="020B0500000000000000" pitchFamily="34" charset="0"/>
                <a:cs typeface="Arial" panose="020B0604020202020204" pitchFamily="34" charset="0"/>
              </a:rPr>
              <a:t>: </a:t>
            </a:r>
            <a:r>
              <a:rPr lang="en-US" sz="2000" dirty="0" err="1">
                <a:solidFill>
                  <a:srgbClr val="7030A0"/>
                </a:solidFill>
                <a:latin typeface="Arial" panose="020B0604020202020204" pitchFamily="34" charset="0"/>
                <a:ea typeface="Arial-Rounded" panose="020B0500000000000000" pitchFamily="34" charset="0"/>
                <a:cs typeface="Arial" panose="020B0604020202020204" pitchFamily="34" charset="0"/>
              </a:rPr>
              <a:t>làm</a:t>
            </a:r>
            <a:r>
              <a:rPr lang="en-US" sz="20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000" dirty="0" err="1">
                <a:solidFill>
                  <a:srgbClr val="7030A0"/>
                </a:solidFill>
                <a:latin typeface="Arial" panose="020B0604020202020204" pitchFamily="34" charset="0"/>
                <a:ea typeface="Arial-Rounded" panose="020B0500000000000000" pitchFamily="34" charset="0"/>
                <a:cs typeface="Arial" panose="020B0604020202020204" pitchFamily="34" charset="0"/>
              </a:rPr>
              <a:t>ầm</a:t>
            </a:r>
            <a:r>
              <a:rPr lang="en-US" sz="2000" dirty="0">
                <a:solidFill>
                  <a:srgbClr val="7030A0"/>
                </a:solidFill>
                <a:latin typeface="Arial" panose="020B0604020202020204" pitchFamily="34" charset="0"/>
                <a:ea typeface="Arial-Rounded" panose="020B0500000000000000" pitchFamily="34" charset="0"/>
                <a:cs typeface="Arial" panose="020B0604020202020204" pitchFamily="34" charset="0"/>
              </a:rPr>
              <a:t> ĩ, </a:t>
            </a:r>
            <a:r>
              <a:rPr lang="en-US" sz="2000" dirty="0" err="1">
                <a:solidFill>
                  <a:srgbClr val="7030A0"/>
                </a:solidFill>
                <a:latin typeface="Arial" panose="020B0604020202020204" pitchFamily="34" charset="0"/>
                <a:ea typeface="Arial-Rounded" panose="020B0500000000000000" pitchFamily="34" charset="0"/>
                <a:cs typeface="Arial" panose="020B0604020202020204" pitchFamily="34" charset="0"/>
              </a:rPr>
              <a:t>ồn</a:t>
            </a:r>
            <a:r>
              <a:rPr lang="en-US" sz="20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000" dirty="0" err="1">
                <a:solidFill>
                  <a:srgbClr val="7030A0"/>
                </a:solidFill>
                <a:latin typeface="Arial" panose="020B0604020202020204" pitchFamily="34" charset="0"/>
                <a:ea typeface="Arial-Rounded" panose="020B0500000000000000" pitchFamily="34" charset="0"/>
                <a:cs typeface="Arial" panose="020B0604020202020204" pitchFamily="34" charset="0"/>
              </a:rPr>
              <a:t>ào</a:t>
            </a:r>
            <a:endParaRPr lang="en-US" sz="2000" dirty="0">
              <a:solidFill>
                <a:srgbClr val="7030A0"/>
              </a:solidFill>
              <a:latin typeface="Arial" panose="020B0604020202020204" pitchFamily="34" charset="0"/>
              <a:ea typeface="Arial-Rounded" panose="020B0500000000000000" pitchFamily="34" charset="0"/>
              <a:cs typeface="Arial" panose="020B0604020202020204" pitchFamily="34" charset="0"/>
            </a:endParaRPr>
          </a:p>
        </p:txBody>
      </p:sp>
      <p:sp>
        <p:nvSpPr>
          <p:cNvPr id="2" name="TextBox 1">
            <a:extLst>
              <a:ext uri="{FF2B5EF4-FFF2-40B4-BE49-F238E27FC236}">
                <a16:creationId xmlns:a16="http://schemas.microsoft.com/office/drawing/2014/main" id="{00E79D25-2A12-4D27-B54A-94303373CA6F}"/>
              </a:ext>
            </a:extLst>
          </p:cNvPr>
          <p:cNvSpPr txBox="1"/>
          <p:nvPr/>
        </p:nvSpPr>
        <p:spPr>
          <a:xfrm>
            <a:off x="3773009" y="2498491"/>
            <a:ext cx="1544715" cy="461665"/>
          </a:xfrm>
          <a:prstGeom prst="rect">
            <a:avLst/>
          </a:prstGeom>
          <a:noFill/>
        </p:spPr>
        <p:txBody>
          <a:bodyPr wrap="square" rtlCol="0">
            <a:spAutoFit/>
          </a:bodyPr>
          <a:lstStyle/>
          <a:p>
            <a:r>
              <a:rPr lang="vi-VN" sz="2400" dirty="0">
                <a:solidFill>
                  <a:srgbClr val="002060"/>
                </a:solidFill>
                <a:latin typeface="Arial" panose="020B0604020202020204" pitchFamily="34" charset="0"/>
                <a:cs typeface="Arial" panose="020B0604020202020204" pitchFamily="34" charset="0"/>
              </a:rPr>
              <a:t>náo động</a:t>
            </a:r>
            <a:endParaRPr lang="en-US" sz="2400" dirty="0">
              <a:solidFill>
                <a:srgbClr val="002060"/>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2317EF0F-4952-47BE-9BB3-3A0AFBB4F5E8}"/>
              </a:ext>
            </a:extLst>
          </p:cNvPr>
          <p:cNvSpPr txBox="1"/>
          <p:nvPr/>
        </p:nvSpPr>
        <p:spPr>
          <a:xfrm>
            <a:off x="1808219" y="5485632"/>
            <a:ext cx="5542493" cy="390686"/>
          </a:xfrm>
          <a:prstGeom prst="roundRect">
            <a:avLst/>
          </a:prstGeom>
          <a:solidFill>
            <a:schemeClr val="accent2">
              <a:lumMod val="40000"/>
              <a:lumOff val="60000"/>
            </a:schemeClr>
          </a:solidFill>
          <a:ln>
            <a:solidFill>
              <a:schemeClr val="accent2">
                <a:lumMod val="50000"/>
              </a:schemeClr>
            </a:solidFill>
          </a:ln>
        </p:spPr>
        <p:txBody>
          <a:bodyPr vert="horz" lIns="91440" tIns="45720" rIns="91440" bIns="45720" rtlCol="0" anchor="ctr">
            <a:noAutofit/>
          </a:bodyPr>
          <a:lstStyle>
            <a:defPPr>
              <a:defRPr lang="en-US"/>
            </a:defPPr>
            <a:lvl1pPr algn="ctr">
              <a:lnSpc>
                <a:spcPct val="90000"/>
              </a:lnSpc>
              <a:spcBef>
                <a:spcPct val="0"/>
              </a:spcBef>
              <a:spcAft>
                <a:spcPts val="600"/>
              </a:spcAft>
              <a:defRPr sz="2400">
                <a:solidFill>
                  <a:srgbClr val="C00000"/>
                </a:solidFill>
                <a:latin typeface="Arial-Rounded" panose="020B0500000000000000" pitchFamily="34" charset="0"/>
                <a:ea typeface="Arial-Rounded" panose="020B0500000000000000" pitchFamily="34" charset="0"/>
                <a:cs typeface="Arial-Rounded" panose="020B0500000000000000" pitchFamily="34" charset="0"/>
              </a:defRPr>
            </a:lvl1pPr>
          </a:lstStyle>
          <a:p>
            <a:pPr algn="l"/>
            <a:r>
              <a:rPr lang="en-US" sz="2000" dirty="0" err="1">
                <a:latin typeface="Arial" panose="020B0604020202020204" pitchFamily="34" charset="0"/>
                <a:cs typeface="Arial" panose="020B0604020202020204" pitchFamily="34" charset="0"/>
              </a:rPr>
              <a:t>Lưỡi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tầm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sét</a:t>
            </a:r>
            <a:r>
              <a:rPr lang="en-US" sz="2000" dirty="0">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vũ</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khí</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hình</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cái</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búa</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của</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Thần</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Sét</a:t>
            </a:r>
            <a:endParaRPr lang="en-US" sz="2000" dirty="0">
              <a:solidFill>
                <a:srgbClr val="7030A0"/>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3835DAA7-723B-47B4-9548-E7A8C19B7152}"/>
              </a:ext>
            </a:extLst>
          </p:cNvPr>
          <p:cNvSpPr txBox="1"/>
          <p:nvPr/>
        </p:nvSpPr>
        <p:spPr>
          <a:xfrm>
            <a:off x="5451260" y="3598855"/>
            <a:ext cx="1899452" cy="461665"/>
          </a:xfrm>
          <a:prstGeom prst="rect">
            <a:avLst/>
          </a:prstGeom>
          <a:noFill/>
        </p:spPr>
        <p:txBody>
          <a:bodyPr wrap="square" rtlCol="0">
            <a:spAutoFit/>
          </a:bodyPr>
          <a:lstStyle/>
          <a:p>
            <a:pPr algn="just"/>
            <a:r>
              <a:rPr lang="en-US" sz="2400" dirty="0" err="1">
                <a:solidFill>
                  <a:srgbClr val="002060"/>
                </a:solidFill>
                <a:latin typeface="Arial" panose="020B0604020202020204" pitchFamily="34" charset="0"/>
                <a:cs typeface="Arial" panose="020B0604020202020204" pitchFamily="34" charset="0"/>
              </a:rPr>
              <a:t>lưỡi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tầm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sét</a:t>
            </a:r>
            <a:endParaRPr lang="en-US" sz="2400" dirty="0">
              <a:solidFill>
                <a:srgbClr val="002060"/>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5472DD0E-4633-4171-ABE4-64C22607AF8F}"/>
              </a:ext>
            </a:extLst>
          </p:cNvPr>
          <p:cNvSpPr txBox="1"/>
          <p:nvPr/>
        </p:nvSpPr>
        <p:spPr>
          <a:xfrm>
            <a:off x="1820060" y="5995186"/>
            <a:ext cx="5530652" cy="390687"/>
          </a:xfrm>
          <a:prstGeom prst="roundRect">
            <a:avLst/>
          </a:prstGeom>
          <a:solidFill>
            <a:schemeClr val="accent2">
              <a:lumMod val="40000"/>
              <a:lumOff val="60000"/>
            </a:schemeClr>
          </a:solidFill>
          <a:ln>
            <a:solidFill>
              <a:schemeClr val="accent2">
                <a:lumMod val="50000"/>
              </a:schemeClr>
            </a:solidFill>
          </a:ln>
        </p:spPr>
        <p:txBody>
          <a:bodyPr vert="horz" lIns="91440" tIns="45720" rIns="91440" bIns="45720" rtlCol="0" anchor="ctr">
            <a:noAutofit/>
          </a:bodyPr>
          <a:lstStyle>
            <a:defPPr>
              <a:defRPr lang="en-US"/>
            </a:defPPr>
            <a:lvl1pPr algn="ctr">
              <a:lnSpc>
                <a:spcPct val="90000"/>
              </a:lnSpc>
              <a:spcBef>
                <a:spcPct val="0"/>
              </a:spcBef>
              <a:spcAft>
                <a:spcPts val="600"/>
              </a:spcAft>
              <a:defRPr sz="2400">
                <a:solidFill>
                  <a:srgbClr val="C00000"/>
                </a:solidFill>
                <a:latin typeface="Arial-Rounded" panose="020B0500000000000000" pitchFamily="34" charset="0"/>
                <a:ea typeface="Arial-Rounded" panose="020B0500000000000000" pitchFamily="34" charset="0"/>
                <a:cs typeface="Arial-Rounded" panose="020B0500000000000000" pitchFamily="34" charset="0"/>
              </a:defRPr>
            </a:lvl1pPr>
          </a:lstStyle>
          <a:p>
            <a:pPr algn="l"/>
            <a:r>
              <a:rPr lang="en-US" sz="2000" dirty="0" err="1">
                <a:latin typeface="Arial" panose="020B0604020202020204" pitchFamily="34" charset="0"/>
                <a:cs typeface="Arial" panose="020B0604020202020204" pitchFamily="34" charset="0"/>
              </a:rPr>
              <a:t>Địch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thủ</a:t>
            </a:r>
            <a:r>
              <a:rPr lang="en-US" sz="2000" dirty="0">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người</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đối</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chọi</a:t>
            </a:r>
            <a:endParaRPr lang="en-US" sz="2000" dirty="0">
              <a:solidFill>
                <a:srgbClr val="7030A0"/>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BE5E000A-89E7-4963-9BF5-E1EBA6A66792}"/>
              </a:ext>
            </a:extLst>
          </p:cNvPr>
          <p:cNvSpPr txBox="1"/>
          <p:nvPr/>
        </p:nvSpPr>
        <p:spPr>
          <a:xfrm>
            <a:off x="961875" y="3965006"/>
            <a:ext cx="1328564" cy="461665"/>
          </a:xfrm>
          <a:prstGeom prst="rect">
            <a:avLst/>
          </a:prstGeom>
          <a:noFill/>
        </p:spPr>
        <p:txBody>
          <a:bodyPr wrap="square" rtlCol="0">
            <a:spAutoFit/>
          </a:bodyPr>
          <a:lstStyle/>
          <a:p>
            <a:pPr algn="just"/>
            <a:r>
              <a:rPr kumimoji="0" lang="vi-VN" sz="24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địch thủ</a:t>
            </a:r>
            <a:endParaRPr lang="en-US" sz="2400" dirty="0">
              <a:solidFill>
                <a:srgbClr val="00206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99703F1-4DD6-0917-A493-179B365BD310}"/>
              </a:ext>
            </a:extLst>
          </p:cNvPr>
          <p:cNvSpPr txBox="1"/>
          <p:nvPr/>
        </p:nvSpPr>
        <p:spPr>
          <a:xfrm>
            <a:off x="3773009" y="382831"/>
            <a:ext cx="4353578" cy="646986"/>
          </a:xfrm>
          <a:prstGeom prst="roundRect">
            <a:avLst>
              <a:gd name="adj" fmla="val 16667"/>
            </a:avLst>
          </a:prstGeom>
          <a:solidFill>
            <a:srgbClr val="FFFF00"/>
          </a:solidFill>
          <a:ln>
            <a:solidFill>
              <a:schemeClr val="accent2">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Luyện</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đọc</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đoạn</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3856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2"/>
                                        </p:tgtEl>
                                        <p:attrNameLst>
                                          <p:attrName>style.color</p:attrName>
                                        </p:attrNameLst>
                                      </p:cBhvr>
                                      <p:to>
                                        <a:srgbClr val="CC0000"/>
                                      </p:to>
                                    </p:animClr>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up)">
                                      <p:cBhvr>
                                        <p:cTn id="11" dur="5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mph" presetSubtype="2" fill="hold" grpId="0" nodeType="clickEffect">
                                  <p:stCondLst>
                                    <p:cond delay="0"/>
                                  </p:stCondLst>
                                  <p:childTnLst>
                                    <p:animClr clrSpc="rgb" dir="cw">
                                      <p:cBhvr override="childStyle">
                                        <p:cTn id="15" dur="2000" fill="hold"/>
                                        <p:tgtEl>
                                          <p:spTgt spid="33"/>
                                        </p:tgtEl>
                                        <p:attrNameLst>
                                          <p:attrName>style.color</p:attrName>
                                        </p:attrNameLst>
                                      </p:cBhvr>
                                      <p:to>
                                        <a:srgbClr val="CC0000"/>
                                      </p:to>
                                    </p:animClr>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up)">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grpId="0" nodeType="clickEffect">
                                  <p:stCondLst>
                                    <p:cond delay="0"/>
                                  </p:stCondLst>
                                  <p:childTnLst>
                                    <p:animClr clrSpc="rgb" dir="cw">
                                      <p:cBhvr override="childStyle">
                                        <p:cTn id="24" dur="2000" fill="hold"/>
                                        <p:tgtEl>
                                          <p:spTgt spid="36"/>
                                        </p:tgtEl>
                                        <p:attrNameLst>
                                          <p:attrName>style.color</p:attrName>
                                        </p:attrNameLst>
                                      </p:cBhvr>
                                      <p:to>
                                        <a:srgbClr val="CC0000"/>
                                      </p:to>
                                    </p:animClr>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up)">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 grpId="0"/>
      <p:bldP spid="32" grpId="0" animBg="1"/>
      <p:bldP spid="33" grpId="0"/>
      <p:bldP spid="34" grpId="0" animBg="1"/>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B583E9-B8C3-4880-BE40-C5847B536B74}"/>
              </a:ext>
            </a:extLst>
          </p:cNvPr>
          <p:cNvSpPr/>
          <p:nvPr/>
        </p:nvSpPr>
        <p:spPr>
          <a:xfrm>
            <a:off x="1009904" y="1679293"/>
            <a:ext cx="10149709" cy="1452705"/>
          </a:xfrm>
          <a:prstGeom prst="rect">
            <a:avLst/>
          </a:prstGeom>
        </p:spPr>
        <p:txBody>
          <a:bodyPr wrap="square">
            <a:spAutoFit/>
          </a:bodyPr>
          <a:lstStyle/>
          <a:p>
            <a:pPr lvl="0" algn="just">
              <a:lnSpc>
                <a:spcPct val="130000"/>
              </a:lnSpc>
              <a:spcBef>
                <a:spcPts val="300"/>
              </a:spcBef>
              <a:spcAft>
                <a:spcPts val="300"/>
              </a:spcAft>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lang="vi-VN" sz="3200" dirty="0">
                <a:solidFill>
                  <a:srgbClr val="000000"/>
                </a:solidFill>
                <a:latin typeface="Arial" panose="020B0604020202020204" pitchFamily="34" charset="0"/>
                <a:ea typeface="Arial-Rounded" panose="020B0500000000000000" pitchFamily="34" charset="0"/>
                <a:cs typeface="Arial" panose="020B0604020202020204" pitchFamily="34" charset="0"/>
              </a:rPr>
              <a:t>Thần Sét cầm lưỡi tầm sét hùng hổ đi ra, chưa kịp nhìn địch thủ, đã bị ong ở sau cửa bay ra đốt túi bụi.</a:t>
            </a:r>
            <a:endPar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0" name="Rounded Rectangle 43">
            <a:extLst>
              <a:ext uri="{FF2B5EF4-FFF2-40B4-BE49-F238E27FC236}">
                <a16:creationId xmlns:a16="http://schemas.microsoft.com/office/drawing/2014/main" id="{347E2220-5F33-44EF-B4B6-683E38301B6E}"/>
              </a:ext>
            </a:extLst>
          </p:cNvPr>
          <p:cNvSpPr/>
          <p:nvPr/>
        </p:nvSpPr>
        <p:spPr>
          <a:xfrm>
            <a:off x="3642162" y="642641"/>
            <a:ext cx="4116922" cy="53808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LUYỆN ĐỌC CÂU DÀI</a:t>
            </a:r>
          </a:p>
        </p:txBody>
      </p:sp>
    </p:spTree>
    <p:extLst>
      <p:ext uri="{BB962C8B-B14F-4D97-AF65-F5344CB8AC3E}">
        <p14:creationId xmlns:p14="http://schemas.microsoft.com/office/powerpoint/2010/main" val="2149406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B583E9-B8C3-4880-BE40-C5847B536B74}"/>
              </a:ext>
            </a:extLst>
          </p:cNvPr>
          <p:cNvSpPr/>
          <p:nvPr/>
        </p:nvSpPr>
        <p:spPr>
          <a:xfrm>
            <a:off x="1009904" y="1679293"/>
            <a:ext cx="10248031" cy="1452705"/>
          </a:xfrm>
          <a:prstGeom prst="rect">
            <a:avLst/>
          </a:prstGeom>
        </p:spPr>
        <p:txBody>
          <a:bodyPr wrap="square">
            <a:spAutoFit/>
          </a:bodyPr>
          <a:lstStyle/>
          <a:p>
            <a:pPr marL="0" marR="0" lvl="0" indent="0" algn="just" defTabSz="914400" rtl="0" eaLnBrk="1" fontAlgn="auto" latinLnBrk="0" hangingPunct="1">
              <a:lnSpc>
                <a:spcPct val="130000"/>
              </a:lnSpc>
              <a:spcBef>
                <a:spcPts val="300"/>
              </a:spcBef>
              <a:spcAft>
                <a:spcPts val="30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Thần </a:t>
            </a:r>
            <a:r>
              <a:rPr kumimoji="0" lang="vi-VN" sz="3200" b="0" i="0" u="none" strike="noStrike" kern="1200" cap="none" spc="0" normalizeH="0" baseline="0" noProof="0" dirty="0" smtClean="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Sét</a:t>
            </a:r>
            <a:r>
              <a:rPr lang="en-US" sz="3200" noProof="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kumimoji="0" lang="vi-VN" sz="3200" b="0" i="0" u="none" strike="noStrike" kern="1200" cap="none" spc="0" normalizeH="0" baseline="0" noProof="0" dirty="0" smtClean="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cầm </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lưỡi tầm </a:t>
            </a:r>
            <a:r>
              <a:rPr kumimoji="0" lang="vi-VN" sz="3200" b="0" i="0" u="none" strike="noStrike" kern="1200" cap="none" spc="0" normalizeH="0" baseline="0" noProof="0" dirty="0" smtClean="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sét</a:t>
            </a:r>
            <a:r>
              <a:rPr kumimoji="0" lang="en-US" sz="3200" b="0" i="0" u="none" strike="noStrike" kern="1200" cap="none" spc="0" normalizeH="0" baseline="0" noProof="0" dirty="0" smtClean="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a:t>
            </a:r>
            <a:r>
              <a:rPr kumimoji="0" lang="vi-VN" sz="3200" b="0" i="0" u="none" strike="noStrike" kern="1200" cap="none" spc="0" normalizeH="0" baseline="0" noProof="0" dirty="0" smtClean="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hùng hổ đi ra, chưa kịp nhìn địch thủ, đã bị ong ở sau </a:t>
            </a:r>
            <a:r>
              <a:rPr kumimoji="0" lang="vi-VN" sz="3200" b="0" i="0" u="none" strike="noStrike" kern="1200" cap="none" spc="0" normalizeH="0" baseline="0" noProof="0" dirty="0" smtClean="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cửa</a:t>
            </a:r>
            <a:r>
              <a:rPr kumimoji="0" lang="en-US" sz="3200" b="0" i="0" u="none" strike="noStrike" kern="1200" cap="none" spc="0" normalizeH="0" baseline="0" noProof="0" dirty="0" smtClean="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a:t>
            </a:r>
            <a:r>
              <a:rPr kumimoji="0" lang="vi-VN" sz="3200" b="0" i="0" u="none" strike="noStrike" kern="1200" cap="none" spc="0" normalizeH="0" baseline="0" noProof="0" dirty="0" smtClean="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bay ra đốt túi bụi</a:t>
            </a:r>
            <a:r>
              <a:rPr kumimoji="0" lang="vi-VN" sz="3200" b="0" i="0" u="none" strike="noStrike" kern="1200" cap="none" spc="0" normalizeH="0" baseline="0" noProof="0" dirty="0" smtClean="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a:t>
            </a:r>
            <a:r>
              <a:rPr kumimoji="0" lang="en-US" sz="3200" b="0" i="0" u="none" strike="noStrike" kern="1200" cap="none" spc="0" normalizeH="0" baseline="0" noProof="0" dirty="0" smtClean="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0" name="Rounded Rectangle 43">
            <a:extLst>
              <a:ext uri="{FF2B5EF4-FFF2-40B4-BE49-F238E27FC236}">
                <a16:creationId xmlns:a16="http://schemas.microsoft.com/office/drawing/2014/main" id="{347E2220-5F33-44EF-B4B6-683E38301B6E}"/>
              </a:ext>
            </a:extLst>
          </p:cNvPr>
          <p:cNvSpPr/>
          <p:nvPr/>
        </p:nvSpPr>
        <p:spPr>
          <a:xfrm>
            <a:off x="3642162" y="642641"/>
            <a:ext cx="4116922" cy="53808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LUYỆN ĐỌC CÂU DÀI</a:t>
            </a:r>
          </a:p>
        </p:txBody>
      </p:sp>
    </p:spTree>
    <p:extLst>
      <p:ext uri="{BB962C8B-B14F-4D97-AF65-F5344CB8AC3E}">
        <p14:creationId xmlns:p14="http://schemas.microsoft.com/office/powerpoint/2010/main" val="218553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6451CAD-A80E-47C4-8550-CACB2E0D7FB9}"/>
              </a:ext>
            </a:extLst>
          </p:cNvPr>
          <p:cNvSpPr txBox="1"/>
          <p:nvPr/>
        </p:nvSpPr>
        <p:spPr>
          <a:xfrm>
            <a:off x="861135" y="1180547"/>
            <a:ext cx="10635448"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rPr>
              <a:t>  </a:t>
            </a:r>
            <a:r>
              <a:rPr lang="vi-VN" sz="2400" dirty="0">
                <a:solidFill>
                  <a:srgbClr val="002060"/>
                </a:solidFill>
                <a:latin typeface="Arial" panose="020B0604020202020204" pitchFamily="34" charset="0"/>
                <a:cs typeface="Arial" panose="020B0604020202020204" pitchFamily="34" charset="0"/>
              </a:rPr>
              <a:t>Trời </a:t>
            </a:r>
            <a:r>
              <a:rPr lang="vi-VN" sz="2400" dirty="0">
                <a:solidFill>
                  <a:srgbClr val="FCEAE1"/>
                </a:solidFill>
                <a:latin typeface="Arial" panose="020B0604020202020204" pitchFamily="34" charset="0"/>
                <a:cs typeface="Arial" panose="020B0604020202020204" pitchFamily="34" charset="0"/>
              </a:rPr>
              <a:t>túng thế</a:t>
            </a:r>
            <a:r>
              <a:rPr lang="vi-VN" sz="2400" dirty="0">
                <a:solidFill>
                  <a:srgbClr val="002060"/>
                </a:solidFill>
                <a:latin typeface="Arial" panose="020B0604020202020204" pitchFamily="34" charset="0"/>
                <a:cs typeface="Arial" panose="020B0604020202020204" pitchFamily="34" charset="0"/>
              </a:rPr>
              <a:t>, đành mời cóc vào. Cóc tâu:</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 Muôn tâu Thượng đế! Đã lâu lắm rồi, trần gian không hề được một giọt nước mưa. Thượng đế cần làm mưa ngay để cứu muôn loài.</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Trời sợ</a:t>
            </a:r>
            <a:r>
              <a:rPr lang="vi-VN" sz="2400" dirty="0">
                <a:solidFill>
                  <a:srgbClr val="FCECE4"/>
                </a:solidFill>
                <a:latin typeface="Arial" panose="020B0604020202020204" pitchFamily="34" charset="0"/>
                <a:cs typeface="Arial" panose="020B0604020202020204" pitchFamily="34" charset="0"/>
              </a:rPr>
              <a:t> trần gian</a:t>
            </a:r>
            <a:r>
              <a:rPr lang="vi-VN" sz="2400" dirty="0">
                <a:solidFill>
                  <a:srgbClr val="002060"/>
                </a:solidFill>
                <a:latin typeface="Arial" panose="020B0604020202020204" pitchFamily="34" charset="0"/>
                <a:cs typeface="Arial" panose="020B0604020202020204" pitchFamily="34" charset="0"/>
              </a:rPr>
              <a:t> nổi loạn, dịu giọng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 Thôi, cậu hãy về đi. Ta sẽ cho mưa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Lại còn dặn thêm:</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 Lần sau, hễ muốn mưa, cậu chỉ cần nghiến răng báo hiệu cho ta, khỏi phải lên đây!</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Cóc về đến trần gian thì nước đã ngập cả ruộng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Từ đó, hễ cóc nghiến răng là trời đổ mưa.</a:t>
            </a:r>
          </a:p>
        </p:txBody>
      </p:sp>
      <p:grpSp>
        <p:nvGrpSpPr>
          <p:cNvPr id="17" name="Group 16">
            <a:extLst>
              <a:ext uri="{FF2B5EF4-FFF2-40B4-BE49-F238E27FC236}">
                <a16:creationId xmlns:a16="http://schemas.microsoft.com/office/drawing/2014/main" id="{A69271AA-BB71-4D84-B9B8-779D910C6326}"/>
              </a:ext>
            </a:extLst>
          </p:cNvPr>
          <p:cNvGrpSpPr/>
          <p:nvPr/>
        </p:nvGrpSpPr>
        <p:grpSpPr>
          <a:xfrm>
            <a:off x="466203" y="1020931"/>
            <a:ext cx="638502" cy="707663"/>
            <a:chOff x="727583" y="1014107"/>
            <a:chExt cx="409786" cy="431571"/>
          </a:xfrm>
        </p:grpSpPr>
        <p:sp>
          <p:nvSpPr>
            <p:cNvPr id="18" name="MH_SubTitle_1">
              <a:extLst>
                <a:ext uri="{FF2B5EF4-FFF2-40B4-BE49-F238E27FC236}">
                  <a16:creationId xmlns:a16="http://schemas.microsoft.com/office/drawing/2014/main" id="{E7C9B5C8-889A-48F7-9259-7A7079387D38}"/>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590A319F-645B-45F9-95D1-34A0B27AD90B}"/>
                </a:ext>
              </a:extLst>
            </p:cNvPr>
            <p:cNvSpPr txBox="1"/>
            <p:nvPr/>
          </p:nvSpPr>
          <p:spPr>
            <a:xfrm>
              <a:off x="727583" y="1067579"/>
              <a:ext cx="409786" cy="378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grpSp>
        <p:nvGrpSpPr>
          <p:cNvPr id="20" name="Group 19">
            <a:extLst>
              <a:ext uri="{FF2B5EF4-FFF2-40B4-BE49-F238E27FC236}">
                <a16:creationId xmlns:a16="http://schemas.microsoft.com/office/drawing/2014/main" id="{A43EEA98-69BA-46AC-8C71-E051DD62D9F7}"/>
              </a:ext>
            </a:extLst>
          </p:cNvPr>
          <p:cNvGrpSpPr/>
          <p:nvPr/>
        </p:nvGrpSpPr>
        <p:grpSpPr>
          <a:xfrm>
            <a:off x="8421809" y="4793942"/>
            <a:ext cx="2675277" cy="1680850"/>
            <a:chOff x="2778432" y="970903"/>
            <a:chExt cx="6045972" cy="5101423"/>
          </a:xfrm>
        </p:grpSpPr>
        <p:pic>
          <p:nvPicPr>
            <p:cNvPr id="23" name="Picture 22">
              <a:extLst>
                <a:ext uri="{FF2B5EF4-FFF2-40B4-BE49-F238E27FC236}">
                  <a16:creationId xmlns:a16="http://schemas.microsoft.com/office/drawing/2014/main" id="{E096B7CE-675F-48FC-AE06-D9B164ED3AFF}"/>
                </a:ext>
              </a:extLst>
            </p:cNvPr>
            <p:cNvPicPr>
              <a:picLocks noChangeAspect="1"/>
            </p:cNvPicPr>
            <p:nvPr/>
          </p:nvPicPr>
          <p:blipFill>
            <a:blip r:embed="rId4"/>
            <a:stretch>
              <a:fillRect/>
            </a:stretch>
          </p:blipFill>
          <p:spPr>
            <a:xfrm>
              <a:off x="3211946" y="2722949"/>
              <a:ext cx="717578" cy="479764"/>
            </a:xfrm>
            <a:prstGeom prst="rect">
              <a:avLst/>
            </a:prstGeom>
          </p:spPr>
        </p:pic>
        <p:grpSp>
          <p:nvGrpSpPr>
            <p:cNvPr id="24" name="Group 23">
              <a:extLst>
                <a:ext uri="{FF2B5EF4-FFF2-40B4-BE49-F238E27FC236}">
                  <a16:creationId xmlns:a16="http://schemas.microsoft.com/office/drawing/2014/main" id="{23F6C076-1665-4411-A038-ADCCD4BA2196}"/>
                </a:ext>
              </a:extLst>
            </p:cNvPr>
            <p:cNvGrpSpPr/>
            <p:nvPr/>
          </p:nvGrpSpPr>
          <p:grpSpPr>
            <a:xfrm>
              <a:off x="2778432" y="970903"/>
              <a:ext cx="6045972" cy="5101423"/>
              <a:chOff x="2778432" y="970903"/>
              <a:chExt cx="6045972" cy="5101423"/>
            </a:xfrm>
          </p:grpSpPr>
          <p:pic>
            <p:nvPicPr>
              <p:cNvPr id="26" name="Picture 25">
                <a:extLst>
                  <a:ext uri="{FF2B5EF4-FFF2-40B4-BE49-F238E27FC236}">
                    <a16:creationId xmlns:a16="http://schemas.microsoft.com/office/drawing/2014/main" id="{513AB24F-9DD9-4EFB-AA6A-415F5F46FDFA}"/>
                  </a:ext>
                </a:extLst>
              </p:cNvPr>
              <p:cNvPicPr>
                <a:picLocks noChangeAspect="1"/>
              </p:cNvPicPr>
              <p:nvPr/>
            </p:nvPicPr>
            <p:blipFill>
              <a:blip r:embed="rId5"/>
              <a:stretch>
                <a:fillRect/>
              </a:stretch>
            </p:blipFill>
            <p:spPr>
              <a:xfrm>
                <a:off x="2778432" y="970903"/>
                <a:ext cx="6045972" cy="5101423"/>
              </a:xfrm>
              <a:prstGeom prst="rect">
                <a:avLst/>
              </a:prstGeom>
            </p:spPr>
          </p:pic>
          <p:sp>
            <p:nvSpPr>
              <p:cNvPr id="27" name="Freeform: Shape 26">
                <a:extLst>
                  <a:ext uri="{FF2B5EF4-FFF2-40B4-BE49-F238E27FC236}">
                    <a16:creationId xmlns:a16="http://schemas.microsoft.com/office/drawing/2014/main" id="{7ECF6C6B-543D-4AEC-8174-26578265E88A}"/>
                  </a:ext>
                </a:extLst>
              </p:cNvPr>
              <p:cNvSpPr/>
              <p:nvPr/>
            </p:nvSpPr>
            <p:spPr>
              <a:xfrm>
                <a:off x="2778432" y="970903"/>
                <a:ext cx="1118309" cy="490382"/>
              </a:xfrm>
              <a:custGeom>
                <a:avLst/>
                <a:gdLst>
                  <a:gd name="connsiteX0" fmla="*/ 35510 w 790112"/>
                  <a:gd name="connsiteY0" fmla="*/ 0 h 319596"/>
                  <a:gd name="connsiteX1" fmla="*/ 772357 w 790112"/>
                  <a:gd name="connsiteY1" fmla="*/ 0 h 319596"/>
                  <a:gd name="connsiteX2" fmla="*/ 692458 w 790112"/>
                  <a:gd name="connsiteY2" fmla="*/ 168676 h 319596"/>
                  <a:gd name="connsiteX3" fmla="*/ 790112 w 790112"/>
                  <a:gd name="connsiteY3" fmla="*/ 310718 h 319596"/>
                  <a:gd name="connsiteX4" fmla="*/ 0 w 790112"/>
                  <a:gd name="connsiteY4" fmla="*/ 319596 h 319596"/>
                  <a:gd name="connsiteX5" fmla="*/ 35510 w 790112"/>
                  <a:gd name="connsiteY5" fmla="*/ 0 h 31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0112" h="319596">
                    <a:moveTo>
                      <a:pt x="35510" y="0"/>
                    </a:moveTo>
                    <a:lnTo>
                      <a:pt x="772357" y="0"/>
                    </a:lnTo>
                    <a:lnTo>
                      <a:pt x="692458" y="168676"/>
                    </a:lnTo>
                    <a:lnTo>
                      <a:pt x="790112" y="310718"/>
                    </a:lnTo>
                    <a:lnTo>
                      <a:pt x="0" y="319596"/>
                    </a:lnTo>
                    <a:lnTo>
                      <a:pt x="35510" y="0"/>
                    </a:lnTo>
                    <a:close/>
                  </a:path>
                </a:pathLst>
              </a:custGeom>
              <a:solidFill>
                <a:srgbClr val="CAEBFC"/>
              </a:solidFill>
              <a:ln>
                <a:solidFill>
                  <a:srgbClr val="CAE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F40571E9-6A39-410E-ABF0-F3AC994A159E}"/>
                  </a:ext>
                </a:extLst>
              </p:cNvPr>
              <p:cNvSpPr/>
              <p:nvPr/>
            </p:nvSpPr>
            <p:spPr>
              <a:xfrm>
                <a:off x="3186241" y="1449216"/>
                <a:ext cx="568605" cy="398238"/>
              </a:xfrm>
              <a:custGeom>
                <a:avLst/>
                <a:gdLst>
                  <a:gd name="connsiteX0" fmla="*/ 17963 w 383819"/>
                  <a:gd name="connsiteY0" fmla="*/ 44389 h 292963"/>
                  <a:gd name="connsiteX1" fmla="*/ 17963 w 383819"/>
                  <a:gd name="connsiteY1" fmla="*/ 44389 h 292963"/>
                  <a:gd name="connsiteX2" fmla="*/ 97862 w 383819"/>
                  <a:gd name="connsiteY2" fmla="*/ 26633 h 292963"/>
                  <a:gd name="connsiteX3" fmla="*/ 124495 w 383819"/>
                  <a:gd name="connsiteY3" fmla="*/ 8878 h 292963"/>
                  <a:gd name="connsiteX4" fmla="*/ 151128 w 383819"/>
                  <a:gd name="connsiteY4" fmla="*/ 0 h 292963"/>
                  <a:gd name="connsiteX5" fmla="*/ 266537 w 383819"/>
                  <a:gd name="connsiteY5" fmla="*/ 8878 h 292963"/>
                  <a:gd name="connsiteX6" fmla="*/ 293170 w 383819"/>
                  <a:gd name="connsiteY6" fmla="*/ 17756 h 292963"/>
                  <a:gd name="connsiteX7" fmla="*/ 328681 w 383819"/>
                  <a:gd name="connsiteY7" fmla="*/ 26633 h 292963"/>
                  <a:gd name="connsiteX8" fmla="*/ 373069 w 383819"/>
                  <a:gd name="connsiteY8" fmla="*/ 88777 h 292963"/>
                  <a:gd name="connsiteX9" fmla="*/ 381947 w 383819"/>
                  <a:gd name="connsiteY9" fmla="*/ 124288 h 292963"/>
                  <a:gd name="connsiteX10" fmla="*/ 355314 w 383819"/>
                  <a:gd name="connsiteY10" fmla="*/ 284086 h 292963"/>
                  <a:gd name="connsiteX11" fmla="*/ 328681 w 383819"/>
                  <a:gd name="connsiteY11" fmla="*/ 292963 h 292963"/>
                  <a:gd name="connsiteX12" fmla="*/ 302048 w 383819"/>
                  <a:gd name="connsiteY12" fmla="*/ 284086 h 292963"/>
                  <a:gd name="connsiteX13" fmla="*/ 248782 w 383819"/>
                  <a:gd name="connsiteY13" fmla="*/ 257453 h 292963"/>
                  <a:gd name="connsiteX14" fmla="*/ 17963 w 383819"/>
                  <a:gd name="connsiteY14" fmla="*/ 248575 h 292963"/>
                  <a:gd name="connsiteX15" fmla="*/ 207 w 383819"/>
                  <a:gd name="connsiteY15" fmla="*/ 195309 h 292963"/>
                  <a:gd name="connsiteX16" fmla="*/ 9085 w 383819"/>
                  <a:gd name="connsiteY16" fmla="*/ 115410 h 292963"/>
                  <a:gd name="connsiteX17" fmla="*/ 17963 w 383819"/>
                  <a:gd name="connsiteY17" fmla="*/ 44389 h 29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19" h="292963">
                    <a:moveTo>
                      <a:pt x="17963" y="44389"/>
                    </a:moveTo>
                    <a:lnTo>
                      <a:pt x="17963" y="44389"/>
                    </a:lnTo>
                    <a:cubicBezTo>
                      <a:pt x="44596" y="38470"/>
                      <a:pt x="71979" y="35261"/>
                      <a:pt x="97862" y="26633"/>
                    </a:cubicBezTo>
                    <a:cubicBezTo>
                      <a:pt x="107984" y="23259"/>
                      <a:pt x="114952" y="13650"/>
                      <a:pt x="124495" y="8878"/>
                    </a:cubicBezTo>
                    <a:cubicBezTo>
                      <a:pt x="132865" y="4693"/>
                      <a:pt x="142250" y="2959"/>
                      <a:pt x="151128" y="0"/>
                    </a:cubicBezTo>
                    <a:cubicBezTo>
                      <a:pt x="189598" y="2959"/>
                      <a:pt x="228252" y="4092"/>
                      <a:pt x="266537" y="8878"/>
                    </a:cubicBezTo>
                    <a:cubicBezTo>
                      <a:pt x="275823" y="10039"/>
                      <a:pt x="284172" y="15185"/>
                      <a:pt x="293170" y="17756"/>
                    </a:cubicBezTo>
                    <a:cubicBezTo>
                      <a:pt x="304902" y="21108"/>
                      <a:pt x="316844" y="23674"/>
                      <a:pt x="328681" y="26633"/>
                    </a:cubicBezTo>
                    <a:cubicBezTo>
                      <a:pt x="365741" y="63693"/>
                      <a:pt x="361732" y="49096"/>
                      <a:pt x="373069" y="88777"/>
                    </a:cubicBezTo>
                    <a:cubicBezTo>
                      <a:pt x="376421" y="100509"/>
                      <a:pt x="378988" y="112451"/>
                      <a:pt x="381947" y="124288"/>
                    </a:cubicBezTo>
                    <a:cubicBezTo>
                      <a:pt x="381081" y="137272"/>
                      <a:pt x="395654" y="251815"/>
                      <a:pt x="355314" y="284086"/>
                    </a:cubicBezTo>
                    <a:cubicBezTo>
                      <a:pt x="348007" y="289932"/>
                      <a:pt x="337559" y="290004"/>
                      <a:pt x="328681" y="292963"/>
                    </a:cubicBezTo>
                    <a:cubicBezTo>
                      <a:pt x="319803" y="290004"/>
                      <a:pt x="310418" y="288271"/>
                      <a:pt x="302048" y="284086"/>
                    </a:cubicBezTo>
                    <a:cubicBezTo>
                      <a:pt x="280020" y="273072"/>
                      <a:pt x="274670" y="259238"/>
                      <a:pt x="248782" y="257453"/>
                    </a:cubicBezTo>
                    <a:cubicBezTo>
                      <a:pt x="171968" y="252156"/>
                      <a:pt x="94903" y="251534"/>
                      <a:pt x="17963" y="248575"/>
                    </a:cubicBezTo>
                    <a:cubicBezTo>
                      <a:pt x="12044" y="230820"/>
                      <a:pt x="-1860" y="213910"/>
                      <a:pt x="207" y="195309"/>
                    </a:cubicBezTo>
                    <a:cubicBezTo>
                      <a:pt x="3166" y="168676"/>
                      <a:pt x="4679" y="141842"/>
                      <a:pt x="9085" y="115410"/>
                    </a:cubicBezTo>
                    <a:cubicBezTo>
                      <a:pt x="20770" y="45300"/>
                      <a:pt x="16483" y="56226"/>
                      <a:pt x="17963" y="44389"/>
                    </a:cubicBezTo>
                    <a:close/>
                  </a:path>
                </a:pathLst>
              </a:custGeom>
              <a:solidFill>
                <a:srgbClr val="CAEBFC"/>
              </a:solidFill>
              <a:ln>
                <a:solidFill>
                  <a:srgbClr val="CAE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29BAE586-ED0A-4DD8-9D77-929A5B28A1AB}"/>
                  </a:ext>
                </a:extLst>
              </p:cNvPr>
              <p:cNvSpPr/>
              <p:nvPr/>
            </p:nvSpPr>
            <p:spPr>
              <a:xfrm>
                <a:off x="3843141" y="1589103"/>
                <a:ext cx="2746467" cy="1677880"/>
              </a:xfrm>
              <a:custGeom>
                <a:avLst/>
                <a:gdLst>
                  <a:gd name="connsiteX0" fmla="*/ 9768 w 2746467"/>
                  <a:gd name="connsiteY0" fmla="*/ 35511 h 1677880"/>
                  <a:gd name="connsiteX1" fmla="*/ 9768 w 2746467"/>
                  <a:gd name="connsiteY1" fmla="*/ 35511 h 1677880"/>
                  <a:gd name="connsiteX2" fmla="*/ 338242 w 2746467"/>
                  <a:gd name="connsiteY2" fmla="*/ 26633 h 1677880"/>
                  <a:gd name="connsiteX3" fmla="*/ 373752 w 2746467"/>
                  <a:gd name="connsiteY3" fmla="*/ 17755 h 1677880"/>
                  <a:gd name="connsiteX4" fmla="*/ 515795 w 2746467"/>
                  <a:gd name="connsiteY4" fmla="*/ 8878 h 1677880"/>
                  <a:gd name="connsiteX5" fmla="*/ 577939 w 2746467"/>
                  <a:gd name="connsiteY5" fmla="*/ 0 h 1677880"/>
                  <a:gd name="connsiteX6" fmla="*/ 1199376 w 2746467"/>
                  <a:gd name="connsiteY6" fmla="*/ 17755 h 1677880"/>
                  <a:gd name="connsiteX7" fmla="*/ 1439073 w 2746467"/>
                  <a:gd name="connsiteY7" fmla="*/ 35511 h 1677880"/>
                  <a:gd name="connsiteX8" fmla="*/ 1527849 w 2746467"/>
                  <a:gd name="connsiteY8" fmla="*/ 44388 h 1677880"/>
                  <a:gd name="connsiteX9" fmla="*/ 1572238 w 2746467"/>
                  <a:gd name="connsiteY9" fmla="*/ 53266 h 1677880"/>
                  <a:gd name="connsiteX10" fmla="*/ 1696525 w 2746467"/>
                  <a:gd name="connsiteY10" fmla="*/ 79899 h 1677880"/>
                  <a:gd name="connsiteX11" fmla="*/ 1749791 w 2746467"/>
                  <a:gd name="connsiteY11" fmla="*/ 97654 h 1677880"/>
                  <a:gd name="connsiteX12" fmla="*/ 1776424 w 2746467"/>
                  <a:gd name="connsiteY12" fmla="*/ 106532 h 1677880"/>
                  <a:gd name="connsiteX13" fmla="*/ 1794179 w 2746467"/>
                  <a:gd name="connsiteY13" fmla="*/ 133165 h 1677880"/>
                  <a:gd name="connsiteX14" fmla="*/ 1811935 w 2746467"/>
                  <a:gd name="connsiteY14" fmla="*/ 150920 h 1677880"/>
                  <a:gd name="connsiteX15" fmla="*/ 1820812 w 2746467"/>
                  <a:gd name="connsiteY15" fmla="*/ 177553 h 1677880"/>
                  <a:gd name="connsiteX16" fmla="*/ 1838568 w 2746467"/>
                  <a:gd name="connsiteY16" fmla="*/ 275208 h 1677880"/>
                  <a:gd name="connsiteX17" fmla="*/ 1829690 w 2746467"/>
                  <a:gd name="connsiteY17" fmla="*/ 399495 h 1677880"/>
                  <a:gd name="connsiteX18" fmla="*/ 1829690 w 2746467"/>
                  <a:gd name="connsiteY18" fmla="*/ 488272 h 1677880"/>
                  <a:gd name="connsiteX19" fmla="*/ 1918467 w 2746467"/>
                  <a:gd name="connsiteY19" fmla="*/ 514905 h 1677880"/>
                  <a:gd name="connsiteX20" fmla="*/ 2051632 w 2746467"/>
                  <a:gd name="connsiteY20" fmla="*/ 506027 h 1677880"/>
                  <a:gd name="connsiteX21" fmla="*/ 2087142 w 2746467"/>
                  <a:gd name="connsiteY21" fmla="*/ 497149 h 1677880"/>
                  <a:gd name="connsiteX22" fmla="*/ 2149286 w 2746467"/>
                  <a:gd name="connsiteY22" fmla="*/ 488272 h 1677880"/>
                  <a:gd name="connsiteX23" fmla="*/ 2273574 w 2746467"/>
                  <a:gd name="connsiteY23" fmla="*/ 479394 h 1677880"/>
                  <a:gd name="connsiteX24" fmla="*/ 2309084 w 2746467"/>
                  <a:gd name="connsiteY24" fmla="*/ 488272 h 1677880"/>
                  <a:gd name="connsiteX25" fmla="*/ 2344595 w 2746467"/>
                  <a:gd name="connsiteY25" fmla="*/ 532660 h 1677880"/>
                  <a:gd name="connsiteX26" fmla="*/ 2335717 w 2746467"/>
                  <a:gd name="connsiteY26" fmla="*/ 683580 h 1677880"/>
                  <a:gd name="connsiteX27" fmla="*/ 2264696 w 2746467"/>
                  <a:gd name="connsiteY27" fmla="*/ 701336 h 1677880"/>
                  <a:gd name="connsiteX28" fmla="*/ 2140409 w 2746467"/>
                  <a:gd name="connsiteY28" fmla="*/ 710214 h 1677880"/>
                  <a:gd name="connsiteX29" fmla="*/ 2104898 w 2746467"/>
                  <a:gd name="connsiteY29" fmla="*/ 719091 h 1677880"/>
                  <a:gd name="connsiteX30" fmla="*/ 2069387 w 2746467"/>
                  <a:gd name="connsiteY30" fmla="*/ 790113 h 1677880"/>
                  <a:gd name="connsiteX31" fmla="*/ 2042754 w 2746467"/>
                  <a:gd name="connsiteY31" fmla="*/ 843379 h 1677880"/>
                  <a:gd name="connsiteX32" fmla="*/ 2051632 w 2746467"/>
                  <a:gd name="connsiteY32" fmla="*/ 905522 h 1677880"/>
                  <a:gd name="connsiteX33" fmla="*/ 2122653 w 2746467"/>
                  <a:gd name="connsiteY33" fmla="*/ 941033 h 1677880"/>
                  <a:gd name="connsiteX34" fmla="*/ 2460005 w 2746467"/>
                  <a:gd name="connsiteY34" fmla="*/ 958788 h 1677880"/>
                  <a:gd name="connsiteX35" fmla="*/ 2495515 w 2746467"/>
                  <a:gd name="connsiteY35" fmla="*/ 967666 h 1677880"/>
                  <a:gd name="connsiteX36" fmla="*/ 2539904 w 2746467"/>
                  <a:gd name="connsiteY36" fmla="*/ 1003177 h 1677880"/>
                  <a:gd name="connsiteX37" fmla="*/ 2566537 w 2746467"/>
                  <a:gd name="connsiteY37" fmla="*/ 1056443 h 1677880"/>
                  <a:gd name="connsiteX38" fmla="*/ 2584292 w 2746467"/>
                  <a:gd name="connsiteY38" fmla="*/ 1109709 h 1677880"/>
                  <a:gd name="connsiteX39" fmla="*/ 2610925 w 2746467"/>
                  <a:gd name="connsiteY39" fmla="*/ 1162975 h 1677880"/>
                  <a:gd name="connsiteX40" fmla="*/ 2637558 w 2746467"/>
                  <a:gd name="connsiteY40" fmla="*/ 1349406 h 1677880"/>
                  <a:gd name="connsiteX41" fmla="*/ 2673069 w 2746467"/>
                  <a:gd name="connsiteY41" fmla="*/ 1393794 h 1677880"/>
                  <a:gd name="connsiteX42" fmla="*/ 2681946 w 2746467"/>
                  <a:gd name="connsiteY42" fmla="*/ 1420427 h 1677880"/>
                  <a:gd name="connsiteX43" fmla="*/ 2699702 w 2746467"/>
                  <a:gd name="connsiteY43" fmla="*/ 1438182 h 1677880"/>
                  <a:gd name="connsiteX44" fmla="*/ 2735212 w 2746467"/>
                  <a:gd name="connsiteY44" fmla="*/ 1509204 h 1677880"/>
                  <a:gd name="connsiteX45" fmla="*/ 2735212 w 2746467"/>
                  <a:gd name="connsiteY45" fmla="*/ 1615736 h 1677880"/>
                  <a:gd name="connsiteX46" fmla="*/ 2708579 w 2746467"/>
                  <a:gd name="connsiteY46" fmla="*/ 1633491 h 1677880"/>
                  <a:gd name="connsiteX47" fmla="*/ 2628680 w 2746467"/>
                  <a:gd name="connsiteY47" fmla="*/ 1660124 h 1677880"/>
                  <a:gd name="connsiteX48" fmla="*/ 2602047 w 2746467"/>
                  <a:gd name="connsiteY48" fmla="*/ 1669002 h 1677880"/>
                  <a:gd name="connsiteX49" fmla="*/ 2575414 w 2746467"/>
                  <a:gd name="connsiteY49" fmla="*/ 1677880 h 1677880"/>
                  <a:gd name="connsiteX50" fmla="*/ 2353473 w 2746467"/>
                  <a:gd name="connsiteY50" fmla="*/ 1669002 h 1677880"/>
                  <a:gd name="connsiteX51" fmla="*/ 2193675 w 2746467"/>
                  <a:gd name="connsiteY51" fmla="*/ 1660124 h 1677880"/>
                  <a:gd name="connsiteX52" fmla="*/ 1998366 w 2746467"/>
                  <a:gd name="connsiteY52" fmla="*/ 1651247 h 1677880"/>
                  <a:gd name="connsiteX53" fmla="*/ 1953977 w 2746467"/>
                  <a:gd name="connsiteY53" fmla="*/ 1642369 h 1677880"/>
                  <a:gd name="connsiteX54" fmla="*/ 1820812 w 2746467"/>
                  <a:gd name="connsiteY54" fmla="*/ 1624614 h 1677880"/>
                  <a:gd name="connsiteX55" fmla="*/ 1776424 w 2746467"/>
                  <a:gd name="connsiteY55" fmla="*/ 1615736 h 1677880"/>
                  <a:gd name="connsiteX56" fmla="*/ 1607748 w 2746467"/>
                  <a:gd name="connsiteY56" fmla="*/ 1597980 h 1677880"/>
                  <a:gd name="connsiteX57" fmla="*/ 1581115 w 2746467"/>
                  <a:gd name="connsiteY57" fmla="*/ 1589103 h 1677880"/>
                  <a:gd name="connsiteX58" fmla="*/ 1545605 w 2746467"/>
                  <a:gd name="connsiteY58" fmla="*/ 1544714 h 1677880"/>
                  <a:gd name="connsiteX59" fmla="*/ 1527849 w 2746467"/>
                  <a:gd name="connsiteY59" fmla="*/ 1526959 h 1677880"/>
                  <a:gd name="connsiteX60" fmla="*/ 1527849 w 2746467"/>
                  <a:gd name="connsiteY60" fmla="*/ 1429305 h 1677880"/>
                  <a:gd name="connsiteX61" fmla="*/ 1536727 w 2746467"/>
                  <a:gd name="connsiteY61" fmla="*/ 1402672 h 1677880"/>
                  <a:gd name="connsiteX62" fmla="*/ 1589993 w 2746467"/>
                  <a:gd name="connsiteY62" fmla="*/ 1376039 h 1677880"/>
                  <a:gd name="connsiteX63" fmla="*/ 1661014 w 2746467"/>
                  <a:gd name="connsiteY63" fmla="*/ 1340528 h 1677880"/>
                  <a:gd name="connsiteX64" fmla="*/ 1687647 w 2746467"/>
                  <a:gd name="connsiteY64" fmla="*/ 1331650 h 1677880"/>
                  <a:gd name="connsiteX65" fmla="*/ 1732036 w 2746467"/>
                  <a:gd name="connsiteY65" fmla="*/ 1296140 h 1677880"/>
                  <a:gd name="connsiteX66" fmla="*/ 1749791 w 2746467"/>
                  <a:gd name="connsiteY66" fmla="*/ 1278384 h 1677880"/>
                  <a:gd name="connsiteX67" fmla="*/ 1767546 w 2746467"/>
                  <a:gd name="connsiteY67" fmla="*/ 1216241 h 1677880"/>
                  <a:gd name="connsiteX68" fmla="*/ 1758669 w 2746467"/>
                  <a:gd name="connsiteY68" fmla="*/ 1162975 h 1677880"/>
                  <a:gd name="connsiteX69" fmla="*/ 1740913 w 2746467"/>
                  <a:gd name="connsiteY69" fmla="*/ 1145219 h 1677880"/>
                  <a:gd name="connsiteX70" fmla="*/ 1687647 w 2746467"/>
                  <a:gd name="connsiteY70" fmla="*/ 1127464 h 1677880"/>
                  <a:gd name="connsiteX71" fmla="*/ 1421317 w 2746467"/>
                  <a:gd name="connsiteY71" fmla="*/ 1136342 h 1677880"/>
                  <a:gd name="connsiteX72" fmla="*/ 1368051 w 2746467"/>
                  <a:gd name="connsiteY72" fmla="*/ 1145219 h 1677880"/>
                  <a:gd name="connsiteX73" fmla="*/ 1057333 w 2746467"/>
                  <a:gd name="connsiteY73" fmla="*/ 1154097 h 1677880"/>
                  <a:gd name="connsiteX74" fmla="*/ 950801 w 2746467"/>
                  <a:gd name="connsiteY74" fmla="*/ 1162975 h 1677880"/>
                  <a:gd name="connsiteX75" fmla="*/ 870902 w 2746467"/>
                  <a:gd name="connsiteY75" fmla="*/ 1171852 h 1677880"/>
                  <a:gd name="connsiteX76" fmla="*/ 338242 w 2746467"/>
                  <a:gd name="connsiteY76" fmla="*/ 1162975 h 1677880"/>
                  <a:gd name="connsiteX77" fmla="*/ 240587 w 2746467"/>
                  <a:gd name="connsiteY77" fmla="*/ 1154097 h 1677880"/>
                  <a:gd name="connsiteX78" fmla="*/ 178443 w 2746467"/>
                  <a:gd name="connsiteY78" fmla="*/ 1136342 h 1677880"/>
                  <a:gd name="connsiteX79" fmla="*/ 134055 w 2746467"/>
                  <a:gd name="connsiteY79" fmla="*/ 1091953 h 1677880"/>
                  <a:gd name="connsiteX80" fmla="*/ 107422 w 2746467"/>
                  <a:gd name="connsiteY80" fmla="*/ 1065320 h 1677880"/>
                  <a:gd name="connsiteX81" fmla="*/ 89667 w 2746467"/>
                  <a:gd name="connsiteY81" fmla="*/ 1012054 h 1677880"/>
                  <a:gd name="connsiteX82" fmla="*/ 98544 w 2746467"/>
                  <a:gd name="connsiteY82" fmla="*/ 958788 h 1677880"/>
                  <a:gd name="connsiteX83" fmla="*/ 116300 w 2746467"/>
                  <a:gd name="connsiteY83" fmla="*/ 905522 h 1677880"/>
                  <a:gd name="connsiteX84" fmla="*/ 142933 w 2746467"/>
                  <a:gd name="connsiteY84" fmla="*/ 825623 h 1677880"/>
                  <a:gd name="connsiteX85" fmla="*/ 151810 w 2746467"/>
                  <a:gd name="connsiteY85" fmla="*/ 798990 h 1677880"/>
                  <a:gd name="connsiteX86" fmla="*/ 160688 w 2746467"/>
                  <a:gd name="connsiteY86" fmla="*/ 763480 h 1677880"/>
                  <a:gd name="connsiteX87" fmla="*/ 151810 w 2746467"/>
                  <a:gd name="connsiteY87" fmla="*/ 621437 h 1677880"/>
                  <a:gd name="connsiteX88" fmla="*/ 134055 w 2746467"/>
                  <a:gd name="connsiteY88" fmla="*/ 568171 h 1677880"/>
                  <a:gd name="connsiteX89" fmla="*/ 125177 w 2746467"/>
                  <a:gd name="connsiteY89" fmla="*/ 541538 h 1677880"/>
                  <a:gd name="connsiteX90" fmla="*/ 151810 w 2746467"/>
                  <a:gd name="connsiteY90" fmla="*/ 452761 h 1677880"/>
                  <a:gd name="connsiteX91" fmla="*/ 187321 w 2746467"/>
                  <a:gd name="connsiteY91" fmla="*/ 417250 h 1677880"/>
                  <a:gd name="connsiteX92" fmla="*/ 222832 w 2746467"/>
                  <a:gd name="connsiteY92" fmla="*/ 372862 h 1677880"/>
                  <a:gd name="connsiteX93" fmla="*/ 213954 w 2746467"/>
                  <a:gd name="connsiteY93" fmla="*/ 284085 h 1677880"/>
                  <a:gd name="connsiteX94" fmla="*/ 160688 w 2746467"/>
                  <a:gd name="connsiteY94" fmla="*/ 266330 h 1677880"/>
                  <a:gd name="connsiteX95" fmla="*/ 125177 w 2746467"/>
                  <a:gd name="connsiteY95" fmla="*/ 257452 h 1677880"/>
                  <a:gd name="connsiteX96" fmla="*/ 54156 w 2746467"/>
                  <a:gd name="connsiteY96" fmla="*/ 239697 h 1677880"/>
                  <a:gd name="connsiteX97" fmla="*/ 9768 w 2746467"/>
                  <a:gd name="connsiteY97" fmla="*/ 204186 h 1677880"/>
                  <a:gd name="connsiteX98" fmla="*/ 9768 w 2746467"/>
                  <a:gd name="connsiteY98" fmla="*/ 35511 h 16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746467" h="1677880">
                    <a:moveTo>
                      <a:pt x="9768" y="35511"/>
                    </a:moveTo>
                    <a:lnTo>
                      <a:pt x="9768" y="35511"/>
                    </a:lnTo>
                    <a:cubicBezTo>
                      <a:pt x="119259" y="32552"/>
                      <a:pt x="228841" y="31970"/>
                      <a:pt x="338242" y="26633"/>
                    </a:cubicBezTo>
                    <a:cubicBezTo>
                      <a:pt x="350429" y="26039"/>
                      <a:pt x="361612" y="18969"/>
                      <a:pt x="373752" y="17755"/>
                    </a:cubicBezTo>
                    <a:cubicBezTo>
                      <a:pt x="420957" y="13035"/>
                      <a:pt x="468447" y="11837"/>
                      <a:pt x="515795" y="8878"/>
                    </a:cubicBezTo>
                    <a:cubicBezTo>
                      <a:pt x="536510" y="5919"/>
                      <a:pt x="557014" y="0"/>
                      <a:pt x="577939" y="0"/>
                    </a:cubicBezTo>
                    <a:cubicBezTo>
                      <a:pt x="931739" y="0"/>
                      <a:pt x="945541" y="2825"/>
                      <a:pt x="1199376" y="17755"/>
                    </a:cubicBezTo>
                    <a:cubicBezTo>
                      <a:pt x="1350036" y="36588"/>
                      <a:pt x="1190475" y="18367"/>
                      <a:pt x="1439073" y="35511"/>
                    </a:cubicBezTo>
                    <a:cubicBezTo>
                      <a:pt x="1468742" y="37557"/>
                      <a:pt x="1498257" y="41429"/>
                      <a:pt x="1527849" y="44388"/>
                    </a:cubicBezTo>
                    <a:lnTo>
                      <a:pt x="1572238" y="53266"/>
                    </a:lnTo>
                    <a:cubicBezTo>
                      <a:pt x="1621408" y="62206"/>
                      <a:pt x="1646225" y="63133"/>
                      <a:pt x="1696525" y="79899"/>
                    </a:cubicBezTo>
                    <a:lnTo>
                      <a:pt x="1749791" y="97654"/>
                    </a:lnTo>
                    <a:lnTo>
                      <a:pt x="1776424" y="106532"/>
                    </a:lnTo>
                    <a:cubicBezTo>
                      <a:pt x="1782342" y="115410"/>
                      <a:pt x="1787514" y="124834"/>
                      <a:pt x="1794179" y="133165"/>
                    </a:cubicBezTo>
                    <a:cubicBezTo>
                      <a:pt x="1799408" y="139701"/>
                      <a:pt x="1807629" y="143743"/>
                      <a:pt x="1811935" y="150920"/>
                    </a:cubicBezTo>
                    <a:cubicBezTo>
                      <a:pt x="1816750" y="158944"/>
                      <a:pt x="1818241" y="168555"/>
                      <a:pt x="1820812" y="177553"/>
                    </a:cubicBezTo>
                    <a:cubicBezTo>
                      <a:pt x="1832772" y="219416"/>
                      <a:pt x="1831382" y="224907"/>
                      <a:pt x="1838568" y="275208"/>
                    </a:cubicBezTo>
                    <a:cubicBezTo>
                      <a:pt x="1835609" y="316637"/>
                      <a:pt x="1833823" y="358167"/>
                      <a:pt x="1829690" y="399495"/>
                    </a:cubicBezTo>
                    <a:cubicBezTo>
                      <a:pt x="1828472" y="411677"/>
                      <a:pt x="1809894" y="471304"/>
                      <a:pt x="1829690" y="488272"/>
                    </a:cubicBezTo>
                    <a:cubicBezTo>
                      <a:pt x="1838589" y="495899"/>
                      <a:pt x="1901270" y="510606"/>
                      <a:pt x="1918467" y="514905"/>
                    </a:cubicBezTo>
                    <a:cubicBezTo>
                      <a:pt x="1962855" y="511946"/>
                      <a:pt x="2007390" y="510684"/>
                      <a:pt x="2051632" y="506027"/>
                    </a:cubicBezTo>
                    <a:cubicBezTo>
                      <a:pt x="2063766" y="504750"/>
                      <a:pt x="2075138" y="499332"/>
                      <a:pt x="2087142" y="497149"/>
                    </a:cubicBezTo>
                    <a:cubicBezTo>
                      <a:pt x="2107729" y="493406"/>
                      <a:pt x="2128455" y="490256"/>
                      <a:pt x="2149286" y="488272"/>
                    </a:cubicBezTo>
                    <a:cubicBezTo>
                      <a:pt x="2190634" y="484334"/>
                      <a:pt x="2232145" y="482353"/>
                      <a:pt x="2273574" y="479394"/>
                    </a:cubicBezTo>
                    <a:cubicBezTo>
                      <a:pt x="2285411" y="482353"/>
                      <a:pt x="2298171" y="482816"/>
                      <a:pt x="2309084" y="488272"/>
                    </a:cubicBezTo>
                    <a:cubicBezTo>
                      <a:pt x="2321736" y="494598"/>
                      <a:pt x="2338321" y="523249"/>
                      <a:pt x="2344595" y="532660"/>
                    </a:cubicBezTo>
                    <a:cubicBezTo>
                      <a:pt x="2341636" y="582967"/>
                      <a:pt x="2357290" y="638037"/>
                      <a:pt x="2335717" y="683580"/>
                    </a:cubicBezTo>
                    <a:cubicBezTo>
                      <a:pt x="2325271" y="705633"/>
                      <a:pt x="2289036" y="699597"/>
                      <a:pt x="2264696" y="701336"/>
                    </a:cubicBezTo>
                    <a:lnTo>
                      <a:pt x="2140409" y="710214"/>
                    </a:lnTo>
                    <a:cubicBezTo>
                      <a:pt x="2128572" y="713173"/>
                      <a:pt x="2115811" y="713635"/>
                      <a:pt x="2104898" y="719091"/>
                    </a:cubicBezTo>
                    <a:cubicBezTo>
                      <a:pt x="2080106" y="731487"/>
                      <a:pt x="2075931" y="770482"/>
                      <a:pt x="2069387" y="790113"/>
                    </a:cubicBezTo>
                    <a:cubicBezTo>
                      <a:pt x="2057136" y="826867"/>
                      <a:pt x="2065699" y="808961"/>
                      <a:pt x="2042754" y="843379"/>
                    </a:cubicBezTo>
                    <a:cubicBezTo>
                      <a:pt x="2045713" y="864093"/>
                      <a:pt x="2045015" y="885671"/>
                      <a:pt x="2051632" y="905522"/>
                    </a:cubicBezTo>
                    <a:cubicBezTo>
                      <a:pt x="2058980" y="927566"/>
                      <a:pt x="2114308" y="940636"/>
                      <a:pt x="2122653" y="941033"/>
                    </a:cubicBezTo>
                    <a:cubicBezTo>
                      <a:pt x="2359421" y="952308"/>
                      <a:pt x="2246977" y="946258"/>
                      <a:pt x="2460005" y="958788"/>
                    </a:cubicBezTo>
                    <a:cubicBezTo>
                      <a:pt x="2471842" y="961747"/>
                      <a:pt x="2484301" y="962860"/>
                      <a:pt x="2495515" y="967666"/>
                    </a:cubicBezTo>
                    <a:cubicBezTo>
                      <a:pt x="2515114" y="976066"/>
                      <a:pt x="2525585" y="988858"/>
                      <a:pt x="2539904" y="1003177"/>
                    </a:cubicBezTo>
                    <a:cubicBezTo>
                      <a:pt x="2572275" y="1100296"/>
                      <a:pt x="2520650" y="953197"/>
                      <a:pt x="2566537" y="1056443"/>
                    </a:cubicBezTo>
                    <a:cubicBezTo>
                      <a:pt x="2574138" y="1073546"/>
                      <a:pt x="2573911" y="1094136"/>
                      <a:pt x="2584292" y="1109709"/>
                    </a:cubicBezTo>
                    <a:cubicBezTo>
                      <a:pt x="2607238" y="1144128"/>
                      <a:pt x="2598673" y="1126220"/>
                      <a:pt x="2610925" y="1162975"/>
                    </a:cubicBezTo>
                    <a:cubicBezTo>
                      <a:pt x="2612643" y="1188741"/>
                      <a:pt x="2609271" y="1306975"/>
                      <a:pt x="2637558" y="1349406"/>
                    </a:cubicBezTo>
                    <a:cubicBezTo>
                      <a:pt x="2659956" y="1383003"/>
                      <a:pt x="2647768" y="1368495"/>
                      <a:pt x="2673069" y="1393794"/>
                    </a:cubicBezTo>
                    <a:cubicBezTo>
                      <a:pt x="2676028" y="1402672"/>
                      <a:pt x="2677131" y="1412403"/>
                      <a:pt x="2681946" y="1420427"/>
                    </a:cubicBezTo>
                    <a:cubicBezTo>
                      <a:pt x="2686252" y="1427604"/>
                      <a:pt x="2695959" y="1430696"/>
                      <a:pt x="2699702" y="1438182"/>
                    </a:cubicBezTo>
                    <a:cubicBezTo>
                      <a:pt x="2740509" y="1519795"/>
                      <a:pt x="2695098" y="1469087"/>
                      <a:pt x="2735212" y="1509204"/>
                    </a:cubicBezTo>
                    <a:cubicBezTo>
                      <a:pt x="2745380" y="1549875"/>
                      <a:pt x="2754396" y="1567776"/>
                      <a:pt x="2735212" y="1615736"/>
                    </a:cubicBezTo>
                    <a:cubicBezTo>
                      <a:pt x="2731249" y="1625642"/>
                      <a:pt x="2718329" y="1629158"/>
                      <a:pt x="2708579" y="1633491"/>
                    </a:cubicBezTo>
                    <a:cubicBezTo>
                      <a:pt x="2708554" y="1633502"/>
                      <a:pt x="2642010" y="1655681"/>
                      <a:pt x="2628680" y="1660124"/>
                    </a:cubicBezTo>
                    <a:lnTo>
                      <a:pt x="2602047" y="1669002"/>
                    </a:lnTo>
                    <a:lnTo>
                      <a:pt x="2575414" y="1677880"/>
                    </a:lnTo>
                    <a:lnTo>
                      <a:pt x="2353473" y="1669002"/>
                    </a:lnTo>
                    <a:lnTo>
                      <a:pt x="2193675" y="1660124"/>
                    </a:lnTo>
                    <a:lnTo>
                      <a:pt x="1998366" y="1651247"/>
                    </a:lnTo>
                    <a:cubicBezTo>
                      <a:pt x="1983570" y="1648288"/>
                      <a:pt x="1968891" y="1644664"/>
                      <a:pt x="1953977" y="1642369"/>
                    </a:cubicBezTo>
                    <a:cubicBezTo>
                      <a:pt x="1837322" y="1624421"/>
                      <a:pt x="1928387" y="1642543"/>
                      <a:pt x="1820812" y="1624614"/>
                    </a:cubicBezTo>
                    <a:cubicBezTo>
                      <a:pt x="1805928" y="1622133"/>
                      <a:pt x="1791361" y="1617870"/>
                      <a:pt x="1776424" y="1615736"/>
                    </a:cubicBezTo>
                    <a:cubicBezTo>
                      <a:pt x="1748046" y="1611682"/>
                      <a:pt x="1633205" y="1600526"/>
                      <a:pt x="1607748" y="1597980"/>
                    </a:cubicBezTo>
                    <a:cubicBezTo>
                      <a:pt x="1598870" y="1595021"/>
                      <a:pt x="1589139" y="1593918"/>
                      <a:pt x="1581115" y="1589103"/>
                    </a:cubicBezTo>
                    <a:cubicBezTo>
                      <a:pt x="1564628" y="1579211"/>
                      <a:pt x="1556770" y="1558670"/>
                      <a:pt x="1545605" y="1544714"/>
                    </a:cubicBezTo>
                    <a:cubicBezTo>
                      <a:pt x="1540376" y="1538178"/>
                      <a:pt x="1533768" y="1532877"/>
                      <a:pt x="1527849" y="1526959"/>
                    </a:cubicBezTo>
                    <a:cubicBezTo>
                      <a:pt x="1512586" y="1481167"/>
                      <a:pt x="1514859" y="1500753"/>
                      <a:pt x="1527849" y="1429305"/>
                    </a:cubicBezTo>
                    <a:cubicBezTo>
                      <a:pt x="1529523" y="1420098"/>
                      <a:pt x="1530881" y="1409979"/>
                      <a:pt x="1536727" y="1402672"/>
                    </a:cubicBezTo>
                    <a:cubicBezTo>
                      <a:pt x="1549244" y="1387025"/>
                      <a:pt x="1572446" y="1381887"/>
                      <a:pt x="1589993" y="1376039"/>
                    </a:cubicBezTo>
                    <a:cubicBezTo>
                      <a:pt x="1620982" y="1345048"/>
                      <a:pt x="1599807" y="1360930"/>
                      <a:pt x="1661014" y="1340528"/>
                    </a:cubicBezTo>
                    <a:lnTo>
                      <a:pt x="1687647" y="1331650"/>
                    </a:lnTo>
                    <a:cubicBezTo>
                      <a:pt x="1730528" y="1288771"/>
                      <a:pt x="1676028" y="1340947"/>
                      <a:pt x="1732036" y="1296140"/>
                    </a:cubicBezTo>
                    <a:cubicBezTo>
                      <a:pt x="1738572" y="1290911"/>
                      <a:pt x="1743873" y="1284303"/>
                      <a:pt x="1749791" y="1278384"/>
                    </a:cubicBezTo>
                    <a:cubicBezTo>
                      <a:pt x="1753978" y="1265823"/>
                      <a:pt x="1767546" y="1227391"/>
                      <a:pt x="1767546" y="1216241"/>
                    </a:cubicBezTo>
                    <a:cubicBezTo>
                      <a:pt x="1767546" y="1198241"/>
                      <a:pt x="1764989" y="1179829"/>
                      <a:pt x="1758669" y="1162975"/>
                    </a:cubicBezTo>
                    <a:cubicBezTo>
                      <a:pt x="1755730" y="1155138"/>
                      <a:pt x="1748400" y="1148962"/>
                      <a:pt x="1740913" y="1145219"/>
                    </a:cubicBezTo>
                    <a:cubicBezTo>
                      <a:pt x="1724173" y="1136849"/>
                      <a:pt x="1687647" y="1127464"/>
                      <a:pt x="1687647" y="1127464"/>
                    </a:cubicBezTo>
                    <a:cubicBezTo>
                      <a:pt x="1598870" y="1130423"/>
                      <a:pt x="1510006" y="1131415"/>
                      <a:pt x="1421317" y="1136342"/>
                    </a:cubicBezTo>
                    <a:cubicBezTo>
                      <a:pt x="1403345" y="1137340"/>
                      <a:pt x="1386030" y="1144342"/>
                      <a:pt x="1368051" y="1145219"/>
                    </a:cubicBezTo>
                    <a:cubicBezTo>
                      <a:pt x="1264559" y="1150267"/>
                      <a:pt x="1160906" y="1151138"/>
                      <a:pt x="1057333" y="1154097"/>
                    </a:cubicBezTo>
                    <a:lnTo>
                      <a:pt x="950801" y="1162975"/>
                    </a:lnTo>
                    <a:cubicBezTo>
                      <a:pt x="924125" y="1165516"/>
                      <a:pt x="897699" y="1171852"/>
                      <a:pt x="870902" y="1171852"/>
                    </a:cubicBezTo>
                    <a:cubicBezTo>
                      <a:pt x="693324" y="1171852"/>
                      <a:pt x="515795" y="1165934"/>
                      <a:pt x="338242" y="1162975"/>
                    </a:cubicBezTo>
                    <a:cubicBezTo>
                      <a:pt x="305690" y="1160016"/>
                      <a:pt x="272986" y="1158417"/>
                      <a:pt x="240587" y="1154097"/>
                    </a:cubicBezTo>
                    <a:cubicBezTo>
                      <a:pt x="222013" y="1151620"/>
                      <a:pt x="196699" y="1142427"/>
                      <a:pt x="178443" y="1136342"/>
                    </a:cubicBezTo>
                    <a:lnTo>
                      <a:pt x="134055" y="1091953"/>
                    </a:lnTo>
                    <a:lnTo>
                      <a:pt x="107422" y="1065320"/>
                    </a:lnTo>
                    <a:cubicBezTo>
                      <a:pt x="101504" y="1047565"/>
                      <a:pt x="86590" y="1030515"/>
                      <a:pt x="89667" y="1012054"/>
                    </a:cubicBezTo>
                    <a:cubicBezTo>
                      <a:pt x="92626" y="994299"/>
                      <a:pt x="94178" y="976251"/>
                      <a:pt x="98544" y="958788"/>
                    </a:cubicBezTo>
                    <a:cubicBezTo>
                      <a:pt x="103083" y="940631"/>
                      <a:pt x="110382" y="923277"/>
                      <a:pt x="116300" y="905522"/>
                    </a:cubicBezTo>
                    <a:lnTo>
                      <a:pt x="142933" y="825623"/>
                    </a:lnTo>
                    <a:cubicBezTo>
                      <a:pt x="145892" y="816745"/>
                      <a:pt x="149540" y="808068"/>
                      <a:pt x="151810" y="798990"/>
                    </a:cubicBezTo>
                    <a:lnTo>
                      <a:pt x="160688" y="763480"/>
                    </a:lnTo>
                    <a:cubicBezTo>
                      <a:pt x="157729" y="716132"/>
                      <a:pt x="158220" y="668442"/>
                      <a:pt x="151810" y="621437"/>
                    </a:cubicBezTo>
                    <a:cubicBezTo>
                      <a:pt x="149281" y="602893"/>
                      <a:pt x="139973" y="585926"/>
                      <a:pt x="134055" y="568171"/>
                    </a:cubicBezTo>
                    <a:lnTo>
                      <a:pt x="125177" y="541538"/>
                    </a:lnTo>
                    <a:cubicBezTo>
                      <a:pt x="129200" y="525446"/>
                      <a:pt x="144607" y="459964"/>
                      <a:pt x="151810" y="452761"/>
                    </a:cubicBezTo>
                    <a:cubicBezTo>
                      <a:pt x="163647" y="440924"/>
                      <a:pt x="178035" y="431179"/>
                      <a:pt x="187321" y="417250"/>
                    </a:cubicBezTo>
                    <a:cubicBezTo>
                      <a:pt x="209719" y="383653"/>
                      <a:pt x="197531" y="398161"/>
                      <a:pt x="222832" y="372862"/>
                    </a:cubicBezTo>
                    <a:cubicBezTo>
                      <a:pt x="219873" y="343270"/>
                      <a:pt x="228939" y="309774"/>
                      <a:pt x="213954" y="284085"/>
                    </a:cubicBezTo>
                    <a:cubicBezTo>
                      <a:pt x="204524" y="267919"/>
                      <a:pt x="178845" y="270869"/>
                      <a:pt x="160688" y="266330"/>
                    </a:cubicBezTo>
                    <a:cubicBezTo>
                      <a:pt x="148851" y="263371"/>
                      <a:pt x="137088" y="260099"/>
                      <a:pt x="125177" y="257452"/>
                    </a:cubicBezTo>
                    <a:cubicBezTo>
                      <a:pt x="106937" y="253399"/>
                      <a:pt x="73196" y="249217"/>
                      <a:pt x="54156" y="239697"/>
                    </a:cubicBezTo>
                    <a:cubicBezTo>
                      <a:pt x="31756" y="228497"/>
                      <a:pt x="26284" y="220702"/>
                      <a:pt x="9768" y="204186"/>
                    </a:cubicBezTo>
                    <a:cubicBezTo>
                      <a:pt x="-12211" y="138250"/>
                      <a:pt x="9768" y="63623"/>
                      <a:pt x="9768" y="35511"/>
                    </a:cubicBezTo>
                    <a:close/>
                  </a:path>
                </a:pathLst>
              </a:cu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Freeform: Shape 24">
              <a:extLst>
                <a:ext uri="{FF2B5EF4-FFF2-40B4-BE49-F238E27FC236}">
                  <a16:creationId xmlns:a16="http://schemas.microsoft.com/office/drawing/2014/main" id="{DE997436-63BD-4619-A299-BDD1B09D8598}"/>
                </a:ext>
              </a:extLst>
            </p:cNvPr>
            <p:cNvSpPr/>
            <p:nvPr/>
          </p:nvSpPr>
          <p:spPr>
            <a:xfrm>
              <a:off x="3178206" y="2725445"/>
              <a:ext cx="570108" cy="479394"/>
            </a:xfrm>
            <a:custGeom>
              <a:avLst/>
              <a:gdLst>
                <a:gd name="connsiteX0" fmla="*/ 106532 w 570108"/>
                <a:gd name="connsiteY0" fmla="*/ 106532 h 479394"/>
                <a:gd name="connsiteX1" fmla="*/ 106532 w 570108"/>
                <a:gd name="connsiteY1" fmla="*/ 106532 h 479394"/>
                <a:gd name="connsiteX2" fmla="*/ 168676 w 570108"/>
                <a:gd name="connsiteY2" fmla="*/ 53266 h 479394"/>
                <a:gd name="connsiteX3" fmla="*/ 186431 w 570108"/>
                <a:gd name="connsiteY3" fmla="*/ 35510 h 479394"/>
                <a:gd name="connsiteX4" fmla="*/ 239697 w 570108"/>
                <a:gd name="connsiteY4" fmla="*/ 17755 h 479394"/>
                <a:gd name="connsiteX5" fmla="*/ 266330 w 570108"/>
                <a:gd name="connsiteY5" fmla="*/ 8877 h 479394"/>
                <a:gd name="connsiteX6" fmla="*/ 292963 w 570108"/>
                <a:gd name="connsiteY6" fmla="*/ 0 h 479394"/>
                <a:gd name="connsiteX7" fmla="*/ 372862 w 570108"/>
                <a:gd name="connsiteY7" fmla="*/ 8877 h 479394"/>
                <a:gd name="connsiteX8" fmla="*/ 452761 w 570108"/>
                <a:gd name="connsiteY8" fmla="*/ 26633 h 479394"/>
                <a:gd name="connsiteX9" fmla="*/ 479394 w 570108"/>
                <a:gd name="connsiteY9" fmla="*/ 44388 h 479394"/>
                <a:gd name="connsiteX10" fmla="*/ 514905 w 570108"/>
                <a:gd name="connsiteY10" fmla="*/ 115409 h 479394"/>
                <a:gd name="connsiteX11" fmla="*/ 532660 w 570108"/>
                <a:gd name="connsiteY11" fmla="*/ 168675 h 479394"/>
                <a:gd name="connsiteX12" fmla="*/ 541538 w 570108"/>
                <a:gd name="connsiteY12" fmla="*/ 195308 h 479394"/>
                <a:gd name="connsiteX13" fmla="*/ 559293 w 570108"/>
                <a:gd name="connsiteY13" fmla="*/ 213064 h 479394"/>
                <a:gd name="connsiteX14" fmla="*/ 559293 w 570108"/>
                <a:gd name="connsiteY14" fmla="*/ 372862 h 479394"/>
                <a:gd name="connsiteX15" fmla="*/ 532660 w 570108"/>
                <a:gd name="connsiteY15" fmla="*/ 426128 h 479394"/>
                <a:gd name="connsiteX16" fmla="*/ 479394 w 570108"/>
                <a:gd name="connsiteY16" fmla="*/ 443883 h 479394"/>
                <a:gd name="connsiteX17" fmla="*/ 417250 w 570108"/>
                <a:gd name="connsiteY17" fmla="*/ 461638 h 479394"/>
                <a:gd name="connsiteX18" fmla="*/ 390617 w 570108"/>
                <a:gd name="connsiteY18" fmla="*/ 470516 h 479394"/>
                <a:gd name="connsiteX19" fmla="*/ 337351 w 570108"/>
                <a:gd name="connsiteY19" fmla="*/ 479394 h 479394"/>
                <a:gd name="connsiteX20" fmla="*/ 115410 w 570108"/>
                <a:gd name="connsiteY20" fmla="*/ 470516 h 479394"/>
                <a:gd name="connsiteX21" fmla="*/ 97654 w 570108"/>
                <a:gd name="connsiteY21" fmla="*/ 452761 h 479394"/>
                <a:gd name="connsiteX22" fmla="*/ 71021 w 570108"/>
                <a:gd name="connsiteY22" fmla="*/ 443883 h 479394"/>
                <a:gd name="connsiteX23" fmla="*/ 35511 w 570108"/>
                <a:gd name="connsiteY23" fmla="*/ 390617 h 479394"/>
                <a:gd name="connsiteX24" fmla="*/ 8877 w 570108"/>
                <a:gd name="connsiteY24" fmla="*/ 346229 h 479394"/>
                <a:gd name="connsiteX25" fmla="*/ 0 w 570108"/>
                <a:gd name="connsiteY25" fmla="*/ 310718 h 479394"/>
                <a:gd name="connsiteX26" fmla="*/ 8877 w 570108"/>
                <a:gd name="connsiteY26" fmla="*/ 204186 h 479394"/>
                <a:gd name="connsiteX27" fmla="*/ 17755 w 570108"/>
                <a:gd name="connsiteY27" fmla="*/ 177553 h 479394"/>
                <a:gd name="connsiteX28" fmla="*/ 106532 w 570108"/>
                <a:gd name="connsiteY28" fmla="*/ 106532 h 479394"/>
                <a:gd name="connsiteX29" fmla="*/ 106532 w 570108"/>
                <a:gd name="connsiteY29" fmla="*/ 106532 h 47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0108" h="479394">
                  <a:moveTo>
                    <a:pt x="106532" y="106532"/>
                  </a:moveTo>
                  <a:lnTo>
                    <a:pt x="106532" y="106532"/>
                  </a:lnTo>
                  <a:cubicBezTo>
                    <a:pt x="127247" y="88777"/>
                    <a:pt x="148285" y="71392"/>
                    <a:pt x="168676" y="53266"/>
                  </a:cubicBezTo>
                  <a:cubicBezTo>
                    <a:pt x="174932" y="47705"/>
                    <a:pt x="178945" y="39253"/>
                    <a:pt x="186431" y="35510"/>
                  </a:cubicBezTo>
                  <a:cubicBezTo>
                    <a:pt x="203171" y="27140"/>
                    <a:pt x="221942" y="23673"/>
                    <a:pt x="239697" y="17755"/>
                  </a:cubicBezTo>
                  <a:lnTo>
                    <a:pt x="266330" y="8877"/>
                  </a:lnTo>
                  <a:lnTo>
                    <a:pt x="292963" y="0"/>
                  </a:lnTo>
                  <a:cubicBezTo>
                    <a:pt x="319596" y="2959"/>
                    <a:pt x="346334" y="5087"/>
                    <a:pt x="372862" y="8877"/>
                  </a:cubicBezTo>
                  <a:cubicBezTo>
                    <a:pt x="399156" y="12633"/>
                    <a:pt x="426917" y="20172"/>
                    <a:pt x="452761" y="26633"/>
                  </a:cubicBezTo>
                  <a:cubicBezTo>
                    <a:pt x="461639" y="32551"/>
                    <a:pt x="473739" y="35340"/>
                    <a:pt x="479394" y="44388"/>
                  </a:cubicBezTo>
                  <a:cubicBezTo>
                    <a:pt x="547397" y="153193"/>
                    <a:pt x="462627" y="63133"/>
                    <a:pt x="514905" y="115409"/>
                  </a:cubicBezTo>
                  <a:lnTo>
                    <a:pt x="532660" y="168675"/>
                  </a:lnTo>
                  <a:cubicBezTo>
                    <a:pt x="535619" y="177553"/>
                    <a:pt x="534921" y="188691"/>
                    <a:pt x="541538" y="195308"/>
                  </a:cubicBezTo>
                  <a:lnTo>
                    <a:pt x="559293" y="213064"/>
                  </a:lnTo>
                  <a:cubicBezTo>
                    <a:pt x="574229" y="287739"/>
                    <a:pt x="573188" y="261705"/>
                    <a:pt x="559293" y="372862"/>
                  </a:cubicBezTo>
                  <a:cubicBezTo>
                    <a:pt x="557735" y="385323"/>
                    <a:pt x="543412" y="419408"/>
                    <a:pt x="532660" y="426128"/>
                  </a:cubicBezTo>
                  <a:cubicBezTo>
                    <a:pt x="516789" y="436047"/>
                    <a:pt x="497149" y="437965"/>
                    <a:pt x="479394" y="443883"/>
                  </a:cubicBezTo>
                  <a:cubicBezTo>
                    <a:pt x="415520" y="465174"/>
                    <a:pt x="495303" y="439338"/>
                    <a:pt x="417250" y="461638"/>
                  </a:cubicBezTo>
                  <a:cubicBezTo>
                    <a:pt x="408252" y="464209"/>
                    <a:pt x="399752" y="468486"/>
                    <a:pt x="390617" y="470516"/>
                  </a:cubicBezTo>
                  <a:cubicBezTo>
                    <a:pt x="373045" y="474421"/>
                    <a:pt x="355106" y="476435"/>
                    <a:pt x="337351" y="479394"/>
                  </a:cubicBezTo>
                  <a:cubicBezTo>
                    <a:pt x="263371" y="476435"/>
                    <a:pt x="188997" y="478692"/>
                    <a:pt x="115410" y="470516"/>
                  </a:cubicBezTo>
                  <a:cubicBezTo>
                    <a:pt x="107091" y="469592"/>
                    <a:pt x="104831" y="457067"/>
                    <a:pt x="97654" y="452761"/>
                  </a:cubicBezTo>
                  <a:cubicBezTo>
                    <a:pt x="89630" y="447946"/>
                    <a:pt x="79899" y="446842"/>
                    <a:pt x="71021" y="443883"/>
                  </a:cubicBezTo>
                  <a:cubicBezTo>
                    <a:pt x="59184" y="426128"/>
                    <a:pt x="42259" y="410861"/>
                    <a:pt x="35511" y="390617"/>
                  </a:cubicBezTo>
                  <a:cubicBezTo>
                    <a:pt x="23986" y="356044"/>
                    <a:pt x="33250" y="370601"/>
                    <a:pt x="8877" y="346229"/>
                  </a:cubicBezTo>
                  <a:cubicBezTo>
                    <a:pt x="5918" y="334392"/>
                    <a:pt x="0" y="322919"/>
                    <a:pt x="0" y="310718"/>
                  </a:cubicBezTo>
                  <a:cubicBezTo>
                    <a:pt x="0" y="275084"/>
                    <a:pt x="4168" y="239507"/>
                    <a:pt x="8877" y="204186"/>
                  </a:cubicBezTo>
                  <a:cubicBezTo>
                    <a:pt x="10114" y="194910"/>
                    <a:pt x="12316" y="185168"/>
                    <a:pt x="17755" y="177553"/>
                  </a:cubicBezTo>
                  <a:cubicBezTo>
                    <a:pt x="61685" y="116051"/>
                    <a:pt x="47840" y="165224"/>
                    <a:pt x="106532" y="106532"/>
                  </a:cubicBezTo>
                  <a:lnTo>
                    <a:pt x="106532" y="106532"/>
                  </a:lnTo>
                  <a:close/>
                </a:path>
              </a:pathLst>
            </a:cu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FF65EF31-EE2F-47CF-904C-B4029640B59C}"/>
              </a:ext>
            </a:extLst>
          </p:cNvPr>
          <p:cNvSpPr txBox="1"/>
          <p:nvPr/>
        </p:nvSpPr>
        <p:spPr>
          <a:xfrm>
            <a:off x="861135" y="5133199"/>
            <a:ext cx="7042923" cy="417272"/>
          </a:xfrm>
          <a:prstGeom prst="roundRect">
            <a:avLst/>
          </a:prstGeom>
          <a:solidFill>
            <a:schemeClr val="accent2">
              <a:lumMod val="40000"/>
              <a:lumOff val="60000"/>
            </a:schemeClr>
          </a:solidFill>
          <a:ln>
            <a:solidFill>
              <a:schemeClr val="accent2">
                <a:lumMod val="50000"/>
              </a:schemeClr>
            </a:solidFill>
          </a:ln>
        </p:spPr>
        <p:txBody>
          <a:bodyPr vert="horz" lIns="91440" tIns="45720" rIns="91440" bIns="45720" rtlCol="0" anchor="ctr">
            <a:noAutofit/>
          </a:bodyPr>
          <a:lstStyle>
            <a:defPPr>
              <a:defRPr lang="en-US"/>
            </a:defPPr>
            <a:lvl1pPr algn="ctr">
              <a:lnSpc>
                <a:spcPct val="90000"/>
              </a:lnSpc>
              <a:spcBef>
                <a:spcPct val="0"/>
              </a:spcBef>
              <a:spcAft>
                <a:spcPts val="600"/>
              </a:spcAft>
              <a:defRPr sz="2400">
                <a:solidFill>
                  <a:srgbClr val="C00000"/>
                </a:solidFill>
                <a:latin typeface="Arial-Rounded" panose="020B0500000000000000" pitchFamily="34" charset="0"/>
                <a:ea typeface="Arial-Rounded" panose="020B0500000000000000" pitchFamily="34" charset="0"/>
                <a:cs typeface="Arial-Rounded" panose="020B0500000000000000" pitchFamily="34" charset="0"/>
              </a:defRPr>
            </a:lvl1pPr>
          </a:lstStyle>
          <a:p>
            <a:pPr algn="l"/>
            <a:r>
              <a:rPr lang="en-US" sz="2000" dirty="0" err="1">
                <a:latin typeface="Arial" panose="020B0604020202020204" pitchFamily="34" charset="0"/>
                <a:cs typeface="Arial" panose="020B0604020202020204" pitchFamily="34" charset="0"/>
              </a:rPr>
              <a:t>Túng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thế</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núng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thế</a:t>
            </a:r>
            <a:r>
              <a:rPr lang="en-US" sz="2000" dirty="0">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rơi</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vào</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cảnh</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lúng</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túng</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không</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lối</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thoát</a:t>
            </a:r>
            <a:endParaRPr lang="en-US" sz="2000" dirty="0">
              <a:solidFill>
                <a:srgbClr val="7030A0"/>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062C7F29-CDDA-4942-952E-1F470535F0BA}"/>
              </a:ext>
            </a:extLst>
          </p:cNvPr>
          <p:cNvSpPr txBox="1"/>
          <p:nvPr/>
        </p:nvSpPr>
        <p:spPr>
          <a:xfrm>
            <a:off x="861135" y="5634367"/>
            <a:ext cx="7042923" cy="417272"/>
          </a:xfrm>
          <a:prstGeom prst="roundRect">
            <a:avLst/>
          </a:prstGeom>
          <a:solidFill>
            <a:schemeClr val="accent2">
              <a:lumMod val="40000"/>
              <a:lumOff val="60000"/>
            </a:schemeClr>
          </a:solidFill>
          <a:ln>
            <a:solidFill>
              <a:schemeClr val="accent2">
                <a:lumMod val="50000"/>
              </a:schemeClr>
            </a:solidFill>
          </a:ln>
        </p:spPr>
        <p:txBody>
          <a:bodyPr vert="horz" lIns="91440" tIns="45720" rIns="91440" bIns="45720" rtlCol="0" anchor="ctr">
            <a:noAutofit/>
          </a:bodyPr>
          <a:lstStyle>
            <a:defPPr>
              <a:defRPr lang="en-US"/>
            </a:defPPr>
            <a:lvl1pPr algn="ctr">
              <a:lnSpc>
                <a:spcPct val="90000"/>
              </a:lnSpc>
              <a:spcBef>
                <a:spcPct val="0"/>
              </a:spcBef>
              <a:spcAft>
                <a:spcPts val="600"/>
              </a:spcAft>
              <a:defRPr sz="2400">
                <a:solidFill>
                  <a:srgbClr val="C00000"/>
                </a:solidFill>
                <a:latin typeface="Arial-Rounded" panose="020B0500000000000000" pitchFamily="34" charset="0"/>
                <a:ea typeface="Arial-Rounded" panose="020B0500000000000000" pitchFamily="34" charset="0"/>
                <a:cs typeface="Arial-Rounded" panose="020B0500000000000000" pitchFamily="34" charset="0"/>
              </a:defRPr>
            </a:lvl1pPr>
          </a:lstStyle>
          <a:p>
            <a:pPr algn="l"/>
            <a:r>
              <a:rPr lang="en-US" sz="2000" dirty="0" err="1">
                <a:latin typeface="Arial" panose="020B0604020202020204" pitchFamily="34" charset="0"/>
                <a:cs typeface="Arial" panose="020B0604020202020204" pitchFamily="34" charset="0"/>
              </a:rPr>
              <a:t>Trần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gian</a:t>
            </a:r>
            <a:r>
              <a:rPr lang="en-US" sz="2000" dirty="0">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thế</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giới</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của</a:t>
            </a:r>
            <a:r>
              <a:rPr lang="en-US" sz="2000" dirty="0">
                <a:solidFill>
                  <a:srgbClr val="7030A0"/>
                </a:solidFill>
                <a:latin typeface="Arial" panose="020B0604020202020204" pitchFamily="34" charset="0"/>
                <a:cs typeface="Arial" panose="020B0604020202020204" pitchFamily="34" charset="0"/>
              </a:rPr>
              <a:t> con </a:t>
            </a:r>
            <a:r>
              <a:rPr lang="en-US" sz="2000" dirty="0" err="1">
                <a:solidFill>
                  <a:srgbClr val="7030A0"/>
                </a:solidFill>
                <a:latin typeface="Arial" panose="020B0604020202020204" pitchFamily="34" charset="0"/>
                <a:cs typeface="Arial" panose="020B0604020202020204" pitchFamily="34" charset="0"/>
              </a:rPr>
              <a:t>người</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trên</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mặt</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đất</a:t>
            </a:r>
            <a:r>
              <a:rPr lang="en-US" sz="2000" dirty="0">
                <a:solidFill>
                  <a:srgbClr val="7030A0"/>
                </a:solidFill>
                <a:latin typeface="Arial" panose="020B0604020202020204" pitchFamily="34" charset="0"/>
                <a:cs typeface="Arial" panose="020B0604020202020204" pitchFamily="34" charset="0"/>
              </a:rPr>
              <a:t>.</a:t>
            </a:r>
          </a:p>
        </p:txBody>
      </p:sp>
      <p:sp>
        <p:nvSpPr>
          <p:cNvPr id="33" name="TextBox 32">
            <a:extLst>
              <a:ext uri="{FF2B5EF4-FFF2-40B4-BE49-F238E27FC236}">
                <a16:creationId xmlns:a16="http://schemas.microsoft.com/office/drawing/2014/main" id="{85145759-A4DA-4493-84B1-F967F7C614C2}"/>
              </a:ext>
            </a:extLst>
          </p:cNvPr>
          <p:cNvSpPr txBox="1"/>
          <p:nvPr/>
        </p:nvSpPr>
        <p:spPr>
          <a:xfrm>
            <a:off x="1660125" y="1166008"/>
            <a:ext cx="1349405" cy="461665"/>
          </a:xfrm>
          <a:prstGeom prst="rect">
            <a:avLst/>
          </a:prstGeom>
          <a:noFill/>
        </p:spPr>
        <p:txBody>
          <a:bodyPr wrap="square" rtlCol="0">
            <a:spAutoFit/>
          </a:bodyPr>
          <a:lstStyle/>
          <a:p>
            <a:pPr algn="just"/>
            <a:r>
              <a:rPr lang="vi-VN" sz="2400" dirty="0">
                <a:solidFill>
                  <a:srgbClr val="002060"/>
                </a:solidFill>
              </a:rPr>
              <a:t>túng thế</a:t>
            </a:r>
            <a:endParaRPr lang="en-US" sz="2400" dirty="0">
              <a:solidFill>
                <a:srgbClr val="002060"/>
              </a:solidFill>
              <a:latin typeface="Arial-Rounded" panose="020B0500000000000000" pitchFamily="34" charset="0"/>
            </a:endParaRPr>
          </a:p>
        </p:txBody>
      </p:sp>
      <p:sp>
        <p:nvSpPr>
          <p:cNvPr id="34" name="TextBox 33">
            <a:extLst>
              <a:ext uri="{FF2B5EF4-FFF2-40B4-BE49-F238E27FC236}">
                <a16:creationId xmlns:a16="http://schemas.microsoft.com/office/drawing/2014/main" id="{D2CFF8E5-AB08-482C-ABDD-A7DCFBC41B47}"/>
              </a:ext>
            </a:extLst>
          </p:cNvPr>
          <p:cNvSpPr txBox="1"/>
          <p:nvPr/>
        </p:nvSpPr>
        <p:spPr>
          <a:xfrm>
            <a:off x="2175030" y="2282627"/>
            <a:ext cx="1482570" cy="461665"/>
          </a:xfrm>
          <a:prstGeom prst="rect">
            <a:avLst/>
          </a:prstGeom>
          <a:noFill/>
        </p:spPr>
        <p:txBody>
          <a:bodyPr wrap="square" rtlCol="0">
            <a:spAutoFit/>
          </a:bodyPr>
          <a:lstStyle/>
          <a:p>
            <a:pPr algn="just"/>
            <a:r>
              <a:rPr lang="vi-VN" sz="2400" dirty="0">
                <a:solidFill>
                  <a:srgbClr val="002060"/>
                </a:solidFill>
              </a:rPr>
              <a:t>trần gian</a:t>
            </a:r>
            <a:endParaRPr lang="en-US" sz="2400" dirty="0">
              <a:solidFill>
                <a:srgbClr val="002060"/>
              </a:solidFill>
              <a:latin typeface="Arial-Rounded" panose="020B0500000000000000" pitchFamily="34" charset="0"/>
            </a:endParaRPr>
          </a:p>
        </p:txBody>
      </p:sp>
      <p:sp>
        <p:nvSpPr>
          <p:cNvPr id="2" name="TextBox 1">
            <a:extLst>
              <a:ext uri="{FF2B5EF4-FFF2-40B4-BE49-F238E27FC236}">
                <a16:creationId xmlns:a16="http://schemas.microsoft.com/office/drawing/2014/main" id="{05BD9C19-CD09-3DC2-F376-BA19DB657FED}"/>
              </a:ext>
            </a:extLst>
          </p:cNvPr>
          <p:cNvSpPr txBox="1"/>
          <p:nvPr/>
        </p:nvSpPr>
        <p:spPr>
          <a:xfrm>
            <a:off x="3773009" y="382831"/>
            <a:ext cx="4353578" cy="646986"/>
          </a:xfrm>
          <a:prstGeom prst="roundRect">
            <a:avLst>
              <a:gd name="adj" fmla="val 16667"/>
            </a:avLst>
          </a:prstGeom>
          <a:solidFill>
            <a:srgbClr val="FFFF00"/>
          </a:solidFill>
          <a:ln>
            <a:solidFill>
              <a:schemeClr val="accent2">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4227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3"/>
                                        </p:tgtEl>
                                        <p:attrNameLst>
                                          <p:attrName>style.color</p:attrName>
                                        </p:attrNameLst>
                                      </p:cBhvr>
                                      <p:to>
                                        <a:srgbClr val="CC0000"/>
                                      </p:to>
                                    </p:animClr>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up)">
                                      <p:cBhvr>
                                        <p:cTn id="11" dur="5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mph" presetSubtype="2" fill="hold" grpId="0" nodeType="clickEffect">
                                  <p:stCondLst>
                                    <p:cond delay="0"/>
                                  </p:stCondLst>
                                  <p:childTnLst>
                                    <p:animClr clrSpc="rgb" dir="cw">
                                      <p:cBhvr override="childStyle">
                                        <p:cTn id="15" dur="2000" fill="hold"/>
                                        <p:tgtEl>
                                          <p:spTgt spid="34"/>
                                        </p:tgtEl>
                                        <p:attrNameLst>
                                          <p:attrName>style.color</p:attrName>
                                        </p:attrNameLst>
                                      </p:cBhvr>
                                      <p:to>
                                        <a:srgbClr val="CC0000"/>
                                      </p:to>
                                    </p:animClr>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up)">
                                      <p:cBhvr>
                                        <p:cTn id="2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20FE26-1367-4A3F-85DE-8373044CA43F}"/>
              </a:ext>
            </a:extLst>
          </p:cNvPr>
          <p:cNvSpPr/>
          <p:nvPr/>
        </p:nvSpPr>
        <p:spPr>
          <a:xfrm>
            <a:off x="605481" y="228600"/>
            <a:ext cx="11232292" cy="647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14">
              <a:solidFill>
                <a:prstClr val="white"/>
              </a:solidFill>
            </a:endParaRPr>
          </a:p>
        </p:txBody>
      </p:sp>
      <p:pic>
        <p:nvPicPr>
          <p:cNvPr id="15" name="图片 73732" descr="PPT素材-12"/>
          <p:cNvPicPr>
            <a:picLocks noChangeAspect="1"/>
          </p:cNvPicPr>
          <p:nvPr/>
        </p:nvPicPr>
        <p:blipFill>
          <a:blip r:embed="rId3"/>
          <a:stretch>
            <a:fillRect/>
          </a:stretch>
        </p:blipFill>
        <p:spPr>
          <a:xfrm>
            <a:off x="1104044" y="152401"/>
            <a:ext cx="5216001" cy="2000273"/>
          </a:xfrm>
          <a:prstGeom prst="rect">
            <a:avLst/>
          </a:prstGeom>
          <a:noFill/>
          <a:ln w="9525">
            <a:noFill/>
          </a:ln>
        </p:spPr>
      </p:pic>
      <p:sp>
        <p:nvSpPr>
          <p:cNvPr id="8" name="Rectangle 11">
            <a:extLst>
              <a:ext uri="{FF2B5EF4-FFF2-40B4-BE49-F238E27FC236}">
                <a16:creationId xmlns:a16="http://schemas.microsoft.com/office/drawing/2014/main" id="{3AD24F28-1415-40B3-A995-3C246C286D7F}"/>
              </a:ext>
            </a:extLst>
          </p:cNvPr>
          <p:cNvSpPr>
            <a:spLocks noChangeArrowheads="1"/>
          </p:cNvSpPr>
          <p:nvPr/>
        </p:nvSpPr>
        <p:spPr bwMode="gray">
          <a:xfrm>
            <a:off x="913532" y="845987"/>
            <a:ext cx="5659395" cy="663708"/>
          </a:xfrm>
          <a:prstGeom prst="rect">
            <a:avLst/>
          </a:prstGeom>
          <a:noFill/>
          <a:ln>
            <a:noFill/>
          </a:ln>
        </p:spPr>
        <p:txBody>
          <a:bodyPr wrap="square">
            <a:spAutoFit/>
          </a:bodyPr>
          <a:lstStyle/>
          <a:p>
            <a:pPr algn="ctr" defTabSz="914354">
              <a:defRPr/>
            </a:pPr>
            <a:r>
              <a:rPr lang="en-US" altLang="zh-CN" sz="3713" b="1"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SVN-Gretoon" panose="02040603050506020204" pitchFamily="18" charset="0"/>
                <a:ea typeface="Arial-Rounded" panose="020B0500000000000000" pitchFamily="34" charset="0"/>
                <a:cs typeface="Arial-Rounded" panose="020B0500000000000000" pitchFamily="34" charset="0"/>
              </a:rPr>
              <a:t>Luyện</a:t>
            </a:r>
            <a:r>
              <a:rPr lang="en-US" altLang="zh-CN" sz="3713"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SVN-Gretoon" panose="02040603050506020204" pitchFamily="18" charset="0"/>
                <a:ea typeface="Arial-Rounded" panose="020B0500000000000000" pitchFamily="34" charset="0"/>
                <a:cs typeface="Arial-Rounded" panose="020B0500000000000000" pitchFamily="34" charset="0"/>
              </a:rPr>
              <a:t> </a:t>
            </a:r>
            <a:r>
              <a:rPr lang="en-US" altLang="zh-CN" sz="3713" b="1"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SVN-Gretoon" panose="02040603050506020204" pitchFamily="18" charset="0"/>
                <a:ea typeface="Arial-Rounded" panose="020B0500000000000000" pitchFamily="34" charset="0"/>
                <a:cs typeface="Arial-Rounded" panose="020B0500000000000000" pitchFamily="34" charset="0"/>
              </a:rPr>
              <a:t>đọc</a:t>
            </a:r>
            <a:r>
              <a:rPr lang="en-US" altLang="zh-CN" sz="3713"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SVN-Gretoon" panose="02040603050506020204" pitchFamily="18" charset="0"/>
                <a:ea typeface="Arial-Rounded" panose="020B0500000000000000" pitchFamily="34" charset="0"/>
                <a:cs typeface="Arial-Rounded" panose="020B0500000000000000" pitchFamily="34" charset="0"/>
              </a:rPr>
              <a:t> </a:t>
            </a:r>
            <a:r>
              <a:rPr lang="en-US" altLang="zh-CN" sz="3713" b="1"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SVN-Gretoon" panose="02040603050506020204" pitchFamily="18" charset="0"/>
                <a:ea typeface="Arial-Rounded" panose="020B0500000000000000" pitchFamily="34" charset="0"/>
                <a:cs typeface="Arial-Rounded" panose="020B0500000000000000" pitchFamily="34" charset="0"/>
              </a:rPr>
              <a:t>nhóm</a:t>
            </a:r>
            <a:r>
              <a:rPr lang="en-US" altLang="zh-CN" sz="3713"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SVN-Gretoon" panose="02040603050506020204" pitchFamily="18" charset="0"/>
                <a:ea typeface="Arial-Rounded" panose="020B0500000000000000" pitchFamily="34" charset="0"/>
                <a:cs typeface="Arial-Rounded" panose="020B0500000000000000" pitchFamily="34" charset="0"/>
              </a:rPr>
              <a:t>:</a:t>
            </a:r>
            <a:endParaRPr lang="zh-CN" altLang="en-US" sz="3713"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SVN-Gretoon" panose="02040603050506020204" pitchFamily="18" charset="0"/>
              <a:ea typeface="Arial-Rounded" panose="020B0500000000000000" pitchFamily="34" charset="0"/>
              <a:cs typeface="Arial-Rounded" panose="020B0500000000000000" pitchFamily="34" charset="0"/>
            </a:endParaRPr>
          </a:p>
        </p:txBody>
      </p:sp>
      <p:pic>
        <p:nvPicPr>
          <p:cNvPr id="1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27294" t="7312" r="32213" b="28914"/>
          <a:stretch>
            <a:fillRect/>
          </a:stretch>
        </p:blipFill>
        <p:spPr>
          <a:xfrm>
            <a:off x="9783381" y="638877"/>
            <a:ext cx="964260" cy="1432069"/>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4104" y="4839279"/>
            <a:ext cx="2446114" cy="1818278"/>
          </a:xfrm>
          <a:prstGeom prst="rect">
            <a:avLst/>
          </a:prstGeom>
          <a:ln>
            <a:noFill/>
          </a:ln>
          <a:effectLst>
            <a:outerShdw blurRad="292100" dist="139700" dir="2700000" algn="tl" rotWithShape="0">
              <a:srgbClr val="333333">
                <a:alpha val="65000"/>
              </a:srgbClr>
            </a:outerShdw>
          </a:effectLst>
        </p:spPr>
      </p:pic>
      <p:pic>
        <p:nvPicPr>
          <p:cNvPr id="7" name="图片 10">
            <a:extLst>
              <a:ext uri="{FF2B5EF4-FFF2-40B4-BE49-F238E27FC236}">
                <a16:creationId xmlns:a16="http://schemas.microsoft.com/office/drawing/2014/main" id="{3629FE9C-960A-473B-B9F3-6E7B8AB1A3B4}"/>
              </a:ext>
            </a:extLst>
          </p:cNvPr>
          <p:cNvPicPr>
            <a:picLocks noChangeAspect="1"/>
          </p:cNvPicPr>
          <p:nvPr/>
        </p:nvPicPr>
        <p:blipFill rotWithShape="1">
          <a:blip r:embed="rId6">
            <a:extLst>
              <a:ext uri="{28A0092B-C50C-407E-A947-70E740481C1C}">
                <a14:useLocalDpi xmlns:a14="http://schemas.microsoft.com/office/drawing/2010/main" val="0"/>
              </a:ext>
            </a:extLst>
          </a:blip>
          <a:srcRect t="86683" r="63070"/>
          <a:stretch/>
        </p:blipFill>
        <p:spPr>
          <a:xfrm>
            <a:off x="895244" y="5996036"/>
            <a:ext cx="6297036" cy="709563"/>
          </a:xfrm>
          <a:prstGeom prst="rect">
            <a:avLst/>
          </a:prstGeom>
        </p:spPr>
      </p:pic>
      <p:pic>
        <p:nvPicPr>
          <p:cNvPr id="9" name="PA_图片 4">
            <a:extLst>
              <a:ext uri="{FF2B5EF4-FFF2-40B4-BE49-F238E27FC236}">
                <a16:creationId xmlns:a16="http://schemas.microsoft.com/office/drawing/2014/main" id="{D905F46D-C93D-41F3-B62E-63FA6382E3D0}"/>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2335427" y="1418780"/>
            <a:ext cx="7772400" cy="4343888"/>
          </a:xfrm>
          <a:prstGeom prst="rect">
            <a:avLst/>
          </a:prstGeom>
        </p:spPr>
      </p:pic>
      <p:sp>
        <p:nvSpPr>
          <p:cNvPr id="10" name="Rectangle 9">
            <a:extLst>
              <a:ext uri="{FF2B5EF4-FFF2-40B4-BE49-F238E27FC236}">
                <a16:creationId xmlns:a16="http://schemas.microsoft.com/office/drawing/2014/main" id="{E2BEBDD5-1C69-4D04-BADB-E17C1B32BBC5}"/>
              </a:ext>
            </a:extLst>
          </p:cNvPr>
          <p:cNvSpPr/>
          <p:nvPr/>
        </p:nvSpPr>
        <p:spPr>
          <a:xfrm>
            <a:off x="3223664" y="2490721"/>
            <a:ext cx="6811472" cy="2948499"/>
          </a:xfrm>
          <a:prstGeom prst="rect">
            <a:avLst/>
          </a:prstGeom>
        </p:spPr>
        <p:txBody>
          <a:bodyPr wrap="square">
            <a:spAutoFit/>
          </a:bodyPr>
          <a:lstStyle/>
          <a:p>
            <a:pPr algn="ctr">
              <a:buClr>
                <a:srgbClr val="000000"/>
              </a:buClr>
              <a:buFont typeface="Arial"/>
              <a:buNone/>
            </a:pPr>
            <a:r>
              <a:rPr lang="en-US" altLang="zh-CN" sz="3200" b="1" dirty="0" err="1">
                <a:ln>
                  <a:solidFill>
                    <a:sysClr val="windowText" lastClr="000000"/>
                  </a:solidFill>
                </a:ln>
                <a:solidFill>
                  <a:srgbClr val="00B050"/>
                </a:solidFill>
                <a:latin typeface="Arial" panose="020B0604020202020204" pitchFamily="34" charset="0"/>
                <a:cs typeface="Arial" panose="020B0604020202020204" pitchFamily="34" charset="0"/>
                <a:sym typeface="Arial"/>
              </a:rPr>
              <a:t>Yêu</a:t>
            </a:r>
            <a:r>
              <a:rPr lang="zh-CN" altLang="en-US" sz="3200" b="1" dirty="0">
                <a:ln>
                  <a:solidFill>
                    <a:sysClr val="windowText" lastClr="000000"/>
                  </a:solidFill>
                </a:ln>
                <a:solidFill>
                  <a:srgbClr val="00B050"/>
                </a:solidFill>
                <a:latin typeface="Arial" panose="020B0604020202020204" pitchFamily="34" charset="0"/>
                <a:cs typeface="Arial" panose="020B0604020202020204" pitchFamily="34" charset="0"/>
                <a:sym typeface="Arial"/>
              </a:rPr>
              <a:t> </a:t>
            </a:r>
            <a:r>
              <a:rPr lang="en-US" altLang="zh-CN" sz="3200" b="1" dirty="0" err="1">
                <a:ln>
                  <a:solidFill>
                    <a:sysClr val="windowText" lastClr="000000"/>
                  </a:solidFill>
                </a:ln>
                <a:solidFill>
                  <a:srgbClr val="00B050"/>
                </a:solidFill>
                <a:latin typeface="Arial" panose="020B0604020202020204" pitchFamily="34" charset="0"/>
                <a:cs typeface="Arial" panose="020B0604020202020204" pitchFamily="34" charset="0"/>
                <a:sym typeface="Arial"/>
              </a:rPr>
              <a:t>cầu</a:t>
            </a:r>
            <a:r>
              <a:rPr lang="en-US" altLang="zh-CN" sz="3200" b="1" dirty="0">
                <a:ln>
                  <a:solidFill>
                    <a:sysClr val="windowText" lastClr="000000"/>
                  </a:solidFill>
                </a:ln>
                <a:solidFill>
                  <a:srgbClr val="00B050"/>
                </a:solidFill>
                <a:latin typeface="Arial" panose="020B0604020202020204" pitchFamily="34" charset="0"/>
                <a:cs typeface="Arial" panose="020B0604020202020204" pitchFamily="34" charset="0"/>
                <a:sym typeface="Arial"/>
              </a:rPr>
              <a:t>:</a:t>
            </a:r>
            <a:endParaRPr lang="zh-CN" altLang="en-US" sz="3200" b="1" dirty="0">
              <a:ln>
                <a:solidFill>
                  <a:sysClr val="windowText" lastClr="000000"/>
                </a:solidFill>
              </a:ln>
              <a:solidFill>
                <a:srgbClr val="00B050"/>
              </a:solidFill>
              <a:latin typeface="Arial" panose="020B0604020202020204" pitchFamily="34" charset="0"/>
              <a:cs typeface="Arial" panose="020B0604020202020204" pitchFamily="34" charset="0"/>
              <a:sym typeface="Arial"/>
            </a:endParaRPr>
          </a:p>
          <a:p>
            <a:pPr>
              <a:lnSpc>
                <a:spcPct val="120000"/>
              </a:lnSpc>
              <a:buClr>
                <a:srgbClr val="000000"/>
              </a:buClr>
              <a:buSzPts val="2800"/>
              <a:buFont typeface="Arial"/>
              <a:buNone/>
            </a:pPr>
            <a:r>
              <a:rPr lang="en-US" altLang="zh-CN" sz="3200" dirty="0">
                <a:solidFill>
                  <a:srgbClr val="002060"/>
                </a:solidFill>
                <a:latin typeface="Arial" panose="020B0604020202020204" pitchFamily="34" charset="0"/>
                <a:cs typeface="Arial" panose="020B0604020202020204" pitchFamily="34" charset="0"/>
                <a:sym typeface="Arial"/>
              </a:rPr>
              <a:t>- </a:t>
            </a:r>
            <a:r>
              <a:rPr lang="en-US" altLang="zh-CN" sz="3200" dirty="0" err="1">
                <a:ln w="0"/>
                <a:solidFill>
                  <a:srgbClr val="002060"/>
                </a:solidFill>
                <a:latin typeface="Arial" panose="020B0604020202020204" pitchFamily="34" charset="0"/>
                <a:cs typeface="Arial" panose="020B0604020202020204" pitchFamily="34" charset="0"/>
                <a:sym typeface="Arial"/>
              </a:rPr>
              <a:t>Phân</a:t>
            </a:r>
            <a:r>
              <a:rPr lang="zh-CN" altLang="en-US" sz="3200" dirty="0">
                <a:ln w="0"/>
                <a:solidFill>
                  <a:srgbClr val="002060"/>
                </a:solidFill>
                <a:latin typeface="Arial" panose="020B0604020202020204" pitchFamily="34" charset="0"/>
                <a:cs typeface="Arial" panose="020B0604020202020204" pitchFamily="34" charset="0"/>
                <a:sym typeface="Arial"/>
              </a:rPr>
              <a:t> </a:t>
            </a:r>
            <a:r>
              <a:rPr lang="en-US" altLang="zh-CN" sz="3200" dirty="0" err="1">
                <a:ln w="0"/>
                <a:solidFill>
                  <a:srgbClr val="002060"/>
                </a:solidFill>
                <a:latin typeface="Arial" panose="020B0604020202020204" pitchFamily="34" charset="0"/>
                <a:cs typeface="Arial" panose="020B0604020202020204" pitchFamily="34" charset="0"/>
                <a:sym typeface="Arial"/>
              </a:rPr>
              <a:t>công</a:t>
            </a:r>
            <a:r>
              <a:rPr lang="zh-CN" altLang="en-US" sz="3200" dirty="0">
                <a:ln w="0"/>
                <a:solidFill>
                  <a:srgbClr val="002060"/>
                </a:solidFill>
                <a:latin typeface="Arial" panose="020B0604020202020204" pitchFamily="34" charset="0"/>
                <a:cs typeface="Arial" panose="020B0604020202020204" pitchFamily="34" charset="0"/>
                <a:sym typeface="Arial"/>
              </a:rPr>
              <a:t> </a:t>
            </a:r>
            <a:r>
              <a:rPr lang="en-US" altLang="zh-CN" sz="3200" dirty="0" err="1">
                <a:ln w="0"/>
                <a:solidFill>
                  <a:srgbClr val="002060"/>
                </a:solidFill>
                <a:latin typeface="Arial" panose="020B0604020202020204" pitchFamily="34" charset="0"/>
                <a:cs typeface="Arial" panose="020B0604020202020204" pitchFamily="34" charset="0"/>
                <a:sym typeface="Arial"/>
              </a:rPr>
              <a:t>đọc</a:t>
            </a:r>
            <a:r>
              <a:rPr lang="zh-CN" altLang="en-US" sz="3200" dirty="0">
                <a:ln w="0"/>
                <a:solidFill>
                  <a:srgbClr val="002060"/>
                </a:solidFill>
                <a:latin typeface="Arial" panose="020B0604020202020204" pitchFamily="34" charset="0"/>
                <a:cs typeface="Arial" panose="020B0604020202020204" pitchFamily="34" charset="0"/>
                <a:sym typeface="Arial"/>
              </a:rPr>
              <a:t> </a:t>
            </a:r>
            <a:r>
              <a:rPr lang="en-US" altLang="zh-CN" sz="3200" dirty="0" err="1">
                <a:ln w="0"/>
                <a:solidFill>
                  <a:srgbClr val="002060"/>
                </a:solidFill>
                <a:latin typeface="Arial" panose="020B0604020202020204" pitchFamily="34" charset="0"/>
                <a:cs typeface="Arial" panose="020B0604020202020204" pitchFamily="34" charset="0"/>
                <a:sym typeface="Arial"/>
              </a:rPr>
              <a:t>theo</a:t>
            </a:r>
            <a:r>
              <a:rPr lang="zh-CN" altLang="en-US" sz="3200" dirty="0">
                <a:ln w="0"/>
                <a:solidFill>
                  <a:srgbClr val="002060"/>
                </a:solidFill>
                <a:latin typeface="Arial" panose="020B0604020202020204" pitchFamily="34" charset="0"/>
                <a:cs typeface="Arial" panose="020B0604020202020204" pitchFamily="34" charset="0"/>
                <a:sym typeface="Arial"/>
              </a:rPr>
              <a:t> </a:t>
            </a:r>
            <a:r>
              <a:rPr lang="en-US" altLang="zh-CN" sz="3200" dirty="0" err="1">
                <a:ln w="0"/>
                <a:solidFill>
                  <a:srgbClr val="002060"/>
                </a:solidFill>
                <a:latin typeface="Arial" panose="020B0604020202020204" pitchFamily="34" charset="0"/>
                <a:cs typeface="Arial" panose="020B0604020202020204" pitchFamily="34" charset="0"/>
                <a:sym typeface="Arial"/>
              </a:rPr>
              <a:t>từng</a:t>
            </a:r>
            <a:r>
              <a:rPr lang="en-US" altLang="zh-CN" sz="3200" dirty="0">
                <a:ln w="0"/>
                <a:solidFill>
                  <a:srgbClr val="002060"/>
                </a:solidFill>
                <a:latin typeface="Arial" panose="020B0604020202020204" pitchFamily="34" charset="0"/>
                <a:cs typeface="Arial" panose="020B0604020202020204" pitchFamily="34" charset="0"/>
                <a:sym typeface="Arial"/>
              </a:rPr>
              <a:t> </a:t>
            </a:r>
            <a:r>
              <a:rPr lang="en-US" altLang="zh-CN" sz="3200" dirty="0" err="1">
                <a:ln w="0"/>
                <a:solidFill>
                  <a:srgbClr val="002060"/>
                </a:solidFill>
                <a:latin typeface="Arial" panose="020B0604020202020204" pitchFamily="34" charset="0"/>
                <a:cs typeface="Arial" panose="020B0604020202020204" pitchFamily="34" charset="0"/>
                <a:sym typeface="Arial"/>
              </a:rPr>
              <a:t>đoạn</a:t>
            </a:r>
            <a:endParaRPr lang="zh-CN" altLang="en-US" sz="3200" dirty="0">
              <a:ln w="0"/>
              <a:solidFill>
                <a:srgbClr val="002060"/>
              </a:solidFill>
              <a:latin typeface="Arial" panose="020B0604020202020204" pitchFamily="34" charset="0"/>
              <a:cs typeface="Arial" panose="020B0604020202020204" pitchFamily="34" charset="0"/>
              <a:sym typeface="Arial"/>
            </a:endParaRPr>
          </a:p>
          <a:p>
            <a:pPr>
              <a:lnSpc>
                <a:spcPct val="120000"/>
              </a:lnSpc>
              <a:buClr>
                <a:srgbClr val="000000"/>
              </a:buClr>
              <a:buSzPts val="2800"/>
              <a:buFont typeface="Arial"/>
              <a:buNone/>
            </a:pPr>
            <a:r>
              <a:rPr lang="en-US" altLang="zh-CN" sz="3200" dirty="0">
                <a:ln w="0"/>
                <a:solidFill>
                  <a:srgbClr val="002060"/>
                </a:solidFill>
                <a:latin typeface="Arial" panose="020B0604020202020204" pitchFamily="34" charset="0"/>
                <a:cs typeface="Arial" panose="020B0604020202020204" pitchFamily="34" charset="0"/>
                <a:sym typeface="Arial"/>
              </a:rPr>
              <a:t>- </a:t>
            </a:r>
            <a:r>
              <a:rPr lang="en-US" altLang="zh-CN" sz="3200" dirty="0" err="1">
                <a:ln w="0"/>
                <a:solidFill>
                  <a:srgbClr val="002060"/>
                </a:solidFill>
                <a:latin typeface="Arial" panose="020B0604020202020204" pitchFamily="34" charset="0"/>
                <a:cs typeface="Arial" panose="020B0604020202020204" pitchFamily="34" charset="0"/>
                <a:sym typeface="Arial"/>
              </a:rPr>
              <a:t>Tất</a:t>
            </a:r>
            <a:r>
              <a:rPr lang="zh-CN" altLang="en-US" sz="3200" dirty="0">
                <a:ln w="0"/>
                <a:solidFill>
                  <a:srgbClr val="002060"/>
                </a:solidFill>
                <a:latin typeface="Arial" panose="020B0604020202020204" pitchFamily="34" charset="0"/>
                <a:cs typeface="Arial" panose="020B0604020202020204" pitchFamily="34" charset="0"/>
                <a:sym typeface="Arial"/>
              </a:rPr>
              <a:t> </a:t>
            </a:r>
            <a:r>
              <a:rPr lang="en-US" altLang="zh-CN" sz="3200" dirty="0" err="1">
                <a:ln w="0"/>
                <a:solidFill>
                  <a:srgbClr val="002060"/>
                </a:solidFill>
                <a:latin typeface="Arial" panose="020B0604020202020204" pitchFamily="34" charset="0"/>
                <a:cs typeface="Arial" panose="020B0604020202020204" pitchFamily="34" charset="0"/>
                <a:sym typeface="Arial"/>
              </a:rPr>
              <a:t>cả</a:t>
            </a:r>
            <a:r>
              <a:rPr lang="zh-CN" altLang="en-US" sz="3200" dirty="0">
                <a:ln w="0"/>
                <a:solidFill>
                  <a:srgbClr val="002060"/>
                </a:solidFill>
                <a:latin typeface="Arial" panose="020B0604020202020204" pitchFamily="34" charset="0"/>
                <a:cs typeface="Arial" panose="020B0604020202020204" pitchFamily="34" charset="0"/>
                <a:sym typeface="Arial"/>
              </a:rPr>
              <a:t> </a:t>
            </a:r>
            <a:r>
              <a:rPr lang="en-US" altLang="zh-CN" sz="3200" dirty="0" err="1">
                <a:ln w="0"/>
                <a:solidFill>
                  <a:srgbClr val="002060"/>
                </a:solidFill>
                <a:latin typeface="Arial" panose="020B0604020202020204" pitchFamily="34" charset="0"/>
                <a:cs typeface="Arial" panose="020B0604020202020204" pitchFamily="34" charset="0"/>
                <a:sym typeface="Arial"/>
              </a:rPr>
              <a:t>thành</a:t>
            </a:r>
            <a:r>
              <a:rPr lang="zh-CN" altLang="en-US" sz="3200" dirty="0">
                <a:ln w="0"/>
                <a:solidFill>
                  <a:srgbClr val="002060"/>
                </a:solidFill>
                <a:latin typeface="Arial" panose="020B0604020202020204" pitchFamily="34" charset="0"/>
                <a:cs typeface="Arial" panose="020B0604020202020204" pitchFamily="34" charset="0"/>
                <a:sym typeface="Arial"/>
              </a:rPr>
              <a:t> </a:t>
            </a:r>
            <a:r>
              <a:rPr lang="en-US" altLang="zh-CN" sz="3200" dirty="0" err="1">
                <a:ln w="0"/>
                <a:solidFill>
                  <a:srgbClr val="002060"/>
                </a:solidFill>
                <a:latin typeface="Arial" panose="020B0604020202020204" pitchFamily="34" charset="0"/>
                <a:cs typeface="Arial" panose="020B0604020202020204" pitchFamily="34" charset="0"/>
                <a:sym typeface="Arial"/>
              </a:rPr>
              <a:t>viên</a:t>
            </a:r>
            <a:r>
              <a:rPr lang="zh-CN" altLang="en-US" sz="3200" dirty="0">
                <a:ln w="0"/>
                <a:solidFill>
                  <a:srgbClr val="002060"/>
                </a:solidFill>
                <a:latin typeface="Arial" panose="020B0604020202020204" pitchFamily="34" charset="0"/>
                <a:cs typeface="Arial" panose="020B0604020202020204" pitchFamily="34" charset="0"/>
                <a:sym typeface="Arial"/>
              </a:rPr>
              <a:t> </a:t>
            </a:r>
            <a:r>
              <a:rPr lang="en-US" altLang="zh-CN" sz="3200" dirty="0" err="1">
                <a:ln w="0"/>
                <a:solidFill>
                  <a:srgbClr val="002060"/>
                </a:solidFill>
                <a:latin typeface="Arial" panose="020B0604020202020204" pitchFamily="34" charset="0"/>
                <a:cs typeface="Arial" panose="020B0604020202020204" pitchFamily="34" charset="0"/>
                <a:sym typeface="Arial"/>
              </a:rPr>
              <a:t>đều</a:t>
            </a:r>
            <a:r>
              <a:rPr lang="zh-CN" altLang="en-US" sz="3200" dirty="0">
                <a:ln w="0"/>
                <a:solidFill>
                  <a:srgbClr val="002060"/>
                </a:solidFill>
                <a:latin typeface="Arial" panose="020B0604020202020204" pitchFamily="34" charset="0"/>
                <a:cs typeface="Arial" panose="020B0604020202020204" pitchFamily="34" charset="0"/>
                <a:sym typeface="Arial"/>
              </a:rPr>
              <a:t> </a:t>
            </a:r>
            <a:r>
              <a:rPr lang="en-US" altLang="zh-CN" sz="3200" dirty="0" err="1">
                <a:ln w="0"/>
                <a:solidFill>
                  <a:srgbClr val="002060"/>
                </a:solidFill>
                <a:latin typeface="Arial" panose="020B0604020202020204" pitchFamily="34" charset="0"/>
                <a:cs typeface="Arial" panose="020B0604020202020204" pitchFamily="34" charset="0"/>
                <a:sym typeface="Arial"/>
              </a:rPr>
              <a:t>đọc</a:t>
            </a:r>
            <a:endParaRPr lang="zh-CN" altLang="en-US" sz="3200" dirty="0">
              <a:ln w="0"/>
              <a:solidFill>
                <a:srgbClr val="002060"/>
              </a:solidFill>
              <a:latin typeface="Arial" panose="020B0604020202020204" pitchFamily="34" charset="0"/>
              <a:cs typeface="Arial" panose="020B0604020202020204" pitchFamily="34" charset="0"/>
              <a:sym typeface="Arial"/>
            </a:endParaRPr>
          </a:p>
          <a:p>
            <a:pPr>
              <a:lnSpc>
                <a:spcPct val="120000"/>
              </a:lnSpc>
              <a:buClr>
                <a:srgbClr val="000000"/>
              </a:buClr>
              <a:buSzPts val="2800"/>
            </a:pPr>
            <a:r>
              <a:rPr lang="en-US" altLang="zh-CN" sz="3200" dirty="0">
                <a:ln w="0"/>
                <a:solidFill>
                  <a:srgbClr val="002060"/>
                </a:solidFill>
                <a:latin typeface="Arial" panose="020B0604020202020204" pitchFamily="34" charset="0"/>
                <a:cs typeface="Arial" panose="020B0604020202020204" pitchFamily="34" charset="0"/>
                <a:sym typeface="Arial"/>
              </a:rPr>
              <a:t>- </a:t>
            </a:r>
            <a:r>
              <a:rPr lang="en-US" altLang="zh-CN" sz="3200" dirty="0" err="1">
                <a:ln w="0"/>
                <a:solidFill>
                  <a:srgbClr val="002060"/>
                </a:solidFill>
                <a:latin typeface="Arial" panose="020B0604020202020204" pitchFamily="34" charset="0"/>
                <a:cs typeface="Arial" panose="020B0604020202020204" pitchFamily="34" charset="0"/>
                <a:sym typeface="Arial"/>
              </a:rPr>
              <a:t>Sửa</a:t>
            </a:r>
            <a:r>
              <a:rPr lang="en-US" altLang="zh-CN" sz="3200" dirty="0">
                <a:ln w="0"/>
                <a:solidFill>
                  <a:srgbClr val="002060"/>
                </a:solidFill>
                <a:latin typeface="Arial" panose="020B0604020202020204" pitchFamily="34" charset="0"/>
                <a:cs typeface="Arial" panose="020B0604020202020204" pitchFamily="34" charset="0"/>
                <a:sym typeface="Arial"/>
              </a:rPr>
              <a:t> </a:t>
            </a:r>
            <a:r>
              <a:rPr lang="en-US" altLang="zh-CN" sz="3200" dirty="0" err="1">
                <a:ln w="0"/>
                <a:solidFill>
                  <a:srgbClr val="002060"/>
                </a:solidFill>
                <a:latin typeface="Arial" panose="020B0604020202020204" pitchFamily="34" charset="0"/>
                <a:cs typeface="Arial" panose="020B0604020202020204" pitchFamily="34" charset="0"/>
                <a:sym typeface="Arial"/>
              </a:rPr>
              <a:t>lỗi</a:t>
            </a:r>
            <a:r>
              <a:rPr lang="en-US" altLang="zh-CN" sz="3200" dirty="0">
                <a:ln w="0"/>
                <a:solidFill>
                  <a:srgbClr val="002060"/>
                </a:solidFill>
                <a:latin typeface="Arial" panose="020B0604020202020204" pitchFamily="34" charset="0"/>
                <a:cs typeface="Arial" panose="020B0604020202020204" pitchFamily="34" charset="0"/>
                <a:sym typeface="Arial"/>
              </a:rPr>
              <a:t> </a:t>
            </a:r>
            <a:r>
              <a:rPr lang="en-US" altLang="zh-CN" sz="3200" dirty="0" err="1">
                <a:ln w="0"/>
                <a:solidFill>
                  <a:srgbClr val="002060"/>
                </a:solidFill>
                <a:latin typeface="Arial" panose="020B0604020202020204" pitchFamily="34" charset="0"/>
                <a:cs typeface="Arial" panose="020B0604020202020204" pitchFamily="34" charset="0"/>
                <a:sym typeface="Arial"/>
              </a:rPr>
              <a:t>cho</a:t>
            </a:r>
            <a:r>
              <a:rPr lang="en-US" altLang="zh-CN" sz="3200" dirty="0">
                <a:ln w="0"/>
                <a:solidFill>
                  <a:srgbClr val="002060"/>
                </a:solidFill>
                <a:latin typeface="Arial" panose="020B0604020202020204" pitchFamily="34" charset="0"/>
                <a:cs typeface="Arial" panose="020B0604020202020204" pitchFamily="34" charset="0"/>
                <a:sym typeface="Arial"/>
              </a:rPr>
              <a:t> </a:t>
            </a:r>
            <a:r>
              <a:rPr lang="en-US" altLang="zh-CN" sz="3200" dirty="0" err="1">
                <a:ln w="0"/>
                <a:solidFill>
                  <a:srgbClr val="002060"/>
                </a:solidFill>
                <a:latin typeface="Arial" panose="020B0604020202020204" pitchFamily="34" charset="0"/>
                <a:cs typeface="Arial" panose="020B0604020202020204" pitchFamily="34" charset="0"/>
                <a:sym typeface="Arial"/>
              </a:rPr>
              <a:t>bạn</a:t>
            </a:r>
            <a:r>
              <a:rPr lang="en-US" altLang="zh-CN" sz="3200" dirty="0">
                <a:ln w="0"/>
                <a:solidFill>
                  <a:srgbClr val="002060"/>
                </a:solidFill>
                <a:latin typeface="Arial" panose="020B0604020202020204" pitchFamily="34" charset="0"/>
                <a:cs typeface="Arial" panose="020B0604020202020204" pitchFamily="34" charset="0"/>
                <a:sym typeface="Arial"/>
              </a:rPr>
              <a:t> </a:t>
            </a:r>
            <a:r>
              <a:rPr lang="en-US" altLang="zh-CN" sz="3200" dirty="0" err="1">
                <a:ln w="0"/>
                <a:solidFill>
                  <a:srgbClr val="002060"/>
                </a:solidFill>
                <a:latin typeface="Arial" panose="020B0604020202020204" pitchFamily="34" charset="0"/>
                <a:cs typeface="Arial" panose="020B0604020202020204" pitchFamily="34" charset="0"/>
                <a:sym typeface="Arial"/>
              </a:rPr>
              <a:t>nếu</a:t>
            </a:r>
            <a:r>
              <a:rPr lang="en-US" altLang="zh-CN" sz="3200" dirty="0">
                <a:ln w="0"/>
                <a:solidFill>
                  <a:srgbClr val="002060"/>
                </a:solidFill>
                <a:latin typeface="Arial" panose="020B0604020202020204" pitchFamily="34" charset="0"/>
                <a:cs typeface="Arial" panose="020B0604020202020204" pitchFamily="34" charset="0"/>
                <a:sym typeface="Arial"/>
              </a:rPr>
              <a:t> </a:t>
            </a:r>
            <a:r>
              <a:rPr lang="en-US" altLang="zh-CN" sz="3200" dirty="0" err="1">
                <a:ln w="0"/>
                <a:solidFill>
                  <a:srgbClr val="002060"/>
                </a:solidFill>
                <a:latin typeface="Arial" panose="020B0604020202020204" pitchFamily="34" charset="0"/>
                <a:cs typeface="Arial" panose="020B0604020202020204" pitchFamily="34" charset="0"/>
                <a:sym typeface="Arial"/>
              </a:rPr>
              <a:t>bạn</a:t>
            </a:r>
            <a:r>
              <a:rPr lang="en-US" altLang="zh-CN" sz="3200" dirty="0">
                <a:ln w="0"/>
                <a:solidFill>
                  <a:srgbClr val="002060"/>
                </a:solidFill>
                <a:latin typeface="Arial" panose="020B0604020202020204" pitchFamily="34" charset="0"/>
                <a:cs typeface="Arial" panose="020B0604020202020204" pitchFamily="34" charset="0"/>
                <a:sym typeface="Arial"/>
              </a:rPr>
              <a:t> </a:t>
            </a:r>
            <a:r>
              <a:rPr lang="en-US" altLang="zh-CN" sz="3200" dirty="0" err="1">
                <a:ln w="0"/>
                <a:solidFill>
                  <a:srgbClr val="002060"/>
                </a:solidFill>
                <a:latin typeface="Arial" panose="020B0604020202020204" pitchFamily="34" charset="0"/>
                <a:cs typeface="Arial" panose="020B0604020202020204" pitchFamily="34" charset="0"/>
                <a:sym typeface="Arial"/>
              </a:rPr>
              <a:t>đọc</a:t>
            </a:r>
            <a:r>
              <a:rPr lang="en-US" altLang="zh-CN" sz="3200" dirty="0">
                <a:ln w="0"/>
                <a:solidFill>
                  <a:srgbClr val="002060"/>
                </a:solidFill>
                <a:latin typeface="Arial" panose="020B0604020202020204" pitchFamily="34" charset="0"/>
                <a:cs typeface="Arial" panose="020B0604020202020204" pitchFamily="34" charset="0"/>
                <a:sym typeface="Arial"/>
              </a:rPr>
              <a:t> </a:t>
            </a:r>
            <a:r>
              <a:rPr lang="en-US" altLang="zh-CN" sz="3200" dirty="0" err="1">
                <a:ln w="0"/>
                <a:solidFill>
                  <a:srgbClr val="002060"/>
                </a:solidFill>
                <a:latin typeface="Arial" panose="020B0604020202020204" pitchFamily="34" charset="0"/>
                <a:cs typeface="Arial" panose="020B0604020202020204" pitchFamily="34" charset="0"/>
                <a:sym typeface="Arial"/>
              </a:rPr>
              <a:t>chưa</a:t>
            </a:r>
            <a:r>
              <a:rPr lang="en-US" altLang="zh-CN" sz="3200" dirty="0">
                <a:ln w="0"/>
                <a:solidFill>
                  <a:srgbClr val="002060"/>
                </a:solidFill>
                <a:latin typeface="Arial" panose="020B0604020202020204" pitchFamily="34" charset="0"/>
                <a:cs typeface="Arial" panose="020B0604020202020204" pitchFamily="34" charset="0"/>
                <a:sym typeface="Arial"/>
              </a:rPr>
              <a:t> </a:t>
            </a:r>
            <a:r>
              <a:rPr lang="en-US" altLang="zh-CN" sz="3200" dirty="0" err="1">
                <a:ln w="0"/>
                <a:solidFill>
                  <a:srgbClr val="002060"/>
                </a:solidFill>
                <a:latin typeface="Arial" panose="020B0604020202020204" pitchFamily="34" charset="0"/>
                <a:cs typeface="Arial" panose="020B0604020202020204" pitchFamily="34" charset="0"/>
                <a:sym typeface="Arial"/>
              </a:rPr>
              <a:t>đúng</a:t>
            </a:r>
            <a:r>
              <a:rPr lang="en-US" altLang="zh-CN" sz="3200" dirty="0">
                <a:ln w="0"/>
                <a:solidFill>
                  <a:srgbClr val="002060"/>
                </a:solidFill>
                <a:latin typeface="Arial" panose="020B0604020202020204" pitchFamily="34" charset="0"/>
                <a:cs typeface="Arial" panose="020B0604020202020204" pitchFamily="34" charset="0"/>
                <a:sym typeface="Arial"/>
              </a:rPr>
              <a:t>.</a:t>
            </a:r>
            <a:endParaRPr lang="zh-CN" altLang="en-US" sz="3200" dirty="0">
              <a:ln w="0"/>
              <a:solidFill>
                <a:srgbClr val="002060"/>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72368809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barn(inVertical)">
                                      <p:cBhvr>
                                        <p:cTn id="10" dur="500"/>
                                        <p:tgtEl>
                                          <p:spTgt spid="10">
                                            <p:txEl>
                                              <p:pRg st="0" end="0"/>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barn(inVertical)">
                                      <p:cBhvr>
                                        <p:cTn id="13" dur="500"/>
                                        <p:tgtEl>
                                          <p:spTgt spid="10">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barn(inVertical)">
                                      <p:cBhvr>
                                        <p:cTn id="16" dur="500"/>
                                        <p:tgtEl>
                                          <p:spTgt spid="10">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barn(inVertical)">
                                      <p:cBhvr>
                                        <p:cTn id="19"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sp>
        <p:nvSpPr>
          <p:cNvPr id="2" name="TextBox 1">
            <a:extLst>
              <a:ext uri="{FF2B5EF4-FFF2-40B4-BE49-F238E27FC236}">
                <a16:creationId xmlns:a16="http://schemas.microsoft.com/office/drawing/2014/main" id="{98E8D2BB-19D2-8563-E68A-31C2589C8F35}"/>
              </a:ext>
            </a:extLst>
          </p:cNvPr>
          <p:cNvSpPr txBox="1"/>
          <p:nvPr/>
        </p:nvSpPr>
        <p:spPr>
          <a:xfrm>
            <a:off x="277937" y="4261521"/>
            <a:ext cx="5101682" cy="21852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700" b="1"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Cóc kiện </a:t>
            </a:r>
            <a:r>
              <a:rPr kumimoji="0" lang="vi-VN" sz="1700" b="1" i="0" u="none" strike="noStrike" kern="1200" cap="none" spc="0" normalizeH="0" baseline="0" noProof="0" dirty="0" smtClean="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Trời</a:t>
            </a:r>
            <a:endParaRPr kumimoji="0" lang="en-US" sz="1700" b="1" i="0" u="none" strike="noStrike" kern="1200" cap="none" spc="0" normalizeH="0" baseline="0" noProof="0" dirty="0" smtClean="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700" b="1"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Ngày xưa, có một năm trời nắng hạn rất lâu, ruộng đồng nứt nẻ, cây cỏ trụi trơ, chim muông khát khô cả họng.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Cóc thấy nguy quá, bèn lên thiên đình kiện Trời. Dọc đường, gặp cua, gấu, cọp, ong và cáo. Tất cả đều xin đi theo.</a:t>
            </a:r>
          </a:p>
        </p:txBody>
      </p:sp>
      <p:sp>
        <p:nvSpPr>
          <p:cNvPr id="3" name="TextBox 2">
            <a:extLst>
              <a:ext uri="{FF2B5EF4-FFF2-40B4-BE49-F238E27FC236}">
                <a16:creationId xmlns:a16="http://schemas.microsoft.com/office/drawing/2014/main" id="{8F162B3A-1345-DE40-D253-8A7818323AAA}"/>
              </a:ext>
            </a:extLst>
          </p:cNvPr>
          <p:cNvSpPr txBox="1"/>
          <p:nvPr/>
        </p:nvSpPr>
        <p:spPr>
          <a:xfrm>
            <a:off x="5591946" y="263161"/>
            <a:ext cx="6491927" cy="663258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1700" b="0" i="0" u="none" strike="noStrike" kern="1200" cap="none" spc="0" normalizeH="0" baseline="0" noProof="0" dirty="0" smtClean="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Đến </a:t>
            </a:r>
            <a:r>
              <a:rPr kumimoji="0" lang="vi-VN"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cửa nhà Trời, chỉ thấy một cái trống to, cóc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Anh cua bò vào chum nước này. Cô ong đợi sau cánh cửa. Còn chị cáo, anh gấu, anh cọp thì nấp ở hai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1700" b="0" i="0" u="none" strike="noStrike" kern="1200" cap="none" spc="0" normalizeH="0" baseline="0" noProof="0" dirty="0" smtClean="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Sắp </a:t>
            </a:r>
            <a:r>
              <a:rPr kumimoji="0" lang="vi-VN"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endPar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Trời túng thế, đành mời cóc vào. Cóc tâu: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Muôn tâu Thượng đế! Đã lâu lắm rồi, trần gian không hề được một giọt nước mưa. Thượng đế cần làm mưa ngay để cứu muôn loài.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Trời sợ trần gian nổi loạn, dịu giọng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Thôi, cậu hãy về đi. Ta sẽ cho mưa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Lại còn dặn thêm: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Lần sau, hễ muốn mưa, cậu chỉ cần nghiến răng báo hiệu cho ta, khỏi phải lên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Cóc về đến trần gian thì nước đã ngập cả ruộng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Từ đó, hễ cóc nghiến răng là trời đổ mưa.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(Truyện cổ Việt Nam</a:t>
            </a:r>
            <a:r>
              <a:rPr kumimoji="0" lang="vi-VN" sz="17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6" name="Rounded Rectangle 18">
            <a:extLst>
              <a:ext uri="{FF2B5EF4-FFF2-40B4-BE49-F238E27FC236}">
                <a16:creationId xmlns:a16="http://schemas.microsoft.com/office/drawing/2014/main" id="{1D973355-597E-A426-C8CF-6A98B7260C53}"/>
              </a:ext>
            </a:extLst>
          </p:cNvPr>
          <p:cNvSpPr/>
          <p:nvPr/>
        </p:nvSpPr>
        <p:spPr>
          <a:xfrm>
            <a:off x="164340" y="4840433"/>
            <a:ext cx="5292483" cy="1726308"/>
          </a:xfrm>
          <a:prstGeom prst="roundRect">
            <a:avLst>
              <a:gd name="adj" fmla="val 10868"/>
            </a:avLst>
          </a:prstGeom>
          <a:noFill/>
          <a:ln w="3810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7" name="Group 16">
            <a:extLst>
              <a:ext uri="{FF2B5EF4-FFF2-40B4-BE49-F238E27FC236}">
                <a16:creationId xmlns:a16="http://schemas.microsoft.com/office/drawing/2014/main" id="{84A6BF07-956B-DA75-6A56-72BFB84C3567}"/>
              </a:ext>
            </a:extLst>
          </p:cNvPr>
          <p:cNvGrpSpPr/>
          <p:nvPr/>
        </p:nvGrpSpPr>
        <p:grpSpPr>
          <a:xfrm>
            <a:off x="-175288" y="4580308"/>
            <a:ext cx="777036" cy="438078"/>
            <a:chOff x="779937" y="770660"/>
            <a:chExt cx="772341" cy="634396"/>
          </a:xfrm>
        </p:grpSpPr>
        <p:sp>
          <p:nvSpPr>
            <p:cNvPr id="18" name="MH_SubTitle_1">
              <a:extLst>
                <a:ext uri="{FF2B5EF4-FFF2-40B4-BE49-F238E27FC236}">
                  <a16:creationId xmlns:a16="http://schemas.microsoft.com/office/drawing/2014/main" id="{3A616944-31FD-3313-AC29-1AA8F8F2ABE5}"/>
                </a:ext>
              </a:extLst>
            </p:cNvPr>
            <p:cNvSpPr>
              <a:spLocks/>
            </p:cNvSpPr>
            <p:nvPr>
              <p:custDataLst>
                <p:tags r:id="rId3"/>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7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TextBox 18">
              <a:extLst>
                <a:ext uri="{FF2B5EF4-FFF2-40B4-BE49-F238E27FC236}">
                  <a16:creationId xmlns:a16="http://schemas.microsoft.com/office/drawing/2014/main" id="{B348EDAE-B7D8-CA93-D36E-ED861DC2FFC7}"/>
                </a:ext>
              </a:extLst>
            </p:cNvPr>
            <p:cNvSpPr txBox="1"/>
            <p:nvPr/>
          </p:nvSpPr>
          <p:spPr>
            <a:xfrm>
              <a:off x="779937" y="830617"/>
              <a:ext cx="772341" cy="51255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sp>
        <p:nvSpPr>
          <p:cNvPr id="21" name="Rounded Rectangle 24">
            <a:extLst>
              <a:ext uri="{FF2B5EF4-FFF2-40B4-BE49-F238E27FC236}">
                <a16:creationId xmlns:a16="http://schemas.microsoft.com/office/drawing/2014/main" id="{89198F4F-320A-8F66-ACFD-C42ADA01ADBE}"/>
              </a:ext>
            </a:extLst>
          </p:cNvPr>
          <p:cNvSpPr/>
          <p:nvPr/>
        </p:nvSpPr>
        <p:spPr>
          <a:xfrm>
            <a:off x="5591946" y="217174"/>
            <a:ext cx="6590777" cy="3273592"/>
          </a:xfrm>
          <a:prstGeom prst="roundRect">
            <a:avLst>
              <a:gd name="adj" fmla="val 6286"/>
            </a:avLst>
          </a:prstGeom>
          <a:noFill/>
          <a:ln w="38100">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2" name="Group 21">
            <a:extLst>
              <a:ext uri="{FF2B5EF4-FFF2-40B4-BE49-F238E27FC236}">
                <a16:creationId xmlns:a16="http://schemas.microsoft.com/office/drawing/2014/main" id="{26A140AB-A034-A631-E465-C4E486651EC5}"/>
              </a:ext>
            </a:extLst>
          </p:cNvPr>
          <p:cNvGrpSpPr/>
          <p:nvPr/>
        </p:nvGrpSpPr>
        <p:grpSpPr>
          <a:xfrm>
            <a:off x="5417465" y="-81665"/>
            <a:ext cx="539264" cy="409318"/>
            <a:chOff x="155152" y="802789"/>
            <a:chExt cx="1233770" cy="564784"/>
          </a:xfrm>
        </p:grpSpPr>
        <p:sp>
          <p:nvSpPr>
            <p:cNvPr id="23" name="MH_SubTitle_1">
              <a:extLst>
                <a:ext uri="{FF2B5EF4-FFF2-40B4-BE49-F238E27FC236}">
                  <a16:creationId xmlns:a16="http://schemas.microsoft.com/office/drawing/2014/main" id="{02811888-342F-9FFB-C389-A782D07EA8CE}"/>
                </a:ext>
              </a:extLst>
            </p:cNvPr>
            <p:cNvSpPr>
              <a:spLocks/>
            </p:cNvSpPr>
            <p:nvPr>
              <p:custDataLst>
                <p:tags r:id="rId2"/>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TextBox 23">
              <a:extLst>
                <a:ext uri="{FF2B5EF4-FFF2-40B4-BE49-F238E27FC236}">
                  <a16:creationId xmlns:a16="http://schemas.microsoft.com/office/drawing/2014/main" id="{7D5BD231-D882-8A97-D878-22ADE0E3DC70}"/>
                </a:ext>
              </a:extLst>
            </p:cNvPr>
            <p:cNvSpPr txBox="1"/>
            <p:nvPr/>
          </p:nvSpPr>
          <p:spPr>
            <a:xfrm>
              <a:off x="464297" y="808980"/>
              <a:ext cx="670714" cy="55207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D7D31">
                      <a:lumMod val="50000"/>
                    </a:srgbClr>
                  </a:solidFill>
                  <a:effectLst/>
                  <a:uLnTx/>
                  <a:uFillTx/>
                  <a:latin typeface="Arial" panose="020B0604020202020204" pitchFamily="34" charset="0"/>
                  <a:ea typeface="微软雅黑"/>
                  <a:cs typeface="Arial" panose="020B0604020202020204" pitchFamily="34" charset="0"/>
                </a:rPr>
                <a:t>2</a:t>
              </a:r>
              <a:endParaRPr kumimoji="0" lang="en-US" sz="2400" b="1" i="0" u="none" strike="noStrike" kern="1200" cap="none" spc="0" normalizeH="0" baseline="0" noProof="0" dirty="0">
                <a:ln>
                  <a:noFill/>
                </a:ln>
                <a:solidFill>
                  <a:srgbClr val="ED7D31">
                    <a:lumMod val="50000"/>
                  </a:srgbClr>
                </a:solidFill>
                <a:effectLst/>
                <a:uLnTx/>
                <a:uFillTx/>
                <a:latin typeface="Arial" panose="020B0604020202020204" pitchFamily="34" charset="0"/>
                <a:ea typeface="微软雅黑"/>
                <a:cs typeface="Arial" panose="020B0604020202020204" pitchFamily="34" charset="0"/>
              </a:endParaRPr>
            </a:p>
          </p:txBody>
        </p:sp>
      </p:grpSp>
      <p:sp>
        <p:nvSpPr>
          <p:cNvPr id="26" name="Rounded Rectangle 15">
            <a:extLst>
              <a:ext uri="{FF2B5EF4-FFF2-40B4-BE49-F238E27FC236}">
                <a16:creationId xmlns:a16="http://schemas.microsoft.com/office/drawing/2014/main" id="{5ECBBC75-FCD2-3BC8-1226-E6C296B2F5FB}"/>
              </a:ext>
            </a:extLst>
          </p:cNvPr>
          <p:cNvSpPr/>
          <p:nvPr/>
        </p:nvSpPr>
        <p:spPr>
          <a:xfrm>
            <a:off x="5634389" y="3637934"/>
            <a:ext cx="6548334" cy="3197423"/>
          </a:xfrm>
          <a:prstGeom prst="roundRect">
            <a:avLst>
              <a:gd name="adj" fmla="val 10868"/>
            </a:avLst>
          </a:prstGeom>
          <a:noFill/>
          <a:ln w="3810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7" name="Group 26">
            <a:extLst>
              <a:ext uri="{FF2B5EF4-FFF2-40B4-BE49-F238E27FC236}">
                <a16:creationId xmlns:a16="http://schemas.microsoft.com/office/drawing/2014/main" id="{7681D3F4-6C78-1B71-726E-866A5D801622}"/>
              </a:ext>
            </a:extLst>
          </p:cNvPr>
          <p:cNvGrpSpPr/>
          <p:nvPr/>
        </p:nvGrpSpPr>
        <p:grpSpPr>
          <a:xfrm>
            <a:off x="5413772" y="3411039"/>
            <a:ext cx="542957" cy="401321"/>
            <a:chOff x="730351" y="1014107"/>
            <a:chExt cx="409786" cy="370024"/>
          </a:xfrm>
        </p:grpSpPr>
        <p:sp>
          <p:nvSpPr>
            <p:cNvPr id="28" name="MH_SubTitle_1">
              <a:extLst>
                <a:ext uri="{FF2B5EF4-FFF2-40B4-BE49-F238E27FC236}">
                  <a16:creationId xmlns:a16="http://schemas.microsoft.com/office/drawing/2014/main" id="{CC029AB3-B3E6-8EA6-7EA6-99910442C92E}"/>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700" b="1" i="0" u="none" strike="noStrike" kern="1200" cap="none" spc="0" normalizeH="0" baseline="0" noProof="0" dirty="0">
                <a:ln>
                  <a:noFill/>
                </a:ln>
                <a:solidFill>
                  <a:srgbClr val="660066"/>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TextBox 28">
              <a:extLst>
                <a:ext uri="{FF2B5EF4-FFF2-40B4-BE49-F238E27FC236}">
                  <a16:creationId xmlns:a16="http://schemas.microsoft.com/office/drawing/2014/main" id="{AC7E6ECA-31DF-AE87-C449-BD3707FE81AC}"/>
                </a:ext>
              </a:extLst>
            </p:cNvPr>
            <p:cNvSpPr txBox="1"/>
            <p:nvPr/>
          </p:nvSpPr>
          <p:spPr>
            <a:xfrm>
              <a:off x="730351" y="1034619"/>
              <a:ext cx="409786" cy="3263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660066"/>
                  </a:solidFill>
                  <a:effectLst/>
                  <a:uLnTx/>
                  <a:uFillTx/>
                  <a:latin typeface="Arial"/>
                  <a:ea typeface="微软雅黑"/>
                  <a:cs typeface="+mn-cs"/>
                </a:rPr>
                <a:t>3</a:t>
              </a:r>
            </a:p>
          </p:txBody>
        </p:sp>
      </p:grpSp>
      <p:grpSp>
        <p:nvGrpSpPr>
          <p:cNvPr id="12" name="Group 11">
            <a:extLst>
              <a:ext uri="{FF2B5EF4-FFF2-40B4-BE49-F238E27FC236}">
                <a16:creationId xmlns:a16="http://schemas.microsoft.com/office/drawing/2014/main" id="{176B240E-AAD6-AE47-729E-6DF9A087C6D6}"/>
              </a:ext>
            </a:extLst>
          </p:cNvPr>
          <p:cNvGrpSpPr/>
          <p:nvPr/>
        </p:nvGrpSpPr>
        <p:grpSpPr>
          <a:xfrm>
            <a:off x="626594" y="283870"/>
            <a:ext cx="4810646" cy="3924336"/>
            <a:chOff x="2778432" y="970903"/>
            <a:chExt cx="6045972" cy="5101423"/>
          </a:xfrm>
        </p:grpSpPr>
        <p:pic>
          <p:nvPicPr>
            <p:cNvPr id="13" name="Picture 12">
              <a:extLst>
                <a:ext uri="{FF2B5EF4-FFF2-40B4-BE49-F238E27FC236}">
                  <a16:creationId xmlns:a16="http://schemas.microsoft.com/office/drawing/2014/main" id="{DE1F5480-7E87-4332-F04E-E892D93988A6}"/>
                </a:ext>
              </a:extLst>
            </p:cNvPr>
            <p:cNvPicPr>
              <a:picLocks noChangeAspect="1"/>
            </p:cNvPicPr>
            <p:nvPr/>
          </p:nvPicPr>
          <p:blipFill>
            <a:blip r:embed="rId6"/>
            <a:stretch>
              <a:fillRect/>
            </a:stretch>
          </p:blipFill>
          <p:spPr>
            <a:xfrm>
              <a:off x="3211946" y="2722949"/>
              <a:ext cx="717578" cy="479764"/>
            </a:xfrm>
            <a:prstGeom prst="rect">
              <a:avLst/>
            </a:prstGeom>
          </p:spPr>
        </p:pic>
        <p:grpSp>
          <p:nvGrpSpPr>
            <p:cNvPr id="14" name="Group 13">
              <a:extLst>
                <a:ext uri="{FF2B5EF4-FFF2-40B4-BE49-F238E27FC236}">
                  <a16:creationId xmlns:a16="http://schemas.microsoft.com/office/drawing/2014/main" id="{7B0A7C3D-F051-6A22-F664-FC504C42B335}"/>
                </a:ext>
              </a:extLst>
            </p:cNvPr>
            <p:cNvGrpSpPr/>
            <p:nvPr/>
          </p:nvGrpSpPr>
          <p:grpSpPr>
            <a:xfrm>
              <a:off x="2778432" y="970903"/>
              <a:ext cx="6045972" cy="5101423"/>
              <a:chOff x="2778432" y="970903"/>
              <a:chExt cx="6045972" cy="5101423"/>
            </a:xfrm>
          </p:grpSpPr>
          <p:pic>
            <p:nvPicPr>
              <p:cNvPr id="20" name="Picture 19">
                <a:extLst>
                  <a:ext uri="{FF2B5EF4-FFF2-40B4-BE49-F238E27FC236}">
                    <a16:creationId xmlns:a16="http://schemas.microsoft.com/office/drawing/2014/main" id="{389915A2-94BD-D068-042C-A659C84C559C}"/>
                  </a:ext>
                </a:extLst>
              </p:cNvPr>
              <p:cNvPicPr>
                <a:picLocks noChangeAspect="1"/>
              </p:cNvPicPr>
              <p:nvPr/>
            </p:nvPicPr>
            <p:blipFill>
              <a:blip r:embed="rId7"/>
              <a:stretch>
                <a:fillRect/>
              </a:stretch>
            </p:blipFill>
            <p:spPr>
              <a:xfrm>
                <a:off x="2778432" y="970903"/>
                <a:ext cx="6045972" cy="5101423"/>
              </a:xfrm>
              <a:prstGeom prst="rect">
                <a:avLst/>
              </a:prstGeom>
            </p:spPr>
          </p:pic>
          <p:sp>
            <p:nvSpPr>
              <p:cNvPr id="25" name="Freeform: Shape 24">
                <a:extLst>
                  <a:ext uri="{FF2B5EF4-FFF2-40B4-BE49-F238E27FC236}">
                    <a16:creationId xmlns:a16="http://schemas.microsoft.com/office/drawing/2014/main" id="{DE41D53A-12E8-1360-B67E-A65832595EC9}"/>
                  </a:ext>
                </a:extLst>
              </p:cNvPr>
              <p:cNvSpPr/>
              <p:nvPr/>
            </p:nvSpPr>
            <p:spPr>
              <a:xfrm>
                <a:off x="2778432" y="970903"/>
                <a:ext cx="1118309" cy="490382"/>
              </a:xfrm>
              <a:custGeom>
                <a:avLst/>
                <a:gdLst>
                  <a:gd name="connsiteX0" fmla="*/ 35510 w 790112"/>
                  <a:gd name="connsiteY0" fmla="*/ 0 h 319596"/>
                  <a:gd name="connsiteX1" fmla="*/ 772357 w 790112"/>
                  <a:gd name="connsiteY1" fmla="*/ 0 h 319596"/>
                  <a:gd name="connsiteX2" fmla="*/ 692458 w 790112"/>
                  <a:gd name="connsiteY2" fmla="*/ 168676 h 319596"/>
                  <a:gd name="connsiteX3" fmla="*/ 790112 w 790112"/>
                  <a:gd name="connsiteY3" fmla="*/ 310718 h 319596"/>
                  <a:gd name="connsiteX4" fmla="*/ 0 w 790112"/>
                  <a:gd name="connsiteY4" fmla="*/ 319596 h 319596"/>
                  <a:gd name="connsiteX5" fmla="*/ 35510 w 790112"/>
                  <a:gd name="connsiteY5" fmla="*/ 0 h 31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0112" h="319596">
                    <a:moveTo>
                      <a:pt x="35510" y="0"/>
                    </a:moveTo>
                    <a:lnTo>
                      <a:pt x="772357" y="0"/>
                    </a:lnTo>
                    <a:lnTo>
                      <a:pt x="692458" y="168676"/>
                    </a:lnTo>
                    <a:lnTo>
                      <a:pt x="790112" y="310718"/>
                    </a:lnTo>
                    <a:lnTo>
                      <a:pt x="0" y="319596"/>
                    </a:lnTo>
                    <a:lnTo>
                      <a:pt x="35510" y="0"/>
                    </a:lnTo>
                    <a:close/>
                  </a:path>
                </a:pathLst>
              </a:custGeom>
              <a:solidFill>
                <a:srgbClr val="CAEBFC"/>
              </a:solidFill>
              <a:ln>
                <a:solidFill>
                  <a:srgbClr val="CAE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0" name="Freeform: Shape 29">
                <a:extLst>
                  <a:ext uri="{FF2B5EF4-FFF2-40B4-BE49-F238E27FC236}">
                    <a16:creationId xmlns:a16="http://schemas.microsoft.com/office/drawing/2014/main" id="{A1BDE145-261C-4B80-EAD3-D1152E160EEB}"/>
                  </a:ext>
                </a:extLst>
              </p:cNvPr>
              <p:cNvSpPr/>
              <p:nvPr/>
            </p:nvSpPr>
            <p:spPr>
              <a:xfrm>
                <a:off x="3186241" y="1449216"/>
                <a:ext cx="568605" cy="398238"/>
              </a:xfrm>
              <a:custGeom>
                <a:avLst/>
                <a:gdLst>
                  <a:gd name="connsiteX0" fmla="*/ 17963 w 383819"/>
                  <a:gd name="connsiteY0" fmla="*/ 44389 h 292963"/>
                  <a:gd name="connsiteX1" fmla="*/ 17963 w 383819"/>
                  <a:gd name="connsiteY1" fmla="*/ 44389 h 292963"/>
                  <a:gd name="connsiteX2" fmla="*/ 97862 w 383819"/>
                  <a:gd name="connsiteY2" fmla="*/ 26633 h 292963"/>
                  <a:gd name="connsiteX3" fmla="*/ 124495 w 383819"/>
                  <a:gd name="connsiteY3" fmla="*/ 8878 h 292963"/>
                  <a:gd name="connsiteX4" fmla="*/ 151128 w 383819"/>
                  <a:gd name="connsiteY4" fmla="*/ 0 h 292963"/>
                  <a:gd name="connsiteX5" fmla="*/ 266537 w 383819"/>
                  <a:gd name="connsiteY5" fmla="*/ 8878 h 292963"/>
                  <a:gd name="connsiteX6" fmla="*/ 293170 w 383819"/>
                  <a:gd name="connsiteY6" fmla="*/ 17756 h 292963"/>
                  <a:gd name="connsiteX7" fmla="*/ 328681 w 383819"/>
                  <a:gd name="connsiteY7" fmla="*/ 26633 h 292963"/>
                  <a:gd name="connsiteX8" fmla="*/ 373069 w 383819"/>
                  <a:gd name="connsiteY8" fmla="*/ 88777 h 292963"/>
                  <a:gd name="connsiteX9" fmla="*/ 381947 w 383819"/>
                  <a:gd name="connsiteY9" fmla="*/ 124288 h 292963"/>
                  <a:gd name="connsiteX10" fmla="*/ 355314 w 383819"/>
                  <a:gd name="connsiteY10" fmla="*/ 284086 h 292963"/>
                  <a:gd name="connsiteX11" fmla="*/ 328681 w 383819"/>
                  <a:gd name="connsiteY11" fmla="*/ 292963 h 292963"/>
                  <a:gd name="connsiteX12" fmla="*/ 302048 w 383819"/>
                  <a:gd name="connsiteY12" fmla="*/ 284086 h 292963"/>
                  <a:gd name="connsiteX13" fmla="*/ 248782 w 383819"/>
                  <a:gd name="connsiteY13" fmla="*/ 257453 h 292963"/>
                  <a:gd name="connsiteX14" fmla="*/ 17963 w 383819"/>
                  <a:gd name="connsiteY14" fmla="*/ 248575 h 292963"/>
                  <a:gd name="connsiteX15" fmla="*/ 207 w 383819"/>
                  <a:gd name="connsiteY15" fmla="*/ 195309 h 292963"/>
                  <a:gd name="connsiteX16" fmla="*/ 9085 w 383819"/>
                  <a:gd name="connsiteY16" fmla="*/ 115410 h 292963"/>
                  <a:gd name="connsiteX17" fmla="*/ 17963 w 383819"/>
                  <a:gd name="connsiteY17" fmla="*/ 44389 h 29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19" h="292963">
                    <a:moveTo>
                      <a:pt x="17963" y="44389"/>
                    </a:moveTo>
                    <a:lnTo>
                      <a:pt x="17963" y="44389"/>
                    </a:lnTo>
                    <a:cubicBezTo>
                      <a:pt x="44596" y="38470"/>
                      <a:pt x="71979" y="35261"/>
                      <a:pt x="97862" y="26633"/>
                    </a:cubicBezTo>
                    <a:cubicBezTo>
                      <a:pt x="107984" y="23259"/>
                      <a:pt x="114952" y="13650"/>
                      <a:pt x="124495" y="8878"/>
                    </a:cubicBezTo>
                    <a:cubicBezTo>
                      <a:pt x="132865" y="4693"/>
                      <a:pt x="142250" y="2959"/>
                      <a:pt x="151128" y="0"/>
                    </a:cubicBezTo>
                    <a:cubicBezTo>
                      <a:pt x="189598" y="2959"/>
                      <a:pt x="228252" y="4092"/>
                      <a:pt x="266537" y="8878"/>
                    </a:cubicBezTo>
                    <a:cubicBezTo>
                      <a:pt x="275823" y="10039"/>
                      <a:pt x="284172" y="15185"/>
                      <a:pt x="293170" y="17756"/>
                    </a:cubicBezTo>
                    <a:cubicBezTo>
                      <a:pt x="304902" y="21108"/>
                      <a:pt x="316844" y="23674"/>
                      <a:pt x="328681" y="26633"/>
                    </a:cubicBezTo>
                    <a:cubicBezTo>
                      <a:pt x="365741" y="63693"/>
                      <a:pt x="361732" y="49096"/>
                      <a:pt x="373069" y="88777"/>
                    </a:cubicBezTo>
                    <a:cubicBezTo>
                      <a:pt x="376421" y="100509"/>
                      <a:pt x="378988" y="112451"/>
                      <a:pt x="381947" y="124288"/>
                    </a:cubicBezTo>
                    <a:cubicBezTo>
                      <a:pt x="381081" y="137272"/>
                      <a:pt x="395654" y="251815"/>
                      <a:pt x="355314" y="284086"/>
                    </a:cubicBezTo>
                    <a:cubicBezTo>
                      <a:pt x="348007" y="289932"/>
                      <a:pt x="337559" y="290004"/>
                      <a:pt x="328681" y="292963"/>
                    </a:cubicBezTo>
                    <a:cubicBezTo>
                      <a:pt x="319803" y="290004"/>
                      <a:pt x="310418" y="288271"/>
                      <a:pt x="302048" y="284086"/>
                    </a:cubicBezTo>
                    <a:cubicBezTo>
                      <a:pt x="280020" y="273072"/>
                      <a:pt x="274670" y="259238"/>
                      <a:pt x="248782" y="257453"/>
                    </a:cubicBezTo>
                    <a:cubicBezTo>
                      <a:pt x="171968" y="252156"/>
                      <a:pt x="94903" y="251534"/>
                      <a:pt x="17963" y="248575"/>
                    </a:cubicBezTo>
                    <a:cubicBezTo>
                      <a:pt x="12044" y="230820"/>
                      <a:pt x="-1860" y="213910"/>
                      <a:pt x="207" y="195309"/>
                    </a:cubicBezTo>
                    <a:cubicBezTo>
                      <a:pt x="3166" y="168676"/>
                      <a:pt x="4679" y="141842"/>
                      <a:pt x="9085" y="115410"/>
                    </a:cubicBezTo>
                    <a:cubicBezTo>
                      <a:pt x="20770" y="45300"/>
                      <a:pt x="16483" y="56226"/>
                      <a:pt x="17963" y="44389"/>
                    </a:cubicBezTo>
                    <a:close/>
                  </a:path>
                </a:pathLst>
              </a:custGeom>
              <a:solidFill>
                <a:srgbClr val="CAEBFC"/>
              </a:solidFill>
              <a:ln>
                <a:solidFill>
                  <a:srgbClr val="CAE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1" name="Freeform: Shape 30">
                <a:extLst>
                  <a:ext uri="{FF2B5EF4-FFF2-40B4-BE49-F238E27FC236}">
                    <a16:creationId xmlns:a16="http://schemas.microsoft.com/office/drawing/2014/main" id="{53B28098-6D9E-1789-F306-0BCA09E951B5}"/>
                  </a:ext>
                </a:extLst>
              </p:cNvPr>
              <p:cNvSpPr/>
              <p:nvPr/>
            </p:nvSpPr>
            <p:spPr>
              <a:xfrm>
                <a:off x="3843141" y="1589103"/>
                <a:ext cx="2746467" cy="1677880"/>
              </a:xfrm>
              <a:custGeom>
                <a:avLst/>
                <a:gdLst>
                  <a:gd name="connsiteX0" fmla="*/ 9768 w 2746467"/>
                  <a:gd name="connsiteY0" fmla="*/ 35511 h 1677880"/>
                  <a:gd name="connsiteX1" fmla="*/ 9768 w 2746467"/>
                  <a:gd name="connsiteY1" fmla="*/ 35511 h 1677880"/>
                  <a:gd name="connsiteX2" fmla="*/ 338242 w 2746467"/>
                  <a:gd name="connsiteY2" fmla="*/ 26633 h 1677880"/>
                  <a:gd name="connsiteX3" fmla="*/ 373752 w 2746467"/>
                  <a:gd name="connsiteY3" fmla="*/ 17755 h 1677880"/>
                  <a:gd name="connsiteX4" fmla="*/ 515795 w 2746467"/>
                  <a:gd name="connsiteY4" fmla="*/ 8878 h 1677880"/>
                  <a:gd name="connsiteX5" fmla="*/ 577939 w 2746467"/>
                  <a:gd name="connsiteY5" fmla="*/ 0 h 1677880"/>
                  <a:gd name="connsiteX6" fmla="*/ 1199376 w 2746467"/>
                  <a:gd name="connsiteY6" fmla="*/ 17755 h 1677880"/>
                  <a:gd name="connsiteX7" fmla="*/ 1439073 w 2746467"/>
                  <a:gd name="connsiteY7" fmla="*/ 35511 h 1677880"/>
                  <a:gd name="connsiteX8" fmla="*/ 1527849 w 2746467"/>
                  <a:gd name="connsiteY8" fmla="*/ 44388 h 1677880"/>
                  <a:gd name="connsiteX9" fmla="*/ 1572238 w 2746467"/>
                  <a:gd name="connsiteY9" fmla="*/ 53266 h 1677880"/>
                  <a:gd name="connsiteX10" fmla="*/ 1696525 w 2746467"/>
                  <a:gd name="connsiteY10" fmla="*/ 79899 h 1677880"/>
                  <a:gd name="connsiteX11" fmla="*/ 1749791 w 2746467"/>
                  <a:gd name="connsiteY11" fmla="*/ 97654 h 1677880"/>
                  <a:gd name="connsiteX12" fmla="*/ 1776424 w 2746467"/>
                  <a:gd name="connsiteY12" fmla="*/ 106532 h 1677880"/>
                  <a:gd name="connsiteX13" fmla="*/ 1794179 w 2746467"/>
                  <a:gd name="connsiteY13" fmla="*/ 133165 h 1677880"/>
                  <a:gd name="connsiteX14" fmla="*/ 1811935 w 2746467"/>
                  <a:gd name="connsiteY14" fmla="*/ 150920 h 1677880"/>
                  <a:gd name="connsiteX15" fmla="*/ 1820812 w 2746467"/>
                  <a:gd name="connsiteY15" fmla="*/ 177553 h 1677880"/>
                  <a:gd name="connsiteX16" fmla="*/ 1838568 w 2746467"/>
                  <a:gd name="connsiteY16" fmla="*/ 275208 h 1677880"/>
                  <a:gd name="connsiteX17" fmla="*/ 1829690 w 2746467"/>
                  <a:gd name="connsiteY17" fmla="*/ 399495 h 1677880"/>
                  <a:gd name="connsiteX18" fmla="*/ 1829690 w 2746467"/>
                  <a:gd name="connsiteY18" fmla="*/ 488272 h 1677880"/>
                  <a:gd name="connsiteX19" fmla="*/ 1918467 w 2746467"/>
                  <a:gd name="connsiteY19" fmla="*/ 514905 h 1677880"/>
                  <a:gd name="connsiteX20" fmla="*/ 2051632 w 2746467"/>
                  <a:gd name="connsiteY20" fmla="*/ 506027 h 1677880"/>
                  <a:gd name="connsiteX21" fmla="*/ 2087142 w 2746467"/>
                  <a:gd name="connsiteY21" fmla="*/ 497149 h 1677880"/>
                  <a:gd name="connsiteX22" fmla="*/ 2149286 w 2746467"/>
                  <a:gd name="connsiteY22" fmla="*/ 488272 h 1677880"/>
                  <a:gd name="connsiteX23" fmla="*/ 2273574 w 2746467"/>
                  <a:gd name="connsiteY23" fmla="*/ 479394 h 1677880"/>
                  <a:gd name="connsiteX24" fmla="*/ 2309084 w 2746467"/>
                  <a:gd name="connsiteY24" fmla="*/ 488272 h 1677880"/>
                  <a:gd name="connsiteX25" fmla="*/ 2344595 w 2746467"/>
                  <a:gd name="connsiteY25" fmla="*/ 532660 h 1677880"/>
                  <a:gd name="connsiteX26" fmla="*/ 2335717 w 2746467"/>
                  <a:gd name="connsiteY26" fmla="*/ 683580 h 1677880"/>
                  <a:gd name="connsiteX27" fmla="*/ 2264696 w 2746467"/>
                  <a:gd name="connsiteY27" fmla="*/ 701336 h 1677880"/>
                  <a:gd name="connsiteX28" fmla="*/ 2140409 w 2746467"/>
                  <a:gd name="connsiteY28" fmla="*/ 710214 h 1677880"/>
                  <a:gd name="connsiteX29" fmla="*/ 2104898 w 2746467"/>
                  <a:gd name="connsiteY29" fmla="*/ 719091 h 1677880"/>
                  <a:gd name="connsiteX30" fmla="*/ 2069387 w 2746467"/>
                  <a:gd name="connsiteY30" fmla="*/ 790113 h 1677880"/>
                  <a:gd name="connsiteX31" fmla="*/ 2042754 w 2746467"/>
                  <a:gd name="connsiteY31" fmla="*/ 843379 h 1677880"/>
                  <a:gd name="connsiteX32" fmla="*/ 2051632 w 2746467"/>
                  <a:gd name="connsiteY32" fmla="*/ 905522 h 1677880"/>
                  <a:gd name="connsiteX33" fmla="*/ 2122653 w 2746467"/>
                  <a:gd name="connsiteY33" fmla="*/ 941033 h 1677880"/>
                  <a:gd name="connsiteX34" fmla="*/ 2460005 w 2746467"/>
                  <a:gd name="connsiteY34" fmla="*/ 958788 h 1677880"/>
                  <a:gd name="connsiteX35" fmla="*/ 2495515 w 2746467"/>
                  <a:gd name="connsiteY35" fmla="*/ 967666 h 1677880"/>
                  <a:gd name="connsiteX36" fmla="*/ 2539904 w 2746467"/>
                  <a:gd name="connsiteY36" fmla="*/ 1003177 h 1677880"/>
                  <a:gd name="connsiteX37" fmla="*/ 2566537 w 2746467"/>
                  <a:gd name="connsiteY37" fmla="*/ 1056443 h 1677880"/>
                  <a:gd name="connsiteX38" fmla="*/ 2584292 w 2746467"/>
                  <a:gd name="connsiteY38" fmla="*/ 1109709 h 1677880"/>
                  <a:gd name="connsiteX39" fmla="*/ 2610925 w 2746467"/>
                  <a:gd name="connsiteY39" fmla="*/ 1162975 h 1677880"/>
                  <a:gd name="connsiteX40" fmla="*/ 2637558 w 2746467"/>
                  <a:gd name="connsiteY40" fmla="*/ 1349406 h 1677880"/>
                  <a:gd name="connsiteX41" fmla="*/ 2673069 w 2746467"/>
                  <a:gd name="connsiteY41" fmla="*/ 1393794 h 1677880"/>
                  <a:gd name="connsiteX42" fmla="*/ 2681946 w 2746467"/>
                  <a:gd name="connsiteY42" fmla="*/ 1420427 h 1677880"/>
                  <a:gd name="connsiteX43" fmla="*/ 2699702 w 2746467"/>
                  <a:gd name="connsiteY43" fmla="*/ 1438182 h 1677880"/>
                  <a:gd name="connsiteX44" fmla="*/ 2735212 w 2746467"/>
                  <a:gd name="connsiteY44" fmla="*/ 1509204 h 1677880"/>
                  <a:gd name="connsiteX45" fmla="*/ 2735212 w 2746467"/>
                  <a:gd name="connsiteY45" fmla="*/ 1615736 h 1677880"/>
                  <a:gd name="connsiteX46" fmla="*/ 2708579 w 2746467"/>
                  <a:gd name="connsiteY46" fmla="*/ 1633491 h 1677880"/>
                  <a:gd name="connsiteX47" fmla="*/ 2628680 w 2746467"/>
                  <a:gd name="connsiteY47" fmla="*/ 1660124 h 1677880"/>
                  <a:gd name="connsiteX48" fmla="*/ 2602047 w 2746467"/>
                  <a:gd name="connsiteY48" fmla="*/ 1669002 h 1677880"/>
                  <a:gd name="connsiteX49" fmla="*/ 2575414 w 2746467"/>
                  <a:gd name="connsiteY49" fmla="*/ 1677880 h 1677880"/>
                  <a:gd name="connsiteX50" fmla="*/ 2353473 w 2746467"/>
                  <a:gd name="connsiteY50" fmla="*/ 1669002 h 1677880"/>
                  <a:gd name="connsiteX51" fmla="*/ 2193675 w 2746467"/>
                  <a:gd name="connsiteY51" fmla="*/ 1660124 h 1677880"/>
                  <a:gd name="connsiteX52" fmla="*/ 1998366 w 2746467"/>
                  <a:gd name="connsiteY52" fmla="*/ 1651247 h 1677880"/>
                  <a:gd name="connsiteX53" fmla="*/ 1953977 w 2746467"/>
                  <a:gd name="connsiteY53" fmla="*/ 1642369 h 1677880"/>
                  <a:gd name="connsiteX54" fmla="*/ 1820812 w 2746467"/>
                  <a:gd name="connsiteY54" fmla="*/ 1624614 h 1677880"/>
                  <a:gd name="connsiteX55" fmla="*/ 1776424 w 2746467"/>
                  <a:gd name="connsiteY55" fmla="*/ 1615736 h 1677880"/>
                  <a:gd name="connsiteX56" fmla="*/ 1607748 w 2746467"/>
                  <a:gd name="connsiteY56" fmla="*/ 1597980 h 1677880"/>
                  <a:gd name="connsiteX57" fmla="*/ 1581115 w 2746467"/>
                  <a:gd name="connsiteY57" fmla="*/ 1589103 h 1677880"/>
                  <a:gd name="connsiteX58" fmla="*/ 1545605 w 2746467"/>
                  <a:gd name="connsiteY58" fmla="*/ 1544714 h 1677880"/>
                  <a:gd name="connsiteX59" fmla="*/ 1527849 w 2746467"/>
                  <a:gd name="connsiteY59" fmla="*/ 1526959 h 1677880"/>
                  <a:gd name="connsiteX60" fmla="*/ 1527849 w 2746467"/>
                  <a:gd name="connsiteY60" fmla="*/ 1429305 h 1677880"/>
                  <a:gd name="connsiteX61" fmla="*/ 1536727 w 2746467"/>
                  <a:gd name="connsiteY61" fmla="*/ 1402672 h 1677880"/>
                  <a:gd name="connsiteX62" fmla="*/ 1589993 w 2746467"/>
                  <a:gd name="connsiteY62" fmla="*/ 1376039 h 1677880"/>
                  <a:gd name="connsiteX63" fmla="*/ 1661014 w 2746467"/>
                  <a:gd name="connsiteY63" fmla="*/ 1340528 h 1677880"/>
                  <a:gd name="connsiteX64" fmla="*/ 1687647 w 2746467"/>
                  <a:gd name="connsiteY64" fmla="*/ 1331650 h 1677880"/>
                  <a:gd name="connsiteX65" fmla="*/ 1732036 w 2746467"/>
                  <a:gd name="connsiteY65" fmla="*/ 1296140 h 1677880"/>
                  <a:gd name="connsiteX66" fmla="*/ 1749791 w 2746467"/>
                  <a:gd name="connsiteY66" fmla="*/ 1278384 h 1677880"/>
                  <a:gd name="connsiteX67" fmla="*/ 1767546 w 2746467"/>
                  <a:gd name="connsiteY67" fmla="*/ 1216241 h 1677880"/>
                  <a:gd name="connsiteX68" fmla="*/ 1758669 w 2746467"/>
                  <a:gd name="connsiteY68" fmla="*/ 1162975 h 1677880"/>
                  <a:gd name="connsiteX69" fmla="*/ 1740913 w 2746467"/>
                  <a:gd name="connsiteY69" fmla="*/ 1145219 h 1677880"/>
                  <a:gd name="connsiteX70" fmla="*/ 1687647 w 2746467"/>
                  <a:gd name="connsiteY70" fmla="*/ 1127464 h 1677880"/>
                  <a:gd name="connsiteX71" fmla="*/ 1421317 w 2746467"/>
                  <a:gd name="connsiteY71" fmla="*/ 1136342 h 1677880"/>
                  <a:gd name="connsiteX72" fmla="*/ 1368051 w 2746467"/>
                  <a:gd name="connsiteY72" fmla="*/ 1145219 h 1677880"/>
                  <a:gd name="connsiteX73" fmla="*/ 1057333 w 2746467"/>
                  <a:gd name="connsiteY73" fmla="*/ 1154097 h 1677880"/>
                  <a:gd name="connsiteX74" fmla="*/ 950801 w 2746467"/>
                  <a:gd name="connsiteY74" fmla="*/ 1162975 h 1677880"/>
                  <a:gd name="connsiteX75" fmla="*/ 870902 w 2746467"/>
                  <a:gd name="connsiteY75" fmla="*/ 1171852 h 1677880"/>
                  <a:gd name="connsiteX76" fmla="*/ 338242 w 2746467"/>
                  <a:gd name="connsiteY76" fmla="*/ 1162975 h 1677880"/>
                  <a:gd name="connsiteX77" fmla="*/ 240587 w 2746467"/>
                  <a:gd name="connsiteY77" fmla="*/ 1154097 h 1677880"/>
                  <a:gd name="connsiteX78" fmla="*/ 178443 w 2746467"/>
                  <a:gd name="connsiteY78" fmla="*/ 1136342 h 1677880"/>
                  <a:gd name="connsiteX79" fmla="*/ 134055 w 2746467"/>
                  <a:gd name="connsiteY79" fmla="*/ 1091953 h 1677880"/>
                  <a:gd name="connsiteX80" fmla="*/ 107422 w 2746467"/>
                  <a:gd name="connsiteY80" fmla="*/ 1065320 h 1677880"/>
                  <a:gd name="connsiteX81" fmla="*/ 89667 w 2746467"/>
                  <a:gd name="connsiteY81" fmla="*/ 1012054 h 1677880"/>
                  <a:gd name="connsiteX82" fmla="*/ 98544 w 2746467"/>
                  <a:gd name="connsiteY82" fmla="*/ 958788 h 1677880"/>
                  <a:gd name="connsiteX83" fmla="*/ 116300 w 2746467"/>
                  <a:gd name="connsiteY83" fmla="*/ 905522 h 1677880"/>
                  <a:gd name="connsiteX84" fmla="*/ 142933 w 2746467"/>
                  <a:gd name="connsiteY84" fmla="*/ 825623 h 1677880"/>
                  <a:gd name="connsiteX85" fmla="*/ 151810 w 2746467"/>
                  <a:gd name="connsiteY85" fmla="*/ 798990 h 1677880"/>
                  <a:gd name="connsiteX86" fmla="*/ 160688 w 2746467"/>
                  <a:gd name="connsiteY86" fmla="*/ 763480 h 1677880"/>
                  <a:gd name="connsiteX87" fmla="*/ 151810 w 2746467"/>
                  <a:gd name="connsiteY87" fmla="*/ 621437 h 1677880"/>
                  <a:gd name="connsiteX88" fmla="*/ 134055 w 2746467"/>
                  <a:gd name="connsiteY88" fmla="*/ 568171 h 1677880"/>
                  <a:gd name="connsiteX89" fmla="*/ 125177 w 2746467"/>
                  <a:gd name="connsiteY89" fmla="*/ 541538 h 1677880"/>
                  <a:gd name="connsiteX90" fmla="*/ 151810 w 2746467"/>
                  <a:gd name="connsiteY90" fmla="*/ 452761 h 1677880"/>
                  <a:gd name="connsiteX91" fmla="*/ 187321 w 2746467"/>
                  <a:gd name="connsiteY91" fmla="*/ 417250 h 1677880"/>
                  <a:gd name="connsiteX92" fmla="*/ 222832 w 2746467"/>
                  <a:gd name="connsiteY92" fmla="*/ 372862 h 1677880"/>
                  <a:gd name="connsiteX93" fmla="*/ 213954 w 2746467"/>
                  <a:gd name="connsiteY93" fmla="*/ 284085 h 1677880"/>
                  <a:gd name="connsiteX94" fmla="*/ 160688 w 2746467"/>
                  <a:gd name="connsiteY94" fmla="*/ 266330 h 1677880"/>
                  <a:gd name="connsiteX95" fmla="*/ 125177 w 2746467"/>
                  <a:gd name="connsiteY95" fmla="*/ 257452 h 1677880"/>
                  <a:gd name="connsiteX96" fmla="*/ 54156 w 2746467"/>
                  <a:gd name="connsiteY96" fmla="*/ 239697 h 1677880"/>
                  <a:gd name="connsiteX97" fmla="*/ 9768 w 2746467"/>
                  <a:gd name="connsiteY97" fmla="*/ 204186 h 1677880"/>
                  <a:gd name="connsiteX98" fmla="*/ 9768 w 2746467"/>
                  <a:gd name="connsiteY98" fmla="*/ 35511 h 16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746467" h="1677880">
                    <a:moveTo>
                      <a:pt x="9768" y="35511"/>
                    </a:moveTo>
                    <a:lnTo>
                      <a:pt x="9768" y="35511"/>
                    </a:lnTo>
                    <a:cubicBezTo>
                      <a:pt x="119259" y="32552"/>
                      <a:pt x="228841" y="31970"/>
                      <a:pt x="338242" y="26633"/>
                    </a:cubicBezTo>
                    <a:cubicBezTo>
                      <a:pt x="350429" y="26039"/>
                      <a:pt x="361612" y="18969"/>
                      <a:pt x="373752" y="17755"/>
                    </a:cubicBezTo>
                    <a:cubicBezTo>
                      <a:pt x="420957" y="13035"/>
                      <a:pt x="468447" y="11837"/>
                      <a:pt x="515795" y="8878"/>
                    </a:cubicBezTo>
                    <a:cubicBezTo>
                      <a:pt x="536510" y="5919"/>
                      <a:pt x="557014" y="0"/>
                      <a:pt x="577939" y="0"/>
                    </a:cubicBezTo>
                    <a:cubicBezTo>
                      <a:pt x="931739" y="0"/>
                      <a:pt x="945541" y="2825"/>
                      <a:pt x="1199376" y="17755"/>
                    </a:cubicBezTo>
                    <a:cubicBezTo>
                      <a:pt x="1350036" y="36588"/>
                      <a:pt x="1190475" y="18367"/>
                      <a:pt x="1439073" y="35511"/>
                    </a:cubicBezTo>
                    <a:cubicBezTo>
                      <a:pt x="1468742" y="37557"/>
                      <a:pt x="1498257" y="41429"/>
                      <a:pt x="1527849" y="44388"/>
                    </a:cubicBezTo>
                    <a:lnTo>
                      <a:pt x="1572238" y="53266"/>
                    </a:lnTo>
                    <a:cubicBezTo>
                      <a:pt x="1621408" y="62206"/>
                      <a:pt x="1646225" y="63133"/>
                      <a:pt x="1696525" y="79899"/>
                    </a:cubicBezTo>
                    <a:lnTo>
                      <a:pt x="1749791" y="97654"/>
                    </a:lnTo>
                    <a:lnTo>
                      <a:pt x="1776424" y="106532"/>
                    </a:lnTo>
                    <a:cubicBezTo>
                      <a:pt x="1782342" y="115410"/>
                      <a:pt x="1787514" y="124834"/>
                      <a:pt x="1794179" y="133165"/>
                    </a:cubicBezTo>
                    <a:cubicBezTo>
                      <a:pt x="1799408" y="139701"/>
                      <a:pt x="1807629" y="143743"/>
                      <a:pt x="1811935" y="150920"/>
                    </a:cubicBezTo>
                    <a:cubicBezTo>
                      <a:pt x="1816750" y="158944"/>
                      <a:pt x="1818241" y="168555"/>
                      <a:pt x="1820812" y="177553"/>
                    </a:cubicBezTo>
                    <a:cubicBezTo>
                      <a:pt x="1832772" y="219416"/>
                      <a:pt x="1831382" y="224907"/>
                      <a:pt x="1838568" y="275208"/>
                    </a:cubicBezTo>
                    <a:cubicBezTo>
                      <a:pt x="1835609" y="316637"/>
                      <a:pt x="1833823" y="358167"/>
                      <a:pt x="1829690" y="399495"/>
                    </a:cubicBezTo>
                    <a:cubicBezTo>
                      <a:pt x="1828472" y="411677"/>
                      <a:pt x="1809894" y="471304"/>
                      <a:pt x="1829690" y="488272"/>
                    </a:cubicBezTo>
                    <a:cubicBezTo>
                      <a:pt x="1838589" y="495899"/>
                      <a:pt x="1901270" y="510606"/>
                      <a:pt x="1918467" y="514905"/>
                    </a:cubicBezTo>
                    <a:cubicBezTo>
                      <a:pt x="1962855" y="511946"/>
                      <a:pt x="2007390" y="510684"/>
                      <a:pt x="2051632" y="506027"/>
                    </a:cubicBezTo>
                    <a:cubicBezTo>
                      <a:pt x="2063766" y="504750"/>
                      <a:pt x="2075138" y="499332"/>
                      <a:pt x="2087142" y="497149"/>
                    </a:cubicBezTo>
                    <a:cubicBezTo>
                      <a:pt x="2107729" y="493406"/>
                      <a:pt x="2128455" y="490256"/>
                      <a:pt x="2149286" y="488272"/>
                    </a:cubicBezTo>
                    <a:cubicBezTo>
                      <a:pt x="2190634" y="484334"/>
                      <a:pt x="2232145" y="482353"/>
                      <a:pt x="2273574" y="479394"/>
                    </a:cubicBezTo>
                    <a:cubicBezTo>
                      <a:pt x="2285411" y="482353"/>
                      <a:pt x="2298171" y="482816"/>
                      <a:pt x="2309084" y="488272"/>
                    </a:cubicBezTo>
                    <a:cubicBezTo>
                      <a:pt x="2321736" y="494598"/>
                      <a:pt x="2338321" y="523249"/>
                      <a:pt x="2344595" y="532660"/>
                    </a:cubicBezTo>
                    <a:cubicBezTo>
                      <a:pt x="2341636" y="582967"/>
                      <a:pt x="2357290" y="638037"/>
                      <a:pt x="2335717" y="683580"/>
                    </a:cubicBezTo>
                    <a:cubicBezTo>
                      <a:pt x="2325271" y="705633"/>
                      <a:pt x="2289036" y="699597"/>
                      <a:pt x="2264696" y="701336"/>
                    </a:cubicBezTo>
                    <a:lnTo>
                      <a:pt x="2140409" y="710214"/>
                    </a:lnTo>
                    <a:cubicBezTo>
                      <a:pt x="2128572" y="713173"/>
                      <a:pt x="2115811" y="713635"/>
                      <a:pt x="2104898" y="719091"/>
                    </a:cubicBezTo>
                    <a:cubicBezTo>
                      <a:pt x="2080106" y="731487"/>
                      <a:pt x="2075931" y="770482"/>
                      <a:pt x="2069387" y="790113"/>
                    </a:cubicBezTo>
                    <a:cubicBezTo>
                      <a:pt x="2057136" y="826867"/>
                      <a:pt x="2065699" y="808961"/>
                      <a:pt x="2042754" y="843379"/>
                    </a:cubicBezTo>
                    <a:cubicBezTo>
                      <a:pt x="2045713" y="864093"/>
                      <a:pt x="2045015" y="885671"/>
                      <a:pt x="2051632" y="905522"/>
                    </a:cubicBezTo>
                    <a:cubicBezTo>
                      <a:pt x="2058980" y="927566"/>
                      <a:pt x="2114308" y="940636"/>
                      <a:pt x="2122653" y="941033"/>
                    </a:cubicBezTo>
                    <a:cubicBezTo>
                      <a:pt x="2359421" y="952308"/>
                      <a:pt x="2246977" y="946258"/>
                      <a:pt x="2460005" y="958788"/>
                    </a:cubicBezTo>
                    <a:cubicBezTo>
                      <a:pt x="2471842" y="961747"/>
                      <a:pt x="2484301" y="962860"/>
                      <a:pt x="2495515" y="967666"/>
                    </a:cubicBezTo>
                    <a:cubicBezTo>
                      <a:pt x="2515114" y="976066"/>
                      <a:pt x="2525585" y="988858"/>
                      <a:pt x="2539904" y="1003177"/>
                    </a:cubicBezTo>
                    <a:cubicBezTo>
                      <a:pt x="2572275" y="1100296"/>
                      <a:pt x="2520650" y="953197"/>
                      <a:pt x="2566537" y="1056443"/>
                    </a:cubicBezTo>
                    <a:cubicBezTo>
                      <a:pt x="2574138" y="1073546"/>
                      <a:pt x="2573911" y="1094136"/>
                      <a:pt x="2584292" y="1109709"/>
                    </a:cubicBezTo>
                    <a:cubicBezTo>
                      <a:pt x="2607238" y="1144128"/>
                      <a:pt x="2598673" y="1126220"/>
                      <a:pt x="2610925" y="1162975"/>
                    </a:cubicBezTo>
                    <a:cubicBezTo>
                      <a:pt x="2612643" y="1188741"/>
                      <a:pt x="2609271" y="1306975"/>
                      <a:pt x="2637558" y="1349406"/>
                    </a:cubicBezTo>
                    <a:cubicBezTo>
                      <a:pt x="2659956" y="1383003"/>
                      <a:pt x="2647768" y="1368495"/>
                      <a:pt x="2673069" y="1393794"/>
                    </a:cubicBezTo>
                    <a:cubicBezTo>
                      <a:pt x="2676028" y="1402672"/>
                      <a:pt x="2677131" y="1412403"/>
                      <a:pt x="2681946" y="1420427"/>
                    </a:cubicBezTo>
                    <a:cubicBezTo>
                      <a:pt x="2686252" y="1427604"/>
                      <a:pt x="2695959" y="1430696"/>
                      <a:pt x="2699702" y="1438182"/>
                    </a:cubicBezTo>
                    <a:cubicBezTo>
                      <a:pt x="2740509" y="1519795"/>
                      <a:pt x="2695098" y="1469087"/>
                      <a:pt x="2735212" y="1509204"/>
                    </a:cubicBezTo>
                    <a:cubicBezTo>
                      <a:pt x="2745380" y="1549875"/>
                      <a:pt x="2754396" y="1567776"/>
                      <a:pt x="2735212" y="1615736"/>
                    </a:cubicBezTo>
                    <a:cubicBezTo>
                      <a:pt x="2731249" y="1625642"/>
                      <a:pt x="2718329" y="1629158"/>
                      <a:pt x="2708579" y="1633491"/>
                    </a:cubicBezTo>
                    <a:cubicBezTo>
                      <a:pt x="2708554" y="1633502"/>
                      <a:pt x="2642010" y="1655681"/>
                      <a:pt x="2628680" y="1660124"/>
                    </a:cubicBezTo>
                    <a:lnTo>
                      <a:pt x="2602047" y="1669002"/>
                    </a:lnTo>
                    <a:lnTo>
                      <a:pt x="2575414" y="1677880"/>
                    </a:lnTo>
                    <a:lnTo>
                      <a:pt x="2353473" y="1669002"/>
                    </a:lnTo>
                    <a:lnTo>
                      <a:pt x="2193675" y="1660124"/>
                    </a:lnTo>
                    <a:lnTo>
                      <a:pt x="1998366" y="1651247"/>
                    </a:lnTo>
                    <a:cubicBezTo>
                      <a:pt x="1983570" y="1648288"/>
                      <a:pt x="1968891" y="1644664"/>
                      <a:pt x="1953977" y="1642369"/>
                    </a:cubicBezTo>
                    <a:cubicBezTo>
                      <a:pt x="1837322" y="1624421"/>
                      <a:pt x="1928387" y="1642543"/>
                      <a:pt x="1820812" y="1624614"/>
                    </a:cubicBezTo>
                    <a:cubicBezTo>
                      <a:pt x="1805928" y="1622133"/>
                      <a:pt x="1791361" y="1617870"/>
                      <a:pt x="1776424" y="1615736"/>
                    </a:cubicBezTo>
                    <a:cubicBezTo>
                      <a:pt x="1748046" y="1611682"/>
                      <a:pt x="1633205" y="1600526"/>
                      <a:pt x="1607748" y="1597980"/>
                    </a:cubicBezTo>
                    <a:cubicBezTo>
                      <a:pt x="1598870" y="1595021"/>
                      <a:pt x="1589139" y="1593918"/>
                      <a:pt x="1581115" y="1589103"/>
                    </a:cubicBezTo>
                    <a:cubicBezTo>
                      <a:pt x="1564628" y="1579211"/>
                      <a:pt x="1556770" y="1558670"/>
                      <a:pt x="1545605" y="1544714"/>
                    </a:cubicBezTo>
                    <a:cubicBezTo>
                      <a:pt x="1540376" y="1538178"/>
                      <a:pt x="1533768" y="1532877"/>
                      <a:pt x="1527849" y="1526959"/>
                    </a:cubicBezTo>
                    <a:cubicBezTo>
                      <a:pt x="1512586" y="1481167"/>
                      <a:pt x="1514859" y="1500753"/>
                      <a:pt x="1527849" y="1429305"/>
                    </a:cubicBezTo>
                    <a:cubicBezTo>
                      <a:pt x="1529523" y="1420098"/>
                      <a:pt x="1530881" y="1409979"/>
                      <a:pt x="1536727" y="1402672"/>
                    </a:cubicBezTo>
                    <a:cubicBezTo>
                      <a:pt x="1549244" y="1387025"/>
                      <a:pt x="1572446" y="1381887"/>
                      <a:pt x="1589993" y="1376039"/>
                    </a:cubicBezTo>
                    <a:cubicBezTo>
                      <a:pt x="1620982" y="1345048"/>
                      <a:pt x="1599807" y="1360930"/>
                      <a:pt x="1661014" y="1340528"/>
                    </a:cubicBezTo>
                    <a:lnTo>
                      <a:pt x="1687647" y="1331650"/>
                    </a:lnTo>
                    <a:cubicBezTo>
                      <a:pt x="1730528" y="1288771"/>
                      <a:pt x="1676028" y="1340947"/>
                      <a:pt x="1732036" y="1296140"/>
                    </a:cubicBezTo>
                    <a:cubicBezTo>
                      <a:pt x="1738572" y="1290911"/>
                      <a:pt x="1743873" y="1284303"/>
                      <a:pt x="1749791" y="1278384"/>
                    </a:cubicBezTo>
                    <a:cubicBezTo>
                      <a:pt x="1753978" y="1265823"/>
                      <a:pt x="1767546" y="1227391"/>
                      <a:pt x="1767546" y="1216241"/>
                    </a:cubicBezTo>
                    <a:cubicBezTo>
                      <a:pt x="1767546" y="1198241"/>
                      <a:pt x="1764989" y="1179829"/>
                      <a:pt x="1758669" y="1162975"/>
                    </a:cubicBezTo>
                    <a:cubicBezTo>
                      <a:pt x="1755730" y="1155138"/>
                      <a:pt x="1748400" y="1148962"/>
                      <a:pt x="1740913" y="1145219"/>
                    </a:cubicBezTo>
                    <a:cubicBezTo>
                      <a:pt x="1724173" y="1136849"/>
                      <a:pt x="1687647" y="1127464"/>
                      <a:pt x="1687647" y="1127464"/>
                    </a:cubicBezTo>
                    <a:cubicBezTo>
                      <a:pt x="1598870" y="1130423"/>
                      <a:pt x="1510006" y="1131415"/>
                      <a:pt x="1421317" y="1136342"/>
                    </a:cubicBezTo>
                    <a:cubicBezTo>
                      <a:pt x="1403345" y="1137340"/>
                      <a:pt x="1386030" y="1144342"/>
                      <a:pt x="1368051" y="1145219"/>
                    </a:cubicBezTo>
                    <a:cubicBezTo>
                      <a:pt x="1264559" y="1150267"/>
                      <a:pt x="1160906" y="1151138"/>
                      <a:pt x="1057333" y="1154097"/>
                    </a:cubicBezTo>
                    <a:lnTo>
                      <a:pt x="950801" y="1162975"/>
                    </a:lnTo>
                    <a:cubicBezTo>
                      <a:pt x="924125" y="1165516"/>
                      <a:pt x="897699" y="1171852"/>
                      <a:pt x="870902" y="1171852"/>
                    </a:cubicBezTo>
                    <a:cubicBezTo>
                      <a:pt x="693324" y="1171852"/>
                      <a:pt x="515795" y="1165934"/>
                      <a:pt x="338242" y="1162975"/>
                    </a:cubicBezTo>
                    <a:cubicBezTo>
                      <a:pt x="305690" y="1160016"/>
                      <a:pt x="272986" y="1158417"/>
                      <a:pt x="240587" y="1154097"/>
                    </a:cubicBezTo>
                    <a:cubicBezTo>
                      <a:pt x="222013" y="1151620"/>
                      <a:pt x="196699" y="1142427"/>
                      <a:pt x="178443" y="1136342"/>
                    </a:cubicBezTo>
                    <a:lnTo>
                      <a:pt x="134055" y="1091953"/>
                    </a:lnTo>
                    <a:lnTo>
                      <a:pt x="107422" y="1065320"/>
                    </a:lnTo>
                    <a:cubicBezTo>
                      <a:pt x="101504" y="1047565"/>
                      <a:pt x="86590" y="1030515"/>
                      <a:pt x="89667" y="1012054"/>
                    </a:cubicBezTo>
                    <a:cubicBezTo>
                      <a:pt x="92626" y="994299"/>
                      <a:pt x="94178" y="976251"/>
                      <a:pt x="98544" y="958788"/>
                    </a:cubicBezTo>
                    <a:cubicBezTo>
                      <a:pt x="103083" y="940631"/>
                      <a:pt x="110382" y="923277"/>
                      <a:pt x="116300" y="905522"/>
                    </a:cubicBezTo>
                    <a:lnTo>
                      <a:pt x="142933" y="825623"/>
                    </a:lnTo>
                    <a:cubicBezTo>
                      <a:pt x="145892" y="816745"/>
                      <a:pt x="149540" y="808068"/>
                      <a:pt x="151810" y="798990"/>
                    </a:cubicBezTo>
                    <a:lnTo>
                      <a:pt x="160688" y="763480"/>
                    </a:lnTo>
                    <a:cubicBezTo>
                      <a:pt x="157729" y="716132"/>
                      <a:pt x="158220" y="668442"/>
                      <a:pt x="151810" y="621437"/>
                    </a:cubicBezTo>
                    <a:cubicBezTo>
                      <a:pt x="149281" y="602893"/>
                      <a:pt x="139973" y="585926"/>
                      <a:pt x="134055" y="568171"/>
                    </a:cubicBezTo>
                    <a:lnTo>
                      <a:pt x="125177" y="541538"/>
                    </a:lnTo>
                    <a:cubicBezTo>
                      <a:pt x="129200" y="525446"/>
                      <a:pt x="144607" y="459964"/>
                      <a:pt x="151810" y="452761"/>
                    </a:cubicBezTo>
                    <a:cubicBezTo>
                      <a:pt x="163647" y="440924"/>
                      <a:pt x="178035" y="431179"/>
                      <a:pt x="187321" y="417250"/>
                    </a:cubicBezTo>
                    <a:cubicBezTo>
                      <a:pt x="209719" y="383653"/>
                      <a:pt x="197531" y="398161"/>
                      <a:pt x="222832" y="372862"/>
                    </a:cubicBezTo>
                    <a:cubicBezTo>
                      <a:pt x="219873" y="343270"/>
                      <a:pt x="228939" y="309774"/>
                      <a:pt x="213954" y="284085"/>
                    </a:cubicBezTo>
                    <a:cubicBezTo>
                      <a:pt x="204524" y="267919"/>
                      <a:pt x="178845" y="270869"/>
                      <a:pt x="160688" y="266330"/>
                    </a:cubicBezTo>
                    <a:cubicBezTo>
                      <a:pt x="148851" y="263371"/>
                      <a:pt x="137088" y="260099"/>
                      <a:pt x="125177" y="257452"/>
                    </a:cubicBezTo>
                    <a:cubicBezTo>
                      <a:pt x="106937" y="253399"/>
                      <a:pt x="73196" y="249217"/>
                      <a:pt x="54156" y="239697"/>
                    </a:cubicBezTo>
                    <a:cubicBezTo>
                      <a:pt x="31756" y="228497"/>
                      <a:pt x="26284" y="220702"/>
                      <a:pt x="9768" y="204186"/>
                    </a:cubicBezTo>
                    <a:cubicBezTo>
                      <a:pt x="-12211" y="138250"/>
                      <a:pt x="9768" y="63623"/>
                      <a:pt x="9768" y="35511"/>
                    </a:cubicBezTo>
                    <a:close/>
                  </a:path>
                </a:pathLst>
              </a:cu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15" name="Freeform: Shape 14">
              <a:extLst>
                <a:ext uri="{FF2B5EF4-FFF2-40B4-BE49-F238E27FC236}">
                  <a16:creationId xmlns:a16="http://schemas.microsoft.com/office/drawing/2014/main" id="{CAC7ACC1-E44B-F9CA-7B9D-8C1AC013CD99}"/>
                </a:ext>
              </a:extLst>
            </p:cNvPr>
            <p:cNvSpPr/>
            <p:nvPr/>
          </p:nvSpPr>
          <p:spPr>
            <a:xfrm>
              <a:off x="3178206" y="2725445"/>
              <a:ext cx="570108" cy="479394"/>
            </a:xfrm>
            <a:custGeom>
              <a:avLst/>
              <a:gdLst>
                <a:gd name="connsiteX0" fmla="*/ 106532 w 570108"/>
                <a:gd name="connsiteY0" fmla="*/ 106532 h 479394"/>
                <a:gd name="connsiteX1" fmla="*/ 106532 w 570108"/>
                <a:gd name="connsiteY1" fmla="*/ 106532 h 479394"/>
                <a:gd name="connsiteX2" fmla="*/ 168676 w 570108"/>
                <a:gd name="connsiteY2" fmla="*/ 53266 h 479394"/>
                <a:gd name="connsiteX3" fmla="*/ 186431 w 570108"/>
                <a:gd name="connsiteY3" fmla="*/ 35510 h 479394"/>
                <a:gd name="connsiteX4" fmla="*/ 239697 w 570108"/>
                <a:gd name="connsiteY4" fmla="*/ 17755 h 479394"/>
                <a:gd name="connsiteX5" fmla="*/ 266330 w 570108"/>
                <a:gd name="connsiteY5" fmla="*/ 8877 h 479394"/>
                <a:gd name="connsiteX6" fmla="*/ 292963 w 570108"/>
                <a:gd name="connsiteY6" fmla="*/ 0 h 479394"/>
                <a:gd name="connsiteX7" fmla="*/ 372862 w 570108"/>
                <a:gd name="connsiteY7" fmla="*/ 8877 h 479394"/>
                <a:gd name="connsiteX8" fmla="*/ 452761 w 570108"/>
                <a:gd name="connsiteY8" fmla="*/ 26633 h 479394"/>
                <a:gd name="connsiteX9" fmla="*/ 479394 w 570108"/>
                <a:gd name="connsiteY9" fmla="*/ 44388 h 479394"/>
                <a:gd name="connsiteX10" fmla="*/ 514905 w 570108"/>
                <a:gd name="connsiteY10" fmla="*/ 115409 h 479394"/>
                <a:gd name="connsiteX11" fmla="*/ 532660 w 570108"/>
                <a:gd name="connsiteY11" fmla="*/ 168675 h 479394"/>
                <a:gd name="connsiteX12" fmla="*/ 541538 w 570108"/>
                <a:gd name="connsiteY12" fmla="*/ 195308 h 479394"/>
                <a:gd name="connsiteX13" fmla="*/ 559293 w 570108"/>
                <a:gd name="connsiteY13" fmla="*/ 213064 h 479394"/>
                <a:gd name="connsiteX14" fmla="*/ 559293 w 570108"/>
                <a:gd name="connsiteY14" fmla="*/ 372862 h 479394"/>
                <a:gd name="connsiteX15" fmla="*/ 532660 w 570108"/>
                <a:gd name="connsiteY15" fmla="*/ 426128 h 479394"/>
                <a:gd name="connsiteX16" fmla="*/ 479394 w 570108"/>
                <a:gd name="connsiteY16" fmla="*/ 443883 h 479394"/>
                <a:gd name="connsiteX17" fmla="*/ 417250 w 570108"/>
                <a:gd name="connsiteY17" fmla="*/ 461638 h 479394"/>
                <a:gd name="connsiteX18" fmla="*/ 390617 w 570108"/>
                <a:gd name="connsiteY18" fmla="*/ 470516 h 479394"/>
                <a:gd name="connsiteX19" fmla="*/ 337351 w 570108"/>
                <a:gd name="connsiteY19" fmla="*/ 479394 h 479394"/>
                <a:gd name="connsiteX20" fmla="*/ 115410 w 570108"/>
                <a:gd name="connsiteY20" fmla="*/ 470516 h 479394"/>
                <a:gd name="connsiteX21" fmla="*/ 97654 w 570108"/>
                <a:gd name="connsiteY21" fmla="*/ 452761 h 479394"/>
                <a:gd name="connsiteX22" fmla="*/ 71021 w 570108"/>
                <a:gd name="connsiteY22" fmla="*/ 443883 h 479394"/>
                <a:gd name="connsiteX23" fmla="*/ 35511 w 570108"/>
                <a:gd name="connsiteY23" fmla="*/ 390617 h 479394"/>
                <a:gd name="connsiteX24" fmla="*/ 8877 w 570108"/>
                <a:gd name="connsiteY24" fmla="*/ 346229 h 479394"/>
                <a:gd name="connsiteX25" fmla="*/ 0 w 570108"/>
                <a:gd name="connsiteY25" fmla="*/ 310718 h 479394"/>
                <a:gd name="connsiteX26" fmla="*/ 8877 w 570108"/>
                <a:gd name="connsiteY26" fmla="*/ 204186 h 479394"/>
                <a:gd name="connsiteX27" fmla="*/ 17755 w 570108"/>
                <a:gd name="connsiteY27" fmla="*/ 177553 h 479394"/>
                <a:gd name="connsiteX28" fmla="*/ 106532 w 570108"/>
                <a:gd name="connsiteY28" fmla="*/ 106532 h 479394"/>
                <a:gd name="connsiteX29" fmla="*/ 106532 w 570108"/>
                <a:gd name="connsiteY29" fmla="*/ 106532 h 47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0108" h="479394">
                  <a:moveTo>
                    <a:pt x="106532" y="106532"/>
                  </a:moveTo>
                  <a:lnTo>
                    <a:pt x="106532" y="106532"/>
                  </a:lnTo>
                  <a:cubicBezTo>
                    <a:pt x="127247" y="88777"/>
                    <a:pt x="148285" y="71392"/>
                    <a:pt x="168676" y="53266"/>
                  </a:cubicBezTo>
                  <a:cubicBezTo>
                    <a:pt x="174932" y="47705"/>
                    <a:pt x="178945" y="39253"/>
                    <a:pt x="186431" y="35510"/>
                  </a:cubicBezTo>
                  <a:cubicBezTo>
                    <a:pt x="203171" y="27140"/>
                    <a:pt x="221942" y="23673"/>
                    <a:pt x="239697" y="17755"/>
                  </a:cubicBezTo>
                  <a:lnTo>
                    <a:pt x="266330" y="8877"/>
                  </a:lnTo>
                  <a:lnTo>
                    <a:pt x="292963" y="0"/>
                  </a:lnTo>
                  <a:cubicBezTo>
                    <a:pt x="319596" y="2959"/>
                    <a:pt x="346334" y="5087"/>
                    <a:pt x="372862" y="8877"/>
                  </a:cubicBezTo>
                  <a:cubicBezTo>
                    <a:pt x="399156" y="12633"/>
                    <a:pt x="426917" y="20172"/>
                    <a:pt x="452761" y="26633"/>
                  </a:cubicBezTo>
                  <a:cubicBezTo>
                    <a:pt x="461639" y="32551"/>
                    <a:pt x="473739" y="35340"/>
                    <a:pt x="479394" y="44388"/>
                  </a:cubicBezTo>
                  <a:cubicBezTo>
                    <a:pt x="547397" y="153193"/>
                    <a:pt x="462627" y="63133"/>
                    <a:pt x="514905" y="115409"/>
                  </a:cubicBezTo>
                  <a:lnTo>
                    <a:pt x="532660" y="168675"/>
                  </a:lnTo>
                  <a:cubicBezTo>
                    <a:pt x="535619" y="177553"/>
                    <a:pt x="534921" y="188691"/>
                    <a:pt x="541538" y="195308"/>
                  </a:cubicBezTo>
                  <a:lnTo>
                    <a:pt x="559293" y="213064"/>
                  </a:lnTo>
                  <a:cubicBezTo>
                    <a:pt x="574229" y="287739"/>
                    <a:pt x="573188" y="261705"/>
                    <a:pt x="559293" y="372862"/>
                  </a:cubicBezTo>
                  <a:cubicBezTo>
                    <a:pt x="557735" y="385323"/>
                    <a:pt x="543412" y="419408"/>
                    <a:pt x="532660" y="426128"/>
                  </a:cubicBezTo>
                  <a:cubicBezTo>
                    <a:pt x="516789" y="436047"/>
                    <a:pt x="497149" y="437965"/>
                    <a:pt x="479394" y="443883"/>
                  </a:cubicBezTo>
                  <a:cubicBezTo>
                    <a:pt x="415520" y="465174"/>
                    <a:pt x="495303" y="439338"/>
                    <a:pt x="417250" y="461638"/>
                  </a:cubicBezTo>
                  <a:cubicBezTo>
                    <a:pt x="408252" y="464209"/>
                    <a:pt x="399752" y="468486"/>
                    <a:pt x="390617" y="470516"/>
                  </a:cubicBezTo>
                  <a:cubicBezTo>
                    <a:pt x="373045" y="474421"/>
                    <a:pt x="355106" y="476435"/>
                    <a:pt x="337351" y="479394"/>
                  </a:cubicBezTo>
                  <a:cubicBezTo>
                    <a:pt x="263371" y="476435"/>
                    <a:pt x="188997" y="478692"/>
                    <a:pt x="115410" y="470516"/>
                  </a:cubicBezTo>
                  <a:cubicBezTo>
                    <a:pt x="107091" y="469592"/>
                    <a:pt x="104831" y="457067"/>
                    <a:pt x="97654" y="452761"/>
                  </a:cubicBezTo>
                  <a:cubicBezTo>
                    <a:pt x="89630" y="447946"/>
                    <a:pt x="79899" y="446842"/>
                    <a:pt x="71021" y="443883"/>
                  </a:cubicBezTo>
                  <a:cubicBezTo>
                    <a:pt x="59184" y="426128"/>
                    <a:pt x="42259" y="410861"/>
                    <a:pt x="35511" y="390617"/>
                  </a:cubicBezTo>
                  <a:cubicBezTo>
                    <a:pt x="23986" y="356044"/>
                    <a:pt x="33250" y="370601"/>
                    <a:pt x="8877" y="346229"/>
                  </a:cubicBezTo>
                  <a:cubicBezTo>
                    <a:pt x="5918" y="334392"/>
                    <a:pt x="0" y="322919"/>
                    <a:pt x="0" y="310718"/>
                  </a:cubicBezTo>
                  <a:cubicBezTo>
                    <a:pt x="0" y="275084"/>
                    <a:pt x="4168" y="239507"/>
                    <a:pt x="8877" y="204186"/>
                  </a:cubicBezTo>
                  <a:cubicBezTo>
                    <a:pt x="10114" y="194910"/>
                    <a:pt x="12316" y="185168"/>
                    <a:pt x="17755" y="177553"/>
                  </a:cubicBezTo>
                  <a:cubicBezTo>
                    <a:pt x="61685" y="116051"/>
                    <a:pt x="47840" y="165224"/>
                    <a:pt x="106532" y="106532"/>
                  </a:cubicBezTo>
                  <a:lnTo>
                    <a:pt x="106532" y="106532"/>
                  </a:lnTo>
                  <a:close/>
                </a:path>
              </a:pathLst>
            </a:cu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32" name="Group 31">
            <a:extLst>
              <a:ext uri="{FF2B5EF4-FFF2-40B4-BE49-F238E27FC236}">
                <a16:creationId xmlns:a16="http://schemas.microsoft.com/office/drawing/2014/main" id="{F6D3734B-0AAD-2C57-2393-577AF0C37AB4}"/>
              </a:ext>
            </a:extLst>
          </p:cNvPr>
          <p:cNvGrpSpPr/>
          <p:nvPr/>
        </p:nvGrpSpPr>
        <p:grpSpPr>
          <a:xfrm>
            <a:off x="66120" y="108388"/>
            <a:ext cx="3462980" cy="725468"/>
            <a:chOff x="2906492" y="616899"/>
            <a:chExt cx="3922049" cy="629993"/>
          </a:xfrm>
        </p:grpSpPr>
        <p:sp>
          <p:nvSpPr>
            <p:cNvPr id="33" name="Rounded Rectangle 8">
              <a:extLst>
                <a:ext uri="{FF2B5EF4-FFF2-40B4-BE49-F238E27FC236}">
                  <a16:creationId xmlns:a16="http://schemas.microsoft.com/office/drawing/2014/main" id="{7DD0497E-CDF3-3D8F-0E61-578206F419A5}"/>
                </a:ext>
              </a:extLst>
            </p:cNvPr>
            <p:cNvSpPr/>
            <p:nvPr/>
          </p:nvSpPr>
          <p:spPr>
            <a:xfrm>
              <a:off x="2943549" y="693066"/>
              <a:ext cx="3884992" cy="507093"/>
            </a:xfrm>
            <a:prstGeom prst="roundRect">
              <a:avLst>
                <a:gd name="adj" fmla="val 18361"/>
              </a:avLst>
            </a:prstGeom>
            <a:solidFill>
              <a:srgbClr val="FFF1C6"/>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nối</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tiếp</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34" name="Picture 33">
              <a:extLst>
                <a:ext uri="{FF2B5EF4-FFF2-40B4-BE49-F238E27FC236}">
                  <a16:creationId xmlns:a16="http://schemas.microsoft.com/office/drawing/2014/main" id="{A17219CC-844C-2375-E7A9-EC38B3876268}"/>
                </a:ext>
              </a:extLst>
            </p:cNvPr>
            <p:cNvPicPr>
              <a:picLocks noChangeAspect="1"/>
            </p:cNvPicPr>
            <p:nvPr/>
          </p:nvPicPr>
          <p:blipFill>
            <a:blip r:embed="rId8"/>
            <a:stretch>
              <a:fillRect/>
            </a:stretch>
          </p:blipFill>
          <p:spPr>
            <a:xfrm rot="16200000">
              <a:off x="2944891" y="578500"/>
              <a:ext cx="629993" cy="706791"/>
            </a:xfrm>
            <a:prstGeom prst="rect">
              <a:avLst/>
            </a:prstGeom>
          </p:spPr>
        </p:pic>
      </p:grpSp>
    </p:spTree>
    <p:extLst>
      <p:ext uri="{BB962C8B-B14F-4D97-AF65-F5344CB8AC3E}">
        <p14:creationId xmlns:p14="http://schemas.microsoft.com/office/powerpoint/2010/main" val="605740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405E2AF-B9B2-47F2-800A-C4A317D19F7D}"/>
              </a:ext>
            </a:extLst>
          </p:cNvPr>
          <p:cNvGrpSpPr/>
          <p:nvPr/>
        </p:nvGrpSpPr>
        <p:grpSpPr>
          <a:xfrm>
            <a:off x="3995299" y="1241609"/>
            <a:ext cx="3540234" cy="625703"/>
            <a:chOff x="1053394" y="206467"/>
            <a:chExt cx="2880723" cy="432581"/>
          </a:xfrm>
        </p:grpSpPr>
        <p:sp>
          <p:nvSpPr>
            <p:cNvPr id="6" name="Rectangle: Rounded Corners 43">
              <a:extLst>
                <a:ext uri="{FF2B5EF4-FFF2-40B4-BE49-F238E27FC236}">
                  <a16:creationId xmlns:a16="http://schemas.microsoft.com/office/drawing/2014/main" id="{BDC58636-89F0-45ED-82BC-6041C20F2044}"/>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buClr>
                  <a:srgbClr val="000000"/>
                </a:buClr>
                <a:buFont typeface="Arial"/>
                <a:buNone/>
                <a:defRPr/>
              </a:pPr>
              <a:endParaRPr lang="en-US" sz="1400" kern="0">
                <a:solidFill>
                  <a:prstClr val="white"/>
                </a:solidFill>
                <a:latin typeface="Calibri" panose="020F0502020204030204" pitchFamily="34" charset="0"/>
                <a:cs typeface="Calibri" panose="020F0502020204030204" pitchFamily="34" charset="0"/>
                <a:sym typeface="Arial"/>
              </a:endParaRPr>
            </a:p>
          </p:txBody>
        </p:sp>
        <p:sp>
          <p:nvSpPr>
            <p:cNvPr id="7" name="Rectangle 6">
              <a:extLst>
                <a:ext uri="{FF2B5EF4-FFF2-40B4-BE49-F238E27FC236}">
                  <a16:creationId xmlns:a16="http://schemas.microsoft.com/office/drawing/2014/main" id="{A2901EE3-BFBA-43FD-B94D-3908FF4294EF}"/>
                </a:ext>
              </a:extLst>
            </p:cNvPr>
            <p:cNvSpPr/>
            <p:nvPr/>
          </p:nvSpPr>
          <p:spPr>
            <a:xfrm>
              <a:off x="1053394" y="206467"/>
              <a:ext cx="2880723" cy="404285"/>
            </a:xfrm>
            <a:prstGeom prst="rect">
              <a:avLst/>
            </a:prstGeom>
          </p:spPr>
          <p:txBody>
            <a:bodyPr wrap="square">
              <a:spAutoFit/>
            </a:bodyPr>
            <a:lstStyle/>
            <a:p>
              <a:pPr algn="ctr">
                <a:buClr>
                  <a:srgbClr val="000000"/>
                </a:buClr>
                <a:buFont typeface="Arial"/>
                <a:buNone/>
                <a:defRPr/>
              </a:pPr>
              <a:r>
                <a:rPr lang="en-US" sz="3200" b="1" kern="0" dirty="0" err="1">
                  <a:solidFill>
                    <a:prstClr val="black"/>
                  </a:solidFill>
                  <a:latin typeface="Calibri" panose="020F0502020204030204" pitchFamily="34" charset="0"/>
                  <a:cs typeface="Calibri" panose="020F0502020204030204" pitchFamily="34" charset="0"/>
                  <a:sym typeface="Arial"/>
                </a:rPr>
                <a:t>Luyện</a:t>
              </a:r>
              <a:r>
                <a:rPr lang="en-US" sz="3200" b="1" kern="0" dirty="0">
                  <a:solidFill>
                    <a:prstClr val="black"/>
                  </a:solidFill>
                  <a:latin typeface="Calibri" panose="020F0502020204030204" pitchFamily="34" charset="0"/>
                  <a:cs typeface="Calibri" panose="020F0502020204030204" pitchFamily="34" charset="0"/>
                  <a:sym typeface="Arial"/>
                </a:rPr>
                <a:t> </a:t>
              </a:r>
              <a:r>
                <a:rPr lang="en-US" sz="3200" b="1" kern="0" dirty="0" err="1">
                  <a:solidFill>
                    <a:prstClr val="black"/>
                  </a:solidFill>
                  <a:latin typeface="Calibri" panose="020F0502020204030204" pitchFamily="34" charset="0"/>
                  <a:cs typeface="Calibri" panose="020F0502020204030204" pitchFamily="34" charset="0"/>
                  <a:sym typeface="Arial"/>
                </a:rPr>
                <a:t>đọc</a:t>
              </a:r>
              <a:r>
                <a:rPr lang="en-US" sz="3200" b="1" kern="0" dirty="0">
                  <a:solidFill>
                    <a:prstClr val="black"/>
                  </a:solidFill>
                  <a:latin typeface="Calibri" panose="020F0502020204030204" pitchFamily="34" charset="0"/>
                  <a:cs typeface="Calibri" panose="020F0502020204030204" pitchFamily="34" charset="0"/>
                  <a:sym typeface="Arial"/>
                </a:rPr>
                <a:t> </a:t>
              </a:r>
              <a:r>
                <a:rPr lang="en-US" sz="3200" b="1" kern="0" dirty="0" err="1">
                  <a:solidFill>
                    <a:prstClr val="black"/>
                  </a:solidFill>
                  <a:latin typeface="Calibri" panose="020F0502020204030204" pitchFamily="34" charset="0"/>
                  <a:cs typeface="Calibri" panose="020F0502020204030204" pitchFamily="34" charset="0"/>
                  <a:sym typeface="Arial"/>
                </a:rPr>
                <a:t>nhóm</a:t>
              </a:r>
              <a:endParaRPr lang="en-US" sz="3200" b="1" kern="0" dirty="0">
                <a:solidFill>
                  <a:prstClr val="black"/>
                </a:solidFill>
                <a:latin typeface="Calibri" panose="020F0502020204030204" pitchFamily="34" charset="0"/>
                <a:cs typeface="Calibri" panose="020F0502020204030204" pitchFamily="34" charset="0"/>
                <a:sym typeface="Arial"/>
              </a:endParaRPr>
            </a:p>
          </p:txBody>
        </p:sp>
      </p:grpSp>
      <p:pic>
        <p:nvPicPr>
          <p:cNvPr id="8" name="Picture 7">
            <a:extLst>
              <a:ext uri="{FF2B5EF4-FFF2-40B4-BE49-F238E27FC236}">
                <a16:creationId xmlns:a16="http://schemas.microsoft.com/office/drawing/2014/main" id="{113FDA27-471E-4B89-957B-27E477C652DF}"/>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3438411" y="1188973"/>
            <a:ext cx="667016" cy="744576"/>
          </a:xfrm>
          <a:prstGeom prst="rect">
            <a:avLst/>
          </a:prstGeom>
        </p:spPr>
      </p:pic>
      <p:pic>
        <p:nvPicPr>
          <p:cNvPr id="9" name="Picture 8">
            <a:extLst>
              <a:ext uri="{FF2B5EF4-FFF2-40B4-BE49-F238E27FC236}">
                <a16:creationId xmlns:a16="http://schemas.microsoft.com/office/drawing/2014/main" id="{F929502D-E4CD-48F5-ADE6-F48587FB49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4223493" y="4743749"/>
            <a:ext cx="918316" cy="710199"/>
          </a:xfrm>
          <a:prstGeom prst="rect">
            <a:avLst/>
          </a:prstGeom>
        </p:spPr>
      </p:pic>
      <p:pic>
        <p:nvPicPr>
          <p:cNvPr id="10" name="Picture 9">
            <a:extLst>
              <a:ext uri="{FF2B5EF4-FFF2-40B4-BE49-F238E27FC236}">
                <a16:creationId xmlns:a16="http://schemas.microsoft.com/office/drawing/2014/main" id="{6C542024-93ED-4636-8F7E-CD9BC314CF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10961071" y="4819199"/>
            <a:ext cx="820756" cy="634749"/>
          </a:xfrm>
          <a:prstGeom prst="rect">
            <a:avLst/>
          </a:prstGeom>
        </p:spPr>
      </p:pic>
      <p:sp>
        <p:nvSpPr>
          <p:cNvPr id="11" name="Rounded Rectangle 31">
            <a:extLst>
              <a:ext uri="{FF2B5EF4-FFF2-40B4-BE49-F238E27FC236}">
                <a16:creationId xmlns:a16="http://schemas.microsoft.com/office/drawing/2014/main" id="{06942AF5-8D6E-4B76-B5FE-B2353CF63AB7}"/>
              </a:ext>
            </a:extLst>
          </p:cNvPr>
          <p:cNvSpPr/>
          <p:nvPr/>
        </p:nvSpPr>
        <p:spPr>
          <a:xfrm>
            <a:off x="3128305" y="315863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12" name="Rectangle 11">
            <a:extLst>
              <a:ext uri="{FF2B5EF4-FFF2-40B4-BE49-F238E27FC236}">
                <a16:creationId xmlns:a16="http://schemas.microsoft.com/office/drawing/2014/main" id="{0EC05452-C2EA-4417-8BF9-7473C6867235}"/>
              </a:ext>
            </a:extLst>
          </p:cNvPr>
          <p:cNvSpPr/>
          <p:nvPr/>
        </p:nvSpPr>
        <p:spPr>
          <a:xfrm>
            <a:off x="4328809" y="2089681"/>
            <a:ext cx="3440622"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Tiêu</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chí</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nhận</a:t>
            </a:r>
            <a:r>
              <a:rPr lang="en-US" altLang="zh-CN"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xét</a:t>
            </a:r>
            <a:endPar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3" name="Rectangle 12">
            <a:extLst>
              <a:ext uri="{FF2B5EF4-FFF2-40B4-BE49-F238E27FC236}">
                <a16:creationId xmlns:a16="http://schemas.microsoft.com/office/drawing/2014/main" id="{2A6C31A4-66DC-4224-9EF6-DDF3DC6EFE38}"/>
              </a:ext>
            </a:extLst>
          </p:cNvPr>
          <p:cNvSpPr/>
          <p:nvPr/>
        </p:nvSpPr>
        <p:spPr>
          <a:xfrm>
            <a:off x="3862371" y="3090244"/>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endPar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4" name="Oval 13">
            <a:extLst>
              <a:ext uri="{FF2B5EF4-FFF2-40B4-BE49-F238E27FC236}">
                <a16:creationId xmlns:a16="http://schemas.microsoft.com/office/drawing/2014/main" id="{2E3D612B-2863-4EA6-8C06-716521247FF7}"/>
              </a:ext>
            </a:extLst>
          </p:cNvPr>
          <p:cNvSpPr/>
          <p:nvPr/>
        </p:nvSpPr>
        <p:spPr>
          <a:xfrm>
            <a:off x="3220618" y="320442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15" name="Group 14">
            <a:extLst>
              <a:ext uri="{FF2B5EF4-FFF2-40B4-BE49-F238E27FC236}">
                <a16:creationId xmlns:a16="http://schemas.microsoft.com/office/drawing/2014/main" id="{24A79408-5A18-4C1E-8215-8731E017275C}"/>
              </a:ext>
            </a:extLst>
          </p:cNvPr>
          <p:cNvGrpSpPr/>
          <p:nvPr/>
        </p:nvGrpSpPr>
        <p:grpSpPr>
          <a:xfrm>
            <a:off x="3128305" y="3779428"/>
            <a:ext cx="3645680" cy="643894"/>
            <a:chOff x="1717199" y="4363552"/>
            <a:chExt cx="3645680" cy="643894"/>
          </a:xfrm>
        </p:grpSpPr>
        <p:sp>
          <p:nvSpPr>
            <p:cNvPr id="16" name="Rounded Rectangle 36">
              <a:extLst>
                <a:ext uri="{FF2B5EF4-FFF2-40B4-BE49-F238E27FC236}">
                  <a16:creationId xmlns:a16="http://schemas.microsoft.com/office/drawing/2014/main" id="{D65A2FBF-5CF3-4275-9A42-C0759DCC592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17" name="Rectangle 16">
              <a:extLst>
                <a:ext uri="{FF2B5EF4-FFF2-40B4-BE49-F238E27FC236}">
                  <a16:creationId xmlns:a16="http://schemas.microsoft.com/office/drawing/2014/main" id="{2679140B-9A00-4416-BF74-1F5062641C5B}"/>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to,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rõ</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Oval 17">
              <a:extLst>
                <a:ext uri="{FF2B5EF4-FFF2-40B4-BE49-F238E27FC236}">
                  <a16:creationId xmlns:a16="http://schemas.microsoft.com/office/drawing/2014/main" id="{64DE7AD6-A9CB-4D71-B4DB-E62CB4C3ADF4}"/>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grpSp>
        <p:nvGrpSpPr>
          <p:cNvPr id="19" name="Group 18">
            <a:extLst>
              <a:ext uri="{FF2B5EF4-FFF2-40B4-BE49-F238E27FC236}">
                <a16:creationId xmlns:a16="http://schemas.microsoft.com/office/drawing/2014/main" id="{877453D8-5E97-4D58-89DE-806752EB4C70}"/>
              </a:ext>
            </a:extLst>
          </p:cNvPr>
          <p:cNvGrpSpPr/>
          <p:nvPr/>
        </p:nvGrpSpPr>
        <p:grpSpPr>
          <a:xfrm>
            <a:off x="3128305" y="4517896"/>
            <a:ext cx="5119273" cy="643894"/>
            <a:chOff x="1717199" y="5199333"/>
            <a:chExt cx="5119273" cy="643894"/>
          </a:xfrm>
        </p:grpSpPr>
        <p:sp>
          <p:nvSpPr>
            <p:cNvPr id="20" name="Rounded Rectangle 40">
              <a:extLst>
                <a:ext uri="{FF2B5EF4-FFF2-40B4-BE49-F238E27FC236}">
                  <a16:creationId xmlns:a16="http://schemas.microsoft.com/office/drawing/2014/main" id="{43A0A641-67BB-4401-8623-50C7BBE1EED7}"/>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1" name="Rectangle 20">
              <a:extLst>
                <a:ext uri="{FF2B5EF4-FFF2-40B4-BE49-F238E27FC236}">
                  <a16:creationId xmlns:a16="http://schemas.microsoft.com/office/drawing/2014/main" id="{74B9C56A-F88C-4378-96F9-7111856F1546}"/>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Ngắt</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nghỉ</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chỗ</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Oval 21">
              <a:extLst>
                <a:ext uri="{FF2B5EF4-FFF2-40B4-BE49-F238E27FC236}">
                  <a16:creationId xmlns:a16="http://schemas.microsoft.com/office/drawing/2014/main" id="{3A58072F-7842-4356-82B5-084C1B67AB8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3</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23" name="Picture 2" descr="Star Cartoon Images, Stock Photos &amp;amp; Vectors | Shutterstock">
            <a:extLst>
              <a:ext uri="{FF2B5EF4-FFF2-40B4-BE49-F238E27FC236}">
                <a16:creationId xmlns:a16="http://schemas.microsoft.com/office/drawing/2014/main" id="{F7E4ABAF-DB72-4F25-8437-1BCDA872A81A}"/>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866298" y="315863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4B4E16C3-DECF-4BE3-BFDB-CE3662DA1307}"/>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919559" y="380751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CD95AEF8-C26A-4521-A655-432B90091EE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247578" y="4554888"/>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61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A3B1A57-56A2-4D72-BE38-4EF247259557}"/>
              </a:ext>
            </a:extLst>
          </p:cNvPr>
          <p:cNvSpPr txBox="1"/>
          <p:nvPr/>
        </p:nvSpPr>
        <p:spPr>
          <a:xfrm>
            <a:off x="1068115" y="2328386"/>
            <a:ext cx="8504510" cy="2462213"/>
          </a:xfrm>
          <a:prstGeom prst="rect">
            <a:avLst/>
          </a:prstGeom>
          <a:noFill/>
        </p:spPr>
        <p:txBody>
          <a:bodyPr wrap="square" lIns="0" tIns="0" rIns="0" bIns="0" rtlCol="0">
            <a:spAutoFit/>
          </a:bodyPr>
          <a:lstStyle/>
          <a:p>
            <a:pPr lvl="0" algn="ctr">
              <a:defRPr/>
            </a:pPr>
            <a:r>
              <a:rPr lang="vi-VN" sz="3200" dirty="0">
                <a:solidFill>
                  <a:srgbClr val="002060"/>
                </a:solidFill>
                <a:latin typeface="Arial" panose="020B0604020202020204" pitchFamily="34" charset="0"/>
                <a:cs typeface="Arial" panose="020B0604020202020204" pitchFamily="34" charset="0"/>
              </a:rPr>
              <a:t>Trông tôi xấu xí, xù xì</a:t>
            </a:r>
          </a:p>
          <a:p>
            <a:pPr lvl="0" algn="ctr">
              <a:defRPr/>
            </a:pPr>
            <a:r>
              <a:rPr lang="vi-VN" sz="3200" dirty="0">
                <a:solidFill>
                  <a:srgbClr val="002060"/>
                </a:solidFill>
                <a:latin typeface="Arial" panose="020B0604020202020204" pitchFamily="34" charset="0"/>
                <a:cs typeface="Arial" panose="020B0604020202020204" pitchFamily="34" charset="0"/>
              </a:rPr>
              <a:t>Đêm về </a:t>
            </a:r>
            <a:r>
              <a:rPr lang="en-US" sz="3200" dirty="0" err="1">
                <a:solidFill>
                  <a:srgbClr val="002060"/>
                </a:solidFill>
                <a:latin typeface="Arial" panose="020B0604020202020204" pitchFamily="34" charset="0"/>
                <a:cs typeface="Arial" panose="020B0604020202020204" pitchFamily="34" charset="0"/>
              </a:rPr>
              <a:t>người</a:t>
            </a:r>
            <a:r>
              <a:rPr lang="vi-VN" sz="3200" dirty="0">
                <a:solidFill>
                  <a:srgbClr val="002060"/>
                </a:solidFill>
                <a:latin typeface="Arial" panose="020B0604020202020204" pitchFamily="34" charset="0"/>
                <a:cs typeface="Arial" panose="020B0604020202020204" pitchFamily="34" charset="0"/>
              </a:rPr>
              <a:t> ngủ, tôi thì bắt sâu</a:t>
            </a:r>
          </a:p>
          <a:p>
            <a:pPr lvl="0" algn="ctr">
              <a:defRPr/>
            </a:pPr>
            <a:r>
              <a:rPr lang="vi-VN" sz="3200" dirty="0">
                <a:solidFill>
                  <a:srgbClr val="002060"/>
                </a:solidFill>
                <a:latin typeface="Arial" panose="020B0604020202020204" pitchFamily="34" charset="0"/>
                <a:cs typeface="Arial" panose="020B0604020202020204" pitchFamily="34" charset="0"/>
              </a:rPr>
              <a:t>Khi nào trời nắng quá </a:t>
            </a:r>
            <a:r>
              <a:rPr lang="vi-VN" sz="3200" dirty="0" smtClean="0">
                <a:solidFill>
                  <a:srgbClr val="002060"/>
                </a:solidFill>
                <a:latin typeface="Arial" panose="020B0604020202020204" pitchFamily="34" charset="0"/>
                <a:cs typeface="Arial" panose="020B0604020202020204" pitchFamily="34" charset="0"/>
              </a:rPr>
              <a:t>lâu</a:t>
            </a:r>
            <a:endParaRPr lang="en-US" sz="3200" dirty="0" smtClean="0">
              <a:solidFill>
                <a:srgbClr val="002060"/>
              </a:solidFill>
              <a:latin typeface="Arial" panose="020B0604020202020204" pitchFamily="34" charset="0"/>
              <a:cs typeface="Arial" panose="020B0604020202020204" pitchFamily="34" charset="0"/>
            </a:endParaRPr>
          </a:p>
          <a:p>
            <a:pPr lvl="0" algn="ctr">
              <a:defRPr/>
            </a:pPr>
            <a:r>
              <a:rPr lang="vi-VN" sz="3200" dirty="0" smtClean="0">
                <a:solidFill>
                  <a:srgbClr val="002060"/>
                </a:solidFill>
                <a:latin typeface="Arial" panose="020B0604020202020204" pitchFamily="34" charset="0"/>
                <a:cs typeface="Arial" panose="020B0604020202020204" pitchFamily="34" charset="0"/>
              </a:rPr>
              <a:t>Tôi </a:t>
            </a:r>
            <a:r>
              <a:rPr lang="vi-VN" sz="3200" dirty="0">
                <a:solidFill>
                  <a:srgbClr val="002060"/>
                </a:solidFill>
                <a:latin typeface="Arial" panose="020B0604020202020204" pitchFamily="34" charset="0"/>
                <a:cs typeface="Arial" panose="020B0604020202020204" pitchFamily="34" charset="0"/>
              </a:rPr>
              <a:t>kêu mấy tiếng, mưa đâu bay về.</a:t>
            </a:r>
          </a:p>
          <a:p>
            <a:pPr lvl="0" algn="r">
              <a:defRPr/>
            </a:pPr>
            <a:r>
              <a:rPr lang="vi-VN" sz="3200" dirty="0">
                <a:solidFill>
                  <a:srgbClr val="C00000"/>
                </a:solidFill>
                <a:latin typeface="Arial" panose="020B0604020202020204" pitchFamily="34" charset="0"/>
                <a:cs typeface="Arial" panose="020B0604020202020204" pitchFamily="34" charset="0"/>
              </a:rPr>
              <a:t>(Là con gì?)</a:t>
            </a:r>
            <a:endParaRPr kumimoji="0" lang="en-US" sz="320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DC752125-E0AD-4726-835F-38E3DDA7039E}"/>
              </a:ext>
            </a:extLst>
          </p:cNvPr>
          <p:cNvGrpSpPr/>
          <p:nvPr/>
        </p:nvGrpSpPr>
        <p:grpSpPr>
          <a:xfrm>
            <a:off x="3135807" y="876824"/>
            <a:ext cx="6112968" cy="1037557"/>
            <a:chOff x="319084" y="397395"/>
            <a:chExt cx="5310784" cy="1037557"/>
          </a:xfrm>
        </p:grpSpPr>
        <p:sp>
          <p:nvSpPr>
            <p:cNvPr id="9" name="Speech Bubble: Rectangle with Corners Rounded 8">
              <a:extLst>
                <a:ext uri="{FF2B5EF4-FFF2-40B4-BE49-F238E27FC236}">
                  <a16:creationId xmlns:a16="http://schemas.microsoft.com/office/drawing/2014/main" id="{C1189079-F011-498B-8916-D85A1D16F31B}"/>
                </a:ext>
              </a:extLst>
            </p:cNvPr>
            <p:cNvSpPr/>
            <p:nvPr/>
          </p:nvSpPr>
          <p:spPr>
            <a:xfrm>
              <a:off x="319084" y="397395"/>
              <a:ext cx="5310784" cy="1037557"/>
            </a:xfrm>
            <a:prstGeom prst="wedgeRoundRectCallout">
              <a:avLst>
                <a:gd name="adj1" fmla="val 1978"/>
                <a:gd name="adj2" fmla="val 81560"/>
                <a:gd name="adj3" fmla="val 16667"/>
              </a:avLst>
            </a:prstGeom>
            <a:solidFill>
              <a:schemeClr val="accent4">
                <a:lumMod val="20000"/>
                <a:lumOff val="80000"/>
              </a:schemeClr>
            </a:solidFill>
            <a:ln w="28575">
              <a:solidFill>
                <a:srgbClr val="77438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1AA7710-72B6-4CE8-839F-847BF90964C2}"/>
                </a:ext>
              </a:extLst>
            </p:cNvPr>
            <p:cNvSpPr txBox="1"/>
            <p:nvPr/>
          </p:nvSpPr>
          <p:spPr>
            <a:xfrm>
              <a:off x="431449" y="475605"/>
              <a:ext cx="5091045" cy="584775"/>
            </a:xfrm>
            <a:prstGeom prst="rect">
              <a:avLst/>
            </a:prstGeom>
            <a:noFill/>
          </p:spPr>
          <p:txBody>
            <a:bodyPr wrap="square" rtlCol="0">
              <a:spAutoFit/>
            </a:bodyPr>
            <a:lstStyle/>
            <a:p>
              <a:pPr algn="ctr"/>
              <a:r>
                <a:rPr lang="en-US" sz="3200" dirty="0" err="1">
                  <a:solidFill>
                    <a:schemeClr val="tx1">
                      <a:lumMod val="95000"/>
                      <a:lumOff val="5000"/>
                    </a:schemeClr>
                  </a:solidFill>
                  <a:latin typeface="Arial" panose="020B0604020202020204" pitchFamily="34" charset="0"/>
                  <a:cs typeface="Arial" panose="020B0604020202020204" pitchFamily="34" charset="0"/>
                </a:rPr>
                <a:t>Tìm</a:t>
              </a:r>
              <a:r>
                <a:rPr lang="en-US" sz="3200" dirty="0">
                  <a:solidFill>
                    <a:schemeClr val="tx1">
                      <a:lumMod val="95000"/>
                      <a:lumOff val="5000"/>
                    </a:schemeClr>
                  </a:solidFill>
                  <a:latin typeface="Arial" panose="020B0604020202020204" pitchFamily="34" charset="0"/>
                  <a:cs typeface="Arial" panose="020B0604020202020204" pitchFamily="34" charset="0"/>
                </a:rPr>
                <a:t> </a:t>
              </a:r>
              <a:r>
                <a:rPr lang="en-US" sz="3200" dirty="0" err="1">
                  <a:solidFill>
                    <a:schemeClr val="tx1">
                      <a:lumMod val="95000"/>
                      <a:lumOff val="5000"/>
                    </a:schemeClr>
                  </a:solidFill>
                  <a:latin typeface="Arial" panose="020B0604020202020204" pitchFamily="34" charset="0"/>
                  <a:cs typeface="Arial" panose="020B0604020202020204" pitchFamily="34" charset="0"/>
                </a:rPr>
                <a:t>lời</a:t>
              </a:r>
              <a:r>
                <a:rPr lang="en-US" sz="3200" dirty="0">
                  <a:solidFill>
                    <a:schemeClr val="tx1">
                      <a:lumMod val="95000"/>
                      <a:lumOff val="5000"/>
                    </a:schemeClr>
                  </a:solidFill>
                  <a:latin typeface="Arial" panose="020B0604020202020204" pitchFamily="34" charset="0"/>
                  <a:cs typeface="Arial" panose="020B0604020202020204" pitchFamily="34" charset="0"/>
                </a:rPr>
                <a:t> </a:t>
              </a:r>
              <a:r>
                <a:rPr lang="en-US" sz="3200" dirty="0" err="1">
                  <a:solidFill>
                    <a:schemeClr val="tx1">
                      <a:lumMod val="95000"/>
                      <a:lumOff val="5000"/>
                    </a:schemeClr>
                  </a:solidFill>
                  <a:latin typeface="Arial" panose="020B0604020202020204" pitchFamily="34" charset="0"/>
                  <a:cs typeface="Arial" panose="020B0604020202020204" pitchFamily="34" charset="0"/>
                </a:rPr>
                <a:t>giải</a:t>
              </a:r>
              <a:r>
                <a:rPr lang="en-US" sz="3200" dirty="0">
                  <a:solidFill>
                    <a:schemeClr val="tx1">
                      <a:lumMod val="95000"/>
                      <a:lumOff val="5000"/>
                    </a:schemeClr>
                  </a:solidFill>
                  <a:latin typeface="Arial" panose="020B0604020202020204" pitchFamily="34" charset="0"/>
                  <a:cs typeface="Arial" panose="020B0604020202020204" pitchFamily="34" charset="0"/>
                </a:rPr>
                <a:t> </a:t>
              </a:r>
              <a:r>
                <a:rPr lang="en-US" sz="3200" dirty="0" err="1">
                  <a:solidFill>
                    <a:schemeClr val="tx1">
                      <a:lumMod val="95000"/>
                      <a:lumOff val="5000"/>
                    </a:schemeClr>
                  </a:solidFill>
                  <a:latin typeface="Arial" panose="020B0604020202020204" pitchFamily="34" charset="0"/>
                  <a:cs typeface="Arial" panose="020B0604020202020204" pitchFamily="34" charset="0"/>
                </a:rPr>
                <a:t>cho</a:t>
              </a:r>
              <a:r>
                <a:rPr lang="en-US" sz="3200" dirty="0">
                  <a:solidFill>
                    <a:schemeClr val="tx1">
                      <a:lumMod val="95000"/>
                      <a:lumOff val="5000"/>
                    </a:schemeClr>
                  </a:solidFill>
                  <a:latin typeface="Arial" panose="020B0604020202020204" pitchFamily="34" charset="0"/>
                  <a:cs typeface="Arial" panose="020B0604020202020204" pitchFamily="34" charset="0"/>
                </a:rPr>
                <a:t> </a:t>
              </a:r>
              <a:r>
                <a:rPr lang="en-US" sz="3200" dirty="0" err="1">
                  <a:solidFill>
                    <a:schemeClr val="tx1">
                      <a:lumMod val="95000"/>
                      <a:lumOff val="5000"/>
                    </a:schemeClr>
                  </a:solidFill>
                  <a:latin typeface="Arial" panose="020B0604020202020204" pitchFamily="34" charset="0"/>
                  <a:cs typeface="Arial" panose="020B0604020202020204" pitchFamily="34" charset="0"/>
                </a:rPr>
                <a:t>câu</a:t>
              </a:r>
              <a:r>
                <a:rPr lang="en-US" sz="3200" dirty="0">
                  <a:solidFill>
                    <a:schemeClr val="tx1">
                      <a:lumMod val="95000"/>
                      <a:lumOff val="5000"/>
                    </a:schemeClr>
                  </a:solidFill>
                  <a:latin typeface="Arial" panose="020B0604020202020204" pitchFamily="34" charset="0"/>
                  <a:cs typeface="Arial" panose="020B0604020202020204" pitchFamily="34" charset="0"/>
                </a:rPr>
                <a:t> </a:t>
              </a:r>
              <a:r>
                <a:rPr lang="en-US" sz="3200" dirty="0" err="1">
                  <a:solidFill>
                    <a:schemeClr val="tx1">
                      <a:lumMod val="95000"/>
                      <a:lumOff val="5000"/>
                    </a:schemeClr>
                  </a:solidFill>
                  <a:latin typeface="Arial" panose="020B0604020202020204" pitchFamily="34" charset="0"/>
                  <a:cs typeface="Arial" panose="020B0604020202020204" pitchFamily="34" charset="0"/>
                </a:rPr>
                <a:t>đố</a:t>
              </a:r>
              <a:r>
                <a:rPr lang="en-US" sz="3200" dirty="0">
                  <a:solidFill>
                    <a:schemeClr val="tx1">
                      <a:lumMod val="95000"/>
                      <a:lumOff val="5000"/>
                    </a:schemeClr>
                  </a:solidFill>
                  <a:latin typeface="Arial" panose="020B0604020202020204" pitchFamily="34" charset="0"/>
                  <a:cs typeface="Arial" panose="020B0604020202020204" pitchFamily="34" charset="0"/>
                </a:rPr>
                <a:t> </a:t>
              </a:r>
              <a:r>
                <a:rPr lang="en-US" sz="3200" dirty="0" err="1">
                  <a:solidFill>
                    <a:schemeClr val="tx1">
                      <a:lumMod val="95000"/>
                      <a:lumOff val="5000"/>
                    </a:schemeClr>
                  </a:solidFill>
                  <a:latin typeface="Arial" panose="020B0604020202020204" pitchFamily="34" charset="0"/>
                  <a:cs typeface="Arial" panose="020B0604020202020204" pitchFamily="34" charset="0"/>
                </a:rPr>
                <a:t>sau</a:t>
              </a:r>
              <a:endParaRPr lang="en-US" sz="3200" dirty="0">
                <a:solidFill>
                  <a:schemeClr val="tx1">
                    <a:lumMod val="95000"/>
                    <a:lumOff val="5000"/>
                  </a:schemeClr>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D2282602-CE30-47B5-896A-85A4DBCEFEFD}"/>
              </a:ext>
            </a:extLst>
          </p:cNvPr>
          <p:cNvGrpSpPr/>
          <p:nvPr/>
        </p:nvGrpSpPr>
        <p:grpSpPr>
          <a:xfrm>
            <a:off x="3238500" y="5337595"/>
            <a:ext cx="5172075" cy="1025105"/>
            <a:chOff x="-122048" y="133227"/>
            <a:chExt cx="5286765" cy="1200328"/>
          </a:xfrm>
          <a:solidFill>
            <a:schemeClr val="accent6">
              <a:lumMod val="20000"/>
              <a:lumOff val="80000"/>
            </a:schemeClr>
          </a:solidFill>
        </p:grpSpPr>
        <p:sp>
          <p:nvSpPr>
            <p:cNvPr id="12" name="Speech Bubble: Rectangle with Corners Rounded 11">
              <a:extLst>
                <a:ext uri="{FF2B5EF4-FFF2-40B4-BE49-F238E27FC236}">
                  <a16:creationId xmlns:a16="http://schemas.microsoft.com/office/drawing/2014/main" id="{B603DC6B-E725-40A9-94F7-D66D558D0679}"/>
                </a:ext>
              </a:extLst>
            </p:cNvPr>
            <p:cNvSpPr/>
            <p:nvPr/>
          </p:nvSpPr>
          <p:spPr>
            <a:xfrm>
              <a:off x="-122048" y="133227"/>
              <a:ext cx="5286765" cy="1200328"/>
            </a:xfrm>
            <a:prstGeom prst="wedgeRoundRectCallout">
              <a:avLst>
                <a:gd name="adj1" fmla="val -29757"/>
                <a:gd name="adj2" fmla="val 50645"/>
                <a:gd name="adj3" fmla="val 16667"/>
              </a:avLst>
            </a:prstGeom>
            <a:grpFill/>
            <a:ln w="28575">
              <a:solidFill>
                <a:srgbClr val="77438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296D01D-136E-41C9-A12E-8462F1FC5A51}"/>
                </a:ext>
              </a:extLst>
            </p:cNvPr>
            <p:cNvSpPr txBox="1"/>
            <p:nvPr/>
          </p:nvSpPr>
          <p:spPr>
            <a:xfrm>
              <a:off x="62941" y="151954"/>
              <a:ext cx="4945997" cy="684732"/>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schemeClr val="accent5">
                      <a:lumMod val="50000"/>
                    </a:schemeClr>
                  </a:solidFill>
                  <a:effectLst/>
                  <a:uLnTx/>
                  <a:uFillTx/>
                  <a:latin typeface="Arial" panose="020B0604020202020204" pitchFamily="34" charset="0"/>
                  <a:cs typeface="Arial" panose="020B0604020202020204" pitchFamily="34" charset="0"/>
                </a:rPr>
                <a:t>Đáp</a:t>
              </a:r>
              <a:r>
                <a:rPr kumimoji="0" lang="en-US" sz="3200" i="0" u="none" strike="noStrike" kern="1200" cap="none" spc="0" normalizeH="0" baseline="0" noProof="0" dirty="0">
                  <a:ln>
                    <a:noFill/>
                  </a:ln>
                  <a:solidFill>
                    <a:schemeClr val="accent5">
                      <a:lumMod val="50000"/>
                    </a:schemeClr>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chemeClr val="accent5">
                      <a:lumMod val="50000"/>
                    </a:schemeClr>
                  </a:solidFill>
                  <a:effectLst/>
                  <a:uLnTx/>
                  <a:uFillTx/>
                  <a:latin typeface="Arial" panose="020B0604020202020204" pitchFamily="34" charset="0"/>
                  <a:cs typeface="Arial" panose="020B0604020202020204" pitchFamily="34" charset="0"/>
                </a:rPr>
                <a:t>án</a:t>
              </a:r>
              <a:r>
                <a:rPr kumimoji="0" lang="en-US" sz="3200" i="0" u="none" strike="noStrike" kern="1200" cap="none" spc="0" normalizeH="0" baseline="0" noProof="0" dirty="0">
                  <a:ln>
                    <a:noFill/>
                  </a:ln>
                  <a:solidFill>
                    <a:schemeClr val="accent5">
                      <a:lumMod val="50000"/>
                    </a:schemeClr>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con </a:t>
              </a:r>
              <a:r>
                <a:rPr kumimoji="0" lang="en-US" sz="3200"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cóc</a:t>
              </a:r>
              <a:endParaRPr kumimoji="0" lang="en-US" sz="320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1236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sp>
        <p:nvSpPr>
          <p:cNvPr id="2" name="TextBox 1">
            <a:extLst>
              <a:ext uri="{FF2B5EF4-FFF2-40B4-BE49-F238E27FC236}">
                <a16:creationId xmlns:a16="http://schemas.microsoft.com/office/drawing/2014/main" id="{98E8D2BB-19D2-8563-E68A-31C2589C8F35}"/>
              </a:ext>
            </a:extLst>
          </p:cNvPr>
          <p:cNvSpPr txBox="1"/>
          <p:nvPr/>
        </p:nvSpPr>
        <p:spPr>
          <a:xfrm>
            <a:off x="71698" y="4569497"/>
            <a:ext cx="5899354"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Cóc kiện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Ngày xưa, có một năm trời nắng hạn rất lâu, ruộng đồng nứt nẻ, cây cỏ trụi trơ, chim muông khát khô cả họng.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Cóc thấy nguy quá, bèn lên thiên đình kiện Trời. Dọc đường, gặp cua, gấu, cọp, ong và cáo. Tất cả đều xin đi theo.</a:t>
            </a:r>
          </a:p>
        </p:txBody>
      </p:sp>
      <p:sp>
        <p:nvSpPr>
          <p:cNvPr id="3" name="TextBox 2">
            <a:extLst>
              <a:ext uri="{FF2B5EF4-FFF2-40B4-BE49-F238E27FC236}">
                <a16:creationId xmlns:a16="http://schemas.microsoft.com/office/drawing/2014/main" id="{8F162B3A-1345-DE40-D253-8A7818323AAA}"/>
              </a:ext>
            </a:extLst>
          </p:cNvPr>
          <p:cNvSpPr txBox="1"/>
          <p:nvPr/>
        </p:nvSpPr>
        <p:spPr>
          <a:xfrm>
            <a:off x="6042750" y="-9832"/>
            <a:ext cx="6002259" cy="70173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Đến cửa nhà Trời, chỉ thấy một cái trống to, cóc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Anh cua bò vào chum nước này. Cô ong đợi sau cánh cửa. Còn chị cáo, anh gấu, anh cọp thì nấp ở hai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Sắp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Trời túng thế, đành mời cóc vào. Cóc tâu: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Muôn tâu Thượng đế! Đã lâu lắm rồi, trần gian không hề được một giọt nước mưa. Thượng đế cần làm mưa ngay để cứu muôn loài.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Trời sợ trần gian nổi loạn, dịu giọng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Thôi, cậu hãy về đi. Ta sẽ cho mưa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Lại còn dặn thêm: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Lần sau, hễ muốn mưa, cậu chỉ cần nghiến răng báo hiệu cho ta, khỏi phải lên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Cóc về đến trần gian thì nước đã ngập cả ruộng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Từ đó, hễ cóc nghiến răng là trời đổ mưa.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(Truyện cổ Việt Nam)</a:t>
            </a:r>
          </a:p>
        </p:txBody>
      </p:sp>
      <p:grpSp>
        <p:nvGrpSpPr>
          <p:cNvPr id="9" name="Group 8">
            <a:extLst>
              <a:ext uri="{FF2B5EF4-FFF2-40B4-BE49-F238E27FC236}">
                <a16:creationId xmlns:a16="http://schemas.microsoft.com/office/drawing/2014/main" id="{93219AF2-67AB-9668-9FE2-2FD0FBDC4C86}"/>
              </a:ext>
            </a:extLst>
          </p:cNvPr>
          <p:cNvGrpSpPr/>
          <p:nvPr/>
        </p:nvGrpSpPr>
        <p:grpSpPr>
          <a:xfrm>
            <a:off x="626593" y="283870"/>
            <a:ext cx="5272761" cy="4071820"/>
            <a:chOff x="2778432" y="970903"/>
            <a:chExt cx="6045972" cy="5101423"/>
          </a:xfrm>
        </p:grpSpPr>
        <p:pic>
          <p:nvPicPr>
            <p:cNvPr id="10" name="Picture 9">
              <a:extLst>
                <a:ext uri="{FF2B5EF4-FFF2-40B4-BE49-F238E27FC236}">
                  <a16:creationId xmlns:a16="http://schemas.microsoft.com/office/drawing/2014/main" id="{654CE898-B386-03A2-1A9B-8543DB2328D6}"/>
                </a:ext>
              </a:extLst>
            </p:cNvPr>
            <p:cNvPicPr>
              <a:picLocks noChangeAspect="1"/>
            </p:cNvPicPr>
            <p:nvPr/>
          </p:nvPicPr>
          <p:blipFill>
            <a:blip r:embed="rId3"/>
            <a:stretch>
              <a:fillRect/>
            </a:stretch>
          </p:blipFill>
          <p:spPr>
            <a:xfrm>
              <a:off x="3211946" y="2722949"/>
              <a:ext cx="717578" cy="479764"/>
            </a:xfrm>
            <a:prstGeom prst="rect">
              <a:avLst/>
            </a:prstGeom>
          </p:spPr>
        </p:pic>
        <p:grpSp>
          <p:nvGrpSpPr>
            <p:cNvPr id="11" name="Group 10">
              <a:extLst>
                <a:ext uri="{FF2B5EF4-FFF2-40B4-BE49-F238E27FC236}">
                  <a16:creationId xmlns:a16="http://schemas.microsoft.com/office/drawing/2014/main" id="{6487FD6B-8496-08FE-0436-0962D2DC25E0}"/>
                </a:ext>
              </a:extLst>
            </p:cNvPr>
            <p:cNvGrpSpPr/>
            <p:nvPr/>
          </p:nvGrpSpPr>
          <p:grpSpPr>
            <a:xfrm>
              <a:off x="2778432" y="970903"/>
              <a:ext cx="6045972" cy="5101423"/>
              <a:chOff x="2778432" y="970903"/>
              <a:chExt cx="6045972" cy="5101423"/>
            </a:xfrm>
          </p:grpSpPr>
          <p:pic>
            <p:nvPicPr>
              <p:cNvPr id="16" name="Picture 15">
                <a:extLst>
                  <a:ext uri="{FF2B5EF4-FFF2-40B4-BE49-F238E27FC236}">
                    <a16:creationId xmlns:a16="http://schemas.microsoft.com/office/drawing/2014/main" id="{4A3C8DCA-141F-1DB8-8B25-C50032403A04}"/>
                  </a:ext>
                </a:extLst>
              </p:cNvPr>
              <p:cNvPicPr>
                <a:picLocks noChangeAspect="1"/>
              </p:cNvPicPr>
              <p:nvPr/>
            </p:nvPicPr>
            <p:blipFill>
              <a:blip r:embed="rId4"/>
              <a:stretch>
                <a:fillRect/>
              </a:stretch>
            </p:blipFill>
            <p:spPr>
              <a:xfrm>
                <a:off x="2778432" y="970903"/>
                <a:ext cx="6045972" cy="5101423"/>
              </a:xfrm>
              <a:prstGeom prst="rect">
                <a:avLst/>
              </a:prstGeom>
            </p:spPr>
          </p:pic>
          <p:sp>
            <p:nvSpPr>
              <p:cNvPr id="17" name="Freeform: Shape 16">
                <a:extLst>
                  <a:ext uri="{FF2B5EF4-FFF2-40B4-BE49-F238E27FC236}">
                    <a16:creationId xmlns:a16="http://schemas.microsoft.com/office/drawing/2014/main" id="{1D15F3A9-E6E8-0F95-2C92-92605BD489BA}"/>
                  </a:ext>
                </a:extLst>
              </p:cNvPr>
              <p:cNvSpPr/>
              <p:nvPr/>
            </p:nvSpPr>
            <p:spPr>
              <a:xfrm>
                <a:off x="2778432" y="970903"/>
                <a:ext cx="1118309" cy="490382"/>
              </a:xfrm>
              <a:custGeom>
                <a:avLst/>
                <a:gdLst>
                  <a:gd name="connsiteX0" fmla="*/ 35510 w 790112"/>
                  <a:gd name="connsiteY0" fmla="*/ 0 h 319596"/>
                  <a:gd name="connsiteX1" fmla="*/ 772357 w 790112"/>
                  <a:gd name="connsiteY1" fmla="*/ 0 h 319596"/>
                  <a:gd name="connsiteX2" fmla="*/ 692458 w 790112"/>
                  <a:gd name="connsiteY2" fmla="*/ 168676 h 319596"/>
                  <a:gd name="connsiteX3" fmla="*/ 790112 w 790112"/>
                  <a:gd name="connsiteY3" fmla="*/ 310718 h 319596"/>
                  <a:gd name="connsiteX4" fmla="*/ 0 w 790112"/>
                  <a:gd name="connsiteY4" fmla="*/ 319596 h 319596"/>
                  <a:gd name="connsiteX5" fmla="*/ 35510 w 790112"/>
                  <a:gd name="connsiteY5" fmla="*/ 0 h 31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0112" h="319596">
                    <a:moveTo>
                      <a:pt x="35510" y="0"/>
                    </a:moveTo>
                    <a:lnTo>
                      <a:pt x="772357" y="0"/>
                    </a:lnTo>
                    <a:lnTo>
                      <a:pt x="692458" y="168676"/>
                    </a:lnTo>
                    <a:lnTo>
                      <a:pt x="790112" y="310718"/>
                    </a:lnTo>
                    <a:lnTo>
                      <a:pt x="0" y="319596"/>
                    </a:lnTo>
                    <a:lnTo>
                      <a:pt x="35510" y="0"/>
                    </a:lnTo>
                    <a:close/>
                  </a:path>
                </a:pathLst>
              </a:custGeom>
              <a:solidFill>
                <a:srgbClr val="CAEBFC"/>
              </a:solidFill>
              <a:ln>
                <a:solidFill>
                  <a:srgbClr val="CAE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8" name="Freeform: Shape 17">
                <a:extLst>
                  <a:ext uri="{FF2B5EF4-FFF2-40B4-BE49-F238E27FC236}">
                    <a16:creationId xmlns:a16="http://schemas.microsoft.com/office/drawing/2014/main" id="{D03BB8F1-D300-CBD1-CD4E-0F469E1699DE}"/>
                  </a:ext>
                </a:extLst>
              </p:cNvPr>
              <p:cNvSpPr/>
              <p:nvPr/>
            </p:nvSpPr>
            <p:spPr>
              <a:xfrm>
                <a:off x="3186241" y="1449216"/>
                <a:ext cx="568605" cy="398238"/>
              </a:xfrm>
              <a:custGeom>
                <a:avLst/>
                <a:gdLst>
                  <a:gd name="connsiteX0" fmla="*/ 17963 w 383819"/>
                  <a:gd name="connsiteY0" fmla="*/ 44389 h 292963"/>
                  <a:gd name="connsiteX1" fmla="*/ 17963 w 383819"/>
                  <a:gd name="connsiteY1" fmla="*/ 44389 h 292963"/>
                  <a:gd name="connsiteX2" fmla="*/ 97862 w 383819"/>
                  <a:gd name="connsiteY2" fmla="*/ 26633 h 292963"/>
                  <a:gd name="connsiteX3" fmla="*/ 124495 w 383819"/>
                  <a:gd name="connsiteY3" fmla="*/ 8878 h 292963"/>
                  <a:gd name="connsiteX4" fmla="*/ 151128 w 383819"/>
                  <a:gd name="connsiteY4" fmla="*/ 0 h 292963"/>
                  <a:gd name="connsiteX5" fmla="*/ 266537 w 383819"/>
                  <a:gd name="connsiteY5" fmla="*/ 8878 h 292963"/>
                  <a:gd name="connsiteX6" fmla="*/ 293170 w 383819"/>
                  <a:gd name="connsiteY6" fmla="*/ 17756 h 292963"/>
                  <a:gd name="connsiteX7" fmla="*/ 328681 w 383819"/>
                  <a:gd name="connsiteY7" fmla="*/ 26633 h 292963"/>
                  <a:gd name="connsiteX8" fmla="*/ 373069 w 383819"/>
                  <a:gd name="connsiteY8" fmla="*/ 88777 h 292963"/>
                  <a:gd name="connsiteX9" fmla="*/ 381947 w 383819"/>
                  <a:gd name="connsiteY9" fmla="*/ 124288 h 292963"/>
                  <a:gd name="connsiteX10" fmla="*/ 355314 w 383819"/>
                  <a:gd name="connsiteY10" fmla="*/ 284086 h 292963"/>
                  <a:gd name="connsiteX11" fmla="*/ 328681 w 383819"/>
                  <a:gd name="connsiteY11" fmla="*/ 292963 h 292963"/>
                  <a:gd name="connsiteX12" fmla="*/ 302048 w 383819"/>
                  <a:gd name="connsiteY12" fmla="*/ 284086 h 292963"/>
                  <a:gd name="connsiteX13" fmla="*/ 248782 w 383819"/>
                  <a:gd name="connsiteY13" fmla="*/ 257453 h 292963"/>
                  <a:gd name="connsiteX14" fmla="*/ 17963 w 383819"/>
                  <a:gd name="connsiteY14" fmla="*/ 248575 h 292963"/>
                  <a:gd name="connsiteX15" fmla="*/ 207 w 383819"/>
                  <a:gd name="connsiteY15" fmla="*/ 195309 h 292963"/>
                  <a:gd name="connsiteX16" fmla="*/ 9085 w 383819"/>
                  <a:gd name="connsiteY16" fmla="*/ 115410 h 292963"/>
                  <a:gd name="connsiteX17" fmla="*/ 17963 w 383819"/>
                  <a:gd name="connsiteY17" fmla="*/ 44389 h 29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19" h="292963">
                    <a:moveTo>
                      <a:pt x="17963" y="44389"/>
                    </a:moveTo>
                    <a:lnTo>
                      <a:pt x="17963" y="44389"/>
                    </a:lnTo>
                    <a:cubicBezTo>
                      <a:pt x="44596" y="38470"/>
                      <a:pt x="71979" y="35261"/>
                      <a:pt x="97862" y="26633"/>
                    </a:cubicBezTo>
                    <a:cubicBezTo>
                      <a:pt x="107984" y="23259"/>
                      <a:pt x="114952" y="13650"/>
                      <a:pt x="124495" y="8878"/>
                    </a:cubicBezTo>
                    <a:cubicBezTo>
                      <a:pt x="132865" y="4693"/>
                      <a:pt x="142250" y="2959"/>
                      <a:pt x="151128" y="0"/>
                    </a:cubicBezTo>
                    <a:cubicBezTo>
                      <a:pt x="189598" y="2959"/>
                      <a:pt x="228252" y="4092"/>
                      <a:pt x="266537" y="8878"/>
                    </a:cubicBezTo>
                    <a:cubicBezTo>
                      <a:pt x="275823" y="10039"/>
                      <a:pt x="284172" y="15185"/>
                      <a:pt x="293170" y="17756"/>
                    </a:cubicBezTo>
                    <a:cubicBezTo>
                      <a:pt x="304902" y="21108"/>
                      <a:pt x="316844" y="23674"/>
                      <a:pt x="328681" y="26633"/>
                    </a:cubicBezTo>
                    <a:cubicBezTo>
                      <a:pt x="365741" y="63693"/>
                      <a:pt x="361732" y="49096"/>
                      <a:pt x="373069" y="88777"/>
                    </a:cubicBezTo>
                    <a:cubicBezTo>
                      <a:pt x="376421" y="100509"/>
                      <a:pt x="378988" y="112451"/>
                      <a:pt x="381947" y="124288"/>
                    </a:cubicBezTo>
                    <a:cubicBezTo>
                      <a:pt x="381081" y="137272"/>
                      <a:pt x="395654" y="251815"/>
                      <a:pt x="355314" y="284086"/>
                    </a:cubicBezTo>
                    <a:cubicBezTo>
                      <a:pt x="348007" y="289932"/>
                      <a:pt x="337559" y="290004"/>
                      <a:pt x="328681" y="292963"/>
                    </a:cubicBezTo>
                    <a:cubicBezTo>
                      <a:pt x="319803" y="290004"/>
                      <a:pt x="310418" y="288271"/>
                      <a:pt x="302048" y="284086"/>
                    </a:cubicBezTo>
                    <a:cubicBezTo>
                      <a:pt x="280020" y="273072"/>
                      <a:pt x="274670" y="259238"/>
                      <a:pt x="248782" y="257453"/>
                    </a:cubicBezTo>
                    <a:cubicBezTo>
                      <a:pt x="171968" y="252156"/>
                      <a:pt x="94903" y="251534"/>
                      <a:pt x="17963" y="248575"/>
                    </a:cubicBezTo>
                    <a:cubicBezTo>
                      <a:pt x="12044" y="230820"/>
                      <a:pt x="-1860" y="213910"/>
                      <a:pt x="207" y="195309"/>
                    </a:cubicBezTo>
                    <a:cubicBezTo>
                      <a:pt x="3166" y="168676"/>
                      <a:pt x="4679" y="141842"/>
                      <a:pt x="9085" y="115410"/>
                    </a:cubicBezTo>
                    <a:cubicBezTo>
                      <a:pt x="20770" y="45300"/>
                      <a:pt x="16483" y="56226"/>
                      <a:pt x="17963" y="44389"/>
                    </a:cubicBezTo>
                    <a:close/>
                  </a:path>
                </a:pathLst>
              </a:custGeom>
              <a:solidFill>
                <a:srgbClr val="CAEBFC"/>
              </a:solidFill>
              <a:ln>
                <a:solidFill>
                  <a:srgbClr val="CAE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Freeform: Shape 18">
                <a:extLst>
                  <a:ext uri="{FF2B5EF4-FFF2-40B4-BE49-F238E27FC236}">
                    <a16:creationId xmlns:a16="http://schemas.microsoft.com/office/drawing/2014/main" id="{7CF814B0-2AD6-1C38-0684-F21170486622}"/>
                  </a:ext>
                </a:extLst>
              </p:cNvPr>
              <p:cNvSpPr/>
              <p:nvPr/>
            </p:nvSpPr>
            <p:spPr>
              <a:xfrm>
                <a:off x="3843141" y="1589103"/>
                <a:ext cx="2746467" cy="1677880"/>
              </a:xfrm>
              <a:custGeom>
                <a:avLst/>
                <a:gdLst>
                  <a:gd name="connsiteX0" fmla="*/ 9768 w 2746467"/>
                  <a:gd name="connsiteY0" fmla="*/ 35511 h 1677880"/>
                  <a:gd name="connsiteX1" fmla="*/ 9768 w 2746467"/>
                  <a:gd name="connsiteY1" fmla="*/ 35511 h 1677880"/>
                  <a:gd name="connsiteX2" fmla="*/ 338242 w 2746467"/>
                  <a:gd name="connsiteY2" fmla="*/ 26633 h 1677880"/>
                  <a:gd name="connsiteX3" fmla="*/ 373752 w 2746467"/>
                  <a:gd name="connsiteY3" fmla="*/ 17755 h 1677880"/>
                  <a:gd name="connsiteX4" fmla="*/ 515795 w 2746467"/>
                  <a:gd name="connsiteY4" fmla="*/ 8878 h 1677880"/>
                  <a:gd name="connsiteX5" fmla="*/ 577939 w 2746467"/>
                  <a:gd name="connsiteY5" fmla="*/ 0 h 1677880"/>
                  <a:gd name="connsiteX6" fmla="*/ 1199376 w 2746467"/>
                  <a:gd name="connsiteY6" fmla="*/ 17755 h 1677880"/>
                  <a:gd name="connsiteX7" fmla="*/ 1439073 w 2746467"/>
                  <a:gd name="connsiteY7" fmla="*/ 35511 h 1677880"/>
                  <a:gd name="connsiteX8" fmla="*/ 1527849 w 2746467"/>
                  <a:gd name="connsiteY8" fmla="*/ 44388 h 1677880"/>
                  <a:gd name="connsiteX9" fmla="*/ 1572238 w 2746467"/>
                  <a:gd name="connsiteY9" fmla="*/ 53266 h 1677880"/>
                  <a:gd name="connsiteX10" fmla="*/ 1696525 w 2746467"/>
                  <a:gd name="connsiteY10" fmla="*/ 79899 h 1677880"/>
                  <a:gd name="connsiteX11" fmla="*/ 1749791 w 2746467"/>
                  <a:gd name="connsiteY11" fmla="*/ 97654 h 1677880"/>
                  <a:gd name="connsiteX12" fmla="*/ 1776424 w 2746467"/>
                  <a:gd name="connsiteY12" fmla="*/ 106532 h 1677880"/>
                  <a:gd name="connsiteX13" fmla="*/ 1794179 w 2746467"/>
                  <a:gd name="connsiteY13" fmla="*/ 133165 h 1677880"/>
                  <a:gd name="connsiteX14" fmla="*/ 1811935 w 2746467"/>
                  <a:gd name="connsiteY14" fmla="*/ 150920 h 1677880"/>
                  <a:gd name="connsiteX15" fmla="*/ 1820812 w 2746467"/>
                  <a:gd name="connsiteY15" fmla="*/ 177553 h 1677880"/>
                  <a:gd name="connsiteX16" fmla="*/ 1838568 w 2746467"/>
                  <a:gd name="connsiteY16" fmla="*/ 275208 h 1677880"/>
                  <a:gd name="connsiteX17" fmla="*/ 1829690 w 2746467"/>
                  <a:gd name="connsiteY17" fmla="*/ 399495 h 1677880"/>
                  <a:gd name="connsiteX18" fmla="*/ 1829690 w 2746467"/>
                  <a:gd name="connsiteY18" fmla="*/ 488272 h 1677880"/>
                  <a:gd name="connsiteX19" fmla="*/ 1918467 w 2746467"/>
                  <a:gd name="connsiteY19" fmla="*/ 514905 h 1677880"/>
                  <a:gd name="connsiteX20" fmla="*/ 2051632 w 2746467"/>
                  <a:gd name="connsiteY20" fmla="*/ 506027 h 1677880"/>
                  <a:gd name="connsiteX21" fmla="*/ 2087142 w 2746467"/>
                  <a:gd name="connsiteY21" fmla="*/ 497149 h 1677880"/>
                  <a:gd name="connsiteX22" fmla="*/ 2149286 w 2746467"/>
                  <a:gd name="connsiteY22" fmla="*/ 488272 h 1677880"/>
                  <a:gd name="connsiteX23" fmla="*/ 2273574 w 2746467"/>
                  <a:gd name="connsiteY23" fmla="*/ 479394 h 1677880"/>
                  <a:gd name="connsiteX24" fmla="*/ 2309084 w 2746467"/>
                  <a:gd name="connsiteY24" fmla="*/ 488272 h 1677880"/>
                  <a:gd name="connsiteX25" fmla="*/ 2344595 w 2746467"/>
                  <a:gd name="connsiteY25" fmla="*/ 532660 h 1677880"/>
                  <a:gd name="connsiteX26" fmla="*/ 2335717 w 2746467"/>
                  <a:gd name="connsiteY26" fmla="*/ 683580 h 1677880"/>
                  <a:gd name="connsiteX27" fmla="*/ 2264696 w 2746467"/>
                  <a:gd name="connsiteY27" fmla="*/ 701336 h 1677880"/>
                  <a:gd name="connsiteX28" fmla="*/ 2140409 w 2746467"/>
                  <a:gd name="connsiteY28" fmla="*/ 710214 h 1677880"/>
                  <a:gd name="connsiteX29" fmla="*/ 2104898 w 2746467"/>
                  <a:gd name="connsiteY29" fmla="*/ 719091 h 1677880"/>
                  <a:gd name="connsiteX30" fmla="*/ 2069387 w 2746467"/>
                  <a:gd name="connsiteY30" fmla="*/ 790113 h 1677880"/>
                  <a:gd name="connsiteX31" fmla="*/ 2042754 w 2746467"/>
                  <a:gd name="connsiteY31" fmla="*/ 843379 h 1677880"/>
                  <a:gd name="connsiteX32" fmla="*/ 2051632 w 2746467"/>
                  <a:gd name="connsiteY32" fmla="*/ 905522 h 1677880"/>
                  <a:gd name="connsiteX33" fmla="*/ 2122653 w 2746467"/>
                  <a:gd name="connsiteY33" fmla="*/ 941033 h 1677880"/>
                  <a:gd name="connsiteX34" fmla="*/ 2460005 w 2746467"/>
                  <a:gd name="connsiteY34" fmla="*/ 958788 h 1677880"/>
                  <a:gd name="connsiteX35" fmla="*/ 2495515 w 2746467"/>
                  <a:gd name="connsiteY35" fmla="*/ 967666 h 1677880"/>
                  <a:gd name="connsiteX36" fmla="*/ 2539904 w 2746467"/>
                  <a:gd name="connsiteY36" fmla="*/ 1003177 h 1677880"/>
                  <a:gd name="connsiteX37" fmla="*/ 2566537 w 2746467"/>
                  <a:gd name="connsiteY37" fmla="*/ 1056443 h 1677880"/>
                  <a:gd name="connsiteX38" fmla="*/ 2584292 w 2746467"/>
                  <a:gd name="connsiteY38" fmla="*/ 1109709 h 1677880"/>
                  <a:gd name="connsiteX39" fmla="*/ 2610925 w 2746467"/>
                  <a:gd name="connsiteY39" fmla="*/ 1162975 h 1677880"/>
                  <a:gd name="connsiteX40" fmla="*/ 2637558 w 2746467"/>
                  <a:gd name="connsiteY40" fmla="*/ 1349406 h 1677880"/>
                  <a:gd name="connsiteX41" fmla="*/ 2673069 w 2746467"/>
                  <a:gd name="connsiteY41" fmla="*/ 1393794 h 1677880"/>
                  <a:gd name="connsiteX42" fmla="*/ 2681946 w 2746467"/>
                  <a:gd name="connsiteY42" fmla="*/ 1420427 h 1677880"/>
                  <a:gd name="connsiteX43" fmla="*/ 2699702 w 2746467"/>
                  <a:gd name="connsiteY43" fmla="*/ 1438182 h 1677880"/>
                  <a:gd name="connsiteX44" fmla="*/ 2735212 w 2746467"/>
                  <a:gd name="connsiteY44" fmla="*/ 1509204 h 1677880"/>
                  <a:gd name="connsiteX45" fmla="*/ 2735212 w 2746467"/>
                  <a:gd name="connsiteY45" fmla="*/ 1615736 h 1677880"/>
                  <a:gd name="connsiteX46" fmla="*/ 2708579 w 2746467"/>
                  <a:gd name="connsiteY46" fmla="*/ 1633491 h 1677880"/>
                  <a:gd name="connsiteX47" fmla="*/ 2628680 w 2746467"/>
                  <a:gd name="connsiteY47" fmla="*/ 1660124 h 1677880"/>
                  <a:gd name="connsiteX48" fmla="*/ 2602047 w 2746467"/>
                  <a:gd name="connsiteY48" fmla="*/ 1669002 h 1677880"/>
                  <a:gd name="connsiteX49" fmla="*/ 2575414 w 2746467"/>
                  <a:gd name="connsiteY49" fmla="*/ 1677880 h 1677880"/>
                  <a:gd name="connsiteX50" fmla="*/ 2353473 w 2746467"/>
                  <a:gd name="connsiteY50" fmla="*/ 1669002 h 1677880"/>
                  <a:gd name="connsiteX51" fmla="*/ 2193675 w 2746467"/>
                  <a:gd name="connsiteY51" fmla="*/ 1660124 h 1677880"/>
                  <a:gd name="connsiteX52" fmla="*/ 1998366 w 2746467"/>
                  <a:gd name="connsiteY52" fmla="*/ 1651247 h 1677880"/>
                  <a:gd name="connsiteX53" fmla="*/ 1953977 w 2746467"/>
                  <a:gd name="connsiteY53" fmla="*/ 1642369 h 1677880"/>
                  <a:gd name="connsiteX54" fmla="*/ 1820812 w 2746467"/>
                  <a:gd name="connsiteY54" fmla="*/ 1624614 h 1677880"/>
                  <a:gd name="connsiteX55" fmla="*/ 1776424 w 2746467"/>
                  <a:gd name="connsiteY55" fmla="*/ 1615736 h 1677880"/>
                  <a:gd name="connsiteX56" fmla="*/ 1607748 w 2746467"/>
                  <a:gd name="connsiteY56" fmla="*/ 1597980 h 1677880"/>
                  <a:gd name="connsiteX57" fmla="*/ 1581115 w 2746467"/>
                  <a:gd name="connsiteY57" fmla="*/ 1589103 h 1677880"/>
                  <a:gd name="connsiteX58" fmla="*/ 1545605 w 2746467"/>
                  <a:gd name="connsiteY58" fmla="*/ 1544714 h 1677880"/>
                  <a:gd name="connsiteX59" fmla="*/ 1527849 w 2746467"/>
                  <a:gd name="connsiteY59" fmla="*/ 1526959 h 1677880"/>
                  <a:gd name="connsiteX60" fmla="*/ 1527849 w 2746467"/>
                  <a:gd name="connsiteY60" fmla="*/ 1429305 h 1677880"/>
                  <a:gd name="connsiteX61" fmla="*/ 1536727 w 2746467"/>
                  <a:gd name="connsiteY61" fmla="*/ 1402672 h 1677880"/>
                  <a:gd name="connsiteX62" fmla="*/ 1589993 w 2746467"/>
                  <a:gd name="connsiteY62" fmla="*/ 1376039 h 1677880"/>
                  <a:gd name="connsiteX63" fmla="*/ 1661014 w 2746467"/>
                  <a:gd name="connsiteY63" fmla="*/ 1340528 h 1677880"/>
                  <a:gd name="connsiteX64" fmla="*/ 1687647 w 2746467"/>
                  <a:gd name="connsiteY64" fmla="*/ 1331650 h 1677880"/>
                  <a:gd name="connsiteX65" fmla="*/ 1732036 w 2746467"/>
                  <a:gd name="connsiteY65" fmla="*/ 1296140 h 1677880"/>
                  <a:gd name="connsiteX66" fmla="*/ 1749791 w 2746467"/>
                  <a:gd name="connsiteY66" fmla="*/ 1278384 h 1677880"/>
                  <a:gd name="connsiteX67" fmla="*/ 1767546 w 2746467"/>
                  <a:gd name="connsiteY67" fmla="*/ 1216241 h 1677880"/>
                  <a:gd name="connsiteX68" fmla="*/ 1758669 w 2746467"/>
                  <a:gd name="connsiteY68" fmla="*/ 1162975 h 1677880"/>
                  <a:gd name="connsiteX69" fmla="*/ 1740913 w 2746467"/>
                  <a:gd name="connsiteY69" fmla="*/ 1145219 h 1677880"/>
                  <a:gd name="connsiteX70" fmla="*/ 1687647 w 2746467"/>
                  <a:gd name="connsiteY70" fmla="*/ 1127464 h 1677880"/>
                  <a:gd name="connsiteX71" fmla="*/ 1421317 w 2746467"/>
                  <a:gd name="connsiteY71" fmla="*/ 1136342 h 1677880"/>
                  <a:gd name="connsiteX72" fmla="*/ 1368051 w 2746467"/>
                  <a:gd name="connsiteY72" fmla="*/ 1145219 h 1677880"/>
                  <a:gd name="connsiteX73" fmla="*/ 1057333 w 2746467"/>
                  <a:gd name="connsiteY73" fmla="*/ 1154097 h 1677880"/>
                  <a:gd name="connsiteX74" fmla="*/ 950801 w 2746467"/>
                  <a:gd name="connsiteY74" fmla="*/ 1162975 h 1677880"/>
                  <a:gd name="connsiteX75" fmla="*/ 870902 w 2746467"/>
                  <a:gd name="connsiteY75" fmla="*/ 1171852 h 1677880"/>
                  <a:gd name="connsiteX76" fmla="*/ 338242 w 2746467"/>
                  <a:gd name="connsiteY76" fmla="*/ 1162975 h 1677880"/>
                  <a:gd name="connsiteX77" fmla="*/ 240587 w 2746467"/>
                  <a:gd name="connsiteY77" fmla="*/ 1154097 h 1677880"/>
                  <a:gd name="connsiteX78" fmla="*/ 178443 w 2746467"/>
                  <a:gd name="connsiteY78" fmla="*/ 1136342 h 1677880"/>
                  <a:gd name="connsiteX79" fmla="*/ 134055 w 2746467"/>
                  <a:gd name="connsiteY79" fmla="*/ 1091953 h 1677880"/>
                  <a:gd name="connsiteX80" fmla="*/ 107422 w 2746467"/>
                  <a:gd name="connsiteY80" fmla="*/ 1065320 h 1677880"/>
                  <a:gd name="connsiteX81" fmla="*/ 89667 w 2746467"/>
                  <a:gd name="connsiteY81" fmla="*/ 1012054 h 1677880"/>
                  <a:gd name="connsiteX82" fmla="*/ 98544 w 2746467"/>
                  <a:gd name="connsiteY82" fmla="*/ 958788 h 1677880"/>
                  <a:gd name="connsiteX83" fmla="*/ 116300 w 2746467"/>
                  <a:gd name="connsiteY83" fmla="*/ 905522 h 1677880"/>
                  <a:gd name="connsiteX84" fmla="*/ 142933 w 2746467"/>
                  <a:gd name="connsiteY84" fmla="*/ 825623 h 1677880"/>
                  <a:gd name="connsiteX85" fmla="*/ 151810 w 2746467"/>
                  <a:gd name="connsiteY85" fmla="*/ 798990 h 1677880"/>
                  <a:gd name="connsiteX86" fmla="*/ 160688 w 2746467"/>
                  <a:gd name="connsiteY86" fmla="*/ 763480 h 1677880"/>
                  <a:gd name="connsiteX87" fmla="*/ 151810 w 2746467"/>
                  <a:gd name="connsiteY87" fmla="*/ 621437 h 1677880"/>
                  <a:gd name="connsiteX88" fmla="*/ 134055 w 2746467"/>
                  <a:gd name="connsiteY88" fmla="*/ 568171 h 1677880"/>
                  <a:gd name="connsiteX89" fmla="*/ 125177 w 2746467"/>
                  <a:gd name="connsiteY89" fmla="*/ 541538 h 1677880"/>
                  <a:gd name="connsiteX90" fmla="*/ 151810 w 2746467"/>
                  <a:gd name="connsiteY90" fmla="*/ 452761 h 1677880"/>
                  <a:gd name="connsiteX91" fmla="*/ 187321 w 2746467"/>
                  <a:gd name="connsiteY91" fmla="*/ 417250 h 1677880"/>
                  <a:gd name="connsiteX92" fmla="*/ 222832 w 2746467"/>
                  <a:gd name="connsiteY92" fmla="*/ 372862 h 1677880"/>
                  <a:gd name="connsiteX93" fmla="*/ 213954 w 2746467"/>
                  <a:gd name="connsiteY93" fmla="*/ 284085 h 1677880"/>
                  <a:gd name="connsiteX94" fmla="*/ 160688 w 2746467"/>
                  <a:gd name="connsiteY94" fmla="*/ 266330 h 1677880"/>
                  <a:gd name="connsiteX95" fmla="*/ 125177 w 2746467"/>
                  <a:gd name="connsiteY95" fmla="*/ 257452 h 1677880"/>
                  <a:gd name="connsiteX96" fmla="*/ 54156 w 2746467"/>
                  <a:gd name="connsiteY96" fmla="*/ 239697 h 1677880"/>
                  <a:gd name="connsiteX97" fmla="*/ 9768 w 2746467"/>
                  <a:gd name="connsiteY97" fmla="*/ 204186 h 1677880"/>
                  <a:gd name="connsiteX98" fmla="*/ 9768 w 2746467"/>
                  <a:gd name="connsiteY98" fmla="*/ 35511 h 16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746467" h="1677880">
                    <a:moveTo>
                      <a:pt x="9768" y="35511"/>
                    </a:moveTo>
                    <a:lnTo>
                      <a:pt x="9768" y="35511"/>
                    </a:lnTo>
                    <a:cubicBezTo>
                      <a:pt x="119259" y="32552"/>
                      <a:pt x="228841" y="31970"/>
                      <a:pt x="338242" y="26633"/>
                    </a:cubicBezTo>
                    <a:cubicBezTo>
                      <a:pt x="350429" y="26039"/>
                      <a:pt x="361612" y="18969"/>
                      <a:pt x="373752" y="17755"/>
                    </a:cubicBezTo>
                    <a:cubicBezTo>
                      <a:pt x="420957" y="13035"/>
                      <a:pt x="468447" y="11837"/>
                      <a:pt x="515795" y="8878"/>
                    </a:cubicBezTo>
                    <a:cubicBezTo>
                      <a:pt x="536510" y="5919"/>
                      <a:pt x="557014" y="0"/>
                      <a:pt x="577939" y="0"/>
                    </a:cubicBezTo>
                    <a:cubicBezTo>
                      <a:pt x="931739" y="0"/>
                      <a:pt x="945541" y="2825"/>
                      <a:pt x="1199376" y="17755"/>
                    </a:cubicBezTo>
                    <a:cubicBezTo>
                      <a:pt x="1350036" y="36588"/>
                      <a:pt x="1190475" y="18367"/>
                      <a:pt x="1439073" y="35511"/>
                    </a:cubicBezTo>
                    <a:cubicBezTo>
                      <a:pt x="1468742" y="37557"/>
                      <a:pt x="1498257" y="41429"/>
                      <a:pt x="1527849" y="44388"/>
                    </a:cubicBezTo>
                    <a:lnTo>
                      <a:pt x="1572238" y="53266"/>
                    </a:lnTo>
                    <a:cubicBezTo>
                      <a:pt x="1621408" y="62206"/>
                      <a:pt x="1646225" y="63133"/>
                      <a:pt x="1696525" y="79899"/>
                    </a:cubicBezTo>
                    <a:lnTo>
                      <a:pt x="1749791" y="97654"/>
                    </a:lnTo>
                    <a:lnTo>
                      <a:pt x="1776424" y="106532"/>
                    </a:lnTo>
                    <a:cubicBezTo>
                      <a:pt x="1782342" y="115410"/>
                      <a:pt x="1787514" y="124834"/>
                      <a:pt x="1794179" y="133165"/>
                    </a:cubicBezTo>
                    <a:cubicBezTo>
                      <a:pt x="1799408" y="139701"/>
                      <a:pt x="1807629" y="143743"/>
                      <a:pt x="1811935" y="150920"/>
                    </a:cubicBezTo>
                    <a:cubicBezTo>
                      <a:pt x="1816750" y="158944"/>
                      <a:pt x="1818241" y="168555"/>
                      <a:pt x="1820812" y="177553"/>
                    </a:cubicBezTo>
                    <a:cubicBezTo>
                      <a:pt x="1832772" y="219416"/>
                      <a:pt x="1831382" y="224907"/>
                      <a:pt x="1838568" y="275208"/>
                    </a:cubicBezTo>
                    <a:cubicBezTo>
                      <a:pt x="1835609" y="316637"/>
                      <a:pt x="1833823" y="358167"/>
                      <a:pt x="1829690" y="399495"/>
                    </a:cubicBezTo>
                    <a:cubicBezTo>
                      <a:pt x="1828472" y="411677"/>
                      <a:pt x="1809894" y="471304"/>
                      <a:pt x="1829690" y="488272"/>
                    </a:cubicBezTo>
                    <a:cubicBezTo>
                      <a:pt x="1838589" y="495899"/>
                      <a:pt x="1901270" y="510606"/>
                      <a:pt x="1918467" y="514905"/>
                    </a:cubicBezTo>
                    <a:cubicBezTo>
                      <a:pt x="1962855" y="511946"/>
                      <a:pt x="2007390" y="510684"/>
                      <a:pt x="2051632" y="506027"/>
                    </a:cubicBezTo>
                    <a:cubicBezTo>
                      <a:pt x="2063766" y="504750"/>
                      <a:pt x="2075138" y="499332"/>
                      <a:pt x="2087142" y="497149"/>
                    </a:cubicBezTo>
                    <a:cubicBezTo>
                      <a:pt x="2107729" y="493406"/>
                      <a:pt x="2128455" y="490256"/>
                      <a:pt x="2149286" y="488272"/>
                    </a:cubicBezTo>
                    <a:cubicBezTo>
                      <a:pt x="2190634" y="484334"/>
                      <a:pt x="2232145" y="482353"/>
                      <a:pt x="2273574" y="479394"/>
                    </a:cubicBezTo>
                    <a:cubicBezTo>
                      <a:pt x="2285411" y="482353"/>
                      <a:pt x="2298171" y="482816"/>
                      <a:pt x="2309084" y="488272"/>
                    </a:cubicBezTo>
                    <a:cubicBezTo>
                      <a:pt x="2321736" y="494598"/>
                      <a:pt x="2338321" y="523249"/>
                      <a:pt x="2344595" y="532660"/>
                    </a:cubicBezTo>
                    <a:cubicBezTo>
                      <a:pt x="2341636" y="582967"/>
                      <a:pt x="2357290" y="638037"/>
                      <a:pt x="2335717" y="683580"/>
                    </a:cubicBezTo>
                    <a:cubicBezTo>
                      <a:pt x="2325271" y="705633"/>
                      <a:pt x="2289036" y="699597"/>
                      <a:pt x="2264696" y="701336"/>
                    </a:cubicBezTo>
                    <a:lnTo>
                      <a:pt x="2140409" y="710214"/>
                    </a:lnTo>
                    <a:cubicBezTo>
                      <a:pt x="2128572" y="713173"/>
                      <a:pt x="2115811" y="713635"/>
                      <a:pt x="2104898" y="719091"/>
                    </a:cubicBezTo>
                    <a:cubicBezTo>
                      <a:pt x="2080106" y="731487"/>
                      <a:pt x="2075931" y="770482"/>
                      <a:pt x="2069387" y="790113"/>
                    </a:cubicBezTo>
                    <a:cubicBezTo>
                      <a:pt x="2057136" y="826867"/>
                      <a:pt x="2065699" y="808961"/>
                      <a:pt x="2042754" y="843379"/>
                    </a:cubicBezTo>
                    <a:cubicBezTo>
                      <a:pt x="2045713" y="864093"/>
                      <a:pt x="2045015" y="885671"/>
                      <a:pt x="2051632" y="905522"/>
                    </a:cubicBezTo>
                    <a:cubicBezTo>
                      <a:pt x="2058980" y="927566"/>
                      <a:pt x="2114308" y="940636"/>
                      <a:pt x="2122653" y="941033"/>
                    </a:cubicBezTo>
                    <a:cubicBezTo>
                      <a:pt x="2359421" y="952308"/>
                      <a:pt x="2246977" y="946258"/>
                      <a:pt x="2460005" y="958788"/>
                    </a:cubicBezTo>
                    <a:cubicBezTo>
                      <a:pt x="2471842" y="961747"/>
                      <a:pt x="2484301" y="962860"/>
                      <a:pt x="2495515" y="967666"/>
                    </a:cubicBezTo>
                    <a:cubicBezTo>
                      <a:pt x="2515114" y="976066"/>
                      <a:pt x="2525585" y="988858"/>
                      <a:pt x="2539904" y="1003177"/>
                    </a:cubicBezTo>
                    <a:cubicBezTo>
                      <a:pt x="2572275" y="1100296"/>
                      <a:pt x="2520650" y="953197"/>
                      <a:pt x="2566537" y="1056443"/>
                    </a:cubicBezTo>
                    <a:cubicBezTo>
                      <a:pt x="2574138" y="1073546"/>
                      <a:pt x="2573911" y="1094136"/>
                      <a:pt x="2584292" y="1109709"/>
                    </a:cubicBezTo>
                    <a:cubicBezTo>
                      <a:pt x="2607238" y="1144128"/>
                      <a:pt x="2598673" y="1126220"/>
                      <a:pt x="2610925" y="1162975"/>
                    </a:cubicBezTo>
                    <a:cubicBezTo>
                      <a:pt x="2612643" y="1188741"/>
                      <a:pt x="2609271" y="1306975"/>
                      <a:pt x="2637558" y="1349406"/>
                    </a:cubicBezTo>
                    <a:cubicBezTo>
                      <a:pt x="2659956" y="1383003"/>
                      <a:pt x="2647768" y="1368495"/>
                      <a:pt x="2673069" y="1393794"/>
                    </a:cubicBezTo>
                    <a:cubicBezTo>
                      <a:pt x="2676028" y="1402672"/>
                      <a:pt x="2677131" y="1412403"/>
                      <a:pt x="2681946" y="1420427"/>
                    </a:cubicBezTo>
                    <a:cubicBezTo>
                      <a:pt x="2686252" y="1427604"/>
                      <a:pt x="2695959" y="1430696"/>
                      <a:pt x="2699702" y="1438182"/>
                    </a:cubicBezTo>
                    <a:cubicBezTo>
                      <a:pt x="2740509" y="1519795"/>
                      <a:pt x="2695098" y="1469087"/>
                      <a:pt x="2735212" y="1509204"/>
                    </a:cubicBezTo>
                    <a:cubicBezTo>
                      <a:pt x="2745380" y="1549875"/>
                      <a:pt x="2754396" y="1567776"/>
                      <a:pt x="2735212" y="1615736"/>
                    </a:cubicBezTo>
                    <a:cubicBezTo>
                      <a:pt x="2731249" y="1625642"/>
                      <a:pt x="2718329" y="1629158"/>
                      <a:pt x="2708579" y="1633491"/>
                    </a:cubicBezTo>
                    <a:cubicBezTo>
                      <a:pt x="2708554" y="1633502"/>
                      <a:pt x="2642010" y="1655681"/>
                      <a:pt x="2628680" y="1660124"/>
                    </a:cubicBezTo>
                    <a:lnTo>
                      <a:pt x="2602047" y="1669002"/>
                    </a:lnTo>
                    <a:lnTo>
                      <a:pt x="2575414" y="1677880"/>
                    </a:lnTo>
                    <a:lnTo>
                      <a:pt x="2353473" y="1669002"/>
                    </a:lnTo>
                    <a:lnTo>
                      <a:pt x="2193675" y="1660124"/>
                    </a:lnTo>
                    <a:lnTo>
                      <a:pt x="1998366" y="1651247"/>
                    </a:lnTo>
                    <a:cubicBezTo>
                      <a:pt x="1983570" y="1648288"/>
                      <a:pt x="1968891" y="1644664"/>
                      <a:pt x="1953977" y="1642369"/>
                    </a:cubicBezTo>
                    <a:cubicBezTo>
                      <a:pt x="1837322" y="1624421"/>
                      <a:pt x="1928387" y="1642543"/>
                      <a:pt x="1820812" y="1624614"/>
                    </a:cubicBezTo>
                    <a:cubicBezTo>
                      <a:pt x="1805928" y="1622133"/>
                      <a:pt x="1791361" y="1617870"/>
                      <a:pt x="1776424" y="1615736"/>
                    </a:cubicBezTo>
                    <a:cubicBezTo>
                      <a:pt x="1748046" y="1611682"/>
                      <a:pt x="1633205" y="1600526"/>
                      <a:pt x="1607748" y="1597980"/>
                    </a:cubicBezTo>
                    <a:cubicBezTo>
                      <a:pt x="1598870" y="1595021"/>
                      <a:pt x="1589139" y="1593918"/>
                      <a:pt x="1581115" y="1589103"/>
                    </a:cubicBezTo>
                    <a:cubicBezTo>
                      <a:pt x="1564628" y="1579211"/>
                      <a:pt x="1556770" y="1558670"/>
                      <a:pt x="1545605" y="1544714"/>
                    </a:cubicBezTo>
                    <a:cubicBezTo>
                      <a:pt x="1540376" y="1538178"/>
                      <a:pt x="1533768" y="1532877"/>
                      <a:pt x="1527849" y="1526959"/>
                    </a:cubicBezTo>
                    <a:cubicBezTo>
                      <a:pt x="1512586" y="1481167"/>
                      <a:pt x="1514859" y="1500753"/>
                      <a:pt x="1527849" y="1429305"/>
                    </a:cubicBezTo>
                    <a:cubicBezTo>
                      <a:pt x="1529523" y="1420098"/>
                      <a:pt x="1530881" y="1409979"/>
                      <a:pt x="1536727" y="1402672"/>
                    </a:cubicBezTo>
                    <a:cubicBezTo>
                      <a:pt x="1549244" y="1387025"/>
                      <a:pt x="1572446" y="1381887"/>
                      <a:pt x="1589993" y="1376039"/>
                    </a:cubicBezTo>
                    <a:cubicBezTo>
                      <a:pt x="1620982" y="1345048"/>
                      <a:pt x="1599807" y="1360930"/>
                      <a:pt x="1661014" y="1340528"/>
                    </a:cubicBezTo>
                    <a:lnTo>
                      <a:pt x="1687647" y="1331650"/>
                    </a:lnTo>
                    <a:cubicBezTo>
                      <a:pt x="1730528" y="1288771"/>
                      <a:pt x="1676028" y="1340947"/>
                      <a:pt x="1732036" y="1296140"/>
                    </a:cubicBezTo>
                    <a:cubicBezTo>
                      <a:pt x="1738572" y="1290911"/>
                      <a:pt x="1743873" y="1284303"/>
                      <a:pt x="1749791" y="1278384"/>
                    </a:cubicBezTo>
                    <a:cubicBezTo>
                      <a:pt x="1753978" y="1265823"/>
                      <a:pt x="1767546" y="1227391"/>
                      <a:pt x="1767546" y="1216241"/>
                    </a:cubicBezTo>
                    <a:cubicBezTo>
                      <a:pt x="1767546" y="1198241"/>
                      <a:pt x="1764989" y="1179829"/>
                      <a:pt x="1758669" y="1162975"/>
                    </a:cubicBezTo>
                    <a:cubicBezTo>
                      <a:pt x="1755730" y="1155138"/>
                      <a:pt x="1748400" y="1148962"/>
                      <a:pt x="1740913" y="1145219"/>
                    </a:cubicBezTo>
                    <a:cubicBezTo>
                      <a:pt x="1724173" y="1136849"/>
                      <a:pt x="1687647" y="1127464"/>
                      <a:pt x="1687647" y="1127464"/>
                    </a:cubicBezTo>
                    <a:cubicBezTo>
                      <a:pt x="1598870" y="1130423"/>
                      <a:pt x="1510006" y="1131415"/>
                      <a:pt x="1421317" y="1136342"/>
                    </a:cubicBezTo>
                    <a:cubicBezTo>
                      <a:pt x="1403345" y="1137340"/>
                      <a:pt x="1386030" y="1144342"/>
                      <a:pt x="1368051" y="1145219"/>
                    </a:cubicBezTo>
                    <a:cubicBezTo>
                      <a:pt x="1264559" y="1150267"/>
                      <a:pt x="1160906" y="1151138"/>
                      <a:pt x="1057333" y="1154097"/>
                    </a:cubicBezTo>
                    <a:lnTo>
                      <a:pt x="950801" y="1162975"/>
                    </a:lnTo>
                    <a:cubicBezTo>
                      <a:pt x="924125" y="1165516"/>
                      <a:pt x="897699" y="1171852"/>
                      <a:pt x="870902" y="1171852"/>
                    </a:cubicBezTo>
                    <a:cubicBezTo>
                      <a:pt x="693324" y="1171852"/>
                      <a:pt x="515795" y="1165934"/>
                      <a:pt x="338242" y="1162975"/>
                    </a:cubicBezTo>
                    <a:cubicBezTo>
                      <a:pt x="305690" y="1160016"/>
                      <a:pt x="272986" y="1158417"/>
                      <a:pt x="240587" y="1154097"/>
                    </a:cubicBezTo>
                    <a:cubicBezTo>
                      <a:pt x="222013" y="1151620"/>
                      <a:pt x="196699" y="1142427"/>
                      <a:pt x="178443" y="1136342"/>
                    </a:cubicBezTo>
                    <a:lnTo>
                      <a:pt x="134055" y="1091953"/>
                    </a:lnTo>
                    <a:lnTo>
                      <a:pt x="107422" y="1065320"/>
                    </a:lnTo>
                    <a:cubicBezTo>
                      <a:pt x="101504" y="1047565"/>
                      <a:pt x="86590" y="1030515"/>
                      <a:pt x="89667" y="1012054"/>
                    </a:cubicBezTo>
                    <a:cubicBezTo>
                      <a:pt x="92626" y="994299"/>
                      <a:pt x="94178" y="976251"/>
                      <a:pt x="98544" y="958788"/>
                    </a:cubicBezTo>
                    <a:cubicBezTo>
                      <a:pt x="103083" y="940631"/>
                      <a:pt x="110382" y="923277"/>
                      <a:pt x="116300" y="905522"/>
                    </a:cubicBezTo>
                    <a:lnTo>
                      <a:pt x="142933" y="825623"/>
                    </a:lnTo>
                    <a:cubicBezTo>
                      <a:pt x="145892" y="816745"/>
                      <a:pt x="149540" y="808068"/>
                      <a:pt x="151810" y="798990"/>
                    </a:cubicBezTo>
                    <a:lnTo>
                      <a:pt x="160688" y="763480"/>
                    </a:lnTo>
                    <a:cubicBezTo>
                      <a:pt x="157729" y="716132"/>
                      <a:pt x="158220" y="668442"/>
                      <a:pt x="151810" y="621437"/>
                    </a:cubicBezTo>
                    <a:cubicBezTo>
                      <a:pt x="149281" y="602893"/>
                      <a:pt x="139973" y="585926"/>
                      <a:pt x="134055" y="568171"/>
                    </a:cubicBezTo>
                    <a:lnTo>
                      <a:pt x="125177" y="541538"/>
                    </a:lnTo>
                    <a:cubicBezTo>
                      <a:pt x="129200" y="525446"/>
                      <a:pt x="144607" y="459964"/>
                      <a:pt x="151810" y="452761"/>
                    </a:cubicBezTo>
                    <a:cubicBezTo>
                      <a:pt x="163647" y="440924"/>
                      <a:pt x="178035" y="431179"/>
                      <a:pt x="187321" y="417250"/>
                    </a:cubicBezTo>
                    <a:cubicBezTo>
                      <a:pt x="209719" y="383653"/>
                      <a:pt x="197531" y="398161"/>
                      <a:pt x="222832" y="372862"/>
                    </a:cubicBezTo>
                    <a:cubicBezTo>
                      <a:pt x="219873" y="343270"/>
                      <a:pt x="228939" y="309774"/>
                      <a:pt x="213954" y="284085"/>
                    </a:cubicBezTo>
                    <a:cubicBezTo>
                      <a:pt x="204524" y="267919"/>
                      <a:pt x="178845" y="270869"/>
                      <a:pt x="160688" y="266330"/>
                    </a:cubicBezTo>
                    <a:cubicBezTo>
                      <a:pt x="148851" y="263371"/>
                      <a:pt x="137088" y="260099"/>
                      <a:pt x="125177" y="257452"/>
                    </a:cubicBezTo>
                    <a:cubicBezTo>
                      <a:pt x="106937" y="253399"/>
                      <a:pt x="73196" y="249217"/>
                      <a:pt x="54156" y="239697"/>
                    </a:cubicBezTo>
                    <a:cubicBezTo>
                      <a:pt x="31756" y="228497"/>
                      <a:pt x="26284" y="220702"/>
                      <a:pt x="9768" y="204186"/>
                    </a:cubicBezTo>
                    <a:cubicBezTo>
                      <a:pt x="-12211" y="138250"/>
                      <a:pt x="9768" y="63623"/>
                      <a:pt x="9768" y="35511"/>
                    </a:cubicBezTo>
                    <a:close/>
                  </a:path>
                </a:pathLst>
              </a:cu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15" name="Freeform: Shape 14">
              <a:extLst>
                <a:ext uri="{FF2B5EF4-FFF2-40B4-BE49-F238E27FC236}">
                  <a16:creationId xmlns:a16="http://schemas.microsoft.com/office/drawing/2014/main" id="{C4760237-CEAF-64BC-5804-EABEB876E71E}"/>
                </a:ext>
              </a:extLst>
            </p:cNvPr>
            <p:cNvSpPr/>
            <p:nvPr/>
          </p:nvSpPr>
          <p:spPr>
            <a:xfrm>
              <a:off x="3178206" y="2725445"/>
              <a:ext cx="570108" cy="479394"/>
            </a:xfrm>
            <a:custGeom>
              <a:avLst/>
              <a:gdLst>
                <a:gd name="connsiteX0" fmla="*/ 106532 w 570108"/>
                <a:gd name="connsiteY0" fmla="*/ 106532 h 479394"/>
                <a:gd name="connsiteX1" fmla="*/ 106532 w 570108"/>
                <a:gd name="connsiteY1" fmla="*/ 106532 h 479394"/>
                <a:gd name="connsiteX2" fmla="*/ 168676 w 570108"/>
                <a:gd name="connsiteY2" fmla="*/ 53266 h 479394"/>
                <a:gd name="connsiteX3" fmla="*/ 186431 w 570108"/>
                <a:gd name="connsiteY3" fmla="*/ 35510 h 479394"/>
                <a:gd name="connsiteX4" fmla="*/ 239697 w 570108"/>
                <a:gd name="connsiteY4" fmla="*/ 17755 h 479394"/>
                <a:gd name="connsiteX5" fmla="*/ 266330 w 570108"/>
                <a:gd name="connsiteY5" fmla="*/ 8877 h 479394"/>
                <a:gd name="connsiteX6" fmla="*/ 292963 w 570108"/>
                <a:gd name="connsiteY6" fmla="*/ 0 h 479394"/>
                <a:gd name="connsiteX7" fmla="*/ 372862 w 570108"/>
                <a:gd name="connsiteY7" fmla="*/ 8877 h 479394"/>
                <a:gd name="connsiteX8" fmla="*/ 452761 w 570108"/>
                <a:gd name="connsiteY8" fmla="*/ 26633 h 479394"/>
                <a:gd name="connsiteX9" fmla="*/ 479394 w 570108"/>
                <a:gd name="connsiteY9" fmla="*/ 44388 h 479394"/>
                <a:gd name="connsiteX10" fmla="*/ 514905 w 570108"/>
                <a:gd name="connsiteY10" fmla="*/ 115409 h 479394"/>
                <a:gd name="connsiteX11" fmla="*/ 532660 w 570108"/>
                <a:gd name="connsiteY11" fmla="*/ 168675 h 479394"/>
                <a:gd name="connsiteX12" fmla="*/ 541538 w 570108"/>
                <a:gd name="connsiteY12" fmla="*/ 195308 h 479394"/>
                <a:gd name="connsiteX13" fmla="*/ 559293 w 570108"/>
                <a:gd name="connsiteY13" fmla="*/ 213064 h 479394"/>
                <a:gd name="connsiteX14" fmla="*/ 559293 w 570108"/>
                <a:gd name="connsiteY14" fmla="*/ 372862 h 479394"/>
                <a:gd name="connsiteX15" fmla="*/ 532660 w 570108"/>
                <a:gd name="connsiteY15" fmla="*/ 426128 h 479394"/>
                <a:gd name="connsiteX16" fmla="*/ 479394 w 570108"/>
                <a:gd name="connsiteY16" fmla="*/ 443883 h 479394"/>
                <a:gd name="connsiteX17" fmla="*/ 417250 w 570108"/>
                <a:gd name="connsiteY17" fmla="*/ 461638 h 479394"/>
                <a:gd name="connsiteX18" fmla="*/ 390617 w 570108"/>
                <a:gd name="connsiteY18" fmla="*/ 470516 h 479394"/>
                <a:gd name="connsiteX19" fmla="*/ 337351 w 570108"/>
                <a:gd name="connsiteY19" fmla="*/ 479394 h 479394"/>
                <a:gd name="connsiteX20" fmla="*/ 115410 w 570108"/>
                <a:gd name="connsiteY20" fmla="*/ 470516 h 479394"/>
                <a:gd name="connsiteX21" fmla="*/ 97654 w 570108"/>
                <a:gd name="connsiteY21" fmla="*/ 452761 h 479394"/>
                <a:gd name="connsiteX22" fmla="*/ 71021 w 570108"/>
                <a:gd name="connsiteY22" fmla="*/ 443883 h 479394"/>
                <a:gd name="connsiteX23" fmla="*/ 35511 w 570108"/>
                <a:gd name="connsiteY23" fmla="*/ 390617 h 479394"/>
                <a:gd name="connsiteX24" fmla="*/ 8877 w 570108"/>
                <a:gd name="connsiteY24" fmla="*/ 346229 h 479394"/>
                <a:gd name="connsiteX25" fmla="*/ 0 w 570108"/>
                <a:gd name="connsiteY25" fmla="*/ 310718 h 479394"/>
                <a:gd name="connsiteX26" fmla="*/ 8877 w 570108"/>
                <a:gd name="connsiteY26" fmla="*/ 204186 h 479394"/>
                <a:gd name="connsiteX27" fmla="*/ 17755 w 570108"/>
                <a:gd name="connsiteY27" fmla="*/ 177553 h 479394"/>
                <a:gd name="connsiteX28" fmla="*/ 106532 w 570108"/>
                <a:gd name="connsiteY28" fmla="*/ 106532 h 479394"/>
                <a:gd name="connsiteX29" fmla="*/ 106532 w 570108"/>
                <a:gd name="connsiteY29" fmla="*/ 106532 h 47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0108" h="479394">
                  <a:moveTo>
                    <a:pt x="106532" y="106532"/>
                  </a:moveTo>
                  <a:lnTo>
                    <a:pt x="106532" y="106532"/>
                  </a:lnTo>
                  <a:cubicBezTo>
                    <a:pt x="127247" y="88777"/>
                    <a:pt x="148285" y="71392"/>
                    <a:pt x="168676" y="53266"/>
                  </a:cubicBezTo>
                  <a:cubicBezTo>
                    <a:pt x="174932" y="47705"/>
                    <a:pt x="178945" y="39253"/>
                    <a:pt x="186431" y="35510"/>
                  </a:cubicBezTo>
                  <a:cubicBezTo>
                    <a:pt x="203171" y="27140"/>
                    <a:pt x="221942" y="23673"/>
                    <a:pt x="239697" y="17755"/>
                  </a:cubicBezTo>
                  <a:lnTo>
                    <a:pt x="266330" y="8877"/>
                  </a:lnTo>
                  <a:lnTo>
                    <a:pt x="292963" y="0"/>
                  </a:lnTo>
                  <a:cubicBezTo>
                    <a:pt x="319596" y="2959"/>
                    <a:pt x="346334" y="5087"/>
                    <a:pt x="372862" y="8877"/>
                  </a:cubicBezTo>
                  <a:cubicBezTo>
                    <a:pt x="399156" y="12633"/>
                    <a:pt x="426917" y="20172"/>
                    <a:pt x="452761" y="26633"/>
                  </a:cubicBezTo>
                  <a:cubicBezTo>
                    <a:pt x="461639" y="32551"/>
                    <a:pt x="473739" y="35340"/>
                    <a:pt x="479394" y="44388"/>
                  </a:cubicBezTo>
                  <a:cubicBezTo>
                    <a:pt x="547397" y="153193"/>
                    <a:pt x="462627" y="63133"/>
                    <a:pt x="514905" y="115409"/>
                  </a:cubicBezTo>
                  <a:lnTo>
                    <a:pt x="532660" y="168675"/>
                  </a:lnTo>
                  <a:cubicBezTo>
                    <a:pt x="535619" y="177553"/>
                    <a:pt x="534921" y="188691"/>
                    <a:pt x="541538" y="195308"/>
                  </a:cubicBezTo>
                  <a:lnTo>
                    <a:pt x="559293" y="213064"/>
                  </a:lnTo>
                  <a:cubicBezTo>
                    <a:pt x="574229" y="287739"/>
                    <a:pt x="573188" y="261705"/>
                    <a:pt x="559293" y="372862"/>
                  </a:cubicBezTo>
                  <a:cubicBezTo>
                    <a:pt x="557735" y="385323"/>
                    <a:pt x="543412" y="419408"/>
                    <a:pt x="532660" y="426128"/>
                  </a:cubicBezTo>
                  <a:cubicBezTo>
                    <a:pt x="516789" y="436047"/>
                    <a:pt x="497149" y="437965"/>
                    <a:pt x="479394" y="443883"/>
                  </a:cubicBezTo>
                  <a:cubicBezTo>
                    <a:pt x="415520" y="465174"/>
                    <a:pt x="495303" y="439338"/>
                    <a:pt x="417250" y="461638"/>
                  </a:cubicBezTo>
                  <a:cubicBezTo>
                    <a:pt x="408252" y="464209"/>
                    <a:pt x="399752" y="468486"/>
                    <a:pt x="390617" y="470516"/>
                  </a:cubicBezTo>
                  <a:cubicBezTo>
                    <a:pt x="373045" y="474421"/>
                    <a:pt x="355106" y="476435"/>
                    <a:pt x="337351" y="479394"/>
                  </a:cubicBezTo>
                  <a:cubicBezTo>
                    <a:pt x="263371" y="476435"/>
                    <a:pt x="188997" y="478692"/>
                    <a:pt x="115410" y="470516"/>
                  </a:cubicBezTo>
                  <a:cubicBezTo>
                    <a:pt x="107091" y="469592"/>
                    <a:pt x="104831" y="457067"/>
                    <a:pt x="97654" y="452761"/>
                  </a:cubicBezTo>
                  <a:cubicBezTo>
                    <a:pt x="89630" y="447946"/>
                    <a:pt x="79899" y="446842"/>
                    <a:pt x="71021" y="443883"/>
                  </a:cubicBezTo>
                  <a:cubicBezTo>
                    <a:pt x="59184" y="426128"/>
                    <a:pt x="42259" y="410861"/>
                    <a:pt x="35511" y="390617"/>
                  </a:cubicBezTo>
                  <a:cubicBezTo>
                    <a:pt x="23986" y="356044"/>
                    <a:pt x="33250" y="370601"/>
                    <a:pt x="8877" y="346229"/>
                  </a:cubicBezTo>
                  <a:cubicBezTo>
                    <a:pt x="5918" y="334392"/>
                    <a:pt x="0" y="322919"/>
                    <a:pt x="0" y="310718"/>
                  </a:cubicBezTo>
                  <a:cubicBezTo>
                    <a:pt x="0" y="275084"/>
                    <a:pt x="4168" y="239507"/>
                    <a:pt x="8877" y="204186"/>
                  </a:cubicBezTo>
                  <a:cubicBezTo>
                    <a:pt x="10114" y="194910"/>
                    <a:pt x="12316" y="185168"/>
                    <a:pt x="17755" y="177553"/>
                  </a:cubicBezTo>
                  <a:cubicBezTo>
                    <a:pt x="61685" y="116051"/>
                    <a:pt x="47840" y="165224"/>
                    <a:pt x="106532" y="106532"/>
                  </a:cubicBezTo>
                  <a:lnTo>
                    <a:pt x="106532" y="106532"/>
                  </a:lnTo>
                  <a:close/>
                </a:path>
              </a:pathLst>
            </a:cu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20" name="Group 19">
            <a:extLst>
              <a:ext uri="{FF2B5EF4-FFF2-40B4-BE49-F238E27FC236}">
                <a16:creationId xmlns:a16="http://schemas.microsoft.com/office/drawing/2014/main" id="{F6D3734B-0AAD-2C57-2393-577AF0C37AB4}"/>
              </a:ext>
            </a:extLst>
          </p:cNvPr>
          <p:cNvGrpSpPr/>
          <p:nvPr/>
        </p:nvGrpSpPr>
        <p:grpSpPr>
          <a:xfrm>
            <a:off x="66120" y="108388"/>
            <a:ext cx="2689438" cy="725468"/>
            <a:chOff x="2906492" y="616899"/>
            <a:chExt cx="3045962" cy="629993"/>
          </a:xfrm>
        </p:grpSpPr>
        <p:sp>
          <p:nvSpPr>
            <p:cNvPr id="21" name="Rounded Rectangle 8">
              <a:extLst>
                <a:ext uri="{FF2B5EF4-FFF2-40B4-BE49-F238E27FC236}">
                  <a16:creationId xmlns:a16="http://schemas.microsoft.com/office/drawing/2014/main" id="{7DD0497E-CDF3-3D8F-0E61-578206F419A5}"/>
                </a:ext>
              </a:extLst>
            </p:cNvPr>
            <p:cNvSpPr/>
            <p:nvPr/>
          </p:nvSpPr>
          <p:spPr>
            <a:xfrm>
              <a:off x="2943550" y="693066"/>
              <a:ext cx="3008904" cy="507093"/>
            </a:xfrm>
            <a:prstGeom prst="roundRect">
              <a:avLst>
                <a:gd name="adj" fmla="val 18361"/>
              </a:avLst>
            </a:prstGeom>
            <a:solidFill>
              <a:srgbClr val="FFF1C6"/>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toàn</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bài</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22" name="Picture 21">
              <a:extLst>
                <a:ext uri="{FF2B5EF4-FFF2-40B4-BE49-F238E27FC236}">
                  <a16:creationId xmlns:a16="http://schemas.microsoft.com/office/drawing/2014/main" id="{A17219CC-844C-2375-E7A9-EC38B3876268}"/>
                </a:ext>
              </a:extLst>
            </p:cNvPr>
            <p:cNvPicPr>
              <a:picLocks noChangeAspect="1"/>
            </p:cNvPicPr>
            <p:nvPr/>
          </p:nvPicPr>
          <p:blipFill>
            <a:blip r:embed="rId5"/>
            <a:stretch>
              <a:fillRect/>
            </a:stretch>
          </p:blipFill>
          <p:spPr>
            <a:xfrm rot="16200000">
              <a:off x="2944891" y="578500"/>
              <a:ext cx="629993" cy="706791"/>
            </a:xfrm>
            <a:prstGeom prst="rect">
              <a:avLst/>
            </a:prstGeom>
          </p:spPr>
        </p:pic>
      </p:grpSp>
    </p:spTree>
    <p:extLst>
      <p:ext uri="{BB962C8B-B14F-4D97-AF65-F5344CB8AC3E}">
        <p14:creationId xmlns:p14="http://schemas.microsoft.com/office/powerpoint/2010/main" val="9666649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7">
            <a:extLst>
              <a:ext uri="{FF2B5EF4-FFF2-40B4-BE49-F238E27FC236}">
                <a16:creationId xmlns:a16="http://schemas.microsoft.com/office/drawing/2014/main" id="{0B660502-8249-41B2-8B67-3A195A808698}"/>
              </a:ext>
            </a:extLst>
          </p:cNvPr>
          <p:cNvSpPr/>
          <p:nvPr/>
        </p:nvSpPr>
        <p:spPr>
          <a:xfrm>
            <a:off x="2357970" y="1641068"/>
            <a:ext cx="7774570" cy="192385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5105B3B-8023-060F-47EA-295FD932AAE6}"/>
              </a:ext>
            </a:extLst>
          </p:cNvPr>
          <p:cNvSpPr txBox="1"/>
          <p:nvPr/>
        </p:nvSpPr>
        <p:spPr>
          <a:xfrm>
            <a:off x="3200401" y="1941276"/>
            <a:ext cx="6341905" cy="1323439"/>
          </a:xfrm>
          <a:prstGeom prst="rect">
            <a:avLst/>
          </a:prstGeom>
          <a:noFill/>
        </p:spPr>
        <p:txBody>
          <a:bodyPr wrap="square" rtlCol="0">
            <a:spAutoFit/>
          </a:bodyPr>
          <a:lstStyle/>
          <a:p>
            <a:r>
              <a:rPr lang="en-US" sz="8000" b="1" dirty="0" err="1">
                <a:solidFill>
                  <a:schemeClr val="bg1"/>
                </a:solidFill>
                <a:latin typeface="Britannic Bold" panose="020B0903060703020204" pitchFamily="34" charset="0"/>
              </a:rPr>
              <a:t>Tìm</a:t>
            </a:r>
            <a:r>
              <a:rPr lang="en-US" sz="8000" b="1" dirty="0">
                <a:solidFill>
                  <a:schemeClr val="bg1"/>
                </a:solidFill>
                <a:latin typeface="Britannic Bold" panose="020B0903060703020204" pitchFamily="34" charset="0"/>
              </a:rPr>
              <a:t> </a:t>
            </a:r>
            <a:r>
              <a:rPr lang="en-US" sz="8000" b="1" dirty="0" err="1">
                <a:solidFill>
                  <a:schemeClr val="bg1"/>
                </a:solidFill>
                <a:latin typeface="Britannic Bold" panose="020B0903060703020204" pitchFamily="34" charset="0"/>
              </a:rPr>
              <a:t>hiểu</a:t>
            </a:r>
            <a:r>
              <a:rPr lang="en-US" sz="8000" b="1" dirty="0">
                <a:solidFill>
                  <a:schemeClr val="bg1"/>
                </a:solidFill>
                <a:latin typeface="Britannic Bold" panose="020B0903060703020204" pitchFamily="34" charset="0"/>
              </a:rPr>
              <a:t> </a:t>
            </a:r>
            <a:r>
              <a:rPr lang="en-US" sz="8000" b="1" dirty="0" err="1">
                <a:solidFill>
                  <a:schemeClr val="bg1"/>
                </a:solidFill>
                <a:latin typeface="Britannic Bold" panose="020B0903060703020204" pitchFamily="34" charset="0"/>
              </a:rPr>
              <a:t>bài</a:t>
            </a:r>
            <a:endParaRPr lang="en-US" sz="8000" b="1" dirty="0">
              <a:solidFill>
                <a:schemeClr val="bg1"/>
              </a:solidFill>
              <a:latin typeface="Britannic Bold" panose="020B0903060703020204" pitchFamily="34" charset="0"/>
            </a:endParaRPr>
          </a:p>
        </p:txBody>
      </p:sp>
    </p:spTree>
    <p:extLst>
      <p:ext uri="{BB962C8B-B14F-4D97-AF65-F5344CB8AC3E}">
        <p14:creationId xmlns:p14="http://schemas.microsoft.com/office/powerpoint/2010/main" val="2897548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F900418-DF07-441F-9DBB-7BB014B78E9C}"/>
              </a:ext>
            </a:extLst>
          </p:cNvPr>
          <p:cNvSpPr txBox="1"/>
          <p:nvPr/>
        </p:nvSpPr>
        <p:spPr>
          <a:xfrm>
            <a:off x="1590298" y="1197729"/>
            <a:ext cx="814535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1. </a:t>
            </a:r>
            <a:r>
              <a:rPr kumimoji="0" lang="en-US" sz="3200" b="0" i="0" u="none" strike="noStrike" kern="1200" cap="none" spc="0" normalizeH="0" baseline="0" noProof="0" dirty="0" err="1">
                <a:ln>
                  <a:noFill/>
                </a:ln>
                <a:solidFill>
                  <a:srgbClr val="1B518B"/>
                </a:solidFill>
                <a:effectLst/>
                <a:uLnTx/>
                <a:uFillTx/>
                <a:latin typeface="Arial" panose="020B0604020202020204" pitchFamily="34" charset="0"/>
                <a:ea typeface="Arial-Rounded" panose="020B0500000000000000" pitchFamily="34" charset="0"/>
                <a:cs typeface="Arial" panose="020B0604020202020204" pitchFamily="34" charset="0"/>
              </a:rPr>
              <a:t>Vì</a:t>
            </a:r>
            <a:r>
              <a:rPr kumimoji="0" lang="en-US" sz="3200" b="0" i="0" u="none" strike="noStrike" kern="1200" cap="none" spc="0" normalizeH="0" baseline="0" noProof="0" dirty="0">
                <a:ln>
                  <a:noFill/>
                </a:ln>
                <a:solidFill>
                  <a:srgbClr val="1B518B"/>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1B518B"/>
                </a:solidFill>
                <a:effectLst/>
                <a:uLnTx/>
                <a:uFillTx/>
                <a:latin typeface="Arial" panose="020B0604020202020204" pitchFamily="34" charset="0"/>
                <a:ea typeface="Arial-Rounded" panose="020B0500000000000000" pitchFamily="34" charset="0"/>
                <a:cs typeface="Arial" panose="020B0604020202020204" pitchFamily="34" charset="0"/>
              </a:rPr>
              <a:t>sao</a:t>
            </a:r>
            <a:r>
              <a:rPr kumimoji="0" lang="en-US" sz="3200" b="0" i="0" u="none" strike="noStrike" kern="1200" cap="none" spc="0" normalizeH="0" baseline="0" noProof="0" dirty="0">
                <a:ln>
                  <a:noFill/>
                </a:ln>
                <a:solidFill>
                  <a:srgbClr val="1B518B"/>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1B518B"/>
                </a:solidFill>
                <a:effectLst/>
                <a:uLnTx/>
                <a:uFillTx/>
                <a:latin typeface="Arial" panose="020B0604020202020204" pitchFamily="34" charset="0"/>
                <a:ea typeface="Arial-Rounded" panose="020B0500000000000000" pitchFamily="34" charset="0"/>
                <a:cs typeface="Arial" panose="020B0604020202020204" pitchFamily="34" charset="0"/>
              </a:rPr>
              <a:t>cóc</a:t>
            </a:r>
            <a:r>
              <a:rPr kumimoji="0" lang="en-US" sz="3200" b="0" i="0" u="none" strike="noStrike" kern="1200" cap="none" spc="0" normalizeH="0" baseline="0" noProof="0" dirty="0">
                <a:ln>
                  <a:noFill/>
                </a:ln>
                <a:solidFill>
                  <a:srgbClr val="1B518B"/>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1B518B"/>
                </a:solidFill>
                <a:effectLst/>
                <a:uLnTx/>
                <a:uFillTx/>
                <a:latin typeface="Arial" panose="020B0604020202020204" pitchFamily="34" charset="0"/>
                <a:ea typeface="Arial-Rounded" panose="020B0500000000000000" pitchFamily="34" charset="0"/>
                <a:cs typeface="Arial" panose="020B0604020202020204" pitchFamily="34" charset="0"/>
              </a:rPr>
              <a:t>lên</a:t>
            </a:r>
            <a:r>
              <a:rPr kumimoji="0" lang="en-US" sz="3200" b="0" i="0" u="none" strike="noStrike" kern="1200" cap="none" spc="0" normalizeH="0" baseline="0" noProof="0" dirty="0">
                <a:ln>
                  <a:noFill/>
                </a:ln>
                <a:solidFill>
                  <a:srgbClr val="1B518B"/>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1B518B"/>
                </a:solidFill>
                <a:effectLst/>
                <a:uLnTx/>
                <a:uFillTx/>
                <a:latin typeface="Arial" panose="020B0604020202020204" pitchFamily="34" charset="0"/>
                <a:ea typeface="Arial-Rounded" panose="020B0500000000000000" pitchFamily="34" charset="0"/>
                <a:cs typeface="Arial" panose="020B0604020202020204" pitchFamily="34" charset="0"/>
              </a:rPr>
              <a:t>thiên</a:t>
            </a:r>
            <a:r>
              <a:rPr kumimoji="0" lang="en-US" sz="3200" b="0" i="0" u="none" strike="noStrike" kern="1200" cap="none" spc="0" normalizeH="0" baseline="0" noProof="0" dirty="0">
                <a:ln>
                  <a:noFill/>
                </a:ln>
                <a:solidFill>
                  <a:srgbClr val="1B518B"/>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1B518B"/>
                </a:solidFill>
                <a:effectLst/>
                <a:uLnTx/>
                <a:uFillTx/>
                <a:latin typeface="Arial" panose="020B0604020202020204" pitchFamily="34" charset="0"/>
                <a:ea typeface="Arial-Rounded" panose="020B0500000000000000" pitchFamily="34" charset="0"/>
                <a:cs typeface="Arial" panose="020B0604020202020204" pitchFamily="34" charset="0"/>
              </a:rPr>
              <a:t>đình</a:t>
            </a:r>
            <a:r>
              <a:rPr kumimoji="0" lang="en-US" sz="3200" b="0" i="0" u="none" strike="noStrike" kern="1200" cap="none" spc="0" normalizeH="0" baseline="0" noProof="0" dirty="0">
                <a:ln>
                  <a:noFill/>
                </a:ln>
                <a:solidFill>
                  <a:srgbClr val="1B518B"/>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1B518B"/>
                </a:solidFill>
                <a:effectLst/>
                <a:uLnTx/>
                <a:uFillTx/>
                <a:latin typeface="Arial" panose="020B0604020202020204" pitchFamily="34" charset="0"/>
                <a:ea typeface="Arial-Rounded" panose="020B0500000000000000" pitchFamily="34" charset="0"/>
                <a:cs typeface="Arial" panose="020B0604020202020204" pitchFamily="34" charset="0"/>
              </a:rPr>
              <a:t>kiện</a:t>
            </a:r>
            <a:r>
              <a:rPr kumimoji="0" lang="en-US" sz="3200" b="0" i="0" u="none" strike="noStrike" kern="1200" cap="none" spc="0" normalizeH="0" baseline="0" noProof="0" dirty="0">
                <a:ln>
                  <a:noFill/>
                </a:ln>
                <a:solidFill>
                  <a:srgbClr val="1B518B"/>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1B518B"/>
                </a:solidFill>
                <a:effectLst/>
                <a:uLnTx/>
                <a:uFillTx/>
                <a:latin typeface="Arial" panose="020B0604020202020204" pitchFamily="34" charset="0"/>
                <a:ea typeface="Arial-Rounded" panose="020B0500000000000000" pitchFamily="34" charset="0"/>
                <a:cs typeface="Arial" panose="020B0604020202020204" pitchFamily="34" charset="0"/>
              </a:rPr>
              <a:t>Trời</a:t>
            </a:r>
            <a:r>
              <a:rPr kumimoji="0" lang="en-US" sz="3200" b="0" i="0" u="none" strike="noStrike" kern="1200" cap="none" spc="0" normalizeH="0" baseline="0" noProof="0" dirty="0">
                <a:ln>
                  <a:noFill/>
                </a:ln>
                <a:solidFill>
                  <a:srgbClr val="1B518B"/>
                </a:solidFill>
                <a:effectLst/>
                <a:uLnTx/>
                <a:uFillTx/>
                <a:latin typeface="Arial" panose="020B0604020202020204" pitchFamily="34" charset="0"/>
                <a:ea typeface="Arial-Rounded" panose="020B0500000000000000" pitchFamily="34" charset="0"/>
                <a:cs typeface="Arial" panose="020B0604020202020204" pitchFamily="34" charset="0"/>
              </a:rPr>
              <a:t>?</a:t>
            </a:r>
          </a:p>
        </p:txBody>
      </p:sp>
      <p:pic>
        <p:nvPicPr>
          <p:cNvPr id="15" name="Picture 14">
            <a:extLst>
              <a:ext uri="{FF2B5EF4-FFF2-40B4-BE49-F238E27FC236}">
                <a16:creationId xmlns:a16="http://schemas.microsoft.com/office/drawing/2014/main" id="{C2D6DACA-234D-4E74-85B8-0E4721EC071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021" t="4476" r="21482" b="4440"/>
          <a:stretch/>
        </p:blipFill>
        <p:spPr>
          <a:xfrm>
            <a:off x="860386" y="987197"/>
            <a:ext cx="736203" cy="1005840"/>
          </a:xfrm>
          <a:prstGeom prst="rect">
            <a:avLst/>
          </a:prstGeom>
        </p:spPr>
      </p:pic>
      <p:sp>
        <p:nvSpPr>
          <p:cNvPr id="16" name="TextBox 15">
            <a:extLst>
              <a:ext uri="{FF2B5EF4-FFF2-40B4-BE49-F238E27FC236}">
                <a16:creationId xmlns:a16="http://schemas.microsoft.com/office/drawing/2014/main" id="{FF8A12F6-A75A-4056-B515-D4FE27CDC130}"/>
              </a:ext>
            </a:extLst>
          </p:cNvPr>
          <p:cNvSpPr txBox="1"/>
          <p:nvPr/>
        </p:nvSpPr>
        <p:spPr>
          <a:xfrm>
            <a:off x="1445699" y="1993036"/>
            <a:ext cx="9247725" cy="1191816"/>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Vì trời nắng hạn rất lâu, ruộng đồng nứt nẻ, cây cỏ trụi trơ, chim muông khát khô cả họng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44692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F900418-DF07-441F-9DBB-7BB014B78E9C}"/>
              </a:ext>
            </a:extLst>
          </p:cNvPr>
          <p:cNvSpPr txBox="1"/>
          <p:nvPr/>
        </p:nvSpPr>
        <p:spPr>
          <a:xfrm>
            <a:off x="1404153" y="1171225"/>
            <a:ext cx="10418040" cy="584775"/>
          </a:xfrm>
          <a:prstGeom prst="rect">
            <a:avLst/>
          </a:prstGeom>
          <a:noFill/>
        </p:spPr>
        <p:txBody>
          <a:bodyPr wrap="square">
            <a:spAutoFit/>
          </a:bodyPr>
          <a:lstStyle/>
          <a:p>
            <a:pPr lvl="0">
              <a:defRPr/>
            </a:pPr>
            <a:r>
              <a:rPr lang="en-US" sz="3200" b="1" dirty="0">
                <a:solidFill>
                  <a:srgbClr val="FF0000"/>
                </a:solidFill>
                <a:latin typeface="Arial" panose="020B0604020202020204" pitchFamily="34" charset="0"/>
                <a:ea typeface="Arial-Rounded" panose="020B0500000000000000" pitchFamily="34" charset="0"/>
                <a:cs typeface="Arial" panose="020B0604020202020204" pitchFamily="34" charset="0"/>
              </a:rPr>
              <a:t>2. </a:t>
            </a:r>
            <a:r>
              <a:rPr lang="en-US" sz="3200" dirty="0" err="1">
                <a:solidFill>
                  <a:srgbClr val="1B518B"/>
                </a:solidFill>
                <a:latin typeface="Arial" panose="020B0604020202020204" pitchFamily="34" charset="0"/>
                <a:ea typeface="Arial-Rounded" panose="020B0500000000000000" pitchFamily="34" charset="0"/>
                <a:cs typeface="Arial" panose="020B0604020202020204" pitchFamily="34" charset="0"/>
              </a:rPr>
              <a:t>Nêu</a:t>
            </a:r>
            <a:r>
              <a:rPr lang="en-US" sz="3200" dirty="0">
                <a:solidFill>
                  <a:srgbClr val="1B518B"/>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1B518B"/>
                </a:solidFill>
                <a:latin typeface="Arial" panose="020B0604020202020204" pitchFamily="34" charset="0"/>
                <a:ea typeface="Arial-Rounded" panose="020B0500000000000000" pitchFamily="34" charset="0"/>
                <a:cs typeface="Arial" panose="020B0604020202020204" pitchFamily="34" charset="0"/>
              </a:rPr>
              <a:t>cách</a:t>
            </a:r>
            <a:r>
              <a:rPr lang="en-US" sz="3200" dirty="0">
                <a:solidFill>
                  <a:srgbClr val="1B518B"/>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1B518B"/>
                </a:solidFill>
                <a:latin typeface="Arial" panose="020B0604020202020204" pitchFamily="34" charset="0"/>
                <a:ea typeface="Arial-Rounded" panose="020B0500000000000000" pitchFamily="34" charset="0"/>
                <a:cs typeface="Arial" panose="020B0604020202020204" pitchFamily="34" charset="0"/>
              </a:rPr>
              <a:t>sắp</a:t>
            </a:r>
            <a:r>
              <a:rPr lang="en-US" sz="3200" dirty="0">
                <a:solidFill>
                  <a:srgbClr val="1B518B"/>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1B518B"/>
                </a:solidFill>
                <a:latin typeface="Arial" panose="020B0604020202020204" pitchFamily="34" charset="0"/>
                <a:ea typeface="Arial-Rounded" panose="020B0500000000000000" pitchFamily="34" charset="0"/>
                <a:cs typeface="Arial" panose="020B0604020202020204" pitchFamily="34" charset="0"/>
              </a:rPr>
              <a:t>xếp</a:t>
            </a:r>
            <a:r>
              <a:rPr lang="en-US" sz="3200" dirty="0">
                <a:solidFill>
                  <a:srgbClr val="1B518B"/>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1B518B"/>
                </a:solidFill>
                <a:latin typeface="Arial" panose="020B0604020202020204" pitchFamily="34" charset="0"/>
                <a:ea typeface="Arial-Rounded" panose="020B0500000000000000" pitchFamily="34" charset="0"/>
                <a:cs typeface="Arial" panose="020B0604020202020204" pitchFamily="34" charset="0"/>
              </a:rPr>
              <a:t>đội</a:t>
            </a:r>
            <a:r>
              <a:rPr lang="en-US" sz="3200" dirty="0">
                <a:solidFill>
                  <a:srgbClr val="1B518B"/>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1B518B"/>
                </a:solidFill>
                <a:latin typeface="Arial" panose="020B0604020202020204" pitchFamily="34" charset="0"/>
                <a:ea typeface="Arial-Rounded" panose="020B0500000000000000" pitchFamily="34" charset="0"/>
                <a:cs typeface="Arial" panose="020B0604020202020204" pitchFamily="34" charset="0"/>
              </a:rPr>
              <a:t>hình</a:t>
            </a:r>
            <a:r>
              <a:rPr lang="en-US" sz="3200" dirty="0">
                <a:solidFill>
                  <a:srgbClr val="1B518B"/>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1B518B"/>
                </a:solidFill>
                <a:latin typeface="Arial" panose="020B0604020202020204" pitchFamily="34" charset="0"/>
                <a:ea typeface="Arial-Rounded" panose="020B0500000000000000" pitchFamily="34" charset="0"/>
                <a:cs typeface="Arial" panose="020B0604020202020204" pitchFamily="34" charset="0"/>
              </a:rPr>
              <a:t>của</a:t>
            </a:r>
            <a:r>
              <a:rPr lang="en-US" sz="3200" dirty="0">
                <a:solidFill>
                  <a:srgbClr val="1B518B"/>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1B518B"/>
                </a:solidFill>
                <a:latin typeface="Arial" panose="020B0604020202020204" pitchFamily="34" charset="0"/>
                <a:ea typeface="Arial-Rounded" panose="020B0500000000000000" pitchFamily="34" charset="0"/>
                <a:cs typeface="Arial" panose="020B0604020202020204" pitchFamily="34" charset="0"/>
              </a:rPr>
              <a:t>cóc</a:t>
            </a:r>
            <a:r>
              <a:rPr lang="en-US" sz="3200" dirty="0">
                <a:solidFill>
                  <a:srgbClr val="1B518B"/>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1B518B"/>
                </a:solidFill>
                <a:latin typeface="Arial" panose="020B0604020202020204" pitchFamily="34" charset="0"/>
                <a:ea typeface="Arial-Rounded" panose="020B0500000000000000" pitchFamily="34" charset="0"/>
                <a:cs typeface="Arial" panose="020B0604020202020204" pitchFamily="34" charset="0"/>
              </a:rPr>
              <a:t>khi</a:t>
            </a:r>
            <a:r>
              <a:rPr lang="en-US" sz="3200" dirty="0">
                <a:solidFill>
                  <a:srgbClr val="1B518B"/>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1B518B"/>
                </a:solidFill>
                <a:latin typeface="Arial" panose="020B0604020202020204" pitchFamily="34" charset="0"/>
                <a:ea typeface="Arial-Rounded" panose="020B0500000000000000" pitchFamily="34" charset="0"/>
                <a:cs typeface="Arial" panose="020B0604020202020204" pitchFamily="34" charset="0"/>
              </a:rPr>
              <a:t>đến</a:t>
            </a:r>
            <a:r>
              <a:rPr lang="en-US" sz="3200" dirty="0">
                <a:solidFill>
                  <a:srgbClr val="1B518B"/>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1B518B"/>
                </a:solidFill>
                <a:latin typeface="Arial" panose="020B0604020202020204" pitchFamily="34" charset="0"/>
                <a:ea typeface="Arial-Rounded" panose="020B0500000000000000" pitchFamily="34" charset="0"/>
                <a:cs typeface="Arial" panose="020B0604020202020204" pitchFamily="34" charset="0"/>
              </a:rPr>
              <a:t>nhà</a:t>
            </a:r>
            <a:r>
              <a:rPr lang="en-US" sz="3200" dirty="0">
                <a:solidFill>
                  <a:srgbClr val="1B518B"/>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1B518B"/>
                </a:solidFill>
                <a:latin typeface="Arial" panose="020B0604020202020204" pitchFamily="34" charset="0"/>
                <a:ea typeface="Arial-Rounded" panose="020B0500000000000000" pitchFamily="34" charset="0"/>
                <a:cs typeface="Arial" panose="020B0604020202020204" pitchFamily="34" charset="0"/>
              </a:rPr>
              <a:t>Trời</a:t>
            </a:r>
            <a:r>
              <a:rPr lang="en-US" sz="3200" dirty="0">
                <a:solidFill>
                  <a:srgbClr val="1B518B"/>
                </a:solidFill>
                <a:latin typeface="Arial" panose="020B0604020202020204" pitchFamily="34" charset="0"/>
                <a:ea typeface="Arial-Rounded" panose="020B0500000000000000" pitchFamily="34" charset="0"/>
                <a:cs typeface="Arial" panose="020B0604020202020204" pitchFamily="34" charset="0"/>
              </a:rPr>
              <a:t>.</a:t>
            </a:r>
          </a:p>
        </p:txBody>
      </p:sp>
      <p:pic>
        <p:nvPicPr>
          <p:cNvPr id="15" name="Picture 14">
            <a:extLst>
              <a:ext uri="{FF2B5EF4-FFF2-40B4-BE49-F238E27FC236}">
                <a16:creationId xmlns:a16="http://schemas.microsoft.com/office/drawing/2014/main" id="{C2D6DACA-234D-4E74-85B8-0E4721EC071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021" t="4476" r="21482" b="4440"/>
          <a:stretch/>
        </p:blipFill>
        <p:spPr>
          <a:xfrm>
            <a:off x="771896" y="1006860"/>
            <a:ext cx="736203" cy="100584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445418256"/>
              </p:ext>
            </p:extLst>
          </p:nvPr>
        </p:nvGraphicFramePr>
        <p:xfrm>
          <a:off x="1992670" y="2012700"/>
          <a:ext cx="8128000" cy="2316480"/>
        </p:xfrm>
        <a:graphic>
          <a:graphicData uri="http://schemas.openxmlformats.org/drawingml/2006/table">
            <a:tbl>
              <a:tblPr firstRow="1" bandRow="1">
                <a:tableStyleId>{21E4AEA4-8DFA-4A89-87EB-49C32662AFE0}</a:tableStyleId>
              </a:tblPr>
              <a:tblGrid>
                <a:gridCol w="4064000">
                  <a:extLst>
                    <a:ext uri="{9D8B030D-6E8A-4147-A177-3AD203B41FA5}">
                      <a16:colId xmlns:a16="http://schemas.microsoft.com/office/drawing/2014/main" val="4034106832"/>
                    </a:ext>
                  </a:extLst>
                </a:gridCol>
                <a:gridCol w="4064000">
                  <a:extLst>
                    <a:ext uri="{9D8B030D-6E8A-4147-A177-3AD203B41FA5}">
                      <a16:colId xmlns:a16="http://schemas.microsoft.com/office/drawing/2014/main" val="3365776363"/>
                    </a:ext>
                  </a:extLst>
                </a:gridCol>
              </a:tblGrid>
              <a:tr h="370840">
                <a:tc>
                  <a:txBody>
                    <a:bodyPr/>
                    <a:lstStyle/>
                    <a:p>
                      <a:pPr algn="ctr"/>
                      <a:r>
                        <a:rPr lang="en-US" sz="3200" dirty="0" smtClean="0">
                          <a:latin typeface="Arial" panose="020B0604020202020204" pitchFamily="34" charset="0"/>
                          <a:cs typeface="Arial" panose="020B0604020202020204" pitchFamily="34" charset="0"/>
                        </a:rPr>
                        <a:t>Con </a:t>
                      </a:r>
                      <a:r>
                        <a:rPr lang="en-US" sz="3200" dirty="0" err="1" smtClean="0">
                          <a:latin typeface="Arial" panose="020B0604020202020204" pitchFamily="34" charset="0"/>
                          <a:cs typeface="Arial" panose="020B0604020202020204" pitchFamily="34" charset="0"/>
                        </a:rPr>
                        <a:t>vật</a:t>
                      </a:r>
                      <a:endParaRPr lang="en-US" sz="3200" dirty="0">
                        <a:solidFill>
                          <a:srgbClr val="002060"/>
                        </a:solidFill>
                        <a:latin typeface="Arial" panose="020B0604020202020204" pitchFamily="34" charset="0"/>
                        <a:cs typeface="Arial" panose="020B0604020202020204" pitchFamily="34" charset="0"/>
                      </a:endParaRPr>
                    </a:p>
                  </a:txBody>
                  <a:tcPr/>
                </a:tc>
                <a:tc>
                  <a:txBody>
                    <a:bodyPr/>
                    <a:lstStyle/>
                    <a:p>
                      <a:pPr algn="ctr"/>
                      <a:r>
                        <a:rPr lang="en-US" sz="3200" dirty="0" err="1" smtClean="0">
                          <a:latin typeface="Arial" panose="020B0604020202020204" pitchFamily="34" charset="0"/>
                          <a:cs typeface="Arial" panose="020B0604020202020204" pitchFamily="34" charset="0"/>
                        </a:rPr>
                        <a:t>Vị</a:t>
                      </a:r>
                      <a:r>
                        <a:rPr lang="en-US" sz="3200" baseline="0" dirty="0" smtClean="0">
                          <a:latin typeface="Arial" panose="020B0604020202020204" pitchFamily="34" charset="0"/>
                          <a:cs typeface="Arial" panose="020B0604020202020204" pitchFamily="34" charset="0"/>
                        </a:rPr>
                        <a:t> </a:t>
                      </a:r>
                      <a:r>
                        <a:rPr lang="en-US" sz="3200" baseline="0" dirty="0" err="1" smtClean="0">
                          <a:latin typeface="Arial" panose="020B0604020202020204" pitchFamily="34" charset="0"/>
                          <a:cs typeface="Arial" panose="020B0604020202020204" pitchFamily="34" charset="0"/>
                        </a:rPr>
                        <a:t>trí</a:t>
                      </a:r>
                      <a:endParaRPr lang="en-US" sz="3200" dirty="0">
                        <a:solidFill>
                          <a:srgbClr val="00206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64427143"/>
                  </a:ext>
                </a:extLst>
              </a:tr>
              <a:tr h="370840">
                <a:tc>
                  <a:txBody>
                    <a:bodyPr/>
                    <a:lstStyle/>
                    <a:p>
                      <a:r>
                        <a:rPr lang="en-US" sz="3200" dirty="0" smtClean="0">
                          <a:latin typeface="Arial" panose="020B0604020202020204" pitchFamily="34" charset="0"/>
                          <a:cs typeface="Arial" panose="020B0604020202020204" pitchFamily="34" charset="0"/>
                        </a:rPr>
                        <a:t>c</a:t>
                      </a:r>
                      <a:r>
                        <a:rPr lang="vi-VN" sz="3200" dirty="0" smtClean="0"/>
                        <a:t>ua</a:t>
                      </a:r>
                      <a:endParaRPr lang="en-US" sz="3200" dirty="0">
                        <a:latin typeface="Arial" panose="020B0604020202020204" pitchFamily="34" charset="0"/>
                        <a:cs typeface="Arial" panose="020B0604020202020204" pitchFamily="34" charset="0"/>
                      </a:endParaRPr>
                    </a:p>
                  </a:txBody>
                  <a:tcPr/>
                </a:tc>
                <a:tc>
                  <a:txBody>
                    <a:bodyPr/>
                    <a:lstStyle/>
                    <a:p>
                      <a:r>
                        <a:rPr lang="vi-VN" sz="3200" dirty="0" smtClean="0"/>
                        <a:t>trong chum nước</a:t>
                      </a:r>
                      <a:endParaRPr lang="en-US"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87852791"/>
                  </a:ext>
                </a:extLst>
              </a:tr>
              <a:tr h="370840">
                <a:tc>
                  <a:txBody>
                    <a:bodyPr/>
                    <a:lstStyle/>
                    <a:p>
                      <a:r>
                        <a:rPr lang="vi-VN" sz="3200" dirty="0" smtClean="0"/>
                        <a:t>ong</a:t>
                      </a:r>
                      <a:endParaRPr lang="en-US" sz="3200" dirty="0">
                        <a:latin typeface="Arial" panose="020B0604020202020204" pitchFamily="34" charset="0"/>
                        <a:cs typeface="Arial" panose="020B0604020202020204" pitchFamily="34" charset="0"/>
                      </a:endParaRPr>
                    </a:p>
                  </a:txBody>
                  <a:tcPr/>
                </a:tc>
                <a:tc>
                  <a:txBody>
                    <a:bodyPr/>
                    <a:lstStyle/>
                    <a:p>
                      <a:r>
                        <a:rPr lang="vi-VN" sz="3200" dirty="0" smtClean="0"/>
                        <a:t>sau cánh cửa</a:t>
                      </a:r>
                      <a:endParaRPr lang="en-US"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92838956"/>
                  </a:ext>
                </a:extLst>
              </a:tr>
              <a:tr h="370840">
                <a:tc>
                  <a:txBody>
                    <a:bodyPr/>
                    <a:lstStyle/>
                    <a:p>
                      <a:r>
                        <a:rPr lang="vi-VN" sz="3200" dirty="0" smtClean="0"/>
                        <a:t>cáo, gấu, cọp </a:t>
                      </a:r>
                      <a:endParaRPr lang="en-US" sz="3200" dirty="0">
                        <a:latin typeface="Arial" panose="020B0604020202020204" pitchFamily="34" charset="0"/>
                        <a:cs typeface="Arial" panose="020B0604020202020204" pitchFamily="34" charset="0"/>
                      </a:endParaRPr>
                    </a:p>
                  </a:txBody>
                  <a:tcPr/>
                </a:tc>
                <a:tc>
                  <a:txBody>
                    <a:bodyPr/>
                    <a:lstStyle/>
                    <a:p>
                      <a:r>
                        <a:rPr lang="vi-VN" sz="3200" dirty="0" smtClean="0"/>
                        <a:t>ở hai bên cánh cửa</a:t>
                      </a:r>
                      <a:endParaRPr lang="en-US"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85954171"/>
                  </a:ext>
                </a:extLst>
              </a:tr>
            </a:tbl>
          </a:graphicData>
        </a:graphic>
      </p:graphicFrame>
    </p:spTree>
    <p:extLst>
      <p:ext uri="{BB962C8B-B14F-4D97-AF65-F5344CB8AC3E}">
        <p14:creationId xmlns:p14="http://schemas.microsoft.com/office/powerpoint/2010/main" val="279707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F900418-DF07-441F-9DBB-7BB014B78E9C}"/>
              </a:ext>
            </a:extLst>
          </p:cNvPr>
          <p:cNvSpPr txBox="1"/>
          <p:nvPr/>
        </p:nvSpPr>
        <p:spPr>
          <a:xfrm>
            <a:off x="1488435" y="1075686"/>
            <a:ext cx="9574661"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3. </a:t>
            </a:r>
            <a:r>
              <a:rPr kumimoji="0" lang="vi-VN" sz="2800" i="0" u="none" strike="noStrike" kern="1200" cap="none" spc="0" normalizeH="0" baseline="0" noProof="0" dirty="0">
                <a:ln>
                  <a:noFill/>
                </a:ln>
                <a:solidFill>
                  <a:srgbClr val="1B518B"/>
                </a:solidFill>
                <a:effectLst/>
                <a:uLnTx/>
                <a:uFillTx/>
                <a:latin typeface="Arial" panose="020B0604020202020204" pitchFamily="34" charset="0"/>
                <a:ea typeface="Arial-Rounded" panose="020B0500000000000000" pitchFamily="34" charset="0"/>
                <a:cs typeface="Arial" panose="020B0604020202020204" pitchFamily="34" charset="0"/>
              </a:rPr>
              <a:t>Đội quân của cóc và đội quân nhà Trời đã giao chiến với nhau như thế nào?</a:t>
            </a:r>
          </a:p>
        </p:txBody>
      </p:sp>
      <p:pic>
        <p:nvPicPr>
          <p:cNvPr id="15" name="Picture 14">
            <a:extLst>
              <a:ext uri="{FF2B5EF4-FFF2-40B4-BE49-F238E27FC236}">
                <a16:creationId xmlns:a16="http://schemas.microsoft.com/office/drawing/2014/main" id="{C2D6DACA-234D-4E74-85B8-0E4721EC071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021" t="4476" r="21482" b="4440"/>
          <a:stretch/>
        </p:blipFill>
        <p:spPr>
          <a:xfrm>
            <a:off x="752232" y="1075686"/>
            <a:ext cx="736203" cy="1005840"/>
          </a:xfrm>
          <a:prstGeom prst="rect">
            <a:avLst/>
          </a:prstGeom>
        </p:spPr>
      </p:pic>
      <p:sp>
        <p:nvSpPr>
          <p:cNvPr id="2" name="Arrow: Right 1">
            <a:extLst>
              <a:ext uri="{FF2B5EF4-FFF2-40B4-BE49-F238E27FC236}">
                <a16:creationId xmlns:a16="http://schemas.microsoft.com/office/drawing/2014/main" id="{C5083311-028F-4C38-AD20-AB716B751208}"/>
              </a:ext>
            </a:extLst>
          </p:cNvPr>
          <p:cNvSpPr/>
          <p:nvPr/>
        </p:nvSpPr>
        <p:spPr>
          <a:xfrm>
            <a:off x="5153153" y="2208806"/>
            <a:ext cx="239697" cy="97656"/>
          </a:xfrm>
          <a:prstGeom prst="rightArrow">
            <a:avLst>
              <a:gd name="adj1" fmla="val 53690"/>
              <a:gd name="adj2" fmla="val 131241"/>
            </a:avLst>
          </a:prstGeom>
          <a:solidFill>
            <a:srgbClr val="FF99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BAAFBF4-AA43-4B63-91EA-112D67B1500F}"/>
              </a:ext>
            </a:extLst>
          </p:cNvPr>
          <p:cNvSpPr txBox="1"/>
          <p:nvPr/>
        </p:nvSpPr>
        <p:spPr>
          <a:xfrm>
            <a:off x="1761884" y="2053704"/>
            <a:ext cx="3213716" cy="442674"/>
          </a:xfrm>
          <a:prstGeom prst="roundRect">
            <a:avLst/>
          </a:prstGeom>
          <a:solidFill>
            <a:srgbClr val="D3EFFB"/>
          </a:solidFill>
          <a:ln>
            <a:solidFill>
              <a:schemeClr val="accent1">
                <a:lumMod val="50000"/>
              </a:schemeClr>
            </a:solidFill>
          </a:ln>
        </p:spPr>
        <p:txBody>
          <a:bodyPr wrap="square" rtlCol="0">
            <a:spAutoFit/>
          </a:bodyPr>
          <a:lstStyle/>
          <a:p>
            <a:r>
              <a:rPr lang="vi-VN" sz="2000" dirty="0">
                <a:solidFill>
                  <a:srgbClr val="000000"/>
                </a:solidFill>
                <a:latin typeface="Arial" panose="020B0604020202020204" pitchFamily="34" charset="0"/>
                <a:ea typeface="Arial-Rounded" panose="020B0500000000000000" pitchFamily="34" charset="0"/>
                <a:cs typeface="Arial" panose="020B0604020202020204" pitchFamily="34" charset="0"/>
              </a:rPr>
              <a:t>Cóc đánh trống</a:t>
            </a:r>
          </a:p>
        </p:txBody>
      </p:sp>
      <p:sp>
        <p:nvSpPr>
          <p:cNvPr id="11" name="TextBox 10">
            <a:extLst>
              <a:ext uri="{FF2B5EF4-FFF2-40B4-BE49-F238E27FC236}">
                <a16:creationId xmlns:a16="http://schemas.microsoft.com/office/drawing/2014/main" id="{B3073ADD-E002-4FC1-B1E5-3705416D7B2B}"/>
              </a:ext>
            </a:extLst>
          </p:cNvPr>
          <p:cNvSpPr txBox="1"/>
          <p:nvPr/>
        </p:nvSpPr>
        <p:spPr>
          <a:xfrm>
            <a:off x="5561524" y="2068985"/>
            <a:ext cx="4457547" cy="442674"/>
          </a:xfrm>
          <a:prstGeom prst="roundRect">
            <a:avLst/>
          </a:prstGeom>
          <a:solidFill>
            <a:srgbClr val="FFF4DE"/>
          </a:solidFill>
          <a:ln>
            <a:solidFill>
              <a:schemeClr val="accent2">
                <a:lumMod val="50000"/>
              </a:schemeClr>
            </a:solidFill>
          </a:ln>
        </p:spPr>
        <p:txBody>
          <a:bodyPr wrap="square" rtlCol="0">
            <a:spAutoFit/>
          </a:bodyPr>
          <a:lstStyle/>
          <a:p>
            <a:pPr lvl="0" algn="just"/>
            <a:r>
              <a:rPr lang="en-US" sz="2000" dirty="0">
                <a:solidFill>
                  <a:srgbClr val="000000"/>
                </a:solidFill>
                <a:latin typeface="Arial" panose="020B0604020202020204" pitchFamily="34" charset="0"/>
                <a:ea typeface="Arial-Rounded" panose="020B0500000000000000" pitchFamily="34" charset="0"/>
                <a:cs typeface="Arial" panose="020B0604020202020204" pitchFamily="34" charset="0"/>
              </a:rPr>
              <a:t>T</a:t>
            </a:r>
            <a:r>
              <a:rPr lang="vi-VN" sz="2000" dirty="0">
                <a:solidFill>
                  <a:srgbClr val="000000"/>
                </a:solidFill>
                <a:latin typeface="Arial" panose="020B0604020202020204" pitchFamily="34" charset="0"/>
                <a:ea typeface="Arial-Rounded" panose="020B0500000000000000" pitchFamily="34" charset="0"/>
                <a:cs typeface="Arial" panose="020B0604020202020204" pitchFamily="34" charset="0"/>
              </a:rPr>
              <a:t>rời sai gà ra trị </a:t>
            </a:r>
            <a:r>
              <a:rPr lang="en-US" sz="2000" dirty="0" err="1" smtClean="0">
                <a:solidFill>
                  <a:srgbClr val="000000"/>
                </a:solidFill>
                <a:latin typeface="Arial" panose="020B0604020202020204" pitchFamily="34" charset="0"/>
                <a:ea typeface="Arial-Rounded" panose="020B0500000000000000" pitchFamily="34" charset="0"/>
                <a:cs typeface="Arial" panose="020B0604020202020204" pitchFamily="34" charset="0"/>
              </a:rPr>
              <a:t>tội</a:t>
            </a:r>
            <a:r>
              <a:rPr lang="en-US" sz="20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vi-VN" sz="20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cóc</a:t>
            </a:r>
            <a:r>
              <a:rPr lang="vi-VN" sz="20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p:txBody>
      </p:sp>
      <p:sp>
        <p:nvSpPr>
          <p:cNvPr id="12" name="Arrow: Right 11">
            <a:extLst>
              <a:ext uri="{FF2B5EF4-FFF2-40B4-BE49-F238E27FC236}">
                <a16:creationId xmlns:a16="http://schemas.microsoft.com/office/drawing/2014/main" id="{6A3D7B60-F5FD-4F41-A969-B97316973B5E}"/>
              </a:ext>
            </a:extLst>
          </p:cNvPr>
          <p:cNvSpPr/>
          <p:nvPr/>
        </p:nvSpPr>
        <p:spPr>
          <a:xfrm>
            <a:off x="5153153" y="2684443"/>
            <a:ext cx="239697" cy="97656"/>
          </a:xfrm>
          <a:prstGeom prst="rightArrow">
            <a:avLst>
              <a:gd name="adj1" fmla="val 53690"/>
              <a:gd name="adj2" fmla="val 131241"/>
            </a:avLst>
          </a:prstGeom>
          <a:solidFill>
            <a:srgbClr val="FF99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4E393AB3-D2AD-4B66-856A-8E7093C341E8}"/>
              </a:ext>
            </a:extLst>
          </p:cNvPr>
          <p:cNvSpPr txBox="1"/>
          <p:nvPr/>
        </p:nvSpPr>
        <p:spPr>
          <a:xfrm>
            <a:off x="1761884" y="2529341"/>
            <a:ext cx="3213716" cy="442674"/>
          </a:xfrm>
          <a:prstGeom prst="roundRect">
            <a:avLst/>
          </a:prstGeom>
          <a:solidFill>
            <a:srgbClr val="D3EFFB"/>
          </a:solidFill>
          <a:ln>
            <a:solidFill>
              <a:schemeClr val="accent1">
                <a:lumMod val="50000"/>
              </a:schemeClr>
            </a:solidFill>
          </a:ln>
        </p:spPr>
        <p:txBody>
          <a:bodyPr wrap="square" rtlCol="0">
            <a:spAutoFit/>
          </a:bodyPr>
          <a:lstStyle/>
          <a:p>
            <a:r>
              <a:rPr lang="vi-VN" sz="2000" dirty="0">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20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0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vừa</a:t>
            </a:r>
            <a:r>
              <a:rPr lang="vi-VN" sz="2000" dirty="0">
                <a:solidFill>
                  <a:srgbClr val="000000"/>
                </a:solidFill>
                <a:latin typeface="Arial" panose="020B0604020202020204" pitchFamily="34" charset="0"/>
                <a:ea typeface="Arial-Rounded" panose="020B0500000000000000" pitchFamily="34" charset="0"/>
                <a:cs typeface="Arial" panose="020B0604020202020204" pitchFamily="34" charset="0"/>
              </a:rPr>
              <a:t> bay ra</a:t>
            </a:r>
          </a:p>
        </p:txBody>
      </p:sp>
      <p:sp>
        <p:nvSpPr>
          <p:cNvPr id="18" name="TextBox 17">
            <a:extLst>
              <a:ext uri="{FF2B5EF4-FFF2-40B4-BE49-F238E27FC236}">
                <a16:creationId xmlns:a16="http://schemas.microsoft.com/office/drawing/2014/main" id="{66652A1D-050C-4B52-B5DE-DB176B3FD2B7}"/>
              </a:ext>
            </a:extLst>
          </p:cNvPr>
          <p:cNvSpPr txBox="1"/>
          <p:nvPr/>
        </p:nvSpPr>
        <p:spPr>
          <a:xfrm>
            <a:off x="5561524" y="2544622"/>
            <a:ext cx="4457547" cy="442674"/>
          </a:xfrm>
          <a:prstGeom prst="roundRect">
            <a:avLst/>
          </a:prstGeom>
          <a:solidFill>
            <a:srgbClr val="FFF4DE"/>
          </a:solidFill>
          <a:ln>
            <a:solidFill>
              <a:schemeClr val="accent2">
                <a:lumMod val="50000"/>
              </a:schemeClr>
            </a:solidFill>
          </a:ln>
        </p:spPr>
        <p:txBody>
          <a:bodyPr wrap="square" rtlCol="0">
            <a:spAutoFit/>
          </a:bodyPr>
          <a:lstStyle/>
          <a:p>
            <a:pPr lvl="0" algn="just"/>
            <a:r>
              <a:rPr lang="en-US" sz="2000" dirty="0">
                <a:solidFill>
                  <a:srgbClr val="000000"/>
                </a:solidFill>
                <a:latin typeface="Arial" panose="020B0604020202020204" pitchFamily="34" charset="0"/>
                <a:ea typeface="Arial-Rounded" panose="020B0500000000000000" pitchFamily="34" charset="0"/>
                <a:cs typeface="Arial" panose="020B0604020202020204" pitchFamily="34" charset="0"/>
              </a:rPr>
              <a:t>C</a:t>
            </a:r>
            <a:r>
              <a:rPr lang="vi-VN" sz="2000" dirty="0">
                <a:solidFill>
                  <a:srgbClr val="000000"/>
                </a:solidFill>
                <a:latin typeface="Arial" panose="020B0604020202020204" pitchFamily="34" charset="0"/>
                <a:ea typeface="Arial-Rounded" panose="020B0500000000000000" pitchFamily="34" charset="0"/>
                <a:cs typeface="Arial" panose="020B0604020202020204" pitchFamily="34" charset="0"/>
              </a:rPr>
              <a:t>áo nhảy</a:t>
            </a:r>
            <a:r>
              <a:rPr lang="en-US" sz="20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000" dirty="0" err="1">
                <a:solidFill>
                  <a:srgbClr val="000000"/>
                </a:solidFill>
                <a:latin typeface="Arial" panose="020B0604020202020204" pitchFamily="34" charset="0"/>
                <a:ea typeface="Arial-Rounded" panose="020B0500000000000000" pitchFamily="34" charset="0"/>
                <a:cs typeface="Arial" panose="020B0604020202020204" pitchFamily="34" charset="0"/>
              </a:rPr>
              <a:t>xổ</a:t>
            </a:r>
            <a:r>
              <a:rPr lang="vi-VN" sz="2000" dirty="0">
                <a:solidFill>
                  <a:srgbClr val="000000"/>
                </a:solidFill>
                <a:latin typeface="Arial" panose="020B0604020202020204" pitchFamily="34" charset="0"/>
                <a:ea typeface="Arial-Rounded" panose="020B0500000000000000" pitchFamily="34" charset="0"/>
                <a:cs typeface="Arial" panose="020B0604020202020204" pitchFamily="34" charset="0"/>
              </a:rPr>
              <a:t> tới cắn </a:t>
            </a:r>
            <a:r>
              <a:rPr lang="vi-VN" sz="20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cổ</a:t>
            </a:r>
            <a:r>
              <a:rPr lang="en-US" sz="20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000" dirty="0" err="1" smtClean="0">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vi-VN" sz="20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vi-VN" sz="2000" dirty="0">
                <a:solidFill>
                  <a:srgbClr val="000000"/>
                </a:solidFill>
                <a:latin typeface="Arial" panose="020B0604020202020204" pitchFamily="34" charset="0"/>
                <a:ea typeface="Arial-Rounded" panose="020B0500000000000000" pitchFamily="34" charset="0"/>
                <a:cs typeface="Arial" panose="020B0604020202020204" pitchFamily="34" charset="0"/>
              </a:rPr>
              <a:t>tha đi.</a:t>
            </a:r>
          </a:p>
        </p:txBody>
      </p:sp>
      <p:sp>
        <p:nvSpPr>
          <p:cNvPr id="19" name="Arrow: Right 18">
            <a:extLst>
              <a:ext uri="{FF2B5EF4-FFF2-40B4-BE49-F238E27FC236}">
                <a16:creationId xmlns:a16="http://schemas.microsoft.com/office/drawing/2014/main" id="{8BDA976D-8025-4B9A-8651-A7E49BFD3AE4}"/>
              </a:ext>
            </a:extLst>
          </p:cNvPr>
          <p:cNvSpPr/>
          <p:nvPr/>
        </p:nvSpPr>
        <p:spPr>
          <a:xfrm>
            <a:off x="5153153" y="3185306"/>
            <a:ext cx="239697" cy="97656"/>
          </a:xfrm>
          <a:prstGeom prst="rightArrow">
            <a:avLst>
              <a:gd name="adj1" fmla="val 53690"/>
              <a:gd name="adj2" fmla="val 131241"/>
            </a:avLst>
          </a:prstGeom>
          <a:solidFill>
            <a:srgbClr val="FF99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89258C4-8160-43E9-87C9-F6565EBE3A4F}"/>
              </a:ext>
            </a:extLst>
          </p:cNvPr>
          <p:cNvSpPr txBox="1"/>
          <p:nvPr/>
        </p:nvSpPr>
        <p:spPr>
          <a:xfrm>
            <a:off x="1761884" y="3030204"/>
            <a:ext cx="3213716" cy="442674"/>
          </a:xfrm>
          <a:prstGeom prst="roundRect">
            <a:avLst/>
          </a:prstGeom>
          <a:solidFill>
            <a:srgbClr val="D3EFFB"/>
          </a:solidFill>
          <a:ln>
            <a:solidFill>
              <a:schemeClr val="accent1">
                <a:lumMod val="50000"/>
              </a:schemeClr>
            </a:solidFill>
          </a:ln>
        </p:spPr>
        <p:txBody>
          <a:bodyPr wrap="square" rtlCol="0">
            <a:spAutoFit/>
          </a:bodyPr>
          <a:lstStyle/>
          <a:p>
            <a:r>
              <a:rPr lang="vi-VN" sz="2000" dirty="0">
                <a:solidFill>
                  <a:srgbClr val="000000"/>
                </a:solidFill>
                <a:latin typeface="Arial" panose="020B0604020202020204" pitchFamily="34" charset="0"/>
                <a:ea typeface="Arial-Rounded" panose="020B0500000000000000" pitchFamily="34" charset="0"/>
                <a:cs typeface="Arial" panose="020B0604020202020204" pitchFamily="34" charset="0"/>
              </a:rPr>
              <a:t>Trời sai chó ra bắt cáo</a:t>
            </a:r>
          </a:p>
        </p:txBody>
      </p:sp>
      <p:sp>
        <p:nvSpPr>
          <p:cNvPr id="21" name="TextBox 20">
            <a:extLst>
              <a:ext uri="{FF2B5EF4-FFF2-40B4-BE49-F238E27FC236}">
                <a16:creationId xmlns:a16="http://schemas.microsoft.com/office/drawing/2014/main" id="{9479EEBD-F5BA-447E-AAC8-86A5418CBB44}"/>
              </a:ext>
            </a:extLst>
          </p:cNvPr>
          <p:cNvSpPr txBox="1"/>
          <p:nvPr/>
        </p:nvSpPr>
        <p:spPr>
          <a:xfrm>
            <a:off x="5561524" y="3045485"/>
            <a:ext cx="4457547" cy="442674"/>
          </a:xfrm>
          <a:prstGeom prst="roundRect">
            <a:avLst/>
          </a:prstGeom>
          <a:solidFill>
            <a:srgbClr val="FFF4DE"/>
          </a:solidFill>
          <a:ln>
            <a:solidFill>
              <a:schemeClr val="accent2">
                <a:lumMod val="50000"/>
              </a:schemeClr>
            </a:solidFill>
          </a:ln>
        </p:spPr>
        <p:txBody>
          <a:bodyPr wrap="square" rtlCol="0">
            <a:spAutoFit/>
          </a:bodyPr>
          <a:lstStyle/>
          <a:p>
            <a:pPr lvl="0" algn="just"/>
            <a:r>
              <a:rPr lang="en-US" sz="2000" dirty="0" err="1" smtClean="0">
                <a:solidFill>
                  <a:srgbClr val="000000"/>
                </a:solidFill>
                <a:latin typeface="Arial" panose="020B0604020202020204" pitchFamily="34" charset="0"/>
                <a:ea typeface="Arial-Rounded" panose="020B0500000000000000" pitchFamily="34" charset="0"/>
                <a:cs typeface="Arial" panose="020B0604020202020204" pitchFamily="34" charset="0"/>
              </a:rPr>
              <a:t>Chó</a:t>
            </a:r>
            <a:r>
              <a:rPr lang="en-US" sz="20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 v</a:t>
            </a:r>
            <a:r>
              <a:rPr lang="vi-VN" sz="20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ừa </a:t>
            </a:r>
            <a:r>
              <a:rPr lang="vi-VN" sz="2000" dirty="0">
                <a:solidFill>
                  <a:srgbClr val="000000"/>
                </a:solidFill>
                <a:latin typeface="Arial" panose="020B0604020202020204" pitchFamily="34" charset="0"/>
                <a:ea typeface="Arial-Rounded" panose="020B0500000000000000" pitchFamily="34" charset="0"/>
                <a:cs typeface="Arial" panose="020B0604020202020204" pitchFamily="34" charset="0"/>
              </a:rPr>
              <a:t>đến cửa, gấu quật </a:t>
            </a:r>
            <a:r>
              <a:rPr lang="vi-VN" sz="2000">
                <a:solidFill>
                  <a:srgbClr val="000000"/>
                </a:solidFill>
                <a:latin typeface="Arial" panose="020B0604020202020204" pitchFamily="34" charset="0"/>
                <a:ea typeface="Arial-Rounded" panose="020B0500000000000000" pitchFamily="34" charset="0"/>
                <a:cs typeface="Arial" panose="020B0604020202020204" pitchFamily="34" charset="0"/>
              </a:rPr>
              <a:t>chó </a:t>
            </a:r>
            <a:r>
              <a:rPr lang="vi-VN" sz="2000" smtClean="0">
                <a:solidFill>
                  <a:srgbClr val="000000"/>
                </a:solidFill>
                <a:latin typeface="Arial" panose="020B0604020202020204" pitchFamily="34" charset="0"/>
                <a:ea typeface="Arial-Rounded" panose="020B0500000000000000" pitchFamily="34" charset="0"/>
                <a:cs typeface="Arial" panose="020B0604020202020204" pitchFamily="34" charset="0"/>
              </a:rPr>
              <a:t>chết.</a:t>
            </a:r>
            <a:endParaRPr lang="vi-VN" sz="2000" dirty="0">
              <a:solidFill>
                <a:srgbClr val="000000"/>
              </a:solidFill>
              <a:latin typeface="Arial" panose="020B0604020202020204" pitchFamily="34" charset="0"/>
              <a:ea typeface="Arial-Rounded" panose="020B0500000000000000" pitchFamily="34" charset="0"/>
              <a:cs typeface="Arial" panose="020B0604020202020204" pitchFamily="34" charset="0"/>
            </a:endParaRPr>
          </a:p>
        </p:txBody>
      </p:sp>
      <p:sp>
        <p:nvSpPr>
          <p:cNvPr id="22" name="Arrow: Right 21">
            <a:extLst>
              <a:ext uri="{FF2B5EF4-FFF2-40B4-BE49-F238E27FC236}">
                <a16:creationId xmlns:a16="http://schemas.microsoft.com/office/drawing/2014/main" id="{1842BCBF-A7E6-4B7E-B490-38790DE288B1}"/>
              </a:ext>
            </a:extLst>
          </p:cNvPr>
          <p:cNvSpPr/>
          <p:nvPr/>
        </p:nvSpPr>
        <p:spPr>
          <a:xfrm>
            <a:off x="5153153" y="3660943"/>
            <a:ext cx="239697" cy="97656"/>
          </a:xfrm>
          <a:prstGeom prst="rightArrow">
            <a:avLst>
              <a:gd name="adj1" fmla="val 53690"/>
              <a:gd name="adj2" fmla="val 131241"/>
            </a:avLst>
          </a:prstGeom>
          <a:solidFill>
            <a:srgbClr val="FF99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00CC1C34-0B26-406A-BFCC-2C6A7051C21C}"/>
              </a:ext>
            </a:extLst>
          </p:cNvPr>
          <p:cNvSpPr txBox="1"/>
          <p:nvPr/>
        </p:nvSpPr>
        <p:spPr>
          <a:xfrm>
            <a:off x="1761883" y="3505841"/>
            <a:ext cx="3213717" cy="442674"/>
          </a:xfrm>
          <a:prstGeom prst="roundRect">
            <a:avLst/>
          </a:prstGeom>
          <a:solidFill>
            <a:srgbClr val="D3EFFB"/>
          </a:solidFill>
          <a:ln>
            <a:solidFill>
              <a:schemeClr val="accent1">
                <a:lumMod val="50000"/>
              </a:schemeClr>
            </a:solidFill>
          </a:ln>
        </p:spPr>
        <p:txBody>
          <a:bodyPr wrap="square" rtlCol="0">
            <a:spAutoFit/>
          </a:bodyPr>
          <a:lstStyle/>
          <a:p>
            <a:r>
              <a:rPr lang="en-US" sz="1900" dirty="0" err="1" smtClean="0">
                <a:solidFill>
                  <a:srgbClr val="000000"/>
                </a:solidFill>
                <a:latin typeface="Arial" panose="020B0604020202020204" pitchFamily="34" charset="0"/>
                <a:ea typeface="Arial-Rounded" panose="020B0500000000000000" pitchFamily="34" charset="0"/>
                <a:cs typeface="Arial" panose="020B0604020202020204" pitchFamily="34" charset="0"/>
              </a:rPr>
              <a:t>Trời</a:t>
            </a:r>
            <a:r>
              <a:rPr lang="en-US" sz="19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1900" dirty="0" err="1" smtClean="0">
                <a:solidFill>
                  <a:srgbClr val="000000"/>
                </a:solidFill>
                <a:latin typeface="Arial" panose="020B0604020202020204" pitchFamily="34" charset="0"/>
                <a:ea typeface="Arial-Rounded" panose="020B0500000000000000" pitchFamily="34" charset="0"/>
                <a:cs typeface="Arial" panose="020B0604020202020204" pitchFamily="34" charset="0"/>
              </a:rPr>
              <a:t>sai</a:t>
            </a:r>
            <a:r>
              <a:rPr lang="en-US" sz="19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vi-VN" sz="19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Thần </a:t>
            </a:r>
            <a:r>
              <a:rPr lang="vi-VN" sz="1900" dirty="0">
                <a:solidFill>
                  <a:srgbClr val="000000"/>
                </a:solidFill>
                <a:latin typeface="Arial" panose="020B0604020202020204" pitchFamily="34" charset="0"/>
                <a:ea typeface="Arial-Rounded" panose="020B0500000000000000" pitchFamily="34" charset="0"/>
                <a:cs typeface="Arial" panose="020B0604020202020204" pitchFamily="34" charset="0"/>
              </a:rPr>
              <a:t>Sét ra trị gấu</a:t>
            </a:r>
          </a:p>
        </p:txBody>
      </p:sp>
      <p:sp>
        <p:nvSpPr>
          <p:cNvPr id="24" name="TextBox 23">
            <a:extLst>
              <a:ext uri="{FF2B5EF4-FFF2-40B4-BE49-F238E27FC236}">
                <a16:creationId xmlns:a16="http://schemas.microsoft.com/office/drawing/2014/main" id="{F771FDC1-66EC-4ECA-B3E4-D0161A799A8D}"/>
              </a:ext>
            </a:extLst>
          </p:cNvPr>
          <p:cNvSpPr txBox="1"/>
          <p:nvPr/>
        </p:nvSpPr>
        <p:spPr>
          <a:xfrm>
            <a:off x="5561524" y="3521122"/>
            <a:ext cx="4110364" cy="442674"/>
          </a:xfrm>
          <a:prstGeom prst="roundRect">
            <a:avLst/>
          </a:prstGeom>
          <a:solidFill>
            <a:srgbClr val="FFF4DE"/>
          </a:solidFill>
          <a:ln>
            <a:solidFill>
              <a:schemeClr val="accent2">
                <a:lumMod val="50000"/>
              </a:schemeClr>
            </a:solidFill>
          </a:ln>
        </p:spPr>
        <p:txBody>
          <a:bodyPr wrap="square" rtlCol="0">
            <a:spAutoFit/>
          </a:bodyPr>
          <a:lstStyle/>
          <a:p>
            <a:pPr lvl="0" algn="just"/>
            <a:r>
              <a:rPr lang="en-US" sz="2000" dirty="0" err="1" smtClean="0">
                <a:solidFill>
                  <a:srgbClr val="000000"/>
                </a:solidFill>
                <a:latin typeface="Arial" panose="020B0604020202020204" pitchFamily="34" charset="0"/>
                <a:ea typeface="Arial-Rounded" panose="020B0500000000000000" pitchFamily="34" charset="0"/>
                <a:cs typeface="Arial" panose="020B0604020202020204" pitchFamily="34" charset="0"/>
              </a:rPr>
              <a:t>Thần</a:t>
            </a:r>
            <a:r>
              <a:rPr lang="en-US" sz="20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000" dirty="0" err="1" smtClean="0">
                <a:solidFill>
                  <a:srgbClr val="000000"/>
                </a:solidFill>
                <a:latin typeface="Arial" panose="020B0604020202020204" pitchFamily="34" charset="0"/>
                <a:ea typeface="Arial-Rounded" panose="020B0500000000000000" pitchFamily="34" charset="0"/>
                <a:cs typeface="Arial" panose="020B0604020202020204" pitchFamily="34" charset="0"/>
              </a:rPr>
              <a:t>Sét</a:t>
            </a:r>
            <a:r>
              <a:rPr lang="en-US" sz="20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000" dirty="0" err="1" smtClean="0">
                <a:solidFill>
                  <a:srgbClr val="000000"/>
                </a:solidFill>
                <a:latin typeface="Arial" panose="020B0604020202020204" pitchFamily="34" charset="0"/>
                <a:ea typeface="Arial-Rounded" panose="020B0500000000000000" pitchFamily="34" charset="0"/>
                <a:cs typeface="Arial" panose="020B0604020202020204" pitchFamily="34" charset="0"/>
              </a:rPr>
              <a:t>bị</a:t>
            </a:r>
            <a:r>
              <a:rPr lang="en-US" sz="20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000" dirty="0" err="1" smtClean="0">
                <a:solidFill>
                  <a:srgbClr val="000000"/>
                </a:solidFill>
                <a:latin typeface="Arial" panose="020B0604020202020204" pitchFamily="34" charset="0"/>
                <a:ea typeface="Arial-Rounded" panose="020B0500000000000000" pitchFamily="34" charset="0"/>
                <a:cs typeface="Arial" panose="020B0604020202020204" pitchFamily="34" charset="0"/>
              </a:rPr>
              <a:t>ong</a:t>
            </a:r>
            <a:r>
              <a:rPr lang="en-US" sz="20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vi-VN" sz="20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đốt </a:t>
            </a:r>
            <a:r>
              <a:rPr lang="vi-VN" sz="2000" dirty="0">
                <a:solidFill>
                  <a:srgbClr val="000000"/>
                </a:solidFill>
                <a:latin typeface="Arial" panose="020B0604020202020204" pitchFamily="34" charset="0"/>
                <a:ea typeface="Arial-Rounded" panose="020B0500000000000000" pitchFamily="34" charset="0"/>
                <a:cs typeface="Arial" panose="020B0604020202020204" pitchFamily="34" charset="0"/>
              </a:rPr>
              <a:t>túi bụi.</a:t>
            </a:r>
          </a:p>
        </p:txBody>
      </p:sp>
      <p:sp>
        <p:nvSpPr>
          <p:cNvPr id="25" name="Arrow: Right 24">
            <a:extLst>
              <a:ext uri="{FF2B5EF4-FFF2-40B4-BE49-F238E27FC236}">
                <a16:creationId xmlns:a16="http://schemas.microsoft.com/office/drawing/2014/main" id="{3A0E39C8-BA74-44D3-BA98-0EBCC9F3A202}"/>
              </a:ext>
            </a:extLst>
          </p:cNvPr>
          <p:cNvSpPr/>
          <p:nvPr/>
        </p:nvSpPr>
        <p:spPr>
          <a:xfrm>
            <a:off x="5153153" y="4151056"/>
            <a:ext cx="239697" cy="97656"/>
          </a:xfrm>
          <a:prstGeom prst="rightArrow">
            <a:avLst>
              <a:gd name="adj1" fmla="val 53690"/>
              <a:gd name="adj2" fmla="val 131241"/>
            </a:avLst>
          </a:prstGeom>
          <a:solidFill>
            <a:srgbClr val="FF99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FA9B171E-D6BD-4358-A313-FF50B4F173D8}"/>
              </a:ext>
            </a:extLst>
          </p:cNvPr>
          <p:cNvSpPr txBox="1"/>
          <p:nvPr/>
        </p:nvSpPr>
        <p:spPr>
          <a:xfrm>
            <a:off x="1761884" y="3995954"/>
            <a:ext cx="3213716" cy="425648"/>
          </a:xfrm>
          <a:prstGeom prst="roundRect">
            <a:avLst/>
          </a:prstGeom>
          <a:solidFill>
            <a:srgbClr val="D3EFFB"/>
          </a:solidFill>
          <a:ln>
            <a:solidFill>
              <a:schemeClr val="accent1">
                <a:lumMod val="50000"/>
              </a:schemeClr>
            </a:solidFill>
          </a:ln>
        </p:spPr>
        <p:txBody>
          <a:bodyPr wrap="square" rtlCol="0">
            <a:spAutoFit/>
          </a:bodyPr>
          <a:lstStyle/>
          <a:p>
            <a:r>
              <a:rPr lang="vi-VN" sz="1900" dirty="0">
                <a:solidFill>
                  <a:srgbClr val="000000"/>
                </a:solidFill>
                <a:latin typeface="Arial" panose="020B0604020202020204" pitchFamily="34" charset="0"/>
                <a:ea typeface="Arial-Rounded" panose="020B0500000000000000" pitchFamily="34" charset="0"/>
                <a:cs typeface="Arial" panose="020B0604020202020204" pitchFamily="34" charset="0"/>
              </a:rPr>
              <a:t>Thần nhảy vào chum</a:t>
            </a:r>
            <a:r>
              <a:rPr lang="en-US" sz="19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1900" dirty="0" err="1">
                <a:solidFill>
                  <a:srgbClr val="000000"/>
                </a:solidFill>
                <a:latin typeface="Arial" panose="020B0604020202020204" pitchFamily="34" charset="0"/>
                <a:ea typeface="Arial-Rounded" panose="020B0500000000000000" pitchFamily="34" charset="0"/>
                <a:cs typeface="Arial" panose="020B0604020202020204" pitchFamily="34" charset="0"/>
              </a:rPr>
              <a:t>nước</a:t>
            </a:r>
            <a:endParaRPr lang="vi-VN" sz="1900" dirty="0">
              <a:solidFill>
                <a:srgbClr val="000000"/>
              </a:solidFill>
              <a:latin typeface="Arial" panose="020B0604020202020204" pitchFamily="34" charset="0"/>
              <a:ea typeface="Arial-Rounded" panose="020B0500000000000000" pitchFamily="34" charset="0"/>
              <a:cs typeface="Arial" panose="020B0604020202020204" pitchFamily="34" charset="0"/>
            </a:endParaRPr>
          </a:p>
        </p:txBody>
      </p:sp>
      <p:sp>
        <p:nvSpPr>
          <p:cNvPr id="27" name="TextBox 26">
            <a:extLst>
              <a:ext uri="{FF2B5EF4-FFF2-40B4-BE49-F238E27FC236}">
                <a16:creationId xmlns:a16="http://schemas.microsoft.com/office/drawing/2014/main" id="{67DEC7A0-C7B1-49B8-B6E0-44313FBAACFA}"/>
              </a:ext>
            </a:extLst>
          </p:cNvPr>
          <p:cNvSpPr txBox="1"/>
          <p:nvPr/>
        </p:nvSpPr>
        <p:spPr>
          <a:xfrm>
            <a:off x="5561524" y="4011235"/>
            <a:ext cx="4110364" cy="442674"/>
          </a:xfrm>
          <a:prstGeom prst="roundRect">
            <a:avLst/>
          </a:prstGeom>
          <a:solidFill>
            <a:srgbClr val="FFF4DE"/>
          </a:solidFill>
          <a:ln>
            <a:solidFill>
              <a:schemeClr val="accent2">
                <a:lumMod val="50000"/>
              </a:schemeClr>
            </a:solidFill>
          </a:ln>
        </p:spPr>
        <p:txBody>
          <a:bodyPr wrap="square" rtlCol="0">
            <a:spAutoFit/>
          </a:bodyPr>
          <a:lstStyle/>
          <a:p>
            <a:pPr lvl="0" algn="just"/>
            <a:r>
              <a:rPr lang="en-US" sz="2000" dirty="0" err="1" smtClean="0">
                <a:solidFill>
                  <a:srgbClr val="000000"/>
                </a:solidFill>
                <a:latin typeface="Arial" panose="020B0604020202020204" pitchFamily="34" charset="0"/>
                <a:ea typeface="Arial-Rounded" panose="020B0500000000000000" pitchFamily="34" charset="0"/>
                <a:cs typeface="Arial" panose="020B0604020202020204" pitchFamily="34" charset="0"/>
              </a:rPr>
              <a:t>Thần</a:t>
            </a:r>
            <a:r>
              <a:rPr lang="en-US" sz="20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000" dirty="0" err="1" smtClean="0">
                <a:solidFill>
                  <a:srgbClr val="000000"/>
                </a:solidFill>
                <a:latin typeface="Arial" panose="020B0604020202020204" pitchFamily="34" charset="0"/>
                <a:ea typeface="Arial-Rounded" panose="020B0500000000000000" pitchFamily="34" charset="0"/>
                <a:cs typeface="Arial" panose="020B0604020202020204" pitchFamily="34" charset="0"/>
              </a:rPr>
              <a:t>bị</a:t>
            </a:r>
            <a:r>
              <a:rPr lang="en-US" sz="20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 c</a:t>
            </a:r>
            <a:r>
              <a:rPr lang="vi-VN" sz="20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ua</a:t>
            </a:r>
            <a:r>
              <a:rPr lang="en-US" sz="20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000" dirty="0" err="1">
                <a:solidFill>
                  <a:srgbClr val="000000"/>
                </a:solidFill>
                <a:latin typeface="Arial" panose="020B0604020202020204" pitchFamily="34" charset="0"/>
                <a:ea typeface="Arial-Rounded" panose="020B0500000000000000" pitchFamily="34" charset="0"/>
                <a:cs typeface="Arial" panose="020B0604020202020204" pitchFamily="34" charset="0"/>
              </a:rPr>
              <a:t>giơ</a:t>
            </a:r>
            <a:r>
              <a:rPr lang="en-US" sz="20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000" dirty="0" err="1">
                <a:solidFill>
                  <a:srgbClr val="000000"/>
                </a:solidFill>
                <a:latin typeface="Arial" panose="020B0604020202020204" pitchFamily="34" charset="0"/>
                <a:ea typeface="Arial-Rounded" panose="020B0500000000000000" pitchFamily="34" charset="0"/>
                <a:cs typeface="Arial" panose="020B0604020202020204" pitchFamily="34" charset="0"/>
              </a:rPr>
              <a:t>càng</a:t>
            </a:r>
            <a:r>
              <a:rPr lang="en-US" sz="2000" dirty="0">
                <a:solidFill>
                  <a:srgbClr val="000000"/>
                </a:solidFill>
                <a:latin typeface="Arial" panose="020B0604020202020204" pitchFamily="34" charset="0"/>
                <a:ea typeface="Arial-Rounded" panose="020B0500000000000000" pitchFamily="34" charset="0"/>
                <a:cs typeface="Arial" panose="020B0604020202020204" pitchFamily="34" charset="0"/>
              </a:rPr>
              <a:t> ra</a:t>
            </a:r>
            <a:r>
              <a:rPr lang="vi-VN" sz="2000" dirty="0">
                <a:solidFill>
                  <a:srgbClr val="000000"/>
                </a:solidFill>
                <a:latin typeface="Arial" panose="020B0604020202020204" pitchFamily="34" charset="0"/>
                <a:ea typeface="Arial-Rounded" panose="020B0500000000000000" pitchFamily="34" charset="0"/>
                <a:cs typeface="Arial" panose="020B0604020202020204" pitchFamily="34" charset="0"/>
              </a:rPr>
              <a:t> kẹp</a:t>
            </a:r>
            <a:r>
              <a:rPr lang="en-US" sz="2000" dirty="0">
                <a:solidFill>
                  <a:srgbClr val="000000"/>
                </a:solidFill>
                <a:latin typeface="Arial" panose="020B0604020202020204" pitchFamily="34" charset="0"/>
                <a:ea typeface="Arial-Rounded" panose="020B0500000000000000" pitchFamily="34" charset="0"/>
                <a:cs typeface="Arial" panose="020B0604020202020204" pitchFamily="34" charset="0"/>
              </a:rPr>
              <a:t>.</a:t>
            </a:r>
            <a:endParaRPr lang="vi-VN" sz="2000" dirty="0">
              <a:solidFill>
                <a:srgbClr val="000000"/>
              </a:solidFill>
              <a:latin typeface="Arial" panose="020B0604020202020204" pitchFamily="34" charset="0"/>
              <a:ea typeface="Arial-Rounded" panose="020B0500000000000000" pitchFamily="34" charset="0"/>
              <a:cs typeface="Arial" panose="020B0604020202020204" pitchFamily="34" charset="0"/>
            </a:endParaRPr>
          </a:p>
        </p:txBody>
      </p:sp>
      <p:sp>
        <p:nvSpPr>
          <p:cNvPr id="28" name="Arrow: Right 27">
            <a:extLst>
              <a:ext uri="{FF2B5EF4-FFF2-40B4-BE49-F238E27FC236}">
                <a16:creationId xmlns:a16="http://schemas.microsoft.com/office/drawing/2014/main" id="{35776D3C-D701-4DEC-9DCE-AE74AA8B15E8}"/>
              </a:ext>
            </a:extLst>
          </p:cNvPr>
          <p:cNvSpPr/>
          <p:nvPr/>
        </p:nvSpPr>
        <p:spPr>
          <a:xfrm>
            <a:off x="5153153" y="4675717"/>
            <a:ext cx="239697" cy="97656"/>
          </a:xfrm>
          <a:prstGeom prst="rightArrow">
            <a:avLst>
              <a:gd name="adj1" fmla="val 53690"/>
              <a:gd name="adj2" fmla="val 131241"/>
            </a:avLst>
          </a:prstGeom>
          <a:solidFill>
            <a:srgbClr val="FF99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9E3F24A7-3D1C-4968-80A5-5AF00E898816}"/>
              </a:ext>
            </a:extLst>
          </p:cNvPr>
          <p:cNvSpPr txBox="1"/>
          <p:nvPr/>
        </p:nvSpPr>
        <p:spPr>
          <a:xfrm>
            <a:off x="1761884" y="4520615"/>
            <a:ext cx="3213716" cy="442674"/>
          </a:xfrm>
          <a:prstGeom prst="roundRect">
            <a:avLst/>
          </a:prstGeom>
          <a:solidFill>
            <a:srgbClr val="D3EFFB"/>
          </a:solidFill>
          <a:ln>
            <a:solidFill>
              <a:schemeClr val="accent1">
                <a:lumMod val="50000"/>
              </a:schemeClr>
            </a:solidFill>
          </a:ln>
        </p:spPr>
        <p:txBody>
          <a:bodyPr wrap="square" rtlCol="0">
            <a:spAutoFit/>
          </a:bodyPr>
          <a:lstStyle/>
          <a:p>
            <a:r>
              <a:rPr lang="vi-VN" sz="2000" dirty="0">
                <a:solidFill>
                  <a:srgbClr val="000000"/>
                </a:solidFill>
                <a:latin typeface="Arial" panose="020B0604020202020204" pitchFamily="34" charset="0"/>
                <a:ea typeface="Arial-Rounded" panose="020B0500000000000000" pitchFamily="34" charset="0"/>
                <a:cs typeface="Arial" panose="020B0604020202020204" pitchFamily="34" charset="0"/>
              </a:rPr>
              <a:t>Thần nhảy </a:t>
            </a:r>
            <a:r>
              <a:rPr lang="en-US" sz="2000" dirty="0" err="1" smtClean="0">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20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vi-VN" sz="20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khỏi </a:t>
            </a:r>
            <a:r>
              <a:rPr lang="vi-VN" sz="2000" dirty="0">
                <a:solidFill>
                  <a:srgbClr val="000000"/>
                </a:solidFill>
                <a:latin typeface="Arial" panose="020B0604020202020204" pitchFamily="34" charset="0"/>
                <a:ea typeface="Arial-Rounded" panose="020B0500000000000000" pitchFamily="34" charset="0"/>
                <a:cs typeface="Arial" panose="020B0604020202020204" pitchFamily="34" charset="0"/>
              </a:rPr>
              <a:t>chum</a:t>
            </a:r>
          </a:p>
        </p:txBody>
      </p:sp>
      <p:sp>
        <p:nvSpPr>
          <p:cNvPr id="30" name="TextBox 29">
            <a:extLst>
              <a:ext uri="{FF2B5EF4-FFF2-40B4-BE49-F238E27FC236}">
                <a16:creationId xmlns:a16="http://schemas.microsoft.com/office/drawing/2014/main" id="{BED4468C-E14C-40D6-8CCB-C622AB4E917F}"/>
              </a:ext>
            </a:extLst>
          </p:cNvPr>
          <p:cNvSpPr txBox="1"/>
          <p:nvPr/>
        </p:nvSpPr>
        <p:spPr>
          <a:xfrm>
            <a:off x="5561524" y="4535896"/>
            <a:ext cx="3551069" cy="442674"/>
          </a:xfrm>
          <a:prstGeom prst="roundRect">
            <a:avLst/>
          </a:prstGeom>
          <a:solidFill>
            <a:srgbClr val="FFF4DE"/>
          </a:solidFill>
          <a:ln>
            <a:solidFill>
              <a:schemeClr val="accent2">
                <a:lumMod val="50000"/>
              </a:schemeClr>
            </a:solidFill>
          </a:ln>
        </p:spPr>
        <p:txBody>
          <a:bodyPr wrap="square" rtlCol="0">
            <a:spAutoFit/>
          </a:bodyPr>
          <a:lstStyle/>
          <a:p>
            <a:pPr lvl="0" algn="just"/>
            <a:r>
              <a:rPr lang="en-US" sz="2000" dirty="0" err="1" smtClean="0">
                <a:solidFill>
                  <a:srgbClr val="000000"/>
                </a:solidFill>
                <a:latin typeface="Arial" panose="020B0604020202020204" pitchFamily="34" charset="0"/>
                <a:ea typeface="Arial-Rounded" panose="020B0500000000000000" pitchFamily="34" charset="0"/>
                <a:cs typeface="Arial" panose="020B0604020202020204" pitchFamily="34" charset="0"/>
              </a:rPr>
              <a:t>Thần</a:t>
            </a:r>
            <a:r>
              <a:rPr lang="en-US" sz="20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000" dirty="0" err="1" smtClean="0">
                <a:solidFill>
                  <a:srgbClr val="000000"/>
                </a:solidFill>
                <a:latin typeface="Arial" panose="020B0604020202020204" pitchFamily="34" charset="0"/>
                <a:ea typeface="Arial-Rounded" panose="020B0500000000000000" pitchFamily="34" charset="0"/>
                <a:cs typeface="Arial" panose="020B0604020202020204" pitchFamily="34" charset="0"/>
              </a:rPr>
              <a:t>bị</a:t>
            </a:r>
            <a:r>
              <a:rPr lang="en-US" sz="20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vi-VN" sz="2000" dirty="0">
                <a:solidFill>
                  <a:srgbClr val="000000"/>
                </a:solidFill>
                <a:latin typeface="Arial" panose="020B0604020202020204" pitchFamily="34" charset="0"/>
                <a:ea typeface="Arial-Rounded" panose="020B0500000000000000" pitchFamily="34" charset="0"/>
                <a:cs typeface="Arial" panose="020B0604020202020204" pitchFamily="34" charset="0"/>
              </a:rPr>
              <a:t>cọp vồ.</a:t>
            </a:r>
          </a:p>
        </p:txBody>
      </p:sp>
    </p:spTree>
    <p:extLst>
      <p:ext uri="{BB962C8B-B14F-4D97-AF65-F5344CB8AC3E}">
        <p14:creationId xmlns:p14="http://schemas.microsoft.com/office/powerpoint/2010/main" val="25448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left)">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left)">
                                      <p:cBhvr>
                                        <p:cTn id="54" dur="500"/>
                                        <p:tgtEl>
                                          <p:spTgt spid="22"/>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left)">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left)">
                                      <p:cBhvr>
                                        <p:cTn id="63" dur="5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ipe(left)">
                                      <p:cBhvr>
                                        <p:cTn id="68" dur="500"/>
                                        <p:tgtEl>
                                          <p:spTgt spid="25"/>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left)">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wipe(left)">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wipe(left)">
                                      <p:cBhvr>
                                        <p:cTn id="82" dur="500"/>
                                        <p:tgtEl>
                                          <p:spTgt spid="28"/>
                                        </p:tgtEl>
                                      </p:cBhvr>
                                    </p:animEffect>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wipe(left)">
                                      <p:cBhvr>
                                        <p:cTn id="8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1" grpId="0" animBg="1"/>
      <p:bldP spid="12"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a16="http://schemas.microsoft.com/office/drawing/2014/main" id="{AE0BA50A-6054-495A-BAE4-83DFF66E08AA}"/>
              </a:ext>
            </a:extLst>
          </p:cNvPr>
          <p:cNvSpPr txBox="1"/>
          <p:nvPr/>
        </p:nvSpPr>
        <p:spPr>
          <a:xfrm>
            <a:off x="4525472" y="798375"/>
            <a:ext cx="6211419" cy="584775"/>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err="1">
                <a:ln>
                  <a:noFill/>
                </a:ln>
                <a:solidFill>
                  <a:srgbClr val="FF2543"/>
                </a:solidFill>
                <a:effectLst/>
                <a:uLnTx/>
                <a:uFillTx/>
                <a:ea typeface="Arial-Rounded" panose="020B0500000000000000" pitchFamily="34" charset="0"/>
                <a:cs typeface="Arial" panose="020B0604020202020204" pitchFamily="34" charset="0"/>
              </a:rPr>
              <a:t>Trả</a:t>
            </a:r>
            <a:r>
              <a:rPr kumimoji="0" lang="en-US" altLang="zh-CN" sz="3200" b="1" i="0" u="none" strike="noStrike" kern="1200" cap="none" spc="0" normalizeH="0" baseline="0" noProof="0" dirty="0">
                <a:ln>
                  <a:noFill/>
                </a:ln>
                <a:solidFill>
                  <a:srgbClr val="FF2543"/>
                </a:solidFill>
                <a:effectLst/>
                <a:uLnTx/>
                <a:uFillTx/>
                <a:ea typeface="Arial-Rounded" panose="020B0500000000000000" pitchFamily="34" charset="0"/>
                <a:cs typeface="Arial" panose="020B0604020202020204" pitchFamily="34" charset="0"/>
              </a:rPr>
              <a:t> </a:t>
            </a:r>
            <a:r>
              <a:rPr kumimoji="0" lang="en-US" altLang="zh-CN" sz="3200" b="1" i="0" u="none" strike="noStrike" kern="1200" cap="none" spc="0" normalizeH="0" baseline="0" noProof="0" dirty="0" err="1">
                <a:ln>
                  <a:noFill/>
                </a:ln>
                <a:solidFill>
                  <a:srgbClr val="FF2543"/>
                </a:solidFill>
                <a:effectLst/>
                <a:uLnTx/>
                <a:uFillTx/>
                <a:ea typeface="Arial-Rounded" panose="020B0500000000000000" pitchFamily="34" charset="0"/>
                <a:cs typeface="Arial" panose="020B0604020202020204" pitchFamily="34" charset="0"/>
              </a:rPr>
              <a:t>lời</a:t>
            </a:r>
            <a:r>
              <a:rPr kumimoji="0" lang="en-US" altLang="zh-CN" sz="3200" b="1" i="0" u="none" strike="noStrike" kern="1200" cap="none" spc="0" normalizeH="0" baseline="0" noProof="0" dirty="0">
                <a:ln>
                  <a:noFill/>
                </a:ln>
                <a:solidFill>
                  <a:srgbClr val="FF2543"/>
                </a:solidFill>
                <a:effectLst/>
                <a:uLnTx/>
                <a:uFillTx/>
                <a:ea typeface="Arial-Rounded" panose="020B0500000000000000" pitchFamily="34" charset="0"/>
                <a:cs typeface="Arial" panose="020B0604020202020204" pitchFamily="34" charset="0"/>
              </a:rPr>
              <a:t> </a:t>
            </a:r>
            <a:r>
              <a:rPr kumimoji="0" lang="en-US" altLang="zh-CN" sz="3200" b="1" i="0" u="none" strike="noStrike" kern="1200" cap="none" spc="0" normalizeH="0" baseline="0" noProof="0" dirty="0" err="1">
                <a:ln>
                  <a:noFill/>
                </a:ln>
                <a:solidFill>
                  <a:srgbClr val="FF2543"/>
                </a:solidFill>
                <a:effectLst/>
                <a:uLnTx/>
                <a:uFillTx/>
                <a:ea typeface="Arial-Rounded" panose="020B0500000000000000" pitchFamily="34" charset="0"/>
                <a:cs typeface="Arial" panose="020B0604020202020204" pitchFamily="34" charset="0"/>
              </a:rPr>
              <a:t>câu</a:t>
            </a:r>
            <a:r>
              <a:rPr kumimoji="0" lang="en-US" altLang="zh-CN" sz="3200" b="1" i="0" u="none" strike="noStrike" kern="1200" cap="none" spc="0" normalizeH="0" baseline="0" noProof="0" dirty="0">
                <a:ln>
                  <a:noFill/>
                </a:ln>
                <a:solidFill>
                  <a:srgbClr val="FF2543"/>
                </a:solidFill>
                <a:effectLst/>
                <a:uLnTx/>
                <a:uFillTx/>
                <a:ea typeface="Arial-Rounded" panose="020B0500000000000000" pitchFamily="34" charset="0"/>
                <a:cs typeface="Arial" panose="020B0604020202020204" pitchFamily="34" charset="0"/>
              </a:rPr>
              <a:t> </a:t>
            </a:r>
            <a:r>
              <a:rPr kumimoji="0" lang="en-US" altLang="zh-CN" sz="3200" b="1" i="0" u="none" strike="noStrike" kern="1200" cap="none" spc="0" normalizeH="0" baseline="0" noProof="0" dirty="0" err="1">
                <a:ln>
                  <a:noFill/>
                </a:ln>
                <a:solidFill>
                  <a:srgbClr val="FF2543"/>
                </a:solidFill>
                <a:effectLst/>
                <a:uLnTx/>
                <a:uFillTx/>
                <a:ea typeface="Arial-Rounded" panose="020B0500000000000000" pitchFamily="34" charset="0"/>
                <a:cs typeface="Arial" panose="020B0604020202020204" pitchFamily="34" charset="0"/>
              </a:rPr>
              <a:t>hỏi</a:t>
            </a:r>
            <a:endParaRPr kumimoji="0" lang="zh-CN" altLang="en-US" sz="3200" b="1" i="0" u="none" strike="noStrike" kern="1200" cap="none" spc="0" normalizeH="0" baseline="0" noProof="0" dirty="0">
              <a:ln>
                <a:noFill/>
              </a:ln>
              <a:solidFill>
                <a:srgbClr val="FF2543"/>
              </a:solidFill>
              <a:effectLst/>
              <a:uLnTx/>
              <a:uFillTx/>
              <a:ea typeface="Arial-Rounded" panose="020B0500000000000000" pitchFamily="34" charset="0"/>
              <a:cs typeface="Arial" panose="020B0604020202020204" pitchFamily="34" charset="0"/>
            </a:endParaRPr>
          </a:p>
        </p:txBody>
      </p:sp>
      <p:sp>
        <p:nvSpPr>
          <p:cNvPr id="14" name="TextBox 13">
            <a:extLst>
              <a:ext uri="{FF2B5EF4-FFF2-40B4-BE49-F238E27FC236}">
                <a16:creationId xmlns:a16="http://schemas.microsoft.com/office/drawing/2014/main" id="{BF900418-DF07-441F-9DBB-7BB014B78E9C}"/>
              </a:ext>
            </a:extLst>
          </p:cNvPr>
          <p:cNvSpPr txBox="1"/>
          <p:nvPr/>
        </p:nvSpPr>
        <p:spPr>
          <a:xfrm>
            <a:off x="1088853" y="1763909"/>
            <a:ext cx="1082441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4. </a:t>
            </a:r>
            <a:r>
              <a:rPr kumimoji="0" lang="en-US" sz="3200" i="0" u="none" strike="noStrike" kern="1200" cap="none" spc="0" normalizeH="0" baseline="0" noProof="0" dirty="0" err="1">
                <a:ln>
                  <a:noFill/>
                </a:ln>
                <a:solidFill>
                  <a:srgbClr val="1B518B"/>
                </a:solidFill>
                <a:effectLst/>
                <a:uLnTx/>
                <a:uFillTx/>
                <a:latin typeface="Arial" panose="020B0604020202020204" pitchFamily="34" charset="0"/>
                <a:ea typeface="Arial-Rounded" panose="020B0500000000000000" pitchFamily="34" charset="0"/>
                <a:cs typeface="Arial" panose="020B0604020202020204" pitchFamily="34" charset="0"/>
              </a:rPr>
              <a:t>Vì</a:t>
            </a:r>
            <a:r>
              <a:rPr kumimoji="0" lang="en-US" sz="3200" i="0" u="none" strike="noStrike" kern="1200" cap="none" spc="0" normalizeH="0" baseline="0" noProof="0" dirty="0">
                <a:ln>
                  <a:noFill/>
                </a:ln>
                <a:solidFill>
                  <a:srgbClr val="1B518B"/>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1200" cap="none" spc="0" normalizeH="0" baseline="0" noProof="0" dirty="0" err="1">
                <a:ln>
                  <a:noFill/>
                </a:ln>
                <a:solidFill>
                  <a:srgbClr val="1B518B"/>
                </a:solidFill>
                <a:effectLst/>
                <a:uLnTx/>
                <a:uFillTx/>
                <a:latin typeface="Arial" panose="020B0604020202020204" pitchFamily="34" charset="0"/>
                <a:ea typeface="Arial-Rounded" panose="020B0500000000000000" pitchFamily="34" charset="0"/>
                <a:cs typeface="Arial" panose="020B0604020202020204" pitchFamily="34" charset="0"/>
              </a:rPr>
              <a:t>sao</a:t>
            </a:r>
            <a:r>
              <a:rPr kumimoji="0" lang="en-US" sz="3200" i="0" u="none" strike="noStrike" kern="1200" cap="none" spc="0" normalizeH="0" baseline="0" noProof="0" dirty="0">
                <a:ln>
                  <a:noFill/>
                </a:ln>
                <a:solidFill>
                  <a:srgbClr val="1B518B"/>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1200" cap="none" spc="0" normalizeH="0" baseline="0" noProof="0" dirty="0" err="1">
                <a:ln>
                  <a:noFill/>
                </a:ln>
                <a:solidFill>
                  <a:srgbClr val="1B518B"/>
                </a:solidFill>
                <a:effectLst/>
                <a:uLnTx/>
                <a:uFillTx/>
                <a:latin typeface="Arial" panose="020B0604020202020204" pitchFamily="34" charset="0"/>
                <a:ea typeface="Arial-Rounded" panose="020B0500000000000000" pitchFamily="34" charset="0"/>
                <a:cs typeface="Arial" panose="020B0604020202020204" pitchFamily="34" charset="0"/>
              </a:rPr>
              <a:t>Trời</a:t>
            </a:r>
            <a:r>
              <a:rPr kumimoji="0" lang="en-US" sz="3200" i="0" u="none" strike="noStrike" kern="1200" cap="none" spc="0" normalizeH="0" baseline="0" noProof="0" dirty="0">
                <a:ln>
                  <a:noFill/>
                </a:ln>
                <a:solidFill>
                  <a:srgbClr val="1B518B"/>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1200" cap="none" spc="0" normalizeH="0" baseline="0" noProof="0" dirty="0" err="1">
                <a:ln>
                  <a:noFill/>
                </a:ln>
                <a:solidFill>
                  <a:srgbClr val="1B518B"/>
                </a:solidFill>
                <a:effectLst/>
                <a:uLnTx/>
                <a:uFillTx/>
                <a:latin typeface="Arial" panose="020B0604020202020204" pitchFamily="34" charset="0"/>
                <a:ea typeface="Arial-Rounded" panose="020B0500000000000000" pitchFamily="34" charset="0"/>
                <a:cs typeface="Arial" panose="020B0604020202020204" pitchFamily="34" charset="0"/>
              </a:rPr>
              <a:t>thay</a:t>
            </a:r>
            <a:r>
              <a:rPr kumimoji="0" lang="en-US" sz="3200" i="0" u="none" strike="noStrike" kern="1200" cap="none" spc="0" normalizeH="0" baseline="0" noProof="0" dirty="0">
                <a:ln>
                  <a:noFill/>
                </a:ln>
                <a:solidFill>
                  <a:srgbClr val="1B518B"/>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1200" cap="none" spc="0" normalizeH="0" baseline="0" noProof="0" dirty="0" err="1">
                <a:ln>
                  <a:noFill/>
                </a:ln>
                <a:solidFill>
                  <a:srgbClr val="1B518B"/>
                </a:solidFill>
                <a:effectLst/>
                <a:uLnTx/>
                <a:uFillTx/>
                <a:latin typeface="Arial" panose="020B0604020202020204" pitchFamily="34" charset="0"/>
                <a:ea typeface="Arial-Rounded" panose="020B0500000000000000" pitchFamily="34" charset="0"/>
                <a:cs typeface="Arial" panose="020B0604020202020204" pitchFamily="34" charset="0"/>
              </a:rPr>
              <a:t>đổi</a:t>
            </a:r>
            <a:r>
              <a:rPr kumimoji="0" lang="en-US" sz="3200" i="0" u="none" strike="noStrike" kern="1200" cap="none" spc="0" normalizeH="0" baseline="0" noProof="0" dirty="0">
                <a:ln>
                  <a:noFill/>
                </a:ln>
                <a:solidFill>
                  <a:srgbClr val="1B518B"/>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1200" cap="none" spc="0" normalizeH="0" baseline="0" noProof="0" dirty="0" err="1">
                <a:ln>
                  <a:noFill/>
                </a:ln>
                <a:solidFill>
                  <a:srgbClr val="1B518B"/>
                </a:solidFill>
                <a:effectLst/>
                <a:uLnTx/>
                <a:uFillTx/>
                <a:latin typeface="Arial" panose="020B0604020202020204" pitchFamily="34" charset="0"/>
                <a:ea typeface="Arial-Rounded" panose="020B0500000000000000" pitchFamily="34" charset="0"/>
                <a:cs typeface="Arial" panose="020B0604020202020204" pitchFamily="34" charset="0"/>
              </a:rPr>
              <a:t>thái</a:t>
            </a:r>
            <a:r>
              <a:rPr kumimoji="0" lang="en-US" sz="3200" i="0" u="none" strike="noStrike" kern="1200" cap="none" spc="0" normalizeH="0" baseline="0" noProof="0" dirty="0">
                <a:ln>
                  <a:noFill/>
                </a:ln>
                <a:solidFill>
                  <a:srgbClr val="1B518B"/>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1200" cap="none" spc="0" normalizeH="0" baseline="0" noProof="0" dirty="0" err="1">
                <a:ln>
                  <a:noFill/>
                </a:ln>
                <a:solidFill>
                  <a:srgbClr val="1B518B"/>
                </a:solidFill>
                <a:effectLst/>
                <a:uLnTx/>
                <a:uFillTx/>
                <a:latin typeface="Arial" panose="020B0604020202020204" pitchFamily="34" charset="0"/>
                <a:ea typeface="Arial-Rounded" panose="020B0500000000000000" pitchFamily="34" charset="0"/>
                <a:cs typeface="Arial" panose="020B0604020202020204" pitchFamily="34" charset="0"/>
              </a:rPr>
              <a:t>độ</a:t>
            </a:r>
            <a:r>
              <a:rPr kumimoji="0" lang="en-US" sz="3200" i="0" u="none" strike="noStrike" kern="1200" cap="none" spc="0" normalizeH="0" baseline="0" noProof="0" dirty="0">
                <a:ln>
                  <a:noFill/>
                </a:ln>
                <a:solidFill>
                  <a:srgbClr val="1B518B"/>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1200" cap="none" spc="0" normalizeH="0" baseline="0" noProof="0" dirty="0" err="1">
                <a:ln>
                  <a:noFill/>
                </a:ln>
                <a:solidFill>
                  <a:srgbClr val="1B518B"/>
                </a:solidFill>
                <a:effectLst/>
                <a:uLnTx/>
                <a:uFillTx/>
                <a:latin typeface="Arial" panose="020B0604020202020204" pitchFamily="34" charset="0"/>
                <a:ea typeface="Arial-Rounded" panose="020B0500000000000000" pitchFamily="34" charset="0"/>
                <a:cs typeface="Arial" panose="020B0604020202020204" pitchFamily="34" charset="0"/>
              </a:rPr>
              <a:t>với</a:t>
            </a:r>
            <a:r>
              <a:rPr kumimoji="0" lang="en-US" sz="3200" i="0" u="none" strike="noStrike" kern="1200" cap="none" spc="0" normalizeH="0" baseline="0" noProof="0" dirty="0">
                <a:ln>
                  <a:noFill/>
                </a:ln>
                <a:solidFill>
                  <a:srgbClr val="1B518B"/>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1200" cap="none" spc="0" normalizeH="0" baseline="0" noProof="0" dirty="0" err="1">
                <a:ln>
                  <a:noFill/>
                </a:ln>
                <a:solidFill>
                  <a:srgbClr val="1B518B"/>
                </a:solidFill>
                <a:effectLst/>
                <a:uLnTx/>
                <a:uFillTx/>
                <a:latin typeface="Arial" panose="020B0604020202020204" pitchFamily="34" charset="0"/>
                <a:ea typeface="Arial-Rounded" panose="020B0500000000000000" pitchFamily="34" charset="0"/>
                <a:cs typeface="Arial" panose="020B0604020202020204" pitchFamily="34" charset="0"/>
              </a:rPr>
              <a:t>cóc</a:t>
            </a:r>
            <a:r>
              <a:rPr kumimoji="0" lang="en-US" sz="3200" i="0" u="none" strike="noStrike" kern="1200" cap="none" spc="0" normalizeH="0" baseline="0" noProof="0" dirty="0">
                <a:ln>
                  <a:noFill/>
                </a:ln>
                <a:solidFill>
                  <a:srgbClr val="1B518B"/>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1200" cap="none" spc="0" normalizeH="0" baseline="0" noProof="0" dirty="0" err="1">
                <a:ln>
                  <a:noFill/>
                </a:ln>
                <a:solidFill>
                  <a:srgbClr val="1B518B"/>
                </a:solidFill>
                <a:effectLst/>
                <a:uLnTx/>
                <a:uFillTx/>
                <a:latin typeface="Arial" panose="020B0604020202020204" pitchFamily="34" charset="0"/>
                <a:ea typeface="Arial-Rounded" panose="020B0500000000000000" pitchFamily="34" charset="0"/>
                <a:cs typeface="Arial" panose="020B0604020202020204" pitchFamily="34" charset="0"/>
              </a:rPr>
              <a:t>sau</a:t>
            </a:r>
            <a:r>
              <a:rPr kumimoji="0" lang="en-US" sz="3200" i="0" u="none" strike="noStrike" kern="1200" cap="none" spc="0" normalizeH="0" baseline="0" noProof="0" dirty="0">
                <a:ln>
                  <a:noFill/>
                </a:ln>
                <a:solidFill>
                  <a:srgbClr val="1B518B"/>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1200" cap="none" spc="0" normalizeH="0" baseline="0" noProof="0" dirty="0" err="1">
                <a:ln>
                  <a:noFill/>
                </a:ln>
                <a:solidFill>
                  <a:srgbClr val="1B518B"/>
                </a:solidFill>
                <a:effectLst/>
                <a:uLnTx/>
                <a:uFillTx/>
                <a:latin typeface="Arial" panose="020B0604020202020204" pitchFamily="34" charset="0"/>
                <a:ea typeface="Arial-Rounded" panose="020B0500000000000000" pitchFamily="34" charset="0"/>
                <a:cs typeface="Arial" panose="020B0604020202020204" pitchFamily="34" charset="0"/>
              </a:rPr>
              <a:t>khi</a:t>
            </a:r>
            <a:r>
              <a:rPr kumimoji="0" lang="en-US" sz="3200" i="0" u="none" strike="noStrike" kern="1200" cap="none" spc="0" normalizeH="0" baseline="0" noProof="0" dirty="0">
                <a:ln>
                  <a:noFill/>
                </a:ln>
                <a:solidFill>
                  <a:srgbClr val="1B518B"/>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1200" cap="none" spc="0" normalizeH="0" baseline="0" noProof="0" dirty="0" err="1">
                <a:ln>
                  <a:noFill/>
                </a:ln>
                <a:solidFill>
                  <a:srgbClr val="1B518B"/>
                </a:solidFill>
                <a:effectLst/>
                <a:uLnTx/>
                <a:uFillTx/>
                <a:latin typeface="Arial" panose="020B0604020202020204" pitchFamily="34" charset="0"/>
                <a:ea typeface="Arial-Rounded" panose="020B0500000000000000" pitchFamily="34" charset="0"/>
                <a:cs typeface="Arial" panose="020B0604020202020204" pitchFamily="34" charset="0"/>
              </a:rPr>
              <a:t>giao</a:t>
            </a:r>
            <a:r>
              <a:rPr kumimoji="0" lang="en-US" sz="3200" i="0" u="none" strike="noStrike" kern="1200" cap="none" spc="0" normalizeH="0" baseline="0" noProof="0" dirty="0">
                <a:ln>
                  <a:noFill/>
                </a:ln>
                <a:solidFill>
                  <a:srgbClr val="1B518B"/>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1200" cap="none" spc="0" normalizeH="0" baseline="0" noProof="0" dirty="0" err="1">
                <a:ln>
                  <a:noFill/>
                </a:ln>
                <a:solidFill>
                  <a:srgbClr val="1B518B"/>
                </a:solidFill>
                <a:effectLst/>
                <a:uLnTx/>
                <a:uFillTx/>
                <a:latin typeface="Arial" panose="020B0604020202020204" pitchFamily="34" charset="0"/>
                <a:ea typeface="Arial-Rounded" panose="020B0500000000000000" pitchFamily="34" charset="0"/>
                <a:cs typeface="Arial" panose="020B0604020202020204" pitchFamily="34" charset="0"/>
              </a:rPr>
              <a:t>chiến</a:t>
            </a:r>
            <a:r>
              <a:rPr kumimoji="0" lang="en-US" sz="3200" i="0" u="none" strike="noStrike" kern="1200" cap="none" spc="0" normalizeH="0" baseline="0" noProof="0" dirty="0">
                <a:ln>
                  <a:noFill/>
                </a:ln>
                <a:solidFill>
                  <a:srgbClr val="1B518B"/>
                </a:solidFill>
                <a:effectLst/>
                <a:uLnTx/>
                <a:uFillTx/>
                <a:latin typeface="Arial" panose="020B0604020202020204" pitchFamily="34" charset="0"/>
                <a:ea typeface="Arial-Rounded" panose="020B0500000000000000" pitchFamily="34" charset="0"/>
                <a:cs typeface="Arial" panose="020B0604020202020204" pitchFamily="34" charset="0"/>
              </a:rPr>
              <a:t>?</a:t>
            </a:r>
          </a:p>
        </p:txBody>
      </p:sp>
      <p:pic>
        <p:nvPicPr>
          <p:cNvPr id="15" name="Picture 14">
            <a:extLst>
              <a:ext uri="{FF2B5EF4-FFF2-40B4-BE49-F238E27FC236}">
                <a16:creationId xmlns:a16="http://schemas.microsoft.com/office/drawing/2014/main" id="{C2D6DACA-234D-4E74-85B8-0E4721EC071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sp>
        <p:nvSpPr>
          <p:cNvPr id="16" name="TextBox 15">
            <a:extLst>
              <a:ext uri="{FF2B5EF4-FFF2-40B4-BE49-F238E27FC236}">
                <a16:creationId xmlns:a16="http://schemas.microsoft.com/office/drawing/2014/main" id="{FF8A12F6-A75A-4056-B515-D4FE27CDC130}"/>
              </a:ext>
            </a:extLst>
          </p:cNvPr>
          <p:cNvSpPr txBox="1"/>
          <p:nvPr/>
        </p:nvSpPr>
        <p:spPr>
          <a:xfrm>
            <a:off x="1448850" y="2538695"/>
            <a:ext cx="9288041" cy="1191816"/>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en-US" sz="32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V</a:t>
            </a:r>
            <a:r>
              <a:rPr lang="vi-VN" sz="32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ì </a:t>
            </a:r>
            <a:r>
              <a:rPr lang="vi-VN" sz="3200" dirty="0">
                <a:solidFill>
                  <a:srgbClr val="000000"/>
                </a:solidFill>
                <a:latin typeface="Arial" panose="020B0604020202020204" pitchFamily="34" charset="0"/>
                <a:ea typeface="Arial-Rounded" panose="020B0500000000000000" pitchFamily="34" charset="0"/>
                <a:cs typeface="Arial" panose="020B0604020202020204" pitchFamily="34" charset="0"/>
              </a:rPr>
              <a:t>đội quân của cóc </a:t>
            </a:r>
            <a:r>
              <a:rPr lang="en-US" sz="3200" dirty="0" err="1" smtClean="0">
                <a:solidFill>
                  <a:srgbClr val="000000"/>
                </a:solidFill>
                <a:latin typeface="Arial" panose="020B0604020202020204" pitchFamily="34" charset="0"/>
                <a:ea typeface="Arial-Rounded" panose="020B0500000000000000" pitchFamily="34" charset="0"/>
                <a:cs typeface="Arial" panose="020B0604020202020204" pitchFamily="34" charset="0"/>
              </a:rPr>
              <a:t>đã</a:t>
            </a:r>
            <a:r>
              <a:rPr lang="en-US" sz="32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smtClean="0">
                <a:solidFill>
                  <a:srgbClr val="000000"/>
                </a:solidFill>
                <a:latin typeface="Arial" panose="020B0604020202020204" pitchFamily="34" charset="0"/>
                <a:ea typeface="Arial-Rounded" panose="020B0500000000000000" pitchFamily="34" charset="0"/>
                <a:cs typeface="Arial" panose="020B0604020202020204" pitchFamily="34" charset="0"/>
              </a:rPr>
              <a:t>chiến</a:t>
            </a:r>
            <a:r>
              <a:rPr lang="en-US" sz="32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smtClean="0">
                <a:solidFill>
                  <a:srgbClr val="000000"/>
                </a:solidFill>
                <a:latin typeface="Arial" panose="020B0604020202020204" pitchFamily="34" charset="0"/>
                <a:ea typeface="Arial-Rounded" panose="020B0500000000000000" pitchFamily="34" charset="0"/>
                <a:cs typeface="Arial" panose="020B0604020202020204" pitchFamily="34" charset="0"/>
              </a:rPr>
              <a:t>thắng</a:t>
            </a:r>
            <a:r>
              <a:rPr lang="en-US" sz="32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smtClean="0">
                <a:solidFill>
                  <a:srgbClr val="000000"/>
                </a:solidFill>
                <a:latin typeface="Arial" panose="020B0604020202020204" pitchFamily="34" charset="0"/>
                <a:ea typeface="Arial-Rounded" panose="020B0500000000000000" pitchFamily="34" charset="0"/>
                <a:cs typeface="Arial" panose="020B0604020202020204" pitchFamily="34" charset="0"/>
              </a:rPr>
              <a:t>đội</a:t>
            </a:r>
            <a:r>
              <a:rPr lang="en-US" sz="32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smtClean="0">
                <a:solidFill>
                  <a:srgbClr val="000000"/>
                </a:solidFill>
                <a:latin typeface="Arial" panose="020B0604020202020204" pitchFamily="34" charset="0"/>
                <a:ea typeface="Arial-Rounded" panose="020B0500000000000000" pitchFamily="34" charset="0"/>
                <a:cs typeface="Arial" panose="020B0604020202020204" pitchFamily="34" charset="0"/>
              </a:rPr>
              <a:t>quân</a:t>
            </a:r>
            <a:r>
              <a:rPr lang="en-US" sz="32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smtClean="0">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32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smtClean="0">
                <a:solidFill>
                  <a:srgbClr val="000000"/>
                </a:solidFill>
                <a:latin typeface="Arial" panose="020B0604020202020204" pitchFamily="34" charset="0"/>
                <a:ea typeface="Arial-Rounded" panose="020B0500000000000000" pitchFamily="34" charset="0"/>
                <a:cs typeface="Arial" panose="020B0604020202020204" pitchFamily="34" charset="0"/>
              </a:rPr>
              <a:t>Trời</a:t>
            </a:r>
            <a:r>
              <a:rPr lang="en-US" sz="32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smtClean="0">
                <a:solidFill>
                  <a:srgbClr val="000000"/>
                </a:solidFill>
                <a:latin typeface="Arial" panose="020B0604020202020204" pitchFamily="34" charset="0"/>
                <a:ea typeface="Arial-Rounded" panose="020B0500000000000000" pitchFamily="34" charset="0"/>
                <a:cs typeface="Arial" panose="020B0604020202020204" pitchFamily="34" charset="0"/>
              </a:rPr>
              <a:t>bị</a:t>
            </a:r>
            <a:r>
              <a:rPr lang="en-US" sz="32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smtClean="0">
                <a:solidFill>
                  <a:srgbClr val="000000"/>
                </a:solidFill>
                <a:latin typeface="Arial" panose="020B0604020202020204" pitchFamily="34" charset="0"/>
                <a:ea typeface="Arial-Rounded" panose="020B0500000000000000" pitchFamily="34" charset="0"/>
                <a:cs typeface="Arial" panose="020B0604020202020204" pitchFamily="34" charset="0"/>
              </a:rPr>
              <a:t>thất</a:t>
            </a:r>
            <a:r>
              <a:rPr lang="en-US" sz="32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smtClean="0">
                <a:solidFill>
                  <a:srgbClr val="000000"/>
                </a:solidFill>
                <a:latin typeface="Arial" panose="020B0604020202020204" pitchFamily="34" charset="0"/>
                <a:ea typeface="Arial-Rounded" panose="020B0500000000000000" pitchFamily="34" charset="0"/>
                <a:cs typeface="Arial" panose="020B0604020202020204" pitchFamily="34" charset="0"/>
              </a:rPr>
              <a:t>bại</a:t>
            </a:r>
            <a:r>
              <a:rPr lang="en-US" sz="32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a:t>
            </a:r>
            <a:endParaRPr lang="vi-VN" sz="3200" dirty="0">
              <a:solidFill>
                <a:srgbClr val="00000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516482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a16="http://schemas.microsoft.com/office/drawing/2014/main" id="{AE0BA50A-6054-495A-BAE4-83DFF66E08AA}"/>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2543"/>
                </a:solidFill>
                <a:effectLst/>
                <a:uLnTx/>
                <a:uFillTx/>
                <a:ea typeface="Arial-Rounded" panose="020B0500000000000000" pitchFamily="34" charset="0"/>
                <a:cs typeface="Arial" panose="020B0604020202020204" pitchFamily="34" charset="0"/>
              </a:rPr>
              <a:t>Trả</a:t>
            </a:r>
            <a:r>
              <a:rPr kumimoji="0" lang="en-US" altLang="zh-CN" sz="3600" b="1" i="0" u="none" strike="noStrike" kern="1200" cap="none" spc="0" normalizeH="0" baseline="0" noProof="0" dirty="0">
                <a:ln>
                  <a:noFill/>
                </a:ln>
                <a:solidFill>
                  <a:srgbClr val="FF2543"/>
                </a:solidFill>
                <a:effectLst/>
                <a:uLnTx/>
                <a:uFillTx/>
                <a:ea typeface="Arial-Rounded" panose="020B0500000000000000" pitchFamily="34" charset="0"/>
                <a:cs typeface="Arial" panose="020B0604020202020204" pitchFamily="34" charset="0"/>
              </a:rPr>
              <a:t> </a:t>
            </a:r>
            <a:r>
              <a:rPr kumimoji="0" lang="en-US" altLang="zh-CN" sz="3600" b="1" i="0" u="none" strike="noStrike" kern="1200" cap="none" spc="0" normalizeH="0" baseline="0" noProof="0" dirty="0" err="1">
                <a:ln>
                  <a:noFill/>
                </a:ln>
                <a:solidFill>
                  <a:srgbClr val="FF2543"/>
                </a:solidFill>
                <a:effectLst/>
                <a:uLnTx/>
                <a:uFillTx/>
                <a:ea typeface="Arial-Rounded" panose="020B0500000000000000" pitchFamily="34" charset="0"/>
                <a:cs typeface="Arial" panose="020B0604020202020204" pitchFamily="34" charset="0"/>
              </a:rPr>
              <a:t>lời</a:t>
            </a:r>
            <a:r>
              <a:rPr kumimoji="0" lang="en-US" altLang="zh-CN" sz="3600" b="1" i="0" u="none" strike="noStrike" kern="1200" cap="none" spc="0" normalizeH="0" baseline="0" noProof="0" dirty="0">
                <a:ln>
                  <a:noFill/>
                </a:ln>
                <a:solidFill>
                  <a:srgbClr val="FF2543"/>
                </a:solidFill>
                <a:effectLst/>
                <a:uLnTx/>
                <a:uFillTx/>
                <a:ea typeface="Arial-Rounded" panose="020B0500000000000000" pitchFamily="34" charset="0"/>
                <a:cs typeface="Arial" panose="020B0604020202020204" pitchFamily="34" charset="0"/>
              </a:rPr>
              <a:t> </a:t>
            </a:r>
            <a:r>
              <a:rPr kumimoji="0" lang="en-US" altLang="zh-CN" sz="3600" b="1" i="0" u="none" strike="noStrike" kern="1200" cap="none" spc="0" normalizeH="0" baseline="0" noProof="0" dirty="0" err="1">
                <a:ln>
                  <a:noFill/>
                </a:ln>
                <a:solidFill>
                  <a:srgbClr val="FF2543"/>
                </a:solidFill>
                <a:effectLst/>
                <a:uLnTx/>
                <a:uFillTx/>
                <a:ea typeface="Arial-Rounded" panose="020B0500000000000000" pitchFamily="34" charset="0"/>
                <a:cs typeface="Arial" panose="020B0604020202020204" pitchFamily="34" charset="0"/>
              </a:rPr>
              <a:t>câu</a:t>
            </a:r>
            <a:r>
              <a:rPr kumimoji="0" lang="en-US" altLang="zh-CN" sz="3600" b="1" i="0" u="none" strike="noStrike" kern="1200" cap="none" spc="0" normalizeH="0" baseline="0" noProof="0" dirty="0">
                <a:ln>
                  <a:noFill/>
                </a:ln>
                <a:solidFill>
                  <a:srgbClr val="FF2543"/>
                </a:solidFill>
                <a:effectLst/>
                <a:uLnTx/>
                <a:uFillTx/>
                <a:ea typeface="Arial-Rounded" panose="020B0500000000000000" pitchFamily="34" charset="0"/>
                <a:cs typeface="Arial" panose="020B0604020202020204" pitchFamily="34" charset="0"/>
              </a:rPr>
              <a:t> </a:t>
            </a:r>
            <a:r>
              <a:rPr kumimoji="0" lang="en-US" altLang="zh-CN" sz="3600" b="1" i="0" u="none" strike="noStrike" kern="1200" cap="none" spc="0" normalizeH="0" baseline="0" noProof="0" dirty="0" err="1">
                <a:ln>
                  <a:noFill/>
                </a:ln>
                <a:solidFill>
                  <a:srgbClr val="FF2543"/>
                </a:solidFill>
                <a:effectLst/>
                <a:uLnTx/>
                <a:uFillTx/>
                <a:ea typeface="Arial-Rounded" panose="020B0500000000000000" pitchFamily="34" charset="0"/>
                <a:cs typeface="Arial" panose="020B0604020202020204" pitchFamily="34" charset="0"/>
              </a:rPr>
              <a:t>hỏi</a:t>
            </a:r>
            <a:endParaRPr kumimoji="0" lang="zh-CN" altLang="en-US" sz="3600" b="1" i="0" u="none" strike="noStrike" kern="1200" cap="none" spc="0" normalizeH="0" baseline="0" noProof="0" dirty="0">
              <a:ln>
                <a:noFill/>
              </a:ln>
              <a:solidFill>
                <a:srgbClr val="FF2543"/>
              </a:solidFill>
              <a:effectLst/>
              <a:uLnTx/>
              <a:uFillTx/>
              <a:ea typeface="Arial-Rounded" panose="020B0500000000000000" pitchFamily="34" charset="0"/>
              <a:cs typeface="Arial" panose="020B0604020202020204" pitchFamily="34" charset="0"/>
            </a:endParaRPr>
          </a:p>
        </p:txBody>
      </p:sp>
      <p:sp>
        <p:nvSpPr>
          <p:cNvPr id="14" name="TextBox 13">
            <a:extLst>
              <a:ext uri="{FF2B5EF4-FFF2-40B4-BE49-F238E27FC236}">
                <a16:creationId xmlns:a16="http://schemas.microsoft.com/office/drawing/2014/main" id="{BF900418-DF07-441F-9DBB-7BB014B78E9C}"/>
              </a:ext>
            </a:extLst>
          </p:cNvPr>
          <p:cNvSpPr txBox="1"/>
          <p:nvPr/>
        </p:nvSpPr>
        <p:spPr>
          <a:xfrm>
            <a:off x="1537152" y="1594824"/>
            <a:ext cx="953027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5. </a:t>
            </a:r>
            <a:r>
              <a:rPr kumimoji="0" lang="vi-VN" sz="24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Tìm ý tương ứng với mỗi đoạn trong câu chuyện Cóc kiện Trời</a:t>
            </a:r>
          </a:p>
        </p:txBody>
      </p:sp>
      <p:pic>
        <p:nvPicPr>
          <p:cNvPr id="15" name="Picture 14">
            <a:extLst>
              <a:ext uri="{FF2B5EF4-FFF2-40B4-BE49-F238E27FC236}">
                <a16:creationId xmlns:a16="http://schemas.microsoft.com/office/drawing/2014/main" id="{C2D6DACA-234D-4E74-85B8-0E4721EC071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cxnSp>
        <p:nvCxnSpPr>
          <p:cNvPr id="5" name="Straight Arrow Connector 4">
            <a:extLst>
              <a:ext uri="{FF2B5EF4-FFF2-40B4-BE49-F238E27FC236}">
                <a16:creationId xmlns:a16="http://schemas.microsoft.com/office/drawing/2014/main" id="{AAD1D51C-897B-4000-9189-983FFA637F5E}"/>
              </a:ext>
            </a:extLst>
          </p:cNvPr>
          <p:cNvCxnSpPr>
            <a:cxnSpLocks/>
          </p:cNvCxnSpPr>
          <p:nvPr/>
        </p:nvCxnSpPr>
        <p:spPr>
          <a:xfrm>
            <a:off x="5925910" y="3081118"/>
            <a:ext cx="482352" cy="116101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97B8F47-C23F-4157-985D-BE43A811E233}"/>
              </a:ext>
            </a:extLst>
          </p:cNvPr>
          <p:cNvCxnSpPr>
            <a:cxnSpLocks/>
            <a:endCxn id="17" idx="1"/>
          </p:cNvCxnSpPr>
          <p:nvPr/>
        </p:nvCxnSpPr>
        <p:spPr>
          <a:xfrm flipV="1">
            <a:off x="5899046" y="3138408"/>
            <a:ext cx="536079" cy="57370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35FE420-ABD7-4DE1-BFE6-1C44F7430D80}"/>
              </a:ext>
            </a:extLst>
          </p:cNvPr>
          <p:cNvCxnSpPr>
            <a:cxnSpLocks/>
            <a:endCxn id="19" idx="1"/>
          </p:cNvCxnSpPr>
          <p:nvPr/>
        </p:nvCxnSpPr>
        <p:spPr>
          <a:xfrm flipV="1">
            <a:off x="5889521" y="3665276"/>
            <a:ext cx="536079" cy="57686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13081F4-477D-4F64-8C5E-7E0C8BF90A77}"/>
              </a:ext>
            </a:extLst>
          </p:cNvPr>
          <p:cNvSpPr txBox="1"/>
          <p:nvPr/>
        </p:nvSpPr>
        <p:spPr>
          <a:xfrm>
            <a:off x="985421" y="2396159"/>
            <a:ext cx="4916414" cy="461665"/>
          </a:xfrm>
          <a:prstGeom prst="rect">
            <a:avLst/>
          </a:prstGeom>
          <a:solidFill>
            <a:srgbClr val="BCE4E4"/>
          </a:solidFill>
          <a:ln>
            <a:solidFill>
              <a:schemeClr val="accent1">
                <a:lumMod val="50000"/>
              </a:schemeClr>
            </a:solidFill>
          </a:ln>
        </p:spPr>
        <p:txBody>
          <a:bodyPr wrap="square" rtlCol="0">
            <a:spAutoFit/>
          </a:bodyPr>
          <a:lstStyle/>
          <a:p>
            <a:pPr algn="ctr"/>
            <a:r>
              <a:rPr lang="en-US" sz="2400" b="1" dirty="0" err="1">
                <a:solidFill>
                  <a:srgbClr val="C00000"/>
                </a:solidFill>
                <a:latin typeface="Arial" panose="020B0604020202020204" pitchFamily="34" charset="0"/>
                <a:ea typeface="Arial-Rounded" panose="020B0500000000000000" pitchFamily="34" charset="0"/>
                <a:cs typeface="Arial" panose="020B0604020202020204" pitchFamily="34" charset="0"/>
              </a:rPr>
              <a:t>Đoạn</a:t>
            </a:r>
            <a:endParaRPr lang="vi-VN" sz="2400" b="1" dirty="0">
              <a:solidFill>
                <a:srgbClr val="C00000"/>
              </a:solidFill>
              <a:latin typeface="Arial" panose="020B0604020202020204" pitchFamily="34" charset="0"/>
              <a:ea typeface="Arial-Rounded" panose="020B0500000000000000" pitchFamily="34" charset="0"/>
              <a:cs typeface="Arial" panose="020B0604020202020204" pitchFamily="34" charset="0"/>
            </a:endParaRPr>
          </a:p>
        </p:txBody>
      </p:sp>
      <p:sp>
        <p:nvSpPr>
          <p:cNvPr id="11" name="TextBox 10">
            <a:extLst>
              <a:ext uri="{FF2B5EF4-FFF2-40B4-BE49-F238E27FC236}">
                <a16:creationId xmlns:a16="http://schemas.microsoft.com/office/drawing/2014/main" id="{89DEB8BA-EAF0-40B9-977E-2D5997D429DF}"/>
              </a:ext>
            </a:extLst>
          </p:cNvPr>
          <p:cNvSpPr txBox="1"/>
          <p:nvPr/>
        </p:nvSpPr>
        <p:spPr>
          <a:xfrm>
            <a:off x="6426045" y="2414250"/>
            <a:ext cx="4641824" cy="461665"/>
          </a:xfrm>
          <a:prstGeom prst="rect">
            <a:avLst/>
          </a:prstGeom>
          <a:solidFill>
            <a:srgbClr val="F8B6BA"/>
          </a:solidFill>
          <a:ln>
            <a:solidFill>
              <a:schemeClr val="accent2">
                <a:lumMod val="50000"/>
              </a:schemeClr>
            </a:solidFill>
          </a:ln>
        </p:spPr>
        <p:txBody>
          <a:bodyPr wrap="square" rtlCol="0">
            <a:spAutoFit/>
          </a:bodyPr>
          <a:lstStyle/>
          <a:p>
            <a:pPr lvl="0" algn="ctr"/>
            <a:r>
              <a:rPr lang="en-US" sz="2400" b="1" dirty="0">
                <a:solidFill>
                  <a:srgbClr val="C00000"/>
                </a:solidFill>
                <a:latin typeface="Arial" panose="020B0604020202020204" pitchFamily="34" charset="0"/>
                <a:ea typeface="Arial-Rounded" panose="020B0500000000000000" pitchFamily="34" charset="0"/>
                <a:cs typeface="Arial" panose="020B0604020202020204" pitchFamily="34" charset="0"/>
              </a:rPr>
              <a:t>Ý</a:t>
            </a:r>
            <a:endParaRPr lang="vi-VN" sz="2400" b="1" dirty="0">
              <a:solidFill>
                <a:srgbClr val="C00000"/>
              </a:solidFill>
              <a:latin typeface="Arial" panose="020B0604020202020204" pitchFamily="34" charset="0"/>
              <a:ea typeface="Arial-Rounded" panose="020B0500000000000000" pitchFamily="34" charset="0"/>
              <a:cs typeface="Arial" panose="020B0604020202020204" pitchFamily="34" charset="0"/>
            </a:endParaRPr>
          </a:p>
        </p:txBody>
      </p:sp>
      <p:sp>
        <p:nvSpPr>
          <p:cNvPr id="16" name="TextBox 15">
            <a:extLst>
              <a:ext uri="{FF2B5EF4-FFF2-40B4-BE49-F238E27FC236}">
                <a16:creationId xmlns:a16="http://schemas.microsoft.com/office/drawing/2014/main" id="{CDBB62FB-CC6C-495B-982F-E5FCFD98C652}"/>
              </a:ext>
            </a:extLst>
          </p:cNvPr>
          <p:cNvSpPr txBox="1"/>
          <p:nvPr/>
        </p:nvSpPr>
        <p:spPr>
          <a:xfrm>
            <a:off x="994946" y="2904766"/>
            <a:ext cx="4913626" cy="461665"/>
          </a:xfrm>
          <a:prstGeom prst="rect">
            <a:avLst/>
          </a:prstGeom>
          <a:solidFill>
            <a:srgbClr val="D3EFFB"/>
          </a:solidFill>
          <a:ln>
            <a:solidFill>
              <a:schemeClr val="accent1">
                <a:lumMod val="50000"/>
              </a:schemeClr>
            </a:solidFill>
          </a:ln>
        </p:spPr>
        <p:txBody>
          <a:bodyPr wrap="square" rtlCol="0">
            <a:spAutoFit/>
          </a:bodyPr>
          <a:lstStyle/>
          <a:p>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Đoạn</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1 (</a:t>
            </a:r>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từ</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đầu</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đến</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i="1" dirty="0" err="1">
                <a:solidFill>
                  <a:srgbClr val="660066"/>
                </a:solidFill>
                <a:latin typeface="Arial" panose="020B0604020202020204" pitchFamily="34" charset="0"/>
                <a:ea typeface="Arial-Rounded" panose="020B0500000000000000" pitchFamily="34" charset="0"/>
                <a:cs typeface="Arial" panose="020B0604020202020204" pitchFamily="34" charset="0"/>
              </a:rPr>
              <a:t>xin</a:t>
            </a:r>
            <a:r>
              <a:rPr lang="en-US" sz="2400" i="1"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i="1" dirty="0" err="1">
                <a:solidFill>
                  <a:srgbClr val="660066"/>
                </a:solidFill>
                <a:latin typeface="Arial" panose="020B0604020202020204" pitchFamily="34" charset="0"/>
                <a:ea typeface="Arial-Rounded" panose="020B0500000000000000" pitchFamily="34" charset="0"/>
                <a:cs typeface="Arial" panose="020B0604020202020204" pitchFamily="34" charset="0"/>
              </a:rPr>
              <a:t>đi</a:t>
            </a:r>
            <a:r>
              <a:rPr lang="en-US" sz="2400" i="1"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i="1" dirty="0" err="1">
                <a:solidFill>
                  <a:srgbClr val="660066"/>
                </a:solidFill>
                <a:latin typeface="Arial" panose="020B0604020202020204" pitchFamily="34" charset="0"/>
                <a:ea typeface="Arial-Rounded" panose="020B0500000000000000" pitchFamily="34" charset="0"/>
                <a:cs typeface="Arial" panose="020B0604020202020204" pitchFamily="34" charset="0"/>
              </a:rPr>
              <a:t>theo</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a:t>
            </a:r>
            <a:endParaRPr lang="vi-VN" sz="2400" dirty="0">
              <a:solidFill>
                <a:srgbClr val="660066"/>
              </a:solidFill>
              <a:latin typeface="Arial" panose="020B0604020202020204" pitchFamily="34" charset="0"/>
              <a:ea typeface="Arial-Rounded" panose="020B0500000000000000" pitchFamily="34" charset="0"/>
              <a:cs typeface="Arial" panose="020B0604020202020204" pitchFamily="34" charset="0"/>
            </a:endParaRPr>
          </a:p>
        </p:txBody>
      </p:sp>
      <p:sp>
        <p:nvSpPr>
          <p:cNvPr id="17" name="TextBox 16">
            <a:extLst>
              <a:ext uri="{FF2B5EF4-FFF2-40B4-BE49-F238E27FC236}">
                <a16:creationId xmlns:a16="http://schemas.microsoft.com/office/drawing/2014/main" id="{B6E5A347-59C7-4232-A8B4-CF5FBA7434CD}"/>
              </a:ext>
            </a:extLst>
          </p:cNvPr>
          <p:cNvSpPr txBox="1"/>
          <p:nvPr/>
        </p:nvSpPr>
        <p:spPr>
          <a:xfrm>
            <a:off x="6435125" y="2907575"/>
            <a:ext cx="4641825" cy="461665"/>
          </a:xfrm>
          <a:prstGeom prst="rect">
            <a:avLst/>
          </a:prstGeom>
          <a:solidFill>
            <a:srgbClr val="FFF4DE"/>
          </a:solidFill>
          <a:ln>
            <a:solidFill>
              <a:schemeClr val="accent2">
                <a:lumMod val="50000"/>
              </a:schemeClr>
            </a:solidFill>
          </a:ln>
        </p:spPr>
        <p:txBody>
          <a:bodyPr wrap="square" rtlCol="0">
            <a:spAutoFit/>
          </a:bodyPr>
          <a:lstStyle/>
          <a:p>
            <a:pPr lvl="0" algn="just"/>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Diễn</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biến</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cuộc</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đấu</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giữa</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hai</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bên</a:t>
            </a:r>
            <a:endParaRPr lang="vi-VN" sz="2400" dirty="0">
              <a:solidFill>
                <a:srgbClr val="660066"/>
              </a:solidFill>
              <a:latin typeface="Arial" panose="020B0604020202020204" pitchFamily="34" charset="0"/>
              <a:ea typeface="Arial-Rounded" panose="020B0500000000000000" pitchFamily="34" charset="0"/>
              <a:cs typeface="Arial" panose="020B0604020202020204" pitchFamily="34" charset="0"/>
            </a:endParaRPr>
          </a:p>
        </p:txBody>
      </p:sp>
      <p:sp>
        <p:nvSpPr>
          <p:cNvPr id="18" name="TextBox 17">
            <a:extLst>
              <a:ext uri="{FF2B5EF4-FFF2-40B4-BE49-F238E27FC236}">
                <a16:creationId xmlns:a16="http://schemas.microsoft.com/office/drawing/2014/main" id="{B28B6512-663C-4AA9-ADB0-89BA5AD33B68}"/>
              </a:ext>
            </a:extLst>
          </p:cNvPr>
          <p:cNvSpPr txBox="1"/>
          <p:nvPr/>
        </p:nvSpPr>
        <p:spPr>
          <a:xfrm>
            <a:off x="985421" y="3431634"/>
            <a:ext cx="4913626" cy="461665"/>
          </a:xfrm>
          <a:prstGeom prst="rect">
            <a:avLst/>
          </a:prstGeom>
          <a:solidFill>
            <a:srgbClr val="D3EFFB"/>
          </a:solidFill>
          <a:ln>
            <a:solidFill>
              <a:schemeClr val="accent1">
                <a:lumMod val="50000"/>
              </a:schemeClr>
            </a:solidFill>
          </a:ln>
        </p:spPr>
        <p:txBody>
          <a:bodyPr wrap="square" rtlCol="0">
            <a:spAutoFit/>
          </a:bodyPr>
          <a:lstStyle/>
          <a:p>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Đoạn</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2 (</a:t>
            </a:r>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tiếp</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theo</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đến</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i="1" dirty="0" err="1">
                <a:solidFill>
                  <a:srgbClr val="660066"/>
                </a:solidFill>
                <a:latin typeface="Arial" panose="020B0604020202020204" pitchFamily="34" charset="0"/>
                <a:ea typeface="Arial-Rounded" panose="020B0500000000000000" pitchFamily="34" charset="0"/>
                <a:cs typeface="Arial" panose="020B0604020202020204" pitchFamily="34" charset="0"/>
              </a:rPr>
              <a:t>bị</a:t>
            </a:r>
            <a:r>
              <a:rPr lang="en-US" sz="2400" i="1"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i="1" dirty="0" err="1">
                <a:solidFill>
                  <a:srgbClr val="660066"/>
                </a:solidFill>
                <a:latin typeface="Arial" panose="020B0604020202020204" pitchFamily="34" charset="0"/>
                <a:ea typeface="Arial-Rounded" panose="020B0500000000000000" pitchFamily="34" charset="0"/>
                <a:cs typeface="Arial" panose="020B0604020202020204" pitchFamily="34" charset="0"/>
              </a:rPr>
              <a:t>cọp</a:t>
            </a:r>
            <a:r>
              <a:rPr lang="en-US" sz="2400" i="1"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i="1" dirty="0" err="1">
                <a:solidFill>
                  <a:srgbClr val="660066"/>
                </a:solidFill>
                <a:latin typeface="Arial" panose="020B0604020202020204" pitchFamily="34" charset="0"/>
                <a:ea typeface="Arial-Rounded" panose="020B0500000000000000" pitchFamily="34" charset="0"/>
                <a:cs typeface="Arial" panose="020B0604020202020204" pitchFamily="34" charset="0"/>
              </a:rPr>
              <a:t>vồ</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a:t>
            </a:r>
            <a:endParaRPr lang="vi-VN" sz="2400" dirty="0">
              <a:solidFill>
                <a:srgbClr val="660066"/>
              </a:solidFill>
              <a:latin typeface="Arial" panose="020B0604020202020204" pitchFamily="34" charset="0"/>
              <a:ea typeface="Arial-Rounded" panose="020B0500000000000000" pitchFamily="34" charset="0"/>
              <a:cs typeface="Arial" panose="020B0604020202020204" pitchFamily="34" charset="0"/>
            </a:endParaRPr>
          </a:p>
        </p:txBody>
      </p:sp>
      <p:sp>
        <p:nvSpPr>
          <p:cNvPr id="19" name="TextBox 18">
            <a:extLst>
              <a:ext uri="{FF2B5EF4-FFF2-40B4-BE49-F238E27FC236}">
                <a16:creationId xmlns:a16="http://schemas.microsoft.com/office/drawing/2014/main" id="{CFFFD102-E81A-40DF-9B60-0A13794F7AEE}"/>
              </a:ext>
            </a:extLst>
          </p:cNvPr>
          <p:cNvSpPr txBox="1"/>
          <p:nvPr/>
        </p:nvSpPr>
        <p:spPr>
          <a:xfrm>
            <a:off x="6425600" y="3434443"/>
            <a:ext cx="4641825" cy="461665"/>
          </a:xfrm>
          <a:prstGeom prst="rect">
            <a:avLst/>
          </a:prstGeom>
          <a:solidFill>
            <a:srgbClr val="FFF4DE"/>
          </a:solidFill>
          <a:ln>
            <a:solidFill>
              <a:schemeClr val="accent2">
                <a:lumMod val="50000"/>
              </a:schemeClr>
            </a:solidFill>
          </a:ln>
        </p:spPr>
        <p:txBody>
          <a:bodyPr wrap="square" rtlCol="0">
            <a:spAutoFit/>
          </a:bodyPr>
          <a:lstStyle/>
          <a:p>
            <a:pPr lvl="0" algn="just"/>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Kết</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quả</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cuộc</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đấu</a:t>
            </a:r>
            <a:endParaRPr lang="vi-VN" sz="2400" dirty="0">
              <a:solidFill>
                <a:srgbClr val="660066"/>
              </a:solidFill>
              <a:latin typeface="Arial" panose="020B0604020202020204" pitchFamily="34" charset="0"/>
              <a:ea typeface="Arial-Rounded" panose="020B0500000000000000" pitchFamily="34" charset="0"/>
              <a:cs typeface="Arial" panose="020B0604020202020204" pitchFamily="34" charset="0"/>
            </a:endParaRPr>
          </a:p>
        </p:txBody>
      </p:sp>
      <p:sp>
        <p:nvSpPr>
          <p:cNvPr id="20" name="TextBox 19">
            <a:extLst>
              <a:ext uri="{FF2B5EF4-FFF2-40B4-BE49-F238E27FC236}">
                <a16:creationId xmlns:a16="http://schemas.microsoft.com/office/drawing/2014/main" id="{341D38A4-46C1-4F19-B144-C89FDEF548E8}"/>
              </a:ext>
            </a:extLst>
          </p:cNvPr>
          <p:cNvSpPr txBox="1"/>
          <p:nvPr/>
        </p:nvSpPr>
        <p:spPr>
          <a:xfrm>
            <a:off x="985421" y="3963540"/>
            <a:ext cx="4913626" cy="461665"/>
          </a:xfrm>
          <a:prstGeom prst="rect">
            <a:avLst/>
          </a:prstGeom>
          <a:solidFill>
            <a:srgbClr val="D3EFFB"/>
          </a:solidFill>
          <a:ln>
            <a:solidFill>
              <a:schemeClr val="accent1">
                <a:lumMod val="50000"/>
              </a:schemeClr>
            </a:solidFill>
          </a:ln>
        </p:spPr>
        <p:txBody>
          <a:bodyPr wrap="square" rtlCol="0">
            <a:spAutoFit/>
          </a:bodyPr>
          <a:lstStyle/>
          <a:p>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Đoạn</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3 (</a:t>
            </a:r>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phần</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còn</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lại</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a:t>
            </a:r>
            <a:endParaRPr lang="vi-VN" sz="2400" dirty="0">
              <a:solidFill>
                <a:srgbClr val="660066"/>
              </a:solidFill>
              <a:latin typeface="Arial" panose="020B0604020202020204" pitchFamily="34" charset="0"/>
              <a:ea typeface="Arial-Rounded" panose="020B0500000000000000" pitchFamily="34" charset="0"/>
              <a:cs typeface="Arial" panose="020B0604020202020204" pitchFamily="34" charset="0"/>
            </a:endParaRPr>
          </a:p>
        </p:txBody>
      </p:sp>
      <p:sp>
        <p:nvSpPr>
          <p:cNvPr id="21" name="TextBox 20">
            <a:extLst>
              <a:ext uri="{FF2B5EF4-FFF2-40B4-BE49-F238E27FC236}">
                <a16:creationId xmlns:a16="http://schemas.microsoft.com/office/drawing/2014/main" id="{A825B2EB-2370-47D1-A49A-EFA2FE6A5409}"/>
              </a:ext>
            </a:extLst>
          </p:cNvPr>
          <p:cNvSpPr txBox="1"/>
          <p:nvPr/>
        </p:nvSpPr>
        <p:spPr>
          <a:xfrm>
            <a:off x="6425600" y="3966349"/>
            <a:ext cx="4641825" cy="461665"/>
          </a:xfrm>
          <a:prstGeom prst="rect">
            <a:avLst/>
          </a:prstGeom>
          <a:solidFill>
            <a:srgbClr val="FFF4DE"/>
          </a:solidFill>
          <a:ln>
            <a:solidFill>
              <a:schemeClr val="accent2">
                <a:lumMod val="50000"/>
              </a:schemeClr>
            </a:solidFill>
          </a:ln>
        </p:spPr>
        <p:txBody>
          <a:bodyPr wrap="square" rtlCol="0">
            <a:spAutoFit/>
          </a:bodyPr>
          <a:lstStyle/>
          <a:p>
            <a:pPr lvl="0" algn="just"/>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Nguyên</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nhân</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cóc</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kiện</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Trời</a:t>
            </a:r>
            <a:endParaRPr lang="vi-VN" sz="2400" dirty="0">
              <a:solidFill>
                <a:srgbClr val="660066"/>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46067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a16="http://schemas.microsoft.com/office/drawing/2014/main" id="{AE0BA50A-6054-495A-BAE4-83DFF66E08AA}"/>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2543"/>
                </a:solidFill>
                <a:effectLst/>
                <a:uLnTx/>
                <a:uFillTx/>
                <a:ea typeface="Arial-Rounded" panose="020B0500000000000000" pitchFamily="34" charset="0"/>
                <a:cs typeface="Arial" panose="020B0604020202020204" pitchFamily="34" charset="0"/>
              </a:rPr>
              <a:t>Trả</a:t>
            </a:r>
            <a:r>
              <a:rPr kumimoji="0" lang="en-US" altLang="zh-CN" sz="3600" b="1" i="0" u="none" strike="noStrike" kern="1200" cap="none" spc="0" normalizeH="0" baseline="0" noProof="0" dirty="0">
                <a:ln>
                  <a:noFill/>
                </a:ln>
                <a:solidFill>
                  <a:srgbClr val="FF2543"/>
                </a:solidFill>
                <a:effectLst/>
                <a:uLnTx/>
                <a:uFillTx/>
                <a:ea typeface="Arial-Rounded" panose="020B0500000000000000" pitchFamily="34" charset="0"/>
                <a:cs typeface="Arial" panose="020B0604020202020204" pitchFamily="34" charset="0"/>
              </a:rPr>
              <a:t> </a:t>
            </a:r>
            <a:r>
              <a:rPr kumimoji="0" lang="en-US" altLang="zh-CN" sz="3600" b="1" i="0" u="none" strike="noStrike" kern="1200" cap="none" spc="0" normalizeH="0" baseline="0" noProof="0" dirty="0" err="1">
                <a:ln>
                  <a:noFill/>
                </a:ln>
                <a:solidFill>
                  <a:srgbClr val="FF2543"/>
                </a:solidFill>
                <a:effectLst/>
                <a:uLnTx/>
                <a:uFillTx/>
                <a:ea typeface="Arial-Rounded" panose="020B0500000000000000" pitchFamily="34" charset="0"/>
                <a:cs typeface="Arial" panose="020B0604020202020204" pitchFamily="34" charset="0"/>
              </a:rPr>
              <a:t>lời</a:t>
            </a:r>
            <a:r>
              <a:rPr kumimoji="0" lang="en-US" altLang="zh-CN" sz="3600" b="1" i="0" u="none" strike="noStrike" kern="1200" cap="none" spc="0" normalizeH="0" baseline="0" noProof="0" dirty="0">
                <a:ln>
                  <a:noFill/>
                </a:ln>
                <a:solidFill>
                  <a:srgbClr val="FF2543"/>
                </a:solidFill>
                <a:effectLst/>
                <a:uLnTx/>
                <a:uFillTx/>
                <a:ea typeface="Arial-Rounded" panose="020B0500000000000000" pitchFamily="34" charset="0"/>
                <a:cs typeface="Arial" panose="020B0604020202020204" pitchFamily="34" charset="0"/>
              </a:rPr>
              <a:t> </a:t>
            </a:r>
            <a:r>
              <a:rPr kumimoji="0" lang="en-US" altLang="zh-CN" sz="3600" b="1" i="0" u="none" strike="noStrike" kern="1200" cap="none" spc="0" normalizeH="0" baseline="0" noProof="0" dirty="0" err="1">
                <a:ln>
                  <a:noFill/>
                </a:ln>
                <a:solidFill>
                  <a:srgbClr val="FF2543"/>
                </a:solidFill>
                <a:effectLst/>
                <a:uLnTx/>
                <a:uFillTx/>
                <a:ea typeface="Arial-Rounded" panose="020B0500000000000000" pitchFamily="34" charset="0"/>
                <a:cs typeface="Arial" panose="020B0604020202020204" pitchFamily="34" charset="0"/>
              </a:rPr>
              <a:t>câu</a:t>
            </a:r>
            <a:r>
              <a:rPr kumimoji="0" lang="en-US" altLang="zh-CN" sz="3600" b="1" i="0" u="none" strike="noStrike" kern="1200" cap="none" spc="0" normalizeH="0" baseline="0" noProof="0" dirty="0">
                <a:ln>
                  <a:noFill/>
                </a:ln>
                <a:solidFill>
                  <a:srgbClr val="FF2543"/>
                </a:solidFill>
                <a:effectLst/>
                <a:uLnTx/>
                <a:uFillTx/>
                <a:ea typeface="Arial-Rounded" panose="020B0500000000000000" pitchFamily="34" charset="0"/>
                <a:cs typeface="Arial" panose="020B0604020202020204" pitchFamily="34" charset="0"/>
              </a:rPr>
              <a:t> </a:t>
            </a:r>
            <a:r>
              <a:rPr kumimoji="0" lang="en-US" altLang="zh-CN" sz="3600" b="1" i="0" u="none" strike="noStrike" kern="1200" cap="none" spc="0" normalizeH="0" baseline="0" noProof="0" dirty="0" err="1">
                <a:ln>
                  <a:noFill/>
                </a:ln>
                <a:solidFill>
                  <a:srgbClr val="FF2543"/>
                </a:solidFill>
                <a:effectLst/>
                <a:uLnTx/>
                <a:uFillTx/>
                <a:ea typeface="Arial-Rounded" panose="020B0500000000000000" pitchFamily="34" charset="0"/>
                <a:cs typeface="Arial" panose="020B0604020202020204" pitchFamily="34" charset="0"/>
              </a:rPr>
              <a:t>hỏi</a:t>
            </a:r>
            <a:endParaRPr kumimoji="0" lang="zh-CN" altLang="en-US" sz="3600" b="1" i="0" u="none" strike="noStrike" kern="1200" cap="none" spc="0" normalizeH="0" baseline="0" noProof="0" dirty="0">
              <a:ln>
                <a:noFill/>
              </a:ln>
              <a:solidFill>
                <a:srgbClr val="FF2543"/>
              </a:solidFill>
              <a:effectLst/>
              <a:uLnTx/>
              <a:uFillTx/>
              <a:ea typeface="Arial-Rounded" panose="020B0500000000000000" pitchFamily="34" charset="0"/>
              <a:cs typeface="Arial" panose="020B0604020202020204" pitchFamily="34" charset="0"/>
            </a:endParaRPr>
          </a:p>
        </p:txBody>
      </p:sp>
      <p:sp>
        <p:nvSpPr>
          <p:cNvPr id="14" name="TextBox 13">
            <a:extLst>
              <a:ext uri="{FF2B5EF4-FFF2-40B4-BE49-F238E27FC236}">
                <a16:creationId xmlns:a16="http://schemas.microsoft.com/office/drawing/2014/main" id="{BF900418-DF07-441F-9DBB-7BB014B78E9C}"/>
              </a:ext>
            </a:extLst>
          </p:cNvPr>
          <p:cNvSpPr txBox="1"/>
          <p:nvPr/>
        </p:nvSpPr>
        <p:spPr>
          <a:xfrm>
            <a:off x="1537152" y="1594824"/>
            <a:ext cx="953027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5. </a:t>
            </a:r>
            <a:r>
              <a:rPr kumimoji="0" lang="vi-VN" sz="24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Tìm ý tương ứng với mỗi đoạn trong câu chuyện Cóc kiện Trời</a:t>
            </a:r>
          </a:p>
        </p:txBody>
      </p:sp>
      <p:pic>
        <p:nvPicPr>
          <p:cNvPr id="15" name="Picture 14">
            <a:extLst>
              <a:ext uri="{FF2B5EF4-FFF2-40B4-BE49-F238E27FC236}">
                <a16:creationId xmlns:a16="http://schemas.microsoft.com/office/drawing/2014/main" id="{C2D6DACA-234D-4E74-85B8-0E4721EC071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sp>
        <p:nvSpPr>
          <p:cNvPr id="9" name="TextBox 8">
            <a:extLst>
              <a:ext uri="{FF2B5EF4-FFF2-40B4-BE49-F238E27FC236}">
                <a16:creationId xmlns:a16="http://schemas.microsoft.com/office/drawing/2014/main" id="{713081F4-477D-4F64-8C5E-7E0C8BF90A77}"/>
              </a:ext>
            </a:extLst>
          </p:cNvPr>
          <p:cNvSpPr txBox="1"/>
          <p:nvPr/>
        </p:nvSpPr>
        <p:spPr>
          <a:xfrm>
            <a:off x="984976" y="2291193"/>
            <a:ext cx="4916414" cy="461665"/>
          </a:xfrm>
          <a:prstGeom prst="rect">
            <a:avLst/>
          </a:prstGeom>
          <a:solidFill>
            <a:srgbClr val="BCE4E4"/>
          </a:solidFill>
          <a:ln>
            <a:solidFill>
              <a:schemeClr val="accent1">
                <a:lumMod val="50000"/>
              </a:schemeClr>
            </a:solidFill>
          </a:ln>
        </p:spPr>
        <p:txBody>
          <a:bodyPr wrap="square" rtlCol="0">
            <a:spAutoFit/>
          </a:bodyPr>
          <a:lstStyle/>
          <a:p>
            <a:pPr algn="ctr"/>
            <a:r>
              <a:rPr lang="en-US" sz="2400" b="1" dirty="0" err="1">
                <a:solidFill>
                  <a:srgbClr val="C00000"/>
                </a:solidFill>
                <a:latin typeface="Arial" panose="020B0604020202020204" pitchFamily="34" charset="0"/>
                <a:ea typeface="Arial-Rounded" panose="020B0500000000000000" pitchFamily="34" charset="0"/>
                <a:cs typeface="Arial" panose="020B0604020202020204" pitchFamily="34" charset="0"/>
              </a:rPr>
              <a:t>Đoạn</a:t>
            </a:r>
            <a:endParaRPr lang="vi-VN" sz="2400" b="1" dirty="0">
              <a:solidFill>
                <a:srgbClr val="C00000"/>
              </a:solidFill>
              <a:latin typeface="Arial" panose="020B0604020202020204" pitchFamily="34" charset="0"/>
              <a:ea typeface="Arial-Rounded" panose="020B0500000000000000" pitchFamily="34" charset="0"/>
              <a:cs typeface="Arial" panose="020B0604020202020204" pitchFamily="34" charset="0"/>
            </a:endParaRPr>
          </a:p>
        </p:txBody>
      </p:sp>
      <p:sp>
        <p:nvSpPr>
          <p:cNvPr id="11" name="TextBox 10">
            <a:extLst>
              <a:ext uri="{FF2B5EF4-FFF2-40B4-BE49-F238E27FC236}">
                <a16:creationId xmlns:a16="http://schemas.microsoft.com/office/drawing/2014/main" id="{89DEB8BA-EAF0-40B9-977E-2D5997D429DF}"/>
              </a:ext>
            </a:extLst>
          </p:cNvPr>
          <p:cNvSpPr txBox="1"/>
          <p:nvPr/>
        </p:nvSpPr>
        <p:spPr>
          <a:xfrm>
            <a:off x="6425600" y="2309284"/>
            <a:ext cx="4641824" cy="461665"/>
          </a:xfrm>
          <a:prstGeom prst="rect">
            <a:avLst/>
          </a:prstGeom>
          <a:solidFill>
            <a:srgbClr val="F8B6BA"/>
          </a:solidFill>
          <a:ln>
            <a:solidFill>
              <a:schemeClr val="accent2">
                <a:lumMod val="50000"/>
              </a:schemeClr>
            </a:solidFill>
          </a:ln>
        </p:spPr>
        <p:txBody>
          <a:bodyPr wrap="square" rtlCol="0">
            <a:spAutoFit/>
          </a:bodyPr>
          <a:lstStyle/>
          <a:p>
            <a:pPr lvl="0" algn="ctr"/>
            <a:r>
              <a:rPr lang="en-US" sz="2400" b="1" dirty="0">
                <a:solidFill>
                  <a:srgbClr val="C00000"/>
                </a:solidFill>
                <a:latin typeface="Arial" panose="020B0604020202020204" pitchFamily="34" charset="0"/>
                <a:ea typeface="Arial-Rounded" panose="020B0500000000000000" pitchFamily="34" charset="0"/>
                <a:cs typeface="Arial" panose="020B0604020202020204" pitchFamily="34" charset="0"/>
              </a:rPr>
              <a:t>Ý</a:t>
            </a:r>
            <a:endParaRPr lang="vi-VN" sz="2400" b="1" dirty="0">
              <a:solidFill>
                <a:srgbClr val="C00000"/>
              </a:solidFill>
              <a:latin typeface="Arial" panose="020B0604020202020204" pitchFamily="34" charset="0"/>
              <a:ea typeface="Arial-Rounded" panose="020B0500000000000000" pitchFamily="34" charset="0"/>
              <a:cs typeface="Arial" panose="020B0604020202020204" pitchFamily="34" charset="0"/>
            </a:endParaRPr>
          </a:p>
        </p:txBody>
      </p:sp>
      <p:sp>
        <p:nvSpPr>
          <p:cNvPr id="16" name="TextBox 15">
            <a:extLst>
              <a:ext uri="{FF2B5EF4-FFF2-40B4-BE49-F238E27FC236}">
                <a16:creationId xmlns:a16="http://schemas.microsoft.com/office/drawing/2014/main" id="{CDBB62FB-CC6C-495B-982F-E5FCFD98C652}"/>
              </a:ext>
            </a:extLst>
          </p:cNvPr>
          <p:cNvSpPr txBox="1"/>
          <p:nvPr/>
        </p:nvSpPr>
        <p:spPr>
          <a:xfrm>
            <a:off x="994946" y="2904766"/>
            <a:ext cx="4913626" cy="461665"/>
          </a:xfrm>
          <a:prstGeom prst="rect">
            <a:avLst/>
          </a:prstGeom>
          <a:solidFill>
            <a:srgbClr val="D3EFFB"/>
          </a:solidFill>
          <a:ln>
            <a:solidFill>
              <a:schemeClr val="accent1">
                <a:lumMod val="50000"/>
              </a:schemeClr>
            </a:solidFill>
          </a:ln>
        </p:spPr>
        <p:txBody>
          <a:bodyPr wrap="square" rtlCol="0">
            <a:spAutoFit/>
          </a:bodyPr>
          <a:lstStyle/>
          <a:p>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Đoạn</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1 (</a:t>
            </a:r>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từ</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đầu</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đến</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i="1" dirty="0" err="1">
                <a:solidFill>
                  <a:srgbClr val="660066"/>
                </a:solidFill>
                <a:latin typeface="Arial" panose="020B0604020202020204" pitchFamily="34" charset="0"/>
                <a:ea typeface="Arial-Rounded" panose="020B0500000000000000" pitchFamily="34" charset="0"/>
                <a:cs typeface="Arial" panose="020B0604020202020204" pitchFamily="34" charset="0"/>
              </a:rPr>
              <a:t>xin</a:t>
            </a:r>
            <a:r>
              <a:rPr lang="en-US" sz="2400" i="1"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i="1" dirty="0" err="1">
                <a:solidFill>
                  <a:srgbClr val="660066"/>
                </a:solidFill>
                <a:latin typeface="Arial" panose="020B0604020202020204" pitchFamily="34" charset="0"/>
                <a:ea typeface="Arial-Rounded" panose="020B0500000000000000" pitchFamily="34" charset="0"/>
                <a:cs typeface="Arial" panose="020B0604020202020204" pitchFamily="34" charset="0"/>
              </a:rPr>
              <a:t>đi</a:t>
            </a:r>
            <a:r>
              <a:rPr lang="en-US" sz="2400" i="1"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i="1" dirty="0" err="1">
                <a:solidFill>
                  <a:srgbClr val="660066"/>
                </a:solidFill>
                <a:latin typeface="Arial" panose="020B0604020202020204" pitchFamily="34" charset="0"/>
                <a:ea typeface="Arial-Rounded" panose="020B0500000000000000" pitchFamily="34" charset="0"/>
                <a:cs typeface="Arial" panose="020B0604020202020204" pitchFamily="34" charset="0"/>
              </a:rPr>
              <a:t>theo</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a:t>
            </a:r>
            <a:endParaRPr lang="vi-VN" sz="2400" dirty="0">
              <a:solidFill>
                <a:srgbClr val="660066"/>
              </a:solidFill>
              <a:latin typeface="Arial" panose="020B0604020202020204" pitchFamily="34" charset="0"/>
              <a:ea typeface="Arial-Rounded" panose="020B0500000000000000" pitchFamily="34" charset="0"/>
              <a:cs typeface="Arial" panose="020B0604020202020204" pitchFamily="34" charset="0"/>
            </a:endParaRPr>
          </a:p>
        </p:txBody>
      </p:sp>
      <p:sp>
        <p:nvSpPr>
          <p:cNvPr id="17" name="TextBox 16">
            <a:extLst>
              <a:ext uri="{FF2B5EF4-FFF2-40B4-BE49-F238E27FC236}">
                <a16:creationId xmlns:a16="http://schemas.microsoft.com/office/drawing/2014/main" id="{B6E5A347-59C7-4232-A8B4-CF5FBA7434CD}"/>
              </a:ext>
            </a:extLst>
          </p:cNvPr>
          <p:cNvSpPr txBox="1"/>
          <p:nvPr/>
        </p:nvSpPr>
        <p:spPr>
          <a:xfrm>
            <a:off x="6435125" y="2907575"/>
            <a:ext cx="4641825" cy="461665"/>
          </a:xfrm>
          <a:prstGeom prst="rect">
            <a:avLst/>
          </a:prstGeom>
          <a:solidFill>
            <a:srgbClr val="FFF4DE"/>
          </a:solidFill>
          <a:ln>
            <a:solidFill>
              <a:schemeClr val="accent2">
                <a:lumMod val="50000"/>
              </a:schemeClr>
            </a:solidFill>
          </a:ln>
        </p:spPr>
        <p:txBody>
          <a:bodyPr wrap="square" rtlCol="0">
            <a:spAutoFit/>
          </a:bodyPr>
          <a:lstStyle/>
          <a:p>
            <a:pPr lvl="0" algn="just"/>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Diễn</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biến</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cuộc</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đấu</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giữa</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hai</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bên</a:t>
            </a:r>
            <a:endParaRPr lang="vi-VN" sz="2400" dirty="0">
              <a:solidFill>
                <a:srgbClr val="660066"/>
              </a:solidFill>
              <a:latin typeface="Arial" panose="020B0604020202020204" pitchFamily="34" charset="0"/>
              <a:ea typeface="Arial-Rounded" panose="020B0500000000000000" pitchFamily="34" charset="0"/>
              <a:cs typeface="Arial" panose="020B0604020202020204" pitchFamily="34" charset="0"/>
            </a:endParaRPr>
          </a:p>
        </p:txBody>
      </p:sp>
      <p:sp>
        <p:nvSpPr>
          <p:cNvPr id="18" name="TextBox 17">
            <a:extLst>
              <a:ext uri="{FF2B5EF4-FFF2-40B4-BE49-F238E27FC236}">
                <a16:creationId xmlns:a16="http://schemas.microsoft.com/office/drawing/2014/main" id="{B28B6512-663C-4AA9-ADB0-89BA5AD33B68}"/>
              </a:ext>
            </a:extLst>
          </p:cNvPr>
          <p:cNvSpPr txBox="1"/>
          <p:nvPr/>
        </p:nvSpPr>
        <p:spPr>
          <a:xfrm>
            <a:off x="982633" y="3491570"/>
            <a:ext cx="4913626" cy="461665"/>
          </a:xfrm>
          <a:prstGeom prst="rect">
            <a:avLst/>
          </a:prstGeom>
          <a:solidFill>
            <a:srgbClr val="D3EFFB"/>
          </a:solidFill>
          <a:ln>
            <a:solidFill>
              <a:schemeClr val="accent1">
                <a:lumMod val="50000"/>
              </a:schemeClr>
            </a:solidFill>
          </a:ln>
        </p:spPr>
        <p:txBody>
          <a:bodyPr wrap="square" rtlCol="0">
            <a:spAutoFit/>
          </a:bodyPr>
          <a:lstStyle/>
          <a:p>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Đoạn</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2 (</a:t>
            </a:r>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tiếp</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theo</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đến</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i="1" dirty="0" err="1">
                <a:solidFill>
                  <a:srgbClr val="660066"/>
                </a:solidFill>
                <a:latin typeface="Arial" panose="020B0604020202020204" pitchFamily="34" charset="0"/>
                <a:ea typeface="Arial-Rounded" panose="020B0500000000000000" pitchFamily="34" charset="0"/>
                <a:cs typeface="Arial" panose="020B0604020202020204" pitchFamily="34" charset="0"/>
              </a:rPr>
              <a:t>bị</a:t>
            </a:r>
            <a:r>
              <a:rPr lang="en-US" sz="2400" i="1"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i="1" dirty="0" err="1">
                <a:solidFill>
                  <a:srgbClr val="660066"/>
                </a:solidFill>
                <a:latin typeface="Arial" panose="020B0604020202020204" pitchFamily="34" charset="0"/>
                <a:ea typeface="Arial-Rounded" panose="020B0500000000000000" pitchFamily="34" charset="0"/>
                <a:cs typeface="Arial" panose="020B0604020202020204" pitchFamily="34" charset="0"/>
              </a:rPr>
              <a:t>cọp</a:t>
            </a:r>
            <a:r>
              <a:rPr lang="en-US" sz="2400" i="1"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i="1" dirty="0" err="1">
                <a:solidFill>
                  <a:srgbClr val="660066"/>
                </a:solidFill>
                <a:latin typeface="Arial" panose="020B0604020202020204" pitchFamily="34" charset="0"/>
                <a:ea typeface="Arial-Rounded" panose="020B0500000000000000" pitchFamily="34" charset="0"/>
                <a:cs typeface="Arial" panose="020B0604020202020204" pitchFamily="34" charset="0"/>
              </a:rPr>
              <a:t>vồ</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a:t>
            </a:r>
            <a:endParaRPr lang="vi-VN" sz="2400" dirty="0">
              <a:solidFill>
                <a:srgbClr val="660066"/>
              </a:solidFill>
              <a:latin typeface="Arial" panose="020B0604020202020204" pitchFamily="34" charset="0"/>
              <a:ea typeface="Arial-Rounded" panose="020B0500000000000000" pitchFamily="34" charset="0"/>
              <a:cs typeface="Arial" panose="020B0604020202020204" pitchFamily="34" charset="0"/>
            </a:endParaRPr>
          </a:p>
        </p:txBody>
      </p:sp>
      <p:sp>
        <p:nvSpPr>
          <p:cNvPr id="19" name="TextBox 18">
            <a:extLst>
              <a:ext uri="{FF2B5EF4-FFF2-40B4-BE49-F238E27FC236}">
                <a16:creationId xmlns:a16="http://schemas.microsoft.com/office/drawing/2014/main" id="{CFFFD102-E81A-40DF-9B60-0A13794F7AEE}"/>
              </a:ext>
            </a:extLst>
          </p:cNvPr>
          <p:cNvSpPr txBox="1"/>
          <p:nvPr/>
        </p:nvSpPr>
        <p:spPr>
          <a:xfrm>
            <a:off x="6425599" y="3496869"/>
            <a:ext cx="4641825" cy="461665"/>
          </a:xfrm>
          <a:prstGeom prst="rect">
            <a:avLst/>
          </a:prstGeom>
          <a:solidFill>
            <a:srgbClr val="FFF4DE"/>
          </a:solidFill>
          <a:ln>
            <a:solidFill>
              <a:schemeClr val="accent2">
                <a:lumMod val="50000"/>
              </a:schemeClr>
            </a:solidFill>
          </a:ln>
        </p:spPr>
        <p:txBody>
          <a:bodyPr wrap="square" rtlCol="0">
            <a:spAutoFit/>
          </a:bodyPr>
          <a:lstStyle/>
          <a:p>
            <a:pPr lvl="0" algn="just"/>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Kết</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quả</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cuộc</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đấu</a:t>
            </a:r>
            <a:endParaRPr lang="vi-VN" sz="2400" dirty="0">
              <a:solidFill>
                <a:srgbClr val="660066"/>
              </a:solidFill>
              <a:latin typeface="Arial" panose="020B0604020202020204" pitchFamily="34" charset="0"/>
              <a:ea typeface="Arial-Rounded" panose="020B0500000000000000" pitchFamily="34" charset="0"/>
              <a:cs typeface="Arial" panose="020B0604020202020204" pitchFamily="34" charset="0"/>
            </a:endParaRPr>
          </a:p>
        </p:txBody>
      </p:sp>
      <p:sp>
        <p:nvSpPr>
          <p:cNvPr id="20" name="TextBox 19">
            <a:extLst>
              <a:ext uri="{FF2B5EF4-FFF2-40B4-BE49-F238E27FC236}">
                <a16:creationId xmlns:a16="http://schemas.microsoft.com/office/drawing/2014/main" id="{341D38A4-46C1-4F19-B144-C89FDEF548E8}"/>
              </a:ext>
            </a:extLst>
          </p:cNvPr>
          <p:cNvSpPr txBox="1"/>
          <p:nvPr/>
        </p:nvSpPr>
        <p:spPr>
          <a:xfrm>
            <a:off x="982633" y="4078374"/>
            <a:ext cx="4913626" cy="461665"/>
          </a:xfrm>
          <a:prstGeom prst="rect">
            <a:avLst/>
          </a:prstGeom>
          <a:solidFill>
            <a:srgbClr val="D3EFFB"/>
          </a:solidFill>
          <a:ln>
            <a:solidFill>
              <a:schemeClr val="accent1">
                <a:lumMod val="50000"/>
              </a:schemeClr>
            </a:solidFill>
          </a:ln>
        </p:spPr>
        <p:txBody>
          <a:bodyPr wrap="square" rtlCol="0">
            <a:spAutoFit/>
          </a:bodyPr>
          <a:lstStyle/>
          <a:p>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Đoạn</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3 (</a:t>
            </a:r>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phần</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còn</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lại</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a:t>
            </a:r>
            <a:endParaRPr lang="vi-VN" sz="2400" dirty="0">
              <a:solidFill>
                <a:srgbClr val="660066"/>
              </a:solidFill>
              <a:latin typeface="Arial" panose="020B0604020202020204" pitchFamily="34" charset="0"/>
              <a:ea typeface="Arial-Rounded" panose="020B0500000000000000" pitchFamily="34" charset="0"/>
              <a:cs typeface="Arial" panose="020B0604020202020204" pitchFamily="34" charset="0"/>
            </a:endParaRPr>
          </a:p>
        </p:txBody>
      </p:sp>
      <p:sp>
        <p:nvSpPr>
          <p:cNvPr id="21" name="TextBox 20">
            <a:extLst>
              <a:ext uri="{FF2B5EF4-FFF2-40B4-BE49-F238E27FC236}">
                <a16:creationId xmlns:a16="http://schemas.microsoft.com/office/drawing/2014/main" id="{A825B2EB-2370-47D1-A49A-EFA2FE6A5409}"/>
              </a:ext>
            </a:extLst>
          </p:cNvPr>
          <p:cNvSpPr txBox="1"/>
          <p:nvPr/>
        </p:nvSpPr>
        <p:spPr>
          <a:xfrm>
            <a:off x="6425599" y="4078374"/>
            <a:ext cx="4641825" cy="461665"/>
          </a:xfrm>
          <a:prstGeom prst="rect">
            <a:avLst/>
          </a:prstGeom>
          <a:solidFill>
            <a:srgbClr val="FFF4DE"/>
          </a:solidFill>
          <a:ln>
            <a:solidFill>
              <a:schemeClr val="accent2">
                <a:lumMod val="50000"/>
              </a:schemeClr>
            </a:solidFill>
          </a:ln>
        </p:spPr>
        <p:txBody>
          <a:bodyPr wrap="square" rtlCol="0">
            <a:spAutoFit/>
          </a:bodyPr>
          <a:lstStyle/>
          <a:p>
            <a:pPr lvl="0" algn="just"/>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Nguyên</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nhân</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cóc</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kiện</a:t>
            </a:r>
            <a:r>
              <a:rPr lang="en-US" sz="2400" dirty="0">
                <a:solidFill>
                  <a:srgbClr val="660066"/>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660066"/>
                </a:solidFill>
                <a:latin typeface="Arial" panose="020B0604020202020204" pitchFamily="34" charset="0"/>
                <a:ea typeface="Arial-Rounded" panose="020B0500000000000000" pitchFamily="34" charset="0"/>
                <a:cs typeface="Arial" panose="020B0604020202020204" pitchFamily="34" charset="0"/>
              </a:rPr>
              <a:t>Trời</a:t>
            </a:r>
            <a:endParaRPr lang="vi-VN" sz="2400" dirty="0">
              <a:solidFill>
                <a:srgbClr val="660066"/>
              </a:solidFill>
              <a:latin typeface="Arial" panose="020B0604020202020204" pitchFamily="34" charset="0"/>
              <a:ea typeface="Arial-Rounded" panose="020B0500000000000000" pitchFamily="34" charset="0"/>
              <a:cs typeface="Arial" panose="020B0604020202020204" pitchFamily="34" charset="0"/>
            </a:endParaRPr>
          </a:p>
        </p:txBody>
      </p:sp>
      <p:sp>
        <p:nvSpPr>
          <p:cNvPr id="22" name="Arrow: Right 21">
            <a:extLst>
              <a:ext uri="{FF2B5EF4-FFF2-40B4-BE49-F238E27FC236}">
                <a16:creationId xmlns:a16="http://schemas.microsoft.com/office/drawing/2014/main" id="{9232A5A1-F9AF-4307-A9B2-B9AE57CCE0D7}"/>
              </a:ext>
            </a:extLst>
          </p:cNvPr>
          <p:cNvSpPr/>
          <p:nvPr/>
        </p:nvSpPr>
        <p:spPr>
          <a:xfrm>
            <a:off x="5981587" y="3124940"/>
            <a:ext cx="381866" cy="108314"/>
          </a:xfrm>
          <a:prstGeom prst="rightArrow">
            <a:avLst>
              <a:gd name="adj1" fmla="val 53690"/>
              <a:gd name="adj2" fmla="val 131241"/>
            </a:avLst>
          </a:prstGeom>
          <a:solidFill>
            <a:srgbClr val="FF99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 name="Arrow: Right 22">
            <a:extLst>
              <a:ext uri="{FF2B5EF4-FFF2-40B4-BE49-F238E27FC236}">
                <a16:creationId xmlns:a16="http://schemas.microsoft.com/office/drawing/2014/main" id="{74264C90-1203-48C8-A583-ED5D8E4E95CA}"/>
              </a:ext>
            </a:extLst>
          </p:cNvPr>
          <p:cNvSpPr/>
          <p:nvPr/>
        </p:nvSpPr>
        <p:spPr>
          <a:xfrm>
            <a:off x="6000445" y="3662916"/>
            <a:ext cx="381866" cy="108314"/>
          </a:xfrm>
          <a:prstGeom prst="rightArrow">
            <a:avLst>
              <a:gd name="adj1" fmla="val 53690"/>
              <a:gd name="adj2" fmla="val 131241"/>
            </a:avLst>
          </a:prstGeom>
          <a:solidFill>
            <a:srgbClr val="FF99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4" name="Arrow: Right 23">
            <a:extLst>
              <a:ext uri="{FF2B5EF4-FFF2-40B4-BE49-F238E27FC236}">
                <a16:creationId xmlns:a16="http://schemas.microsoft.com/office/drawing/2014/main" id="{2538A649-C7F8-4D41-96DB-9AA1FB143389}"/>
              </a:ext>
            </a:extLst>
          </p:cNvPr>
          <p:cNvSpPr/>
          <p:nvPr/>
        </p:nvSpPr>
        <p:spPr>
          <a:xfrm>
            <a:off x="5993900" y="4249720"/>
            <a:ext cx="381866" cy="108314"/>
          </a:xfrm>
          <a:prstGeom prst="rightArrow">
            <a:avLst>
              <a:gd name="adj1" fmla="val 53690"/>
              <a:gd name="adj2" fmla="val 131241"/>
            </a:avLst>
          </a:prstGeom>
          <a:solidFill>
            <a:srgbClr val="FF99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3457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2.08333E-6 -7.40741E-7 L 0.00078 -0.1706 " pathEditMode="relative" rAng="0" ptsTypes="AA">
                                      <p:cBhvr>
                                        <p:cTn id="6" dur="2000" fill="hold"/>
                                        <p:tgtEl>
                                          <p:spTgt spid="21"/>
                                        </p:tgtEl>
                                        <p:attrNameLst>
                                          <p:attrName>ppt_x</p:attrName>
                                          <p:attrName>ppt_y</p:attrName>
                                        </p:attrNameLst>
                                      </p:cBhvr>
                                      <p:rCtr x="65" y="-8588"/>
                                    </p:animMotion>
                                  </p:childTnLst>
                                </p:cTn>
                              </p:par>
                              <p:par>
                                <p:cTn id="7" presetID="22" presetClass="entr" presetSubtype="8"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wipe(left)">
                                      <p:cBhvr>
                                        <p:cTn id="9" dur="500"/>
                                        <p:tgtEl>
                                          <p:spTgt spid="22"/>
                                        </p:tgtEl>
                                      </p:cBhvr>
                                    </p:animEffect>
                                  </p:childTnLst>
                                </p:cTn>
                              </p:par>
                              <p:par>
                                <p:cTn id="10" presetID="42" presetClass="path" presetSubtype="0" accel="50000" decel="50000" fill="hold" grpId="0" nodeType="withEffect">
                                  <p:stCondLst>
                                    <p:cond delay="0"/>
                                  </p:stCondLst>
                                  <p:childTnLst>
                                    <p:animMotion origin="layout" path="M 8.33333E-7 1.11111E-6 L -0.00013 0.08588 " pathEditMode="relative" rAng="0" ptsTypes="AA">
                                      <p:cBhvr>
                                        <p:cTn id="11" dur="2000" fill="hold"/>
                                        <p:tgtEl>
                                          <p:spTgt spid="17"/>
                                        </p:tgtEl>
                                        <p:attrNameLst>
                                          <p:attrName>ppt_x</p:attrName>
                                          <p:attrName>ppt_y</p:attrName>
                                        </p:attrNameLst>
                                      </p:cBhvr>
                                      <p:rCtr x="-13" y="4282"/>
                                    </p:animMotion>
                                  </p:childTnLst>
                                </p:cTn>
                              </p:par>
                              <p:par>
                                <p:cTn id="12" presetID="22" presetClass="entr" presetSubtype="8"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par>
                                <p:cTn id="15" presetID="42" presetClass="path" presetSubtype="0" accel="50000" decel="50000" fill="hold" grpId="0" nodeType="withEffect">
                                  <p:stCondLst>
                                    <p:cond delay="0"/>
                                  </p:stCondLst>
                                  <p:childTnLst>
                                    <p:animMotion origin="layout" path="M 2.08333E-6 1.48148E-6 L 2.29167E-6 0.08472 " pathEditMode="relative" rAng="0" ptsTypes="AA">
                                      <p:cBhvr>
                                        <p:cTn id="16" dur="2000" fill="hold"/>
                                        <p:tgtEl>
                                          <p:spTgt spid="19"/>
                                        </p:tgtEl>
                                        <p:attrNameLst>
                                          <p:attrName>ppt_x</p:attrName>
                                          <p:attrName>ppt_y</p:attrName>
                                        </p:attrNameLst>
                                      </p:cBhvr>
                                      <p:rCtr x="-13" y="4306"/>
                                    </p:animMotion>
                                  </p:childTnLst>
                                </p:cTn>
                              </p:par>
                              <p:par>
                                <p:cTn id="17" presetID="22" presetClass="entr" presetSubtype="8"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P spid="22" grpId="0" animBg="1"/>
      <p:bldP spid="23" grpId="0" animBg="1"/>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4AA8BD-75BF-4792-91FA-CDBE2DBB3115}"/>
              </a:ext>
            </a:extLst>
          </p:cNvPr>
          <p:cNvSpPr txBox="1"/>
          <p:nvPr/>
        </p:nvSpPr>
        <p:spPr>
          <a:xfrm>
            <a:off x="4395729" y="907931"/>
            <a:ext cx="2710150" cy="646986"/>
          </a:xfrm>
          <a:prstGeom prst="roundRect">
            <a:avLst/>
          </a:prstGeom>
          <a:solidFill>
            <a:srgbClr val="FFFF00"/>
          </a:solidFill>
          <a:ln>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Nội</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dung:</a:t>
            </a:r>
          </a:p>
        </p:txBody>
      </p:sp>
      <p:sp>
        <p:nvSpPr>
          <p:cNvPr id="5" name="Rectangle: Rounded Corners 4">
            <a:extLst>
              <a:ext uri="{FF2B5EF4-FFF2-40B4-BE49-F238E27FC236}">
                <a16:creationId xmlns:a16="http://schemas.microsoft.com/office/drawing/2014/main" id="{14F171FA-6BB8-4271-BA27-CAD8627F43B2}"/>
              </a:ext>
            </a:extLst>
          </p:cNvPr>
          <p:cNvSpPr/>
          <p:nvPr/>
        </p:nvSpPr>
        <p:spPr>
          <a:xfrm>
            <a:off x="1171915" y="1951996"/>
            <a:ext cx="9779530" cy="2241771"/>
          </a:xfrm>
          <a:custGeom>
            <a:avLst/>
            <a:gdLst>
              <a:gd name="connsiteX0" fmla="*/ 0 w 9779530"/>
              <a:gd name="connsiteY0" fmla="*/ 111909 h 2241771"/>
              <a:gd name="connsiteX1" fmla="*/ 111909 w 9779530"/>
              <a:gd name="connsiteY1" fmla="*/ 0 h 2241771"/>
              <a:gd name="connsiteX2" fmla="*/ 9667621 w 9779530"/>
              <a:gd name="connsiteY2" fmla="*/ 0 h 2241771"/>
              <a:gd name="connsiteX3" fmla="*/ 9779530 w 9779530"/>
              <a:gd name="connsiteY3" fmla="*/ 111909 h 2241771"/>
              <a:gd name="connsiteX4" fmla="*/ 9779530 w 9779530"/>
              <a:gd name="connsiteY4" fmla="*/ 2129862 h 2241771"/>
              <a:gd name="connsiteX5" fmla="*/ 9667621 w 9779530"/>
              <a:gd name="connsiteY5" fmla="*/ 2241771 h 2241771"/>
              <a:gd name="connsiteX6" fmla="*/ 111909 w 9779530"/>
              <a:gd name="connsiteY6" fmla="*/ 2241771 h 2241771"/>
              <a:gd name="connsiteX7" fmla="*/ 0 w 9779530"/>
              <a:gd name="connsiteY7" fmla="*/ 2129862 h 2241771"/>
              <a:gd name="connsiteX8" fmla="*/ 0 w 9779530"/>
              <a:gd name="connsiteY8" fmla="*/ 111909 h 2241771"/>
              <a:gd name="connsiteX0" fmla="*/ 0 w 9779530"/>
              <a:gd name="connsiteY0" fmla="*/ 111909 h 2241771"/>
              <a:gd name="connsiteX1" fmla="*/ 111909 w 9779530"/>
              <a:gd name="connsiteY1" fmla="*/ 0 h 2241771"/>
              <a:gd name="connsiteX2" fmla="*/ 9667621 w 9779530"/>
              <a:gd name="connsiteY2" fmla="*/ 0 h 2241771"/>
              <a:gd name="connsiteX3" fmla="*/ 9779530 w 9779530"/>
              <a:gd name="connsiteY3" fmla="*/ 111909 h 2241771"/>
              <a:gd name="connsiteX4" fmla="*/ 9779530 w 9779530"/>
              <a:gd name="connsiteY4" fmla="*/ 2129862 h 2241771"/>
              <a:gd name="connsiteX5" fmla="*/ 9667621 w 9779530"/>
              <a:gd name="connsiteY5" fmla="*/ 2241771 h 2241771"/>
              <a:gd name="connsiteX6" fmla="*/ 111909 w 9779530"/>
              <a:gd name="connsiteY6" fmla="*/ 2241771 h 2241771"/>
              <a:gd name="connsiteX7" fmla="*/ 0 w 9779530"/>
              <a:gd name="connsiteY7" fmla="*/ 2129862 h 2241771"/>
              <a:gd name="connsiteX8" fmla="*/ 0 w 9779530"/>
              <a:gd name="connsiteY8" fmla="*/ 111909 h 224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9530" h="2241771" fill="none" extrusionOk="0">
                <a:moveTo>
                  <a:pt x="0" y="111909"/>
                </a:moveTo>
                <a:cubicBezTo>
                  <a:pt x="-3505" y="62566"/>
                  <a:pt x="41792" y="4073"/>
                  <a:pt x="111909" y="0"/>
                </a:cubicBezTo>
                <a:cubicBezTo>
                  <a:pt x="4262331" y="-63018"/>
                  <a:pt x="5098707" y="-131751"/>
                  <a:pt x="9667621" y="0"/>
                </a:cubicBezTo>
                <a:cubicBezTo>
                  <a:pt x="9742358" y="-4580"/>
                  <a:pt x="9761433" y="57591"/>
                  <a:pt x="9779530" y="111909"/>
                </a:cubicBezTo>
                <a:cubicBezTo>
                  <a:pt x="9533896" y="378855"/>
                  <a:pt x="9698573" y="1291702"/>
                  <a:pt x="9779530" y="2129862"/>
                </a:cubicBezTo>
                <a:cubicBezTo>
                  <a:pt x="9776254" y="2186072"/>
                  <a:pt x="9734527" y="2230750"/>
                  <a:pt x="9667621" y="2241771"/>
                </a:cubicBezTo>
                <a:cubicBezTo>
                  <a:pt x="8674547" y="2098987"/>
                  <a:pt x="1962824" y="2492194"/>
                  <a:pt x="111909" y="2241771"/>
                </a:cubicBezTo>
                <a:cubicBezTo>
                  <a:pt x="39745" y="2228878"/>
                  <a:pt x="13696" y="2190773"/>
                  <a:pt x="0" y="2129862"/>
                </a:cubicBezTo>
                <a:cubicBezTo>
                  <a:pt x="35334" y="1549790"/>
                  <a:pt x="66251" y="1019003"/>
                  <a:pt x="0" y="111909"/>
                </a:cubicBezTo>
                <a:close/>
              </a:path>
              <a:path w="9779530" h="2241771" stroke="0" extrusionOk="0">
                <a:moveTo>
                  <a:pt x="0" y="111909"/>
                </a:moveTo>
                <a:cubicBezTo>
                  <a:pt x="9343" y="54006"/>
                  <a:pt x="41606" y="-5798"/>
                  <a:pt x="111909" y="0"/>
                </a:cubicBezTo>
                <a:cubicBezTo>
                  <a:pt x="1695218" y="10330"/>
                  <a:pt x="7927330" y="28753"/>
                  <a:pt x="9667621" y="0"/>
                </a:cubicBezTo>
                <a:cubicBezTo>
                  <a:pt x="9725560" y="-7532"/>
                  <a:pt x="9778956" y="34872"/>
                  <a:pt x="9779530" y="111909"/>
                </a:cubicBezTo>
                <a:cubicBezTo>
                  <a:pt x="9814849" y="923774"/>
                  <a:pt x="9916630" y="1130340"/>
                  <a:pt x="9779530" y="2129862"/>
                </a:cubicBezTo>
                <a:cubicBezTo>
                  <a:pt x="9782525" y="2196170"/>
                  <a:pt x="9743841" y="2235072"/>
                  <a:pt x="9667621" y="2241771"/>
                </a:cubicBezTo>
                <a:cubicBezTo>
                  <a:pt x="8212768" y="2125294"/>
                  <a:pt x="3342928" y="2377787"/>
                  <a:pt x="111909" y="2241771"/>
                </a:cubicBezTo>
                <a:cubicBezTo>
                  <a:pt x="53115" y="2237451"/>
                  <a:pt x="8418" y="2189052"/>
                  <a:pt x="0" y="2129862"/>
                </a:cubicBezTo>
                <a:cubicBezTo>
                  <a:pt x="-74287" y="1220589"/>
                  <a:pt x="12645" y="944371"/>
                  <a:pt x="0" y="111909"/>
                </a:cubicBezTo>
                <a:close/>
              </a:path>
              <a:path w="9779530" h="2241771" fill="none" stroke="0" extrusionOk="0">
                <a:moveTo>
                  <a:pt x="0" y="111909"/>
                </a:moveTo>
                <a:cubicBezTo>
                  <a:pt x="4636" y="54696"/>
                  <a:pt x="31574" y="809"/>
                  <a:pt x="111909" y="0"/>
                </a:cubicBezTo>
                <a:cubicBezTo>
                  <a:pt x="4354696" y="99527"/>
                  <a:pt x="5136152" y="-175707"/>
                  <a:pt x="9667621" y="0"/>
                </a:cubicBezTo>
                <a:cubicBezTo>
                  <a:pt x="9735492" y="2070"/>
                  <a:pt x="9769831" y="52800"/>
                  <a:pt x="9779530" y="111909"/>
                </a:cubicBezTo>
                <a:cubicBezTo>
                  <a:pt x="9507539" y="461670"/>
                  <a:pt x="9606726" y="1245217"/>
                  <a:pt x="9779530" y="2129862"/>
                </a:cubicBezTo>
                <a:cubicBezTo>
                  <a:pt x="9777319" y="2188908"/>
                  <a:pt x="9741098" y="2228425"/>
                  <a:pt x="9667621" y="2241771"/>
                </a:cubicBezTo>
                <a:cubicBezTo>
                  <a:pt x="8828601" y="2039872"/>
                  <a:pt x="2025882" y="1937999"/>
                  <a:pt x="111909" y="2241771"/>
                </a:cubicBezTo>
                <a:cubicBezTo>
                  <a:pt x="49060" y="2227765"/>
                  <a:pt x="7414" y="2192493"/>
                  <a:pt x="0" y="2129862"/>
                </a:cubicBezTo>
                <a:cubicBezTo>
                  <a:pt x="42338" y="1558730"/>
                  <a:pt x="107442" y="955453"/>
                  <a:pt x="0" y="111909"/>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xmlns="" sd="3864262876">
                  <a:custGeom>
                    <a:avLst/>
                    <a:gdLst>
                      <a:gd name="connsiteX0" fmla="*/ 0 w 9779530"/>
                      <a:gd name="connsiteY0" fmla="*/ 111909 h 2241771"/>
                      <a:gd name="connsiteX1" fmla="*/ 111909 w 9779530"/>
                      <a:gd name="connsiteY1" fmla="*/ 0 h 2241771"/>
                      <a:gd name="connsiteX2" fmla="*/ 9667621 w 9779530"/>
                      <a:gd name="connsiteY2" fmla="*/ 0 h 2241771"/>
                      <a:gd name="connsiteX3" fmla="*/ 9779530 w 9779530"/>
                      <a:gd name="connsiteY3" fmla="*/ 111909 h 2241771"/>
                      <a:gd name="connsiteX4" fmla="*/ 9779530 w 9779530"/>
                      <a:gd name="connsiteY4" fmla="*/ 2129862 h 2241771"/>
                      <a:gd name="connsiteX5" fmla="*/ 9667621 w 9779530"/>
                      <a:gd name="connsiteY5" fmla="*/ 2241771 h 2241771"/>
                      <a:gd name="connsiteX6" fmla="*/ 111909 w 9779530"/>
                      <a:gd name="connsiteY6" fmla="*/ 2241771 h 2241771"/>
                      <a:gd name="connsiteX7" fmla="*/ 0 w 9779530"/>
                      <a:gd name="connsiteY7" fmla="*/ 2129862 h 2241771"/>
                      <a:gd name="connsiteX8" fmla="*/ 0 w 9779530"/>
                      <a:gd name="connsiteY8" fmla="*/ 111909 h 224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9530" h="2241771" fill="none" extrusionOk="0">
                        <a:moveTo>
                          <a:pt x="0" y="111909"/>
                        </a:moveTo>
                        <a:cubicBezTo>
                          <a:pt x="-1201" y="54373"/>
                          <a:pt x="42568" y="3693"/>
                          <a:pt x="111909" y="0"/>
                        </a:cubicBezTo>
                        <a:cubicBezTo>
                          <a:pt x="4343544" y="46004"/>
                          <a:pt x="5121419" y="-130779"/>
                          <a:pt x="9667621" y="0"/>
                        </a:cubicBezTo>
                        <a:cubicBezTo>
                          <a:pt x="9732507" y="-1091"/>
                          <a:pt x="9768631" y="54613"/>
                          <a:pt x="9779530" y="111909"/>
                        </a:cubicBezTo>
                        <a:cubicBezTo>
                          <a:pt x="9649634" y="393225"/>
                          <a:pt x="9705468" y="1257590"/>
                          <a:pt x="9779530" y="2129862"/>
                        </a:cubicBezTo>
                        <a:cubicBezTo>
                          <a:pt x="9777214" y="2187712"/>
                          <a:pt x="9733124" y="2233783"/>
                          <a:pt x="9667621" y="2241771"/>
                        </a:cubicBezTo>
                        <a:cubicBezTo>
                          <a:pt x="8703188" y="2098179"/>
                          <a:pt x="2000360" y="2293008"/>
                          <a:pt x="111909" y="2241771"/>
                        </a:cubicBezTo>
                        <a:cubicBezTo>
                          <a:pt x="44564" y="2234877"/>
                          <a:pt x="2002" y="2191537"/>
                          <a:pt x="0" y="2129862"/>
                        </a:cubicBezTo>
                        <a:cubicBezTo>
                          <a:pt x="-11777" y="1509906"/>
                          <a:pt x="73841" y="1030116"/>
                          <a:pt x="0" y="111909"/>
                        </a:cubicBezTo>
                        <a:close/>
                      </a:path>
                      <a:path w="9779530" h="2241771" stroke="0" extrusionOk="0">
                        <a:moveTo>
                          <a:pt x="0" y="111909"/>
                        </a:moveTo>
                        <a:cubicBezTo>
                          <a:pt x="2694" y="50252"/>
                          <a:pt x="38982" y="-2917"/>
                          <a:pt x="111909" y="0"/>
                        </a:cubicBezTo>
                        <a:cubicBezTo>
                          <a:pt x="1567643" y="43276"/>
                          <a:pt x="7958282" y="12265"/>
                          <a:pt x="9667621" y="0"/>
                        </a:cubicBezTo>
                        <a:cubicBezTo>
                          <a:pt x="9731757" y="2466"/>
                          <a:pt x="9786073" y="40216"/>
                          <a:pt x="9779530" y="111909"/>
                        </a:cubicBezTo>
                        <a:cubicBezTo>
                          <a:pt x="9806075" y="928425"/>
                          <a:pt x="9905158" y="1146792"/>
                          <a:pt x="9779530" y="2129862"/>
                        </a:cubicBezTo>
                        <a:cubicBezTo>
                          <a:pt x="9779952" y="2196480"/>
                          <a:pt x="9736285" y="2237163"/>
                          <a:pt x="9667621" y="2241771"/>
                        </a:cubicBezTo>
                        <a:cubicBezTo>
                          <a:pt x="8191587" y="2076886"/>
                          <a:pt x="3353369" y="2339743"/>
                          <a:pt x="111909" y="2241771"/>
                        </a:cubicBezTo>
                        <a:cubicBezTo>
                          <a:pt x="52319" y="2238266"/>
                          <a:pt x="6775" y="2192865"/>
                          <a:pt x="0" y="2129862"/>
                        </a:cubicBezTo>
                        <a:cubicBezTo>
                          <a:pt x="-117259" y="1231507"/>
                          <a:pt x="18689" y="924225"/>
                          <a:pt x="0" y="1119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86E7C38B-8F63-42DD-AC95-CB50E32A2540}"/>
              </a:ext>
            </a:extLst>
          </p:cNvPr>
          <p:cNvSpPr txBox="1">
            <a:spLocks/>
          </p:cNvSpPr>
          <p:nvPr/>
        </p:nvSpPr>
        <p:spPr>
          <a:xfrm>
            <a:off x="1285592" y="2099168"/>
            <a:ext cx="9477888" cy="20945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en-US"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dirty="0">
                <a:solidFill>
                  <a:srgbClr val="002060"/>
                </a:solidFill>
                <a:latin typeface="Arial" panose="020B0604020202020204" pitchFamily="34" charset="0"/>
                <a:ea typeface="Arial-Rounded" panose="020B0500000000000000" pitchFamily="34" charset="0"/>
                <a:cs typeface="Arial" panose="020B0604020202020204" pitchFamily="34" charset="0"/>
              </a:rPr>
              <a:t>Bài đọc kể về hành trình lên thiên đình kiện Trời của </a:t>
            </a:r>
            <a:r>
              <a:rPr lang="en-US" dirty="0">
                <a:solidFill>
                  <a:srgbClr val="002060"/>
                </a:solidFill>
                <a:latin typeface="Arial" panose="020B0604020202020204" pitchFamily="34" charset="0"/>
                <a:ea typeface="Arial-Rounded" panose="020B0500000000000000" pitchFamily="34" charset="0"/>
                <a:cs typeface="Arial" panose="020B0604020202020204" pitchFamily="34" charset="0"/>
              </a:rPr>
              <a:t>c</a:t>
            </a:r>
            <a:r>
              <a:rPr lang="vi-VN" dirty="0">
                <a:solidFill>
                  <a:srgbClr val="002060"/>
                </a:solidFill>
                <a:latin typeface="Arial" panose="020B0604020202020204" pitchFamily="34" charset="0"/>
                <a:ea typeface="Arial-Rounded" panose="020B0500000000000000" pitchFamily="34" charset="0"/>
                <a:cs typeface="Arial" panose="020B0604020202020204" pitchFamily="34" charset="0"/>
              </a:rPr>
              <a:t>óc</a:t>
            </a:r>
            <a:r>
              <a:rPr lang="en-US"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dirty="0">
                <a:solidFill>
                  <a:srgbClr val="002060"/>
                </a:solidFill>
                <a:latin typeface="Arial" panose="020B0604020202020204" pitchFamily="34" charset="0"/>
                <a:ea typeface="Arial-Rounded" panose="020B0500000000000000" pitchFamily="34" charset="0"/>
                <a:cs typeface="Arial" panose="020B0604020202020204" pitchFamily="34" charset="0"/>
              </a:rPr>
              <a:t>cua, gấu, cọp, ong</a:t>
            </a:r>
            <a:r>
              <a:rPr lang="en-US"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dirty="0">
                <a:solidFill>
                  <a:srgbClr val="002060"/>
                </a:solidFill>
                <a:latin typeface="Arial" panose="020B0604020202020204" pitchFamily="34" charset="0"/>
                <a:ea typeface="Arial-Rounded" panose="020B0500000000000000" pitchFamily="34" charset="0"/>
                <a:cs typeface="Arial" panose="020B0604020202020204" pitchFamily="34" charset="0"/>
              </a:rPr>
              <a:t>và</a:t>
            </a:r>
            <a:r>
              <a:rPr lang="en-US"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dirty="0">
                <a:solidFill>
                  <a:srgbClr val="002060"/>
                </a:solidFill>
                <a:latin typeface="Arial" panose="020B0604020202020204" pitchFamily="34" charset="0"/>
                <a:ea typeface="Arial-Rounded" panose="020B0500000000000000" pitchFamily="34" charset="0"/>
                <a:cs typeface="Arial" panose="020B0604020202020204" pitchFamily="34" charset="0"/>
              </a:rPr>
              <a:t>cáo. </a:t>
            </a:r>
            <a:r>
              <a:rPr lang="en-US" dirty="0">
                <a:solidFill>
                  <a:srgbClr val="002060"/>
                </a:solidFill>
                <a:latin typeface="Arial" panose="020B0604020202020204" pitchFamily="34" charset="0"/>
                <a:ea typeface="Arial-Rounded" panose="020B0500000000000000" pitchFamily="34" charset="0"/>
                <a:cs typeface="Arial" panose="020B0604020202020204" pitchFamily="34" charset="0"/>
              </a:rPr>
              <a:t>N</a:t>
            </a:r>
            <a:r>
              <a:rPr lang="vi-VN" dirty="0">
                <a:solidFill>
                  <a:srgbClr val="002060"/>
                </a:solidFill>
                <a:latin typeface="Arial" panose="020B0604020202020204" pitchFamily="34" charset="0"/>
                <a:ea typeface="Arial-Rounded" panose="020B0500000000000000" pitchFamily="34" charset="0"/>
                <a:cs typeface="Arial" panose="020B0604020202020204" pitchFamily="34" charset="0"/>
              </a:rPr>
              <a:t>hờ vào sự sắp xếp đội hình của cóc </a:t>
            </a:r>
            <a:r>
              <a:rPr lang="en-US" dirty="0" err="1">
                <a:solidFill>
                  <a:srgbClr val="002060"/>
                </a:solidFill>
                <a:latin typeface="Arial" panose="020B0604020202020204" pitchFamily="34" charset="0"/>
                <a:ea typeface="Arial-Rounded" panose="020B0500000000000000" pitchFamily="34" charset="0"/>
                <a:cs typeface="Arial" panose="020B0604020202020204" pitchFamily="34" charset="0"/>
              </a:rPr>
              <a:t>mà</a:t>
            </a:r>
            <a:r>
              <a:rPr lang="en-US"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dirty="0" err="1">
                <a:solidFill>
                  <a:srgbClr val="002060"/>
                </a:solidFill>
                <a:latin typeface="Arial" panose="020B0604020202020204" pitchFamily="34" charset="0"/>
                <a:ea typeface="Arial-Rounded" panose="020B0500000000000000" pitchFamily="34" charset="0"/>
                <a:cs typeface="Arial" panose="020B0604020202020204" pitchFamily="34" charset="0"/>
              </a:rPr>
              <a:t>đội</a:t>
            </a:r>
            <a:r>
              <a:rPr lang="en-US"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dirty="0" err="1">
                <a:solidFill>
                  <a:srgbClr val="002060"/>
                </a:solidFill>
                <a:latin typeface="Arial" panose="020B0604020202020204" pitchFamily="34" charset="0"/>
                <a:ea typeface="Arial-Rounded" panose="020B0500000000000000" pitchFamily="34" charset="0"/>
                <a:cs typeface="Arial" panose="020B0604020202020204" pitchFamily="34" charset="0"/>
              </a:rPr>
              <a:t>quân</a:t>
            </a:r>
            <a:r>
              <a:rPr lang="en-US"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dirty="0" err="1">
                <a:solidFill>
                  <a:srgbClr val="002060"/>
                </a:solidFill>
                <a:latin typeface="Arial" panose="020B0604020202020204" pitchFamily="34" charset="0"/>
                <a:ea typeface="Arial-Rounded" panose="020B0500000000000000" pitchFamily="34" charset="0"/>
                <a:cs typeface="Arial" panose="020B0604020202020204" pitchFamily="34" charset="0"/>
              </a:rPr>
              <a:t>đã</a:t>
            </a:r>
            <a:r>
              <a:rPr lang="en-US"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dirty="0">
                <a:solidFill>
                  <a:srgbClr val="002060"/>
                </a:solidFill>
                <a:latin typeface="Arial" panose="020B0604020202020204" pitchFamily="34" charset="0"/>
                <a:ea typeface="Arial-Rounded" panose="020B0500000000000000" pitchFamily="34" charset="0"/>
                <a:cs typeface="Arial" panose="020B0604020202020204" pitchFamily="34" charset="0"/>
              </a:rPr>
              <a:t>chiến thắng nhà Trời, </a:t>
            </a:r>
            <a:r>
              <a:rPr lang="en-US" dirty="0" err="1">
                <a:solidFill>
                  <a:srgbClr val="002060"/>
                </a:solidFill>
                <a:latin typeface="Arial" panose="020B0604020202020204" pitchFamily="34" charset="0"/>
                <a:ea typeface="Arial-Rounded" panose="020B0500000000000000" pitchFamily="34" charset="0"/>
                <a:cs typeface="Arial" panose="020B0604020202020204" pitchFamily="34" charset="0"/>
              </a:rPr>
              <a:t>đòi</a:t>
            </a:r>
            <a:r>
              <a:rPr lang="en-US"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dirty="0">
                <a:solidFill>
                  <a:srgbClr val="002060"/>
                </a:solidFill>
                <a:latin typeface="Arial" panose="020B0604020202020204" pitchFamily="34" charset="0"/>
                <a:ea typeface="Arial-Rounded" panose="020B0500000000000000" pitchFamily="34" charset="0"/>
                <a:cs typeface="Arial" panose="020B0604020202020204" pitchFamily="34" charset="0"/>
              </a:rPr>
              <a:t>được mưa xuống</a:t>
            </a:r>
            <a:r>
              <a:rPr lang="en-US"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dirty="0" err="1">
                <a:solidFill>
                  <a:srgbClr val="002060"/>
                </a:solidFill>
                <a:latin typeface="Arial" panose="020B0604020202020204" pitchFamily="34" charset="0"/>
                <a:ea typeface="Arial-Rounded" panose="020B0500000000000000" pitchFamily="34" charset="0"/>
                <a:cs typeface="Arial" panose="020B0604020202020204" pitchFamily="34" charset="0"/>
              </a:rPr>
              <a:t>trần</a:t>
            </a:r>
            <a:r>
              <a:rPr lang="en-US"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dirty="0" err="1">
                <a:solidFill>
                  <a:srgbClr val="002060"/>
                </a:solidFill>
                <a:latin typeface="Arial" panose="020B0604020202020204" pitchFamily="34" charset="0"/>
                <a:ea typeface="Arial-Rounded" panose="020B0500000000000000" pitchFamily="34" charset="0"/>
                <a:cs typeface="Arial" panose="020B0604020202020204" pitchFamily="34" charset="0"/>
              </a:rPr>
              <a:t>gian</a:t>
            </a:r>
            <a:r>
              <a:rPr lang="vi-VN"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dirty="0" err="1">
                <a:solidFill>
                  <a:srgbClr val="002060"/>
                </a:solidFill>
                <a:latin typeface="Arial" panose="020B0604020202020204" pitchFamily="34" charset="0"/>
                <a:ea typeface="Arial-Rounded" panose="020B0500000000000000" pitchFamily="34" charset="0"/>
                <a:cs typeface="Arial" panose="020B0604020202020204" pitchFamily="34" charset="0"/>
              </a:rPr>
              <a:t>Câu</a:t>
            </a:r>
            <a:r>
              <a:rPr lang="en-US"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dirty="0" err="1">
                <a:solidFill>
                  <a:srgbClr val="002060"/>
                </a:solidFill>
                <a:latin typeface="Arial" panose="020B0604020202020204" pitchFamily="34" charset="0"/>
                <a:ea typeface="Arial-Rounded" panose="020B0500000000000000" pitchFamily="34" charset="0"/>
                <a:cs typeface="Arial" panose="020B0604020202020204" pitchFamily="34" charset="0"/>
              </a:rPr>
              <a:t>chuyện</a:t>
            </a:r>
            <a:r>
              <a:rPr lang="en-US"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nl-NL" dirty="0">
                <a:solidFill>
                  <a:srgbClr val="002060"/>
                </a:solidFill>
                <a:latin typeface="Arial" panose="020B0604020202020204" pitchFamily="34" charset="0"/>
                <a:ea typeface="Arial-Rounded" panose="020B0500000000000000" pitchFamily="34" charset="0"/>
                <a:cs typeface="Arial" panose="020B0604020202020204" pitchFamily="34" charset="0"/>
              </a:rPr>
              <a:t>giải thích vì sao hễ cóc nghiến răng thì trời đổ mưa.</a:t>
            </a:r>
            <a:endParaRPr lang="en-US"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848674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D2E93A-5314-42D9-AE4A-1166D3BFE2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6118" y="3172653"/>
            <a:ext cx="4661453" cy="3200400"/>
          </a:xfrm>
          <a:prstGeom prst="rect">
            <a:avLst/>
          </a:prstGeom>
        </p:spPr>
      </p:pic>
      <p:pic>
        <p:nvPicPr>
          <p:cNvPr id="7" name="Picture 6">
            <a:extLst>
              <a:ext uri="{FF2B5EF4-FFF2-40B4-BE49-F238E27FC236}">
                <a16:creationId xmlns:a16="http://schemas.microsoft.com/office/drawing/2014/main" id="{30C83DAD-EB2C-4833-89F5-BC5490034C89}"/>
              </a:ext>
            </a:extLst>
          </p:cNvPr>
          <p:cNvPicPr>
            <a:picLocks noChangeAspect="1"/>
          </p:cNvPicPr>
          <p:nvPr/>
        </p:nvPicPr>
        <p:blipFill rotWithShape="1">
          <a:blip r:embed="rId4"/>
          <a:srcRect t="11125" r="39327" b="30721"/>
          <a:stretch/>
        </p:blipFill>
        <p:spPr>
          <a:xfrm>
            <a:off x="1761148" y="1210962"/>
            <a:ext cx="8136569" cy="1383957"/>
          </a:xfrm>
          <a:prstGeom prst="rect">
            <a:avLst/>
          </a:prstGeom>
        </p:spPr>
      </p:pic>
    </p:spTree>
    <p:extLst>
      <p:ext uri="{BB962C8B-B14F-4D97-AF65-F5344CB8AC3E}">
        <p14:creationId xmlns:p14="http://schemas.microsoft.com/office/powerpoint/2010/main" val="273926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D2B266D-3625-4584-A5C3-7D3F672CFF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463B99A-73EE-4FBB-B7C4-F9F9BCC25C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21">
            <a:extLst>
              <a:ext uri="{FF2B5EF4-FFF2-40B4-BE49-F238E27FC236}">
                <a16:creationId xmlns:a16="http://schemas.microsoft.com/office/drawing/2014/main" id="{A5D2A5D1-BA0D-47D3-B051-DA7743C46E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 name="Group 5">
            <a:extLst>
              <a:ext uri="{FF2B5EF4-FFF2-40B4-BE49-F238E27FC236}">
                <a16:creationId xmlns:a16="http://schemas.microsoft.com/office/drawing/2014/main" id="{C71FE9D6-418D-3374-E94C-BABA0DB64000}"/>
              </a:ext>
            </a:extLst>
          </p:cNvPr>
          <p:cNvGrpSpPr/>
          <p:nvPr/>
        </p:nvGrpSpPr>
        <p:grpSpPr>
          <a:xfrm>
            <a:off x="2813757" y="148282"/>
            <a:ext cx="6561438" cy="5708822"/>
            <a:chOff x="2778432" y="970903"/>
            <a:chExt cx="6045972" cy="5101423"/>
          </a:xfrm>
        </p:grpSpPr>
        <p:pic>
          <p:nvPicPr>
            <p:cNvPr id="7" name="Picture 6">
              <a:extLst>
                <a:ext uri="{FF2B5EF4-FFF2-40B4-BE49-F238E27FC236}">
                  <a16:creationId xmlns:a16="http://schemas.microsoft.com/office/drawing/2014/main" id="{F4D23E71-D36D-772A-613C-6C89F1A2789A}"/>
                </a:ext>
              </a:extLst>
            </p:cNvPr>
            <p:cNvPicPr>
              <a:picLocks noChangeAspect="1"/>
            </p:cNvPicPr>
            <p:nvPr/>
          </p:nvPicPr>
          <p:blipFill>
            <a:blip r:embed="rId3"/>
            <a:stretch>
              <a:fillRect/>
            </a:stretch>
          </p:blipFill>
          <p:spPr>
            <a:xfrm>
              <a:off x="3211946" y="2722949"/>
              <a:ext cx="717578" cy="479764"/>
            </a:xfrm>
            <a:prstGeom prst="rect">
              <a:avLst/>
            </a:prstGeom>
          </p:spPr>
        </p:pic>
        <p:grpSp>
          <p:nvGrpSpPr>
            <p:cNvPr id="8" name="Group 7">
              <a:extLst>
                <a:ext uri="{FF2B5EF4-FFF2-40B4-BE49-F238E27FC236}">
                  <a16:creationId xmlns:a16="http://schemas.microsoft.com/office/drawing/2014/main" id="{BFE22485-E6B8-4D2C-670E-31E19FB42ED8}"/>
                </a:ext>
              </a:extLst>
            </p:cNvPr>
            <p:cNvGrpSpPr/>
            <p:nvPr/>
          </p:nvGrpSpPr>
          <p:grpSpPr>
            <a:xfrm>
              <a:off x="2778432" y="970903"/>
              <a:ext cx="6045972" cy="5101423"/>
              <a:chOff x="2778432" y="970903"/>
              <a:chExt cx="6045972" cy="5101423"/>
            </a:xfrm>
          </p:grpSpPr>
          <p:pic>
            <p:nvPicPr>
              <p:cNvPr id="10" name="Picture 9" descr="Diagram&#10;&#10;Description automatically generated">
                <a:extLst>
                  <a:ext uri="{FF2B5EF4-FFF2-40B4-BE49-F238E27FC236}">
                    <a16:creationId xmlns:a16="http://schemas.microsoft.com/office/drawing/2014/main" id="{362C48C3-5E53-3A43-AB37-402FD2E29482}"/>
                  </a:ext>
                </a:extLst>
              </p:cNvPr>
              <p:cNvPicPr>
                <a:picLocks noChangeAspect="1"/>
              </p:cNvPicPr>
              <p:nvPr/>
            </p:nvPicPr>
            <p:blipFill>
              <a:blip r:embed="rId4"/>
              <a:stretch>
                <a:fillRect/>
              </a:stretch>
            </p:blipFill>
            <p:spPr>
              <a:xfrm>
                <a:off x="2778432" y="970903"/>
                <a:ext cx="6045972" cy="5101423"/>
              </a:xfrm>
              <a:prstGeom prst="rect">
                <a:avLst/>
              </a:prstGeom>
            </p:spPr>
          </p:pic>
          <p:sp>
            <p:nvSpPr>
              <p:cNvPr id="11" name="Freeform: Shape 10">
                <a:extLst>
                  <a:ext uri="{FF2B5EF4-FFF2-40B4-BE49-F238E27FC236}">
                    <a16:creationId xmlns:a16="http://schemas.microsoft.com/office/drawing/2014/main" id="{FDA77484-0AC7-47EF-B2DD-7CA921072DA8}"/>
                  </a:ext>
                </a:extLst>
              </p:cNvPr>
              <p:cNvSpPr/>
              <p:nvPr/>
            </p:nvSpPr>
            <p:spPr>
              <a:xfrm>
                <a:off x="2778432" y="970903"/>
                <a:ext cx="1118309" cy="490382"/>
              </a:xfrm>
              <a:custGeom>
                <a:avLst/>
                <a:gdLst>
                  <a:gd name="connsiteX0" fmla="*/ 35510 w 790112"/>
                  <a:gd name="connsiteY0" fmla="*/ 0 h 319596"/>
                  <a:gd name="connsiteX1" fmla="*/ 772357 w 790112"/>
                  <a:gd name="connsiteY1" fmla="*/ 0 h 319596"/>
                  <a:gd name="connsiteX2" fmla="*/ 692458 w 790112"/>
                  <a:gd name="connsiteY2" fmla="*/ 168676 h 319596"/>
                  <a:gd name="connsiteX3" fmla="*/ 790112 w 790112"/>
                  <a:gd name="connsiteY3" fmla="*/ 310718 h 319596"/>
                  <a:gd name="connsiteX4" fmla="*/ 0 w 790112"/>
                  <a:gd name="connsiteY4" fmla="*/ 319596 h 319596"/>
                  <a:gd name="connsiteX5" fmla="*/ 35510 w 790112"/>
                  <a:gd name="connsiteY5" fmla="*/ 0 h 31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0112" h="319596">
                    <a:moveTo>
                      <a:pt x="35510" y="0"/>
                    </a:moveTo>
                    <a:lnTo>
                      <a:pt x="772357" y="0"/>
                    </a:lnTo>
                    <a:lnTo>
                      <a:pt x="692458" y="168676"/>
                    </a:lnTo>
                    <a:lnTo>
                      <a:pt x="790112" y="310718"/>
                    </a:lnTo>
                    <a:lnTo>
                      <a:pt x="0" y="319596"/>
                    </a:lnTo>
                    <a:lnTo>
                      <a:pt x="35510" y="0"/>
                    </a:lnTo>
                    <a:close/>
                  </a:path>
                </a:pathLst>
              </a:custGeom>
              <a:solidFill>
                <a:srgbClr val="CAEBFC"/>
              </a:solidFill>
              <a:ln>
                <a:solidFill>
                  <a:srgbClr val="CAE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3B4034A7-4A6D-0FDA-959E-9E4F174848F9}"/>
                  </a:ext>
                </a:extLst>
              </p:cNvPr>
              <p:cNvSpPr/>
              <p:nvPr/>
            </p:nvSpPr>
            <p:spPr>
              <a:xfrm>
                <a:off x="3186241" y="1449216"/>
                <a:ext cx="568605" cy="398238"/>
              </a:xfrm>
              <a:custGeom>
                <a:avLst/>
                <a:gdLst>
                  <a:gd name="connsiteX0" fmla="*/ 17963 w 383819"/>
                  <a:gd name="connsiteY0" fmla="*/ 44389 h 292963"/>
                  <a:gd name="connsiteX1" fmla="*/ 17963 w 383819"/>
                  <a:gd name="connsiteY1" fmla="*/ 44389 h 292963"/>
                  <a:gd name="connsiteX2" fmla="*/ 97862 w 383819"/>
                  <a:gd name="connsiteY2" fmla="*/ 26633 h 292963"/>
                  <a:gd name="connsiteX3" fmla="*/ 124495 w 383819"/>
                  <a:gd name="connsiteY3" fmla="*/ 8878 h 292963"/>
                  <a:gd name="connsiteX4" fmla="*/ 151128 w 383819"/>
                  <a:gd name="connsiteY4" fmla="*/ 0 h 292963"/>
                  <a:gd name="connsiteX5" fmla="*/ 266537 w 383819"/>
                  <a:gd name="connsiteY5" fmla="*/ 8878 h 292963"/>
                  <a:gd name="connsiteX6" fmla="*/ 293170 w 383819"/>
                  <a:gd name="connsiteY6" fmla="*/ 17756 h 292963"/>
                  <a:gd name="connsiteX7" fmla="*/ 328681 w 383819"/>
                  <a:gd name="connsiteY7" fmla="*/ 26633 h 292963"/>
                  <a:gd name="connsiteX8" fmla="*/ 373069 w 383819"/>
                  <a:gd name="connsiteY8" fmla="*/ 88777 h 292963"/>
                  <a:gd name="connsiteX9" fmla="*/ 381947 w 383819"/>
                  <a:gd name="connsiteY9" fmla="*/ 124288 h 292963"/>
                  <a:gd name="connsiteX10" fmla="*/ 355314 w 383819"/>
                  <a:gd name="connsiteY10" fmla="*/ 284086 h 292963"/>
                  <a:gd name="connsiteX11" fmla="*/ 328681 w 383819"/>
                  <a:gd name="connsiteY11" fmla="*/ 292963 h 292963"/>
                  <a:gd name="connsiteX12" fmla="*/ 302048 w 383819"/>
                  <a:gd name="connsiteY12" fmla="*/ 284086 h 292963"/>
                  <a:gd name="connsiteX13" fmla="*/ 248782 w 383819"/>
                  <a:gd name="connsiteY13" fmla="*/ 257453 h 292963"/>
                  <a:gd name="connsiteX14" fmla="*/ 17963 w 383819"/>
                  <a:gd name="connsiteY14" fmla="*/ 248575 h 292963"/>
                  <a:gd name="connsiteX15" fmla="*/ 207 w 383819"/>
                  <a:gd name="connsiteY15" fmla="*/ 195309 h 292963"/>
                  <a:gd name="connsiteX16" fmla="*/ 9085 w 383819"/>
                  <a:gd name="connsiteY16" fmla="*/ 115410 h 292963"/>
                  <a:gd name="connsiteX17" fmla="*/ 17963 w 383819"/>
                  <a:gd name="connsiteY17" fmla="*/ 44389 h 29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19" h="292963">
                    <a:moveTo>
                      <a:pt x="17963" y="44389"/>
                    </a:moveTo>
                    <a:lnTo>
                      <a:pt x="17963" y="44389"/>
                    </a:lnTo>
                    <a:cubicBezTo>
                      <a:pt x="44596" y="38470"/>
                      <a:pt x="71979" y="35261"/>
                      <a:pt x="97862" y="26633"/>
                    </a:cubicBezTo>
                    <a:cubicBezTo>
                      <a:pt x="107984" y="23259"/>
                      <a:pt x="114952" y="13650"/>
                      <a:pt x="124495" y="8878"/>
                    </a:cubicBezTo>
                    <a:cubicBezTo>
                      <a:pt x="132865" y="4693"/>
                      <a:pt x="142250" y="2959"/>
                      <a:pt x="151128" y="0"/>
                    </a:cubicBezTo>
                    <a:cubicBezTo>
                      <a:pt x="189598" y="2959"/>
                      <a:pt x="228252" y="4092"/>
                      <a:pt x="266537" y="8878"/>
                    </a:cubicBezTo>
                    <a:cubicBezTo>
                      <a:pt x="275823" y="10039"/>
                      <a:pt x="284172" y="15185"/>
                      <a:pt x="293170" y="17756"/>
                    </a:cubicBezTo>
                    <a:cubicBezTo>
                      <a:pt x="304902" y="21108"/>
                      <a:pt x="316844" y="23674"/>
                      <a:pt x="328681" y="26633"/>
                    </a:cubicBezTo>
                    <a:cubicBezTo>
                      <a:pt x="365741" y="63693"/>
                      <a:pt x="361732" y="49096"/>
                      <a:pt x="373069" y="88777"/>
                    </a:cubicBezTo>
                    <a:cubicBezTo>
                      <a:pt x="376421" y="100509"/>
                      <a:pt x="378988" y="112451"/>
                      <a:pt x="381947" y="124288"/>
                    </a:cubicBezTo>
                    <a:cubicBezTo>
                      <a:pt x="381081" y="137272"/>
                      <a:pt x="395654" y="251815"/>
                      <a:pt x="355314" y="284086"/>
                    </a:cubicBezTo>
                    <a:cubicBezTo>
                      <a:pt x="348007" y="289932"/>
                      <a:pt x="337559" y="290004"/>
                      <a:pt x="328681" y="292963"/>
                    </a:cubicBezTo>
                    <a:cubicBezTo>
                      <a:pt x="319803" y="290004"/>
                      <a:pt x="310418" y="288271"/>
                      <a:pt x="302048" y="284086"/>
                    </a:cubicBezTo>
                    <a:cubicBezTo>
                      <a:pt x="280020" y="273072"/>
                      <a:pt x="274670" y="259238"/>
                      <a:pt x="248782" y="257453"/>
                    </a:cubicBezTo>
                    <a:cubicBezTo>
                      <a:pt x="171968" y="252156"/>
                      <a:pt x="94903" y="251534"/>
                      <a:pt x="17963" y="248575"/>
                    </a:cubicBezTo>
                    <a:cubicBezTo>
                      <a:pt x="12044" y="230820"/>
                      <a:pt x="-1860" y="213910"/>
                      <a:pt x="207" y="195309"/>
                    </a:cubicBezTo>
                    <a:cubicBezTo>
                      <a:pt x="3166" y="168676"/>
                      <a:pt x="4679" y="141842"/>
                      <a:pt x="9085" y="115410"/>
                    </a:cubicBezTo>
                    <a:cubicBezTo>
                      <a:pt x="20770" y="45300"/>
                      <a:pt x="16483" y="56226"/>
                      <a:pt x="17963" y="44389"/>
                    </a:cubicBezTo>
                    <a:close/>
                  </a:path>
                </a:pathLst>
              </a:custGeom>
              <a:solidFill>
                <a:srgbClr val="CAEBFC"/>
              </a:solidFill>
              <a:ln>
                <a:solidFill>
                  <a:srgbClr val="CAE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298C4653-29BA-DF58-72C4-EA6800837D5E}"/>
                  </a:ext>
                </a:extLst>
              </p:cNvPr>
              <p:cNvSpPr/>
              <p:nvPr/>
            </p:nvSpPr>
            <p:spPr>
              <a:xfrm>
                <a:off x="3843141" y="1589103"/>
                <a:ext cx="2746467" cy="1677880"/>
              </a:xfrm>
              <a:custGeom>
                <a:avLst/>
                <a:gdLst>
                  <a:gd name="connsiteX0" fmla="*/ 9768 w 2746467"/>
                  <a:gd name="connsiteY0" fmla="*/ 35511 h 1677880"/>
                  <a:gd name="connsiteX1" fmla="*/ 9768 w 2746467"/>
                  <a:gd name="connsiteY1" fmla="*/ 35511 h 1677880"/>
                  <a:gd name="connsiteX2" fmla="*/ 338242 w 2746467"/>
                  <a:gd name="connsiteY2" fmla="*/ 26633 h 1677880"/>
                  <a:gd name="connsiteX3" fmla="*/ 373752 w 2746467"/>
                  <a:gd name="connsiteY3" fmla="*/ 17755 h 1677880"/>
                  <a:gd name="connsiteX4" fmla="*/ 515795 w 2746467"/>
                  <a:gd name="connsiteY4" fmla="*/ 8878 h 1677880"/>
                  <a:gd name="connsiteX5" fmla="*/ 577939 w 2746467"/>
                  <a:gd name="connsiteY5" fmla="*/ 0 h 1677880"/>
                  <a:gd name="connsiteX6" fmla="*/ 1199376 w 2746467"/>
                  <a:gd name="connsiteY6" fmla="*/ 17755 h 1677880"/>
                  <a:gd name="connsiteX7" fmla="*/ 1439073 w 2746467"/>
                  <a:gd name="connsiteY7" fmla="*/ 35511 h 1677880"/>
                  <a:gd name="connsiteX8" fmla="*/ 1527849 w 2746467"/>
                  <a:gd name="connsiteY8" fmla="*/ 44388 h 1677880"/>
                  <a:gd name="connsiteX9" fmla="*/ 1572238 w 2746467"/>
                  <a:gd name="connsiteY9" fmla="*/ 53266 h 1677880"/>
                  <a:gd name="connsiteX10" fmla="*/ 1696525 w 2746467"/>
                  <a:gd name="connsiteY10" fmla="*/ 79899 h 1677880"/>
                  <a:gd name="connsiteX11" fmla="*/ 1749791 w 2746467"/>
                  <a:gd name="connsiteY11" fmla="*/ 97654 h 1677880"/>
                  <a:gd name="connsiteX12" fmla="*/ 1776424 w 2746467"/>
                  <a:gd name="connsiteY12" fmla="*/ 106532 h 1677880"/>
                  <a:gd name="connsiteX13" fmla="*/ 1794179 w 2746467"/>
                  <a:gd name="connsiteY13" fmla="*/ 133165 h 1677880"/>
                  <a:gd name="connsiteX14" fmla="*/ 1811935 w 2746467"/>
                  <a:gd name="connsiteY14" fmla="*/ 150920 h 1677880"/>
                  <a:gd name="connsiteX15" fmla="*/ 1820812 w 2746467"/>
                  <a:gd name="connsiteY15" fmla="*/ 177553 h 1677880"/>
                  <a:gd name="connsiteX16" fmla="*/ 1838568 w 2746467"/>
                  <a:gd name="connsiteY16" fmla="*/ 275208 h 1677880"/>
                  <a:gd name="connsiteX17" fmla="*/ 1829690 w 2746467"/>
                  <a:gd name="connsiteY17" fmla="*/ 399495 h 1677880"/>
                  <a:gd name="connsiteX18" fmla="*/ 1829690 w 2746467"/>
                  <a:gd name="connsiteY18" fmla="*/ 488272 h 1677880"/>
                  <a:gd name="connsiteX19" fmla="*/ 1918467 w 2746467"/>
                  <a:gd name="connsiteY19" fmla="*/ 514905 h 1677880"/>
                  <a:gd name="connsiteX20" fmla="*/ 2051632 w 2746467"/>
                  <a:gd name="connsiteY20" fmla="*/ 506027 h 1677880"/>
                  <a:gd name="connsiteX21" fmla="*/ 2087142 w 2746467"/>
                  <a:gd name="connsiteY21" fmla="*/ 497149 h 1677880"/>
                  <a:gd name="connsiteX22" fmla="*/ 2149286 w 2746467"/>
                  <a:gd name="connsiteY22" fmla="*/ 488272 h 1677880"/>
                  <a:gd name="connsiteX23" fmla="*/ 2273574 w 2746467"/>
                  <a:gd name="connsiteY23" fmla="*/ 479394 h 1677880"/>
                  <a:gd name="connsiteX24" fmla="*/ 2309084 w 2746467"/>
                  <a:gd name="connsiteY24" fmla="*/ 488272 h 1677880"/>
                  <a:gd name="connsiteX25" fmla="*/ 2344595 w 2746467"/>
                  <a:gd name="connsiteY25" fmla="*/ 532660 h 1677880"/>
                  <a:gd name="connsiteX26" fmla="*/ 2335717 w 2746467"/>
                  <a:gd name="connsiteY26" fmla="*/ 683580 h 1677880"/>
                  <a:gd name="connsiteX27" fmla="*/ 2264696 w 2746467"/>
                  <a:gd name="connsiteY27" fmla="*/ 701336 h 1677880"/>
                  <a:gd name="connsiteX28" fmla="*/ 2140409 w 2746467"/>
                  <a:gd name="connsiteY28" fmla="*/ 710214 h 1677880"/>
                  <a:gd name="connsiteX29" fmla="*/ 2104898 w 2746467"/>
                  <a:gd name="connsiteY29" fmla="*/ 719091 h 1677880"/>
                  <a:gd name="connsiteX30" fmla="*/ 2069387 w 2746467"/>
                  <a:gd name="connsiteY30" fmla="*/ 790113 h 1677880"/>
                  <a:gd name="connsiteX31" fmla="*/ 2042754 w 2746467"/>
                  <a:gd name="connsiteY31" fmla="*/ 843379 h 1677880"/>
                  <a:gd name="connsiteX32" fmla="*/ 2051632 w 2746467"/>
                  <a:gd name="connsiteY32" fmla="*/ 905522 h 1677880"/>
                  <a:gd name="connsiteX33" fmla="*/ 2122653 w 2746467"/>
                  <a:gd name="connsiteY33" fmla="*/ 941033 h 1677880"/>
                  <a:gd name="connsiteX34" fmla="*/ 2460005 w 2746467"/>
                  <a:gd name="connsiteY34" fmla="*/ 958788 h 1677880"/>
                  <a:gd name="connsiteX35" fmla="*/ 2495515 w 2746467"/>
                  <a:gd name="connsiteY35" fmla="*/ 967666 h 1677880"/>
                  <a:gd name="connsiteX36" fmla="*/ 2539904 w 2746467"/>
                  <a:gd name="connsiteY36" fmla="*/ 1003177 h 1677880"/>
                  <a:gd name="connsiteX37" fmla="*/ 2566537 w 2746467"/>
                  <a:gd name="connsiteY37" fmla="*/ 1056443 h 1677880"/>
                  <a:gd name="connsiteX38" fmla="*/ 2584292 w 2746467"/>
                  <a:gd name="connsiteY38" fmla="*/ 1109709 h 1677880"/>
                  <a:gd name="connsiteX39" fmla="*/ 2610925 w 2746467"/>
                  <a:gd name="connsiteY39" fmla="*/ 1162975 h 1677880"/>
                  <a:gd name="connsiteX40" fmla="*/ 2637558 w 2746467"/>
                  <a:gd name="connsiteY40" fmla="*/ 1349406 h 1677880"/>
                  <a:gd name="connsiteX41" fmla="*/ 2673069 w 2746467"/>
                  <a:gd name="connsiteY41" fmla="*/ 1393794 h 1677880"/>
                  <a:gd name="connsiteX42" fmla="*/ 2681946 w 2746467"/>
                  <a:gd name="connsiteY42" fmla="*/ 1420427 h 1677880"/>
                  <a:gd name="connsiteX43" fmla="*/ 2699702 w 2746467"/>
                  <a:gd name="connsiteY43" fmla="*/ 1438182 h 1677880"/>
                  <a:gd name="connsiteX44" fmla="*/ 2735212 w 2746467"/>
                  <a:gd name="connsiteY44" fmla="*/ 1509204 h 1677880"/>
                  <a:gd name="connsiteX45" fmla="*/ 2735212 w 2746467"/>
                  <a:gd name="connsiteY45" fmla="*/ 1615736 h 1677880"/>
                  <a:gd name="connsiteX46" fmla="*/ 2708579 w 2746467"/>
                  <a:gd name="connsiteY46" fmla="*/ 1633491 h 1677880"/>
                  <a:gd name="connsiteX47" fmla="*/ 2628680 w 2746467"/>
                  <a:gd name="connsiteY47" fmla="*/ 1660124 h 1677880"/>
                  <a:gd name="connsiteX48" fmla="*/ 2602047 w 2746467"/>
                  <a:gd name="connsiteY48" fmla="*/ 1669002 h 1677880"/>
                  <a:gd name="connsiteX49" fmla="*/ 2575414 w 2746467"/>
                  <a:gd name="connsiteY49" fmla="*/ 1677880 h 1677880"/>
                  <a:gd name="connsiteX50" fmla="*/ 2353473 w 2746467"/>
                  <a:gd name="connsiteY50" fmla="*/ 1669002 h 1677880"/>
                  <a:gd name="connsiteX51" fmla="*/ 2193675 w 2746467"/>
                  <a:gd name="connsiteY51" fmla="*/ 1660124 h 1677880"/>
                  <a:gd name="connsiteX52" fmla="*/ 1998366 w 2746467"/>
                  <a:gd name="connsiteY52" fmla="*/ 1651247 h 1677880"/>
                  <a:gd name="connsiteX53" fmla="*/ 1953977 w 2746467"/>
                  <a:gd name="connsiteY53" fmla="*/ 1642369 h 1677880"/>
                  <a:gd name="connsiteX54" fmla="*/ 1820812 w 2746467"/>
                  <a:gd name="connsiteY54" fmla="*/ 1624614 h 1677880"/>
                  <a:gd name="connsiteX55" fmla="*/ 1776424 w 2746467"/>
                  <a:gd name="connsiteY55" fmla="*/ 1615736 h 1677880"/>
                  <a:gd name="connsiteX56" fmla="*/ 1607748 w 2746467"/>
                  <a:gd name="connsiteY56" fmla="*/ 1597980 h 1677880"/>
                  <a:gd name="connsiteX57" fmla="*/ 1581115 w 2746467"/>
                  <a:gd name="connsiteY57" fmla="*/ 1589103 h 1677880"/>
                  <a:gd name="connsiteX58" fmla="*/ 1545605 w 2746467"/>
                  <a:gd name="connsiteY58" fmla="*/ 1544714 h 1677880"/>
                  <a:gd name="connsiteX59" fmla="*/ 1527849 w 2746467"/>
                  <a:gd name="connsiteY59" fmla="*/ 1526959 h 1677880"/>
                  <a:gd name="connsiteX60" fmla="*/ 1527849 w 2746467"/>
                  <a:gd name="connsiteY60" fmla="*/ 1429305 h 1677880"/>
                  <a:gd name="connsiteX61" fmla="*/ 1536727 w 2746467"/>
                  <a:gd name="connsiteY61" fmla="*/ 1402672 h 1677880"/>
                  <a:gd name="connsiteX62" fmla="*/ 1589993 w 2746467"/>
                  <a:gd name="connsiteY62" fmla="*/ 1376039 h 1677880"/>
                  <a:gd name="connsiteX63" fmla="*/ 1661014 w 2746467"/>
                  <a:gd name="connsiteY63" fmla="*/ 1340528 h 1677880"/>
                  <a:gd name="connsiteX64" fmla="*/ 1687647 w 2746467"/>
                  <a:gd name="connsiteY64" fmla="*/ 1331650 h 1677880"/>
                  <a:gd name="connsiteX65" fmla="*/ 1732036 w 2746467"/>
                  <a:gd name="connsiteY65" fmla="*/ 1296140 h 1677880"/>
                  <a:gd name="connsiteX66" fmla="*/ 1749791 w 2746467"/>
                  <a:gd name="connsiteY66" fmla="*/ 1278384 h 1677880"/>
                  <a:gd name="connsiteX67" fmla="*/ 1767546 w 2746467"/>
                  <a:gd name="connsiteY67" fmla="*/ 1216241 h 1677880"/>
                  <a:gd name="connsiteX68" fmla="*/ 1758669 w 2746467"/>
                  <a:gd name="connsiteY68" fmla="*/ 1162975 h 1677880"/>
                  <a:gd name="connsiteX69" fmla="*/ 1740913 w 2746467"/>
                  <a:gd name="connsiteY69" fmla="*/ 1145219 h 1677880"/>
                  <a:gd name="connsiteX70" fmla="*/ 1687647 w 2746467"/>
                  <a:gd name="connsiteY70" fmla="*/ 1127464 h 1677880"/>
                  <a:gd name="connsiteX71" fmla="*/ 1421317 w 2746467"/>
                  <a:gd name="connsiteY71" fmla="*/ 1136342 h 1677880"/>
                  <a:gd name="connsiteX72" fmla="*/ 1368051 w 2746467"/>
                  <a:gd name="connsiteY72" fmla="*/ 1145219 h 1677880"/>
                  <a:gd name="connsiteX73" fmla="*/ 1057333 w 2746467"/>
                  <a:gd name="connsiteY73" fmla="*/ 1154097 h 1677880"/>
                  <a:gd name="connsiteX74" fmla="*/ 950801 w 2746467"/>
                  <a:gd name="connsiteY74" fmla="*/ 1162975 h 1677880"/>
                  <a:gd name="connsiteX75" fmla="*/ 870902 w 2746467"/>
                  <a:gd name="connsiteY75" fmla="*/ 1171852 h 1677880"/>
                  <a:gd name="connsiteX76" fmla="*/ 338242 w 2746467"/>
                  <a:gd name="connsiteY76" fmla="*/ 1162975 h 1677880"/>
                  <a:gd name="connsiteX77" fmla="*/ 240587 w 2746467"/>
                  <a:gd name="connsiteY77" fmla="*/ 1154097 h 1677880"/>
                  <a:gd name="connsiteX78" fmla="*/ 178443 w 2746467"/>
                  <a:gd name="connsiteY78" fmla="*/ 1136342 h 1677880"/>
                  <a:gd name="connsiteX79" fmla="*/ 134055 w 2746467"/>
                  <a:gd name="connsiteY79" fmla="*/ 1091953 h 1677880"/>
                  <a:gd name="connsiteX80" fmla="*/ 107422 w 2746467"/>
                  <a:gd name="connsiteY80" fmla="*/ 1065320 h 1677880"/>
                  <a:gd name="connsiteX81" fmla="*/ 89667 w 2746467"/>
                  <a:gd name="connsiteY81" fmla="*/ 1012054 h 1677880"/>
                  <a:gd name="connsiteX82" fmla="*/ 98544 w 2746467"/>
                  <a:gd name="connsiteY82" fmla="*/ 958788 h 1677880"/>
                  <a:gd name="connsiteX83" fmla="*/ 116300 w 2746467"/>
                  <a:gd name="connsiteY83" fmla="*/ 905522 h 1677880"/>
                  <a:gd name="connsiteX84" fmla="*/ 142933 w 2746467"/>
                  <a:gd name="connsiteY84" fmla="*/ 825623 h 1677880"/>
                  <a:gd name="connsiteX85" fmla="*/ 151810 w 2746467"/>
                  <a:gd name="connsiteY85" fmla="*/ 798990 h 1677880"/>
                  <a:gd name="connsiteX86" fmla="*/ 160688 w 2746467"/>
                  <a:gd name="connsiteY86" fmla="*/ 763480 h 1677880"/>
                  <a:gd name="connsiteX87" fmla="*/ 151810 w 2746467"/>
                  <a:gd name="connsiteY87" fmla="*/ 621437 h 1677880"/>
                  <a:gd name="connsiteX88" fmla="*/ 134055 w 2746467"/>
                  <a:gd name="connsiteY88" fmla="*/ 568171 h 1677880"/>
                  <a:gd name="connsiteX89" fmla="*/ 125177 w 2746467"/>
                  <a:gd name="connsiteY89" fmla="*/ 541538 h 1677880"/>
                  <a:gd name="connsiteX90" fmla="*/ 151810 w 2746467"/>
                  <a:gd name="connsiteY90" fmla="*/ 452761 h 1677880"/>
                  <a:gd name="connsiteX91" fmla="*/ 187321 w 2746467"/>
                  <a:gd name="connsiteY91" fmla="*/ 417250 h 1677880"/>
                  <a:gd name="connsiteX92" fmla="*/ 222832 w 2746467"/>
                  <a:gd name="connsiteY92" fmla="*/ 372862 h 1677880"/>
                  <a:gd name="connsiteX93" fmla="*/ 213954 w 2746467"/>
                  <a:gd name="connsiteY93" fmla="*/ 284085 h 1677880"/>
                  <a:gd name="connsiteX94" fmla="*/ 160688 w 2746467"/>
                  <a:gd name="connsiteY94" fmla="*/ 266330 h 1677880"/>
                  <a:gd name="connsiteX95" fmla="*/ 125177 w 2746467"/>
                  <a:gd name="connsiteY95" fmla="*/ 257452 h 1677880"/>
                  <a:gd name="connsiteX96" fmla="*/ 54156 w 2746467"/>
                  <a:gd name="connsiteY96" fmla="*/ 239697 h 1677880"/>
                  <a:gd name="connsiteX97" fmla="*/ 9768 w 2746467"/>
                  <a:gd name="connsiteY97" fmla="*/ 204186 h 1677880"/>
                  <a:gd name="connsiteX98" fmla="*/ 9768 w 2746467"/>
                  <a:gd name="connsiteY98" fmla="*/ 35511 h 16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746467" h="1677880">
                    <a:moveTo>
                      <a:pt x="9768" y="35511"/>
                    </a:moveTo>
                    <a:lnTo>
                      <a:pt x="9768" y="35511"/>
                    </a:lnTo>
                    <a:cubicBezTo>
                      <a:pt x="119259" y="32552"/>
                      <a:pt x="228841" y="31970"/>
                      <a:pt x="338242" y="26633"/>
                    </a:cubicBezTo>
                    <a:cubicBezTo>
                      <a:pt x="350429" y="26039"/>
                      <a:pt x="361612" y="18969"/>
                      <a:pt x="373752" y="17755"/>
                    </a:cubicBezTo>
                    <a:cubicBezTo>
                      <a:pt x="420957" y="13035"/>
                      <a:pt x="468447" y="11837"/>
                      <a:pt x="515795" y="8878"/>
                    </a:cubicBezTo>
                    <a:cubicBezTo>
                      <a:pt x="536510" y="5919"/>
                      <a:pt x="557014" y="0"/>
                      <a:pt x="577939" y="0"/>
                    </a:cubicBezTo>
                    <a:cubicBezTo>
                      <a:pt x="931739" y="0"/>
                      <a:pt x="945541" y="2825"/>
                      <a:pt x="1199376" y="17755"/>
                    </a:cubicBezTo>
                    <a:cubicBezTo>
                      <a:pt x="1350036" y="36588"/>
                      <a:pt x="1190475" y="18367"/>
                      <a:pt x="1439073" y="35511"/>
                    </a:cubicBezTo>
                    <a:cubicBezTo>
                      <a:pt x="1468742" y="37557"/>
                      <a:pt x="1498257" y="41429"/>
                      <a:pt x="1527849" y="44388"/>
                    </a:cubicBezTo>
                    <a:lnTo>
                      <a:pt x="1572238" y="53266"/>
                    </a:lnTo>
                    <a:cubicBezTo>
                      <a:pt x="1621408" y="62206"/>
                      <a:pt x="1646225" y="63133"/>
                      <a:pt x="1696525" y="79899"/>
                    </a:cubicBezTo>
                    <a:lnTo>
                      <a:pt x="1749791" y="97654"/>
                    </a:lnTo>
                    <a:lnTo>
                      <a:pt x="1776424" y="106532"/>
                    </a:lnTo>
                    <a:cubicBezTo>
                      <a:pt x="1782342" y="115410"/>
                      <a:pt x="1787514" y="124834"/>
                      <a:pt x="1794179" y="133165"/>
                    </a:cubicBezTo>
                    <a:cubicBezTo>
                      <a:pt x="1799408" y="139701"/>
                      <a:pt x="1807629" y="143743"/>
                      <a:pt x="1811935" y="150920"/>
                    </a:cubicBezTo>
                    <a:cubicBezTo>
                      <a:pt x="1816750" y="158944"/>
                      <a:pt x="1818241" y="168555"/>
                      <a:pt x="1820812" y="177553"/>
                    </a:cubicBezTo>
                    <a:cubicBezTo>
                      <a:pt x="1832772" y="219416"/>
                      <a:pt x="1831382" y="224907"/>
                      <a:pt x="1838568" y="275208"/>
                    </a:cubicBezTo>
                    <a:cubicBezTo>
                      <a:pt x="1835609" y="316637"/>
                      <a:pt x="1833823" y="358167"/>
                      <a:pt x="1829690" y="399495"/>
                    </a:cubicBezTo>
                    <a:cubicBezTo>
                      <a:pt x="1828472" y="411677"/>
                      <a:pt x="1809894" y="471304"/>
                      <a:pt x="1829690" y="488272"/>
                    </a:cubicBezTo>
                    <a:cubicBezTo>
                      <a:pt x="1838589" y="495899"/>
                      <a:pt x="1901270" y="510606"/>
                      <a:pt x="1918467" y="514905"/>
                    </a:cubicBezTo>
                    <a:cubicBezTo>
                      <a:pt x="1962855" y="511946"/>
                      <a:pt x="2007390" y="510684"/>
                      <a:pt x="2051632" y="506027"/>
                    </a:cubicBezTo>
                    <a:cubicBezTo>
                      <a:pt x="2063766" y="504750"/>
                      <a:pt x="2075138" y="499332"/>
                      <a:pt x="2087142" y="497149"/>
                    </a:cubicBezTo>
                    <a:cubicBezTo>
                      <a:pt x="2107729" y="493406"/>
                      <a:pt x="2128455" y="490256"/>
                      <a:pt x="2149286" y="488272"/>
                    </a:cubicBezTo>
                    <a:cubicBezTo>
                      <a:pt x="2190634" y="484334"/>
                      <a:pt x="2232145" y="482353"/>
                      <a:pt x="2273574" y="479394"/>
                    </a:cubicBezTo>
                    <a:cubicBezTo>
                      <a:pt x="2285411" y="482353"/>
                      <a:pt x="2298171" y="482816"/>
                      <a:pt x="2309084" y="488272"/>
                    </a:cubicBezTo>
                    <a:cubicBezTo>
                      <a:pt x="2321736" y="494598"/>
                      <a:pt x="2338321" y="523249"/>
                      <a:pt x="2344595" y="532660"/>
                    </a:cubicBezTo>
                    <a:cubicBezTo>
                      <a:pt x="2341636" y="582967"/>
                      <a:pt x="2357290" y="638037"/>
                      <a:pt x="2335717" y="683580"/>
                    </a:cubicBezTo>
                    <a:cubicBezTo>
                      <a:pt x="2325271" y="705633"/>
                      <a:pt x="2289036" y="699597"/>
                      <a:pt x="2264696" y="701336"/>
                    </a:cubicBezTo>
                    <a:lnTo>
                      <a:pt x="2140409" y="710214"/>
                    </a:lnTo>
                    <a:cubicBezTo>
                      <a:pt x="2128572" y="713173"/>
                      <a:pt x="2115811" y="713635"/>
                      <a:pt x="2104898" y="719091"/>
                    </a:cubicBezTo>
                    <a:cubicBezTo>
                      <a:pt x="2080106" y="731487"/>
                      <a:pt x="2075931" y="770482"/>
                      <a:pt x="2069387" y="790113"/>
                    </a:cubicBezTo>
                    <a:cubicBezTo>
                      <a:pt x="2057136" y="826867"/>
                      <a:pt x="2065699" y="808961"/>
                      <a:pt x="2042754" y="843379"/>
                    </a:cubicBezTo>
                    <a:cubicBezTo>
                      <a:pt x="2045713" y="864093"/>
                      <a:pt x="2045015" y="885671"/>
                      <a:pt x="2051632" y="905522"/>
                    </a:cubicBezTo>
                    <a:cubicBezTo>
                      <a:pt x="2058980" y="927566"/>
                      <a:pt x="2114308" y="940636"/>
                      <a:pt x="2122653" y="941033"/>
                    </a:cubicBezTo>
                    <a:cubicBezTo>
                      <a:pt x="2359421" y="952308"/>
                      <a:pt x="2246977" y="946258"/>
                      <a:pt x="2460005" y="958788"/>
                    </a:cubicBezTo>
                    <a:cubicBezTo>
                      <a:pt x="2471842" y="961747"/>
                      <a:pt x="2484301" y="962860"/>
                      <a:pt x="2495515" y="967666"/>
                    </a:cubicBezTo>
                    <a:cubicBezTo>
                      <a:pt x="2515114" y="976066"/>
                      <a:pt x="2525585" y="988858"/>
                      <a:pt x="2539904" y="1003177"/>
                    </a:cubicBezTo>
                    <a:cubicBezTo>
                      <a:pt x="2572275" y="1100296"/>
                      <a:pt x="2520650" y="953197"/>
                      <a:pt x="2566537" y="1056443"/>
                    </a:cubicBezTo>
                    <a:cubicBezTo>
                      <a:pt x="2574138" y="1073546"/>
                      <a:pt x="2573911" y="1094136"/>
                      <a:pt x="2584292" y="1109709"/>
                    </a:cubicBezTo>
                    <a:cubicBezTo>
                      <a:pt x="2607238" y="1144128"/>
                      <a:pt x="2598673" y="1126220"/>
                      <a:pt x="2610925" y="1162975"/>
                    </a:cubicBezTo>
                    <a:cubicBezTo>
                      <a:pt x="2612643" y="1188741"/>
                      <a:pt x="2609271" y="1306975"/>
                      <a:pt x="2637558" y="1349406"/>
                    </a:cubicBezTo>
                    <a:cubicBezTo>
                      <a:pt x="2659956" y="1383003"/>
                      <a:pt x="2647768" y="1368495"/>
                      <a:pt x="2673069" y="1393794"/>
                    </a:cubicBezTo>
                    <a:cubicBezTo>
                      <a:pt x="2676028" y="1402672"/>
                      <a:pt x="2677131" y="1412403"/>
                      <a:pt x="2681946" y="1420427"/>
                    </a:cubicBezTo>
                    <a:cubicBezTo>
                      <a:pt x="2686252" y="1427604"/>
                      <a:pt x="2695959" y="1430696"/>
                      <a:pt x="2699702" y="1438182"/>
                    </a:cubicBezTo>
                    <a:cubicBezTo>
                      <a:pt x="2740509" y="1519795"/>
                      <a:pt x="2695098" y="1469087"/>
                      <a:pt x="2735212" y="1509204"/>
                    </a:cubicBezTo>
                    <a:cubicBezTo>
                      <a:pt x="2745380" y="1549875"/>
                      <a:pt x="2754396" y="1567776"/>
                      <a:pt x="2735212" y="1615736"/>
                    </a:cubicBezTo>
                    <a:cubicBezTo>
                      <a:pt x="2731249" y="1625642"/>
                      <a:pt x="2718329" y="1629158"/>
                      <a:pt x="2708579" y="1633491"/>
                    </a:cubicBezTo>
                    <a:cubicBezTo>
                      <a:pt x="2708554" y="1633502"/>
                      <a:pt x="2642010" y="1655681"/>
                      <a:pt x="2628680" y="1660124"/>
                    </a:cubicBezTo>
                    <a:lnTo>
                      <a:pt x="2602047" y="1669002"/>
                    </a:lnTo>
                    <a:lnTo>
                      <a:pt x="2575414" y="1677880"/>
                    </a:lnTo>
                    <a:lnTo>
                      <a:pt x="2353473" y="1669002"/>
                    </a:lnTo>
                    <a:lnTo>
                      <a:pt x="2193675" y="1660124"/>
                    </a:lnTo>
                    <a:lnTo>
                      <a:pt x="1998366" y="1651247"/>
                    </a:lnTo>
                    <a:cubicBezTo>
                      <a:pt x="1983570" y="1648288"/>
                      <a:pt x="1968891" y="1644664"/>
                      <a:pt x="1953977" y="1642369"/>
                    </a:cubicBezTo>
                    <a:cubicBezTo>
                      <a:pt x="1837322" y="1624421"/>
                      <a:pt x="1928387" y="1642543"/>
                      <a:pt x="1820812" y="1624614"/>
                    </a:cubicBezTo>
                    <a:cubicBezTo>
                      <a:pt x="1805928" y="1622133"/>
                      <a:pt x="1791361" y="1617870"/>
                      <a:pt x="1776424" y="1615736"/>
                    </a:cubicBezTo>
                    <a:cubicBezTo>
                      <a:pt x="1748046" y="1611682"/>
                      <a:pt x="1633205" y="1600526"/>
                      <a:pt x="1607748" y="1597980"/>
                    </a:cubicBezTo>
                    <a:cubicBezTo>
                      <a:pt x="1598870" y="1595021"/>
                      <a:pt x="1589139" y="1593918"/>
                      <a:pt x="1581115" y="1589103"/>
                    </a:cubicBezTo>
                    <a:cubicBezTo>
                      <a:pt x="1564628" y="1579211"/>
                      <a:pt x="1556770" y="1558670"/>
                      <a:pt x="1545605" y="1544714"/>
                    </a:cubicBezTo>
                    <a:cubicBezTo>
                      <a:pt x="1540376" y="1538178"/>
                      <a:pt x="1533768" y="1532877"/>
                      <a:pt x="1527849" y="1526959"/>
                    </a:cubicBezTo>
                    <a:cubicBezTo>
                      <a:pt x="1512586" y="1481167"/>
                      <a:pt x="1514859" y="1500753"/>
                      <a:pt x="1527849" y="1429305"/>
                    </a:cubicBezTo>
                    <a:cubicBezTo>
                      <a:pt x="1529523" y="1420098"/>
                      <a:pt x="1530881" y="1409979"/>
                      <a:pt x="1536727" y="1402672"/>
                    </a:cubicBezTo>
                    <a:cubicBezTo>
                      <a:pt x="1549244" y="1387025"/>
                      <a:pt x="1572446" y="1381887"/>
                      <a:pt x="1589993" y="1376039"/>
                    </a:cubicBezTo>
                    <a:cubicBezTo>
                      <a:pt x="1620982" y="1345048"/>
                      <a:pt x="1599807" y="1360930"/>
                      <a:pt x="1661014" y="1340528"/>
                    </a:cubicBezTo>
                    <a:lnTo>
                      <a:pt x="1687647" y="1331650"/>
                    </a:lnTo>
                    <a:cubicBezTo>
                      <a:pt x="1730528" y="1288771"/>
                      <a:pt x="1676028" y="1340947"/>
                      <a:pt x="1732036" y="1296140"/>
                    </a:cubicBezTo>
                    <a:cubicBezTo>
                      <a:pt x="1738572" y="1290911"/>
                      <a:pt x="1743873" y="1284303"/>
                      <a:pt x="1749791" y="1278384"/>
                    </a:cubicBezTo>
                    <a:cubicBezTo>
                      <a:pt x="1753978" y="1265823"/>
                      <a:pt x="1767546" y="1227391"/>
                      <a:pt x="1767546" y="1216241"/>
                    </a:cubicBezTo>
                    <a:cubicBezTo>
                      <a:pt x="1767546" y="1198241"/>
                      <a:pt x="1764989" y="1179829"/>
                      <a:pt x="1758669" y="1162975"/>
                    </a:cubicBezTo>
                    <a:cubicBezTo>
                      <a:pt x="1755730" y="1155138"/>
                      <a:pt x="1748400" y="1148962"/>
                      <a:pt x="1740913" y="1145219"/>
                    </a:cubicBezTo>
                    <a:cubicBezTo>
                      <a:pt x="1724173" y="1136849"/>
                      <a:pt x="1687647" y="1127464"/>
                      <a:pt x="1687647" y="1127464"/>
                    </a:cubicBezTo>
                    <a:cubicBezTo>
                      <a:pt x="1598870" y="1130423"/>
                      <a:pt x="1510006" y="1131415"/>
                      <a:pt x="1421317" y="1136342"/>
                    </a:cubicBezTo>
                    <a:cubicBezTo>
                      <a:pt x="1403345" y="1137340"/>
                      <a:pt x="1386030" y="1144342"/>
                      <a:pt x="1368051" y="1145219"/>
                    </a:cubicBezTo>
                    <a:cubicBezTo>
                      <a:pt x="1264559" y="1150267"/>
                      <a:pt x="1160906" y="1151138"/>
                      <a:pt x="1057333" y="1154097"/>
                    </a:cubicBezTo>
                    <a:lnTo>
                      <a:pt x="950801" y="1162975"/>
                    </a:lnTo>
                    <a:cubicBezTo>
                      <a:pt x="924125" y="1165516"/>
                      <a:pt x="897699" y="1171852"/>
                      <a:pt x="870902" y="1171852"/>
                    </a:cubicBezTo>
                    <a:cubicBezTo>
                      <a:pt x="693324" y="1171852"/>
                      <a:pt x="515795" y="1165934"/>
                      <a:pt x="338242" y="1162975"/>
                    </a:cubicBezTo>
                    <a:cubicBezTo>
                      <a:pt x="305690" y="1160016"/>
                      <a:pt x="272986" y="1158417"/>
                      <a:pt x="240587" y="1154097"/>
                    </a:cubicBezTo>
                    <a:cubicBezTo>
                      <a:pt x="222013" y="1151620"/>
                      <a:pt x="196699" y="1142427"/>
                      <a:pt x="178443" y="1136342"/>
                    </a:cubicBezTo>
                    <a:lnTo>
                      <a:pt x="134055" y="1091953"/>
                    </a:lnTo>
                    <a:lnTo>
                      <a:pt x="107422" y="1065320"/>
                    </a:lnTo>
                    <a:cubicBezTo>
                      <a:pt x="101504" y="1047565"/>
                      <a:pt x="86590" y="1030515"/>
                      <a:pt x="89667" y="1012054"/>
                    </a:cubicBezTo>
                    <a:cubicBezTo>
                      <a:pt x="92626" y="994299"/>
                      <a:pt x="94178" y="976251"/>
                      <a:pt x="98544" y="958788"/>
                    </a:cubicBezTo>
                    <a:cubicBezTo>
                      <a:pt x="103083" y="940631"/>
                      <a:pt x="110382" y="923277"/>
                      <a:pt x="116300" y="905522"/>
                    </a:cubicBezTo>
                    <a:lnTo>
                      <a:pt x="142933" y="825623"/>
                    </a:lnTo>
                    <a:cubicBezTo>
                      <a:pt x="145892" y="816745"/>
                      <a:pt x="149540" y="808068"/>
                      <a:pt x="151810" y="798990"/>
                    </a:cubicBezTo>
                    <a:lnTo>
                      <a:pt x="160688" y="763480"/>
                    </a:lnTo>
                    <a:cubicBezTo>
                      <a:pt x="157729" y="716132"/>
                      <a:pt x="158220" y="668442"/>
                      <a:pt x="151810" y="621437"/>
                    </a:cubicBezTo>
                    <a:cubicBezTo>
                      <a:pt x="149281" y="602893"/>
                      <a:pt x="139973" y="585926"/>
                      <a:pt x="134055" y="568171"/>
                    </a:cubicBezTo>
                    <a:lnTo>
                      <a:pt x="125177" y="541538"/>
                    </a:lnTo>
                    <a:cubicBezTo>
                      <a:pt x="129200" y="525446"/>
                      <a:pt x="144607" y="459964"/>
                      <a:pt x="151810" y="452761"/>
                    </a:cubicBezTo>
                    <a:cubicBezTo>
                      <a:pt x="163647" y="440924"/>
                      <a:pt x="178035" y="431179"/>
                      <a:pt x="187321" y="417250"/>
                    </a:cubicBezTo>
                    <a:cubicBezTo>
                      <a:pt x="209719" y="383653"/>
                      <a:pt x="197531" y="398161"/>
                      <a:pt x="222832" y="372862"/>
                    </a:cubicBezTo>
                    <a:cubicBezTo>
                      <a:pt x="219873" y="343270"/>
                      <a:pt x="228939" y="309774"/>
                      <a:pt x="213954" y="284085"/>
                    </a:cubicBezTo>
                    <a:cubicBezTo>
                      <a:pt x="204524" y="267919"/>
                      <a:pt x="178845" y="270869"/>
                      <a:pt x="160688" y="266330"/>
                    </a:cubicBezTo>
                    <a:cubicBezTo>
                      <a:pt x="148851" y="263371"/>
                      <a:pt x="137088" y="260099"/>
                      <a:pt x="125177" y="257452"/>
                    </a:cubicBezTo>
                    <a:cubicBezTo>
                      <a:pt x="106937" y="253399"/>
                      <a:pt x="73196" y="249217"/>
                      <a:pt x="54156" y="239697"/>
                    </a:cubicBezTo>
                    <a:cubicBezTo>
                      <a:pt x="31756" y="228497"/>
                      <a:pt x="26284" y="220702"/>
                      <a:pt x="9768" y="204186"/>
                    </a:cubicBezTo>
                    <a:cubicBezTo>
                      <a:pt x="-12211" y="138250"/>
                      <a:pt x="9768" y="63623"/>
                      <a:pt x="9768" y="35511"/>
                    </a:cubicBezTo>
                    <a:close/>
                  </a:path>
                </a:pathLst>
              </a:cu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Freeform: Shape 8">
              <a:extLst>
                <a:ext uri="{FF2B5EF4-FFF2-40B4-BE49-F238E27FC236}">
                  <a16:creationId xmlns:a16="http://schemas.microsoft.com/office/drawing/2014/main" id="{254544AD-944A-65F6-B32F-4E4B3DADD7DF}"/>
                </a:ext>
              </a:extLst>
            </p:cNvPr>
            <p:cNvSpPr/>
            <p:nvPr/>
          </p:nvSpPr>
          <p:spPr>
            <a:xfrm>
              <a:off x="3178206" y="2725445"/>
              <a:ext cx="570108" cy="479394"/>
            </a:xfrm>
            <a:custGeom>
              <a:avLst/>
              <a:gdLst>
                <a:gd name="connsiteX0" fmla="*/ 106532 w 570108"/>
                <a:gd name="connsiteY0" fmla="*/ 106532 h 479394"/>
                <a:gd name="connsiteX1" fmla="*/ 106532 w 570108"/>
                <a:gd name="connsiteY1" fmla="*/ 106532 h 479394"/>
                <a:gd name="connsiteX2" fmla="*/ 168676 w 570108"/>
                <a:gd name="connsiteY2" fmla="*/ 53266 h 479394"/>
                <a:gd name="connsiteX3" fmla="*/ 186431 w 570108"/>
                <a:gd name="connsiteY3" fmla="*/ 35510 h 479394"/>
                <a:gd name="connsiteX4" fmla="*/ 239697 w 570108"/>
                <a:gd name="connsiteY4" fmla="*/ 17755 h 479394"/>
                <a:gd name="connsiteX5" fmla="*/ 266330 w 570108"/>
                <a:gd name="connsiteY5" fmla="*/ 8877 h 479394"/>
                <a:gd name="connsiteX6" fmla="*/ 292963 w 570108"/>
                <a:gd name="connsiteY6" fmla="*/ 0 h 479394"/>
                <a:gd name="connsiteX7" fmla="*/ 372862 w 570108"/>
                <a:gd name="connsiteY7" fmla="*/ 8877 h 479394"/>
                <a:gd name="connsiteX8" fmla="*/ 452761 w 570108"/>
                <a:gd name="connsiteY8" fmla="*/ 26633 h 479394"/>
                <a:gd name="connsiteX9" fmla="*/ 479394 w 570108"/>
                <a:gd name="connsiteY9" fmla="*/ 44388 h 479394"/>
                <a:gd name="connsiteX10" fmla="*/ 514905 w 570108"/>
                <a:gd name="connsiteY10" fmla="*/ 115409 h 479394"/>
                <a:gd name="connsiteX11" fmla="*/ 532660 w 570108"/>
                <a:gd name="connsiteY11" fmla="*/ 168675 h 479394"/>
                <a:gd name="connsiteX12" fmla="*/ 541538 w 570108"/>
                <a:gd name="connsiteY12" fmla="*/ 195308 h 479394"/>
                <a:gd name="connsiteX13" fmla="*/ 559293 w 570108"/>
                <a:gd name="connsiteY13" fmla="*/ 213064 h 479394"/>
                <a:gd name="connsiteX14" fmla="*/ 559293 w 570108"/>
                <a:gd name="connsiteY14" fmla="*/ 372862 h 479394"/>
                <a:gd name="connsiteX15" fmla="*/ 532660 w 570108"/>
                <a:gd name="connsiteY15" fmla="*/ 426128 h 479394"/>
                <a:gd name="connsiteX16" fmla="*/ 479394 w 570108"/>
                <a:gd name="connsiteY16" fmla="*/ 443883 h 479394"/>
                <a:gd name="connsiteX17" fmla="*/ 417250 w 570108"/>
                <a:gd name="connsiteY17" fmla="*/ 461638 h 479394"/>
                <a:gd name="connsiteX18" fmla="*/ 390617 w 570108"/>
                <a:gd name="connsiteY18" fmla="*/ 470516 h 479394"/>
                <a:gd name="connsiteX19" fmla="*/ 337351 w 570108"/>
                <a:gd name="connsiteY19" fmla="*/ 479394 h 479394"/>
                <a:gd name="connsiteX20" fmla="*/ 115410 w 570108"/>
                <a:gd name="connsiteY20" fmla="*/ 470516 h 479394"/>
                <a:gd name="connsiteX21" fmla="*/ 97654 w 570108"/>
                <a:gd name="connsiteY21" fmla="*/ 452761 h 479394"/>
                <a:gd name="connsiteX22" fmla="*/ 71021 w 570108"/>
                <a:gd name="connsiteY22" fmla="*/ 443883 h 479394"/>
                <a:gd name="connsiteX23" fmla="*/ 35511 w 570108"/>
                <a:gd name="connsiteY23" fmla="*/ 390617 h 479394"/>
                <a:gd name="connsiteX24" fmla="*/ 8877 w 570108"/>
                <a:gd name="connsiteY24" fmla="*/ 346229 h 479394"/>
                <a:gd name="connsiteX25" fmla="*/ 0 w 570108"/>
                <a:gd name="connsiteY25" fmla="*/ 310718 h 479394"/>
                <a:gd name="connsiteX26" fmla="*/ 8877 w 570108"/>
                <a:gd name="connsiteY26" fmla="*/ 204186 h 479394"/>
                <a:gd name="connsiteX27" fmla="*/ 17755 w 570108"/>
                <a:gd name="connsiteY27" fmla="*/ 177553 h 479394"/>
                <a:gd name="connsiteX28" fmla="*/ 106532 w 570108"/>
                <a:gd name="connsiteY28" fmla="*/ 106532 h 479394"/>
                <a:gd name="connsiteX29" fmla="*/ 106532 w 570108"/>
                <a:gd name="connsiteY29" fmla="*/ 106532 h 47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0108" h="479394">
                  <a:moveTo>
                    <a:pt x="106532" y="106532"/>
                  </a:moveTo>
                  <a:lnTo>
                    <a:pt x="106532" y="106532"/>
                  </a:lnTo>
                  <a:cubicBezTo>
                    <a:pt x="127247" y="88777"/>
                    <a:pt x="148285" y="71392"/>
                    <a:pt x="168676" y="53266"/>
                  </a:cubicBezTo>
                  <a:cubicBezTo>
                    <a:pt x="174932" y="47705"/>
                    <a:pt x="178945" y="39253"/>
                    <a:pt x="186431" y="35510"/>
                  </a:cubicBezTo>
                  <a:cubicBezTo>
                    <a:pt x="203171" y="27140"/>
                    <a:pt x="221942" y="23673"/>
                    <a:pt x="239697" y="17755"/>
                  </a:cubicBezTo>
                  <a:lnTo>
                    <a:pt x="266330" y="8877"/>
                  </a:lnTo>
                  <a:lnTo>
                    <a:pt x="292963" y="0"/>
                  </a:lnTo>
                  <a:cubicBezTo>
                    <a:pt x="319596" y="2959"/>
                    <a:pt x="346334" y="5087"/>
                    <a:pt x="372862" y="8877"/>
                  </a:cubicBezTo>
                  <a:cubicBezTo>
                    <a:pt x="399156" y="12633"/>
                    <a:pt x="426917" y="20172"/>
                    <a:pt x="452761" y="26633"/>
                  </a:cubicBezTo>
                  <a:cubicBezTo>
                    <a:pt x="461639" y="32551"/>
                    <a:pt x="473739" y="35340"/>
                    <a:pt x="479394" y="44388"/>
                  </a:cubicBezTo>
                  <a:cubicBezTo>
                    <a:pt x="547397" y="153193"/>
                    <a:pt x="462627" y="63133"/>
                    <a:pt x="514905" y="115409"/>
                  </a:cubicBezTo>
                  <a:lnTo>
                    <a:pt x="532660" y="168675"/>
                  </a:lnTo>
                  <a:cubicBezTo>
                    <a:pt x="535619" y="177553"/>
                    <a:pt x="534921" y="188691"/>
                    <a:pt x="541538" y="195308"/>
                  </a:cubicBezTo>
                  <a:lnTo>
                    <a:pt x="559293" y="213064"/>
                  </a:lnTo>
                  <a:cubicBezTo>
                    <a:pt x="574229" y="287739"/>
                    <a:pt x="573188" y="261705"/>
                    <a:pt x="559293" y="372862"/>
                  </a:cubicBezTo>
                  <a:cubicBezTo>
                    <a:pt x="557735" y="385323"/>
                    <a:pt x="543412" y="419408"/>
                    <a:pt x="532660" y="426128"/>
                  </a:cubicBezTo>
                  <a:cubicBezTo>
                    <a:pt x="516789" y="436047"/>
                    <a:pt x="497149" y="437965"/>
                    <a:pt x="479394" y="443883"/>
                  </a:cubicBezTo>
                  <a:cubicBezTo>
                    <a:pt x="415520" y="465174"/>
                    <a:pt x="495303" y="439338"/>
                    <a:pt x="417250" y="461638"/>
                  </a:cubicBezTo>
                  <a:cubicBezTo>
                    <a:pt x="408252" y="464209"/>
                    <a:pt x="399752" y="468486"/>
                    <a:pt x="390617" y="470516"/>
                  </a:cubicBezTo>
                  <a:cubicBezTo>
                    <a:pt x="373045" y="474421"/>
                    <a:pt x="355106" y="476435"/>
                    <a:pt x="337351" y="479394"/>
                  </a:cubicBezTo>
                  <a:cubicBezTo>
                    <a:pt x="263371" y="476435"/>
                    <a:pt x="188997" y="478692"/>
                    <a:pt x="115410" y="470516"/>
                  </a:cubicBezTo>
                  <a:cubicBezTo>
                    <a:pt x="107091" y="469592"/>
                    <a:pt x="104831" y="457067"/>
                    <a:pt x="97654" y="452761"/>
                  </a:cubicBezTo>
                  <a:cubicBezTo>
                    <a:pt x="89630" y="447946"/>
                    <a:pt x="79899" y="446842"/>
                    <a:pt x="71021" y="443883"/>
                  </a:cubicBezTo>
                  <a:cubicBezTo>
                    <a:pt x="59184" y="426128"/>
                    <a:pt x="42259" y="410861"/>
                    <a:pt x="35511" y="390617"/>
                  </a:cubicBezTo>
                  <a:cubicBezTo>
                    <a:pt x="23986" y="356044"/>
                    <a:pt x="33250" y="370601"/>
                    <a:pt x="8877" y="346229"/>
                  </a:cubicBezTo>
                  <a:cubicBezTo>
                    <a:pt x="5918" y="334392"/>
                    <a:pt x="0" y="322919"/>
                    <a:pt x="0" y="310718"/>
                  </a:cubicBezTo>
                  <a:cubicBezTo>
                    <a:pt x="0" y="275084"/>
                    <a:pt x="4168" y="239507"/>
                    <a:pt x="8877" y="204186"/>
                  </a:cubicBezTo>
                  <a:cubicBezTo>
                    <a:pt x="10114" y="194910"/>
                    <a:pt x="12316" y="185168"/>
                    <a:pt x="17755" y="177553"/>
                  </a:cubicBezTo>
                  <a:cubicBezTo>
                    <a:pt x="61685" y="116051"/>
                    <a:pt x="47840" y="165224"/>
                    <a:pt x="106532" y="106532"/>
                  </a:cubicBezTo>
                  <a:lnTo>
                    <a:pt x="106532" y="106532"/>
                  </a:lnTo>
                  <a:close/>
                </a:path>
              </a:pathLst>
            </a:cu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81500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6451CAD-A80E-47C4-8550-CACB2E0D7FB9}"/>
              </a:ext>
            </a:extLst>
          </p:cNvPr>
          <p:cNvSpPr txBox="1"/>
          <p:nvPr/>
        </p:nvSpPr>
        <p:spPr>
          <a:xfrm>
            <a:off x="514358" y="794802"/>
            <a:ext cx="11151457"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Đến cửa nhà Trời, chỉ thấy một cái trống to, cóc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Anh cua bò vào chum nước này. Cô ong đợi sau cánh cửa. Còn chị cáo, anh gấu, anh cọp thì nấp ở hai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Trời túng thế, đành mời cóc vào. Cóc tâu: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Muôn tâu Thượng đế! Đã lâu lắm rồi, trần gian không hề được một giọt nước mưa. Thượng đế cần làm mưa ngay để cứu muôn loài.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Trời sợ trần gian nổi loạn, dịu giọng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Thôi, cậu hãy về đi. Ta sẽ cho mưa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Lại còn dặn thêm: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Lần sau, hễ muốn mưa, cậu chỉ cần nghiến răng báo hiệu cho ta, khỏi phải lên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Cóc về đến trần gian thì nước đã ngập cả ruộng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Từ đó, hễ cóc nghiến răng là trời đổ mưa.</a:t>
            </a:r>
            <a:endParaRPr kumimoji="0" lang="en-US"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B33B8EDD-035B-42AB-900C-2D8E1B00CA7F}"/>
              </a:ext>
            </a:extLst>
          </p:cNvPr>
          <p:cNvGrpSpPr/>
          <p:nvPr/>
        </p:nvGrpSpPr>
        <p:grpSpPr>
          <a:xfrm>
            <a:off x="270842" y="630738"/>
            <a:ext cx="510686" cy="516855"/>
            <a:chOff x="841539" y="802789"/>
            <a:chExt cx="547383" cy="564784"/>
          </a:xfrm>
        </p:grpSpPr>
        <p:sp>
          <p:nvSpPr>
            <p:cNvPr id="23" name="MH_SubTitle_1">
              <a:extLst>
                <a:ext uri="{FF2B5EF4-FFF2-40B4-BE49-F238E27FC236}">
                  <a16:creationId xmlns:a16="http://schemas.microsoft.com/office/drawing/2014/main" id="{EDB0860E-0CE1-4FFF-996D-0F04706205B2}"/>
                </a:ext>
              </a:extLst>
            </p:cNvPr>
            <p:cNvSpPr>
              <a:spLocks/>
            </p:cNvSpPr>
            <p:nvPr>
              <p:custDataLst>
                <p:tags r:id="rId2"/>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dirty="0">
                <a:ln>
                  <a:noFill/>
                </a:ln>
                <a:solidFill>
                  <a:srgbClr val="FFFFFF"/>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24" name="TextBox 23">
              <a:extLst>
                <a:ext uri="{FF2B5EF4-FFF2-40B4-BE49-F238E27FC236}">
                  <a16:creationId xmlns:a16="http://schemas.microsoft.com/office/drawing/2014/main" id="{D0694AB5-3D18-446F-A28E-E2EBCAABE009}"/>
                </a:ext>
              </a:extLst>
            </p:cNvPr>
            <p:cNvSpPr txBox="1"/>
            <p:nvPr/>
          </p:nvSpPr>
          <p:spPr>
            <a:xfrm>
              <a:off x="988088" y="883806"/>
              <a:ext cx="307264" cy="43721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Arial-Rounded" panose="020B0500000000000000" pitchFamily="34" charset="0"/>
                  <a:cs typeface="Arial" panose="020B0604020202020204" pitchFamily="34" charset="0"/>
                </a:rPr>
                <a:t>2</a:t>
              </a:r>
            </a:p>
          </p:txBody>
        </p:sp>
      </p:grpSp>
      <p:grpSp>
        <p:nvGrpSpPr>
          <p:cNvPr id="27" name="Group 26">
            <a:extLst>
              <a:ext uri="{FF2B5EF4-FFF2-40B4-BE49-F238E27FC236}">
                <a16:creationId xmlns:a16="http://schemas.microsoft.com/office/drawing/2014/main" id="{A6335612-0F6C-42E8-A472-EB8E9260C50A}"/>
              </a:ext>
            </a:extLst>
          </p:cNvPr>
          <p:cNvGrpSpPr/>
          <p:nvPr/>
        </p:nvGrpSpPr>
        <p:grpSpPr>
          <a:xfrm>
            <a:off x="295808" y="3466071"/>
            <a:ext cx="451865" cy="451805"/>
            <a:chOff x="733120" y="1014107"/>
            <a:chExt cx="418460" cy="370024"/>
          </a:xfrm>
        </p:grpSpPr>
        <p:sp>
          <p:nvSpPr>
            <p:cNvPr id="28" name="MH_SubTitle_1">
              <a:extLst>
                <a:ext uri="{FF2B5EF4-FFF2-40B4-BE49-F238E27FC236}">
                  <a16:creationId xmlns:a16="http://schemas.microsoft.com/office/drawing/2014/main" id="{EE6710D4-35E4-4BA3-9FCF-54AC182DD884}"/>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dirty="0">
                <a:ln>
                  <a:noFill/>
                </a:ln>
                <a:solidFill>
                  <a:srgbClr val="FFFFFF"/>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29" name="TextBox 28">
              <a:extLst>
                <a:ext uri="{FF2B5EF4-FFF2-40B4-BE49-F238E27FC236}">
                  <a16:creationId xmlns:a16="http://schemas.microsoft.com/office/drawing/2014/main" id="{06681932-CC37-41EC-B14F-4E1678DFE73F}"/>
                </a:ext>
              </a:extLst>
            </p:cNvPr>
            <p:cNvSpPr txBox="1"/>
            <p:nvPr/>
          </p:nvSpPr>
          <p:spPr>
            <a:xfrm>
              <a:off x="741794" y="1044739"/>
              <a:ext cx="409786" cy="3276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3</a:t>
              </a:r>
            </a:p>
          </p:txBody>
        </p:sp>
      </p:grpSp>
    </p:spTree>
    <p:extLst>
      <p:ext uri="{BB962C8B-B14F-4D97-AF65-F5344CB8AC3E}">
        <p14:creationId xmlns:p14="http://schemas.microsoft.com/office/powerpoint/2010/main" val="264044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6451CAD-A80E-47C4-8550-CACB2E0D7FB9}"/>
              </a:ext>
            </a:extLst>
          </p:cNvPr>
          <p:cNvSpPr txBox="1"/>
          <p:nvPr/>
        </p:nvSpPr>
        <p:spPr>
          <a:xfrm>
            <a:off x="514358" y="794802"/>
            <a:ext cx="11151457"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Đến cửa nhà Trời, chỉ thấy một cái trống to, cóc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Anh cua </a:t>
            </a:r>
            <a:r>
              <a:rPr kumimoji="0" lang="vi-VN" sz="20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bò </a:t>
            </a:r>
            <a:r>
              <a:rPr kumimoji="0" lang="vi-VN" sz="200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Arial-Rounded" panose="020B0500000000000000" pitchFamily="34" charset="0"/>
                <a:cs typeface="Arial" panose="020B0604020202020204" pitchFamily="34" charset="0"/>
              </a:rPr>
              <a:t>vào </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chum nước này. Cô ong </a:t>
            </a:r>
            <a:r>
              <a:rPr kumimoji="0" lang="vi-VN" sz="20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đợi </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sau cánh cửa. Còn chị cáo, anh gấu, anh cọp thì </a:t>
            </a:r>
            <a:r>
              <a:rPr kumimoji="0" lang="vi-VN" sz="20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nấp </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ở hai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Sắp đặt xong, cóc một mình bước tới, lấy dùi đánh </a:t>
            </a:r>
            <a:r>
              <a:rPr kumimoji="0" lang="vi-VN" sz="20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ba hồi </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trống. Thấy chú cóc </a:t>
            </a:r>
            <a:r>
              <a:rPr kumimoji="0" lang="vi-VN" sz="20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bé tẹo </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dám </a:t>
            </a:r>
            <a:r>
              <a:rPr kumimoji="0" lang="vi-VN" sz="20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náo động</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thiên đình, Trời </a:t>
            </a:r>
            <a:r>
              <a:rPr kumimoji="0" lang="vi-VN" sz="20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nổi giận</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sai gà ra trị tội. Gà vừa bay đến, cóc ra hiệu, cáo </a:t>
            </a:r>
            <a:r>
              <a:rPr kumimoji="0" lang="vi-VN" sz="20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nhảy xổ </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tới, cắn cổ gà tha đi. Trời </a:t>
            </a:r>
            <a:r>
              <a:rPr kumimoji="0" lang="vi-VN" sz="20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sai </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chó bắt cáo. Chó mới ra tới cửa, gấu đã </a:t>
            </a:r>
            <a:r>
              <a:rPr kumimoji="0" lang="vi-VN" sz="20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quật</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chó </a:t>
            </a:r>
            <a:r>
              <a:rPr kumimoji="0" lang="vi-VN" sz="2000" i="0" u="none" strike="noStrike" kern="120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rPr>
              <a:t>chết tươi</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Trời </a:t>
            </a:r>
            <a:r>
              <a:rPr kumimoji="0" lang="vi-VN" sz="20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càng tức</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sai Thần Sét trị gấu. Thần Sét cầm lưỡi tầm sét </a:t>
            </a:r>
            <a:r>
              <a:rPr kumimoji="0" lang="vi-VN" sz="20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hùng hổ </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đi ra, chưa kịp nhìn địch thủ, đã bị ong ở sau cửa bay ra đốt </a:t>
            </a:r>
            <a:r>
              <a:rPr kumimoji="0" lang="vi-VN" sz="20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túi bụi</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Thần </a:t>
            </a:r>
            <a:r>
              <a:rPr kumimoji="0" lang="vi-VN" sz="20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nhảy</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vào chum nước, lập tức cua </a:t>
            </a:r>
            <a:r>
              <a:rPr kumimoji="0" lang="vi-VN" sz="20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giơ càng </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ra kẹp. Thần đau quá, </a:t>
            </a:r>
            <a:r>
              <a:rPr kumimoji="0" lang="vi-VN" sz="20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nhảy </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ra thì bị cọp </a:t>
            </a:r>
            <a:r>
              <a:rPr kumimoji="0" lang="vi-VN" sz="20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vồ</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Trời </a:t>
            </a:r>
            <a:r>
              <a:rPr kumimoji="0" lang="vi-VN" sz="20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túng thế</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đành mời cóc vào. Cóc tâu: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Muôn tâu Thượng đế! Đã </a:t>
            </a:r>
            <a:r>
              <a:rPr kumimoji="0" lang="vi-VN" sz="20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lâu lắm </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rồi, trần gian </a:t>
            </a:r>
            <a:r>
              <a:rPr kumimoji="0" lang="vi-VN" sz="20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không hề </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được một giọt nước mưa. Thượng đế </a:t>
            </a:r>
            <a:r>
              <a:rPr kumimoji="0" lang="vi-VN" sz="20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cần</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làm mưa </a:t>
            </a:r>
            <a:r>
              <a:rPr kumimoji="0" lang="vi-VN" sz="20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ngay</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để </a:t>
            </a:r>
            <a:r>
              <a:rPr kumimoji="0" lang="vi-VN" sz="20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cứu</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muôn loài.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Trời </a:t>
            </a:r>
            <a:r>
              <a:rPr kumimoji="0" lang="vi-VN" sz="20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sợ</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trần gian </a:t>
            </a:r>
            <a:r>
              <a:rPr kumimoji="0" lang="vi-VN" sz="20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nổi loạn</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000" i="0" u="none" strike="noStrike" kern="120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rPr>
              <a:t>dịu giọng </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0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Thôi,</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cậu hãy </a:t>
            </a:r>
            <a:r>
              <a:rPr kumimoji="0" lang="vi-VN" sz="20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về đi</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Ta sẽ cho mưa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Lại còn dặn thêm: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Lần sau, hễ muốn mưa, cậu chỉ cần </a:t>
            </a:r>
            <a:r>
              <a:rPr kumimoji="0" lang="vi-VN" sz="20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nghiến răng báo hiệu </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cho ta, khỏi phải lên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Cóc về đến trần gian thì nước đã </a:t>
            </a:r>
            <a:r>
              <a:rPr kumimoji="0" lang="vi-VN" sz="20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ngập</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cả ruộng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Từ đó, hễ cóc </a:t>
            </a:r>
            <a:r>
              <a:rPr kumimoji="0" lang="vi-VN" sz="20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nghiến răng </a:t>
            </a:r>
            <a:r>
              <a:rPr kumimoji="0" lang="vi-VN"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là trời đổ mưa.</a:t>
            </a:r>
            <a:endParaRPr kumimoji="0" lang="en-US" sz="200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B33B8EDD-035B-42AB-900C-2D8E1B00CA7F}"/>
              </a:ext>
            </a:extLst>
          </p:cNvPr>
          <p:cNvGrpSpPr/>
          <p:nvPr/>
        </p:nvGrpSpPr>
        <p:grpSpPr>
          <a:xfrm>
            <a:off x="270842" y="630738"/>
            <a:ext cx="510686" cy="516855"/>
            <a:chOff x="841539" y="802789"/>
            <a:chExt cx="547383" cy="564784"/>
          </a:xfrm>
        </p:grpSpPr>
        <p:sp>
          <p:nvSpPr>
            <p:cNvPr id="23" name="MH_SubTitle_1">
              <a:extLst>
                <a:ext uri="{FF2B5EF4-FFF2-40B4-BE49-F238E27FC236}">
                  <a16:creationId xmlns:a16="http://schemas.microsoft.com/office/drawing/2014/main" id="{EDB0860E-0CE1-4FFF-996D-0F04706205B2}"/>
                </a:ext>
              </a:extLst>
            </p:cNvPr>
            <p:cNvSpPr>
              <a:spLocks/>
            </p:cNvSpPr>
            <p:nvPr>
              <p:custDataLst>
                <p:tags r:id="rId2"/>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dirty="0">
                <a:ln>
                  <a:noFill/>
                </a:ln>
                <a:solidFill>
                  <a:srgbClr val="FFFFFF"/>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24" name="TextBox 23">
              <a:extLst>
                <a:ext uri="{FF2B5EF4-FFF2-40B4-BE49-F238E27FC236}">
                  <a16:creationId xmlns:a16="http://schemas.microsoft.com/office/drawing/2014/main" id="{D0694AB5-3D18-446F-A28E-E2EBCAABE009}"/>
                </a:ext>
              </a:extLst>
            </p:cNvPr>
            <p:cNvSpPr txBox="1"/>
            <p:nvPr/>
          </p:nvSpPr>
          <p:spPr>
            <a:xfrm>
              <a:off x="988088" y="883806"/>
              <a:ext cx="307264" cy="43721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Arial-Rounded" panose="020B0500000000000000" pitchFamily="34" charset="0"/>
                  <a:cs typeface="Arial" panose="020B0604020202020204" pitchFamily="34" charset="0"/>
                </a:rPr>
                <a:t>2</a:t>
              </a:r>
            </a:p>
          </p:txBody>
        </p:sp>
      </p:grpSp>
      <p:grpSp>
        <p:nvGrpSpPr>
          <p:cNvPr id="27" name="Group 26">
            <a:extLst>
              <a:ext uri="{FF2B5EF4-FFF2-40B4-BE49-F238E27FC236}">
                <a16:creationId xmlns:a16="http://schemas.microsoft.com/office/drawing/2014/main" id="{A6335612-0F6C-42E8-A472-EB8E9260C50A}"/>
              </a:ext>
            </a:extLst>
          </p:cNvPr>
          <p:cNvGrpSpPr/>
          <p:nvPr/>
        </p:nvGrpSpPr>
        <p:grpSpPr>
          <a:xfrm>
            <a:off x="295808" y="3466071"/>
            <a:ext cx="451865" cy="451805"/>
            <a:chOff x="733120" y="1014107"/>
            <a:chExt cx="418460" cy="370024"/>
          </a:xfrm>
        </p:grpSpPr>
        <p:sp>
          <p:nvSpPr>
            <p:cNvPr id="28" name="MH_SubTitle_1">
              <a:extLst>
                <a:ext uri="{FF2B5EF4-FFF2-40B4-BE49-F238E27FC236}">
                  <a16:creationId xmlns:a16="http://schemas.microsoft.com/office/drawing/2014/main" id="{EE6710D4-35E4-4BA3-9FCF-54AC182DD884}"/>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dirty="0">
                <a:ln>
                  <a:noFill/>
                </a:ln>
                <a:solidFill>
                  <a:srgbClr val="FFFFFF"/>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29" name="TextBox 28">
              <a:extLst>
                <a:ext uri="{FF2B5EF4-FFF2-40B4-BE49-F238E27FC236}">
                  <a16:creationId xmlns:a16="http://schemas.microsoft.com/office/drawing/2014/main" id="{06681932-CC37-41EC-B14F-4E1678DFE73F}"/>
                </a:ext>
              </a:extLst>
            </p:cNvPr>
            <p:cNvSpPr txBox="1"/>
            <p:nvPr/>
          </p:nvSpPr>
          <p:spPr>
            <a:xfrm>
              <a:off x="741794" y="1044739"/>
              <a:ext cx="409786" cy="3276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3</a:t>
              </a:r>
            </a:p>
          </p:txBody>
        </p:sp>
      </p:grpSp>
    </p:spTree>
    <p:extLst>
      <p:ext uri="{BB962C8B-B14F-4D97-AF65-F5344CB8AC3E}">
        <p14:creationId xmlns:p14="http://schemas.microsoft.com/office/powerpoint/2010/main" val="331123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1-原创素材\1_mm1102\PPT\PPT_014\materaials\pageimg_g16.png">
            <a:extLst>
              <a:ext uri="{FF2B5EF4-FFF2-40B4-BE49-F238E27FC236}">
                <a16:creationId xmlns:a16="http://schemas.microsoft.com/office/drawing/2014/main" id="{C0E87C4B-D1C7-4574-83F5-20EBEF7CD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4150" y="197211"/>
            <a:ext cx="9193427" cy="5606331"/>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5F362084-E858-41C4-8D92-4135CDA409F1}"/>
              </a:ext>
            </a:extLst>
          </p:cNvPr>
          <p:cNvGrpSpPr/>
          <p:nvPr/>
        </p:nvGrpSpPr>
        <p:grpSpPr>
          <a:xfrm>
            <a:off x="4723229" y="1364119"/>
            <a:ext cx="3975844" cy="481913"/>
            <a:chOff x="1106327" y="194819"/>
            <a:chExt cx="3580072" cy="444229"/>
          </a:xfrm>
        </p:grpSpPr>
        <p:sp>
          <p:nvSpPr>
            <p:cNvPr id="15" name="Rectangle: Rounded Corners 43">
              <a:extLst>
                <a:ext uri="{FF2B5EF4-FFF2-40B4-BE49-F238E27FC236}">
                  <a16:creationId xmlns:a16="http://schemas.microsoft.com/office/drawing/2014/main" id="{5D4EC214-A32B-44C1-85C7-06F5C99DA327}"/>
                </a:ext>
              </a:extLst>
            </p:cNvPr>
            <p:cNvSpPr/>
            <p:nvPr/>
          </p:nvSpPr>
          <p:spPr>
            <a:xfrm>
              <a:off x="1106327" y="206467"/>
              <a:ext cx="3530210" cy="432581"/>
            </a:xfrm>
            <a:custGeom>
              <a:avLst/>
              <a:gdLst>
                <a:gd name="connsiteX0" fmla="*/ 0 w 3530210"/>
                <a:gd name="connsiteY0" fmla="*/ 72098 h 432581"/>
                <a:gd name="connsiteX1" fmla="*/ 72098 w 3530210"/>
                <a:gd name="connsiteY1" fmla="*/ 0 h 432581"/>
                <a:gd name="connsiteX2" fmla="*/ 704154 w 3530210"/>
                <a:gd name="connsiteY2" fmla="*/ 0 h 432581"/>
                <a:gd name="connsiteX3" fmla="*/ 1268490 w 3530210"/>
                <a:gd name="connsiteY3" fmla="*/ 0 h 432581"/>
                <a:gd name="connsiteX4" fmla="*/ 1832825 w 3530210"/>
                <a:gd name="connsiteY4" fmla="*/ 0 h 432581"/>
                <a:gd name="connsiteX5" fmla="*/ 2295581 w 3530210"/>
                <a:gd name="connsiteY5" fmla="*/ 0 h 432581"/>
                <a:gd name="connsiteX6" fmla="*/ 2792196 w 3530210"/>
                <a:gd name="connsiteY6" fmla="*/ 0 h 432581"/>
                <a:gd name="connsiteX7" fmla="*/ 3458112 w 3530210"/>
                <a:gd name="connsiteY7" fmla="*/ 0 h 432581"/>
                <a:gd name="connsiteX8" fmla="*/ 3530210 w 3530210"/>
                <a:gd name="connsiteY8" fmla="*/ 72098 h 432581"/>
                <a:gd name="connsiteX9" fmla="*/ 3530210 w 3530210"/>
                <a:gd name="connsiteY9" fmla="*/ 360483 h 432581"/>
                <a:gd name="connsiteX10" fmla="*/ 3458112 w 3530210"/>
                <a:gd name="connsiteY10" fmla="*/ 432581 h 432581"/>
                <a:gd name="connsiteX11" fmla="*/ 2893776 w 3530210"/>
                <a:gd name="connsiteY11" fmla="*/ 432581 h 432581"/>
                <a:gd name="connsiteX12" fmla="*/ 2261720 w 3530210"/>
                <a:gd name="connsiteY12" fmla="*/ 432581 h 432581"/>
                <a:gd name="connsiteX13" fmla="*/ 1765105 w 3530210"/>
                <a:gd name="connsiteY13" fmla="*/ 432581 h 432581"/>
                <a:gd name="connsiteX14" fmla="*/ 1166909 w 3530210"/>
                <a:gd name="connsiteY14" fmla="*/ 432581 h 432581"/>
                <a:gd name="connsiteX15" fmla="*/ 670294 w 3530210"/>
                <a:gd name="connsiteY15" fmla="*/ 432581 h 432581"/>
                <a:gd name="connsiteX16" fmla="*/ 72098 w 3530210"/>
                <a:gd name="connsiteY16" fmla="*/ 432581 h 432581"/>
                <a:gd name="connsiteX17" fmla="*/ 0 w 3530210"/>
                <a:gd name="connsiteY17" fmla="*/ 360483 h 432581"/>
                <a:gd name="connsiteX18" fmla="*/ 0 w 3530210"/>
                <a:gd name="connsiteY18"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30210" h="432581" fill="none" extrusionOk="0">
                  <a:moveTo>
                    <a:pt x="0" y="72098"/>
                  </a:moveTo>
                  <a:cubicBezTo>
                    <a:pt x="6453" y="38847"/>
                    <a:pt x="37324" y="5184"/>
                    <a:pt x="72098" y="0"/>
                  </a:cubicBezTo>
                  <a:cubicBezTo>
                    <a:pt x="370077" y="-2478"/>
                    <a:pt x="437942" y="41408"/>
                    <a:pt x="704154" y="0"/>
                  </a:cubicBezTo>
                  <a:cubicBezTo>
                    <a:pt x="970366" y="-41408"/>
                    <a:pt x="1135213" y="48332"/>
                    <a:pt x="1268490" y="0"/>
                  </a:cubicBezTo>
                  <a:cubicBezTo>
                    <a:pt x="1401767" y="-48332"/>
                    <a:pt x="1635083" y="49517"/>
                    <a:pt x="1832825" y="0"/>
                  </a:cubicBezTo>
                  <a:cubicBezTo>
                    <a:pt x="2030568" y="-49517"/>
                    <a:pt x="2132940" y="2387"/>
                    <a:pt x="2295581" y="0"/>
                  </a:cubicBezTo>
                  <a:cubicBezTo>
                    <a:pt x="2458222" y="-2387"/>
                    <a:pt x="2621317" y="53575"/>
                    <a:pt x="2792196" y="0"/>
                  </a:cubicBezTo>
                  <a:cubicBezTo>
                    <a:pt x="2963075" y="-53575"/>
                    <a:pt x="3254636" y="52150"/>
                    <a:pt x="3458112" y="0"/>
                  </a:cubicBezTo>
                  <a:cubicBezTo>
                    <a:pt x="3496674" y="2053"/>
                    <a:pt x="3536542" y="39143"/>
                    <a:pt x="3530210" y="72098"/>
                  </a:cubicBezTo>
                  <a:cubicBezTo>
                    <a:pt x="3539548" y="148270"/>
                    <a:pt x="3526727" y="278617"/>
                    <a:pt x="3530210" y="360483"/>
                  </a:cubicBezTo>
                  <a:cubicBezTo>
                    <a:pt x="3538745" y="394218"/>
                    <a:pt x="3506043" y="427049"/>
                    <a:pt x="3458112" y="432581"/>
                  </a:cubicBezTo>
                  <a:cubicBezTo>
                    <a:pt x="3179201" y="476107"/>
                    <a:pt x="3040095" y="422163"/>
                    <a:pt x="2893776" y="432581"/>
                  </a:cubicBezTo>
                  <a:cubicBezTo>
                    <a:pt x="2747457" y="442999"/>
                    <a:pt x="2462830" y="390409"/>
                    <a:pt x="2261720" y="432581"/>
                  </a:cubicBezTo>
                  <a:cubicBezTo>
                    <a:pt x="2060610" y="474753"/>
                    <a:pt x="1905117" y="429244"/>
                    <a:pt x="1765105" y="432581"/>
                  </a:cubicBezTo>
                  <a:cubicBezTo>
                    <a:pt x="1625093" y="435918"/>
                    <a:pt x="1378703" y="389367"/>
                    <a:pt x="1166909" y="432581"/>
                  </a:cubicBezTo>
                  <a:cubicBezTo>
                    <a:pt x="955115" y="475795"/>
                    <a:pt x="842862" y="379907"/>
                    <a:pt x="670294" y="432581"/>
                  </a:cubicBezTo>
                  <a:cubicBezTo>
                    <a:pt x="497727" y="485255"/>
                    <a:pt x="330399" y="416066"/>
                    <a:pt x="72098" y="432581"/>
                  </a:cubicBezTo>
                  <a:cubicBezTo>
                    <a:pt x="24942" y="434110"/>
                    <a:pt x="-46" y="402349"/>
                    <a:pt x="0" y="360483"/>
                  </a:cubicBezTo>
                  <a:cubicBezTo>
                    <a:pt x="-34433" y="277119"/>
                    <a:pt x="30901" y="190450"/>
                    <a:pt x="0" y="72098"/>
                  </a:cubicBezTo>
                  <a:close/>
                </a:path>
                <a:path w="3530210" h="432581" stroke="0" extrusionOk="0">
                  <a:moveTo>
                    <a:pt x="0" y="72098"/>
                  </a:moveTo>
                  <a:cubicBezTo>
                    <a:pt x="-8013" y="29912"/>
                    <a:pt x="38893" y="5035"/>
                    <a:pt x="72098" y="0"/>
                  </a:cubicBezTo>
                  <a:cubicBezTo>
                    <a:pt x="237553" y="-21558"/>
                    <a:pt x="455952" y="24656"/>
                    <a:pt x="670294" y="0"/>
                  </a:cubicBezTo>
                  <a:cubicBezTo>
                    <a:pt x="884636" y="-24656"/>
                    <a:pt x="1009105" y="53653"/>
                    <a:pt x="1268490" y="0"/>
                  </a:cubicBezTo>
                  <a:cubicBezTo>
                    <a:pt x="1527875" y="-53653"/>
                    <a:pt x="1665553" y="57484"/>
                    <a:pt x="1866685" y="0"/>
                  </a:cubicBezTo>
                  <a:cubicBezTo>
                    <a:pt x="2067818" y="-57484"/>
                    <a:pt x="2370105" y="49051"/>
                    <a:pt x="2498741" y="0"/>
                  </a:cubicBezTo>
                  <a:cubicBezTo>
                    <a:pt x="2627377" y="-49051"/>
                    <a:pt x="3062914" y="93296"/>
                    <a:pt x="3458112" y="0"/>
                  </a:cubicBezTo>
                  <a:cubicBezTo>
                    <a:pt x="3499950" y="1038"/>
                    <a:pt x="3523884" y="33408"/>
                    <a:pt x="3530210" y="72098"/>
                  </a:cubicBezTo>
                  <a:cubicBezTo>
                    <a:pt x="3546027" y="187555"/>
                    <a:pt x="3499491" y="293649"/>
                    <a:pt x="3530210" y="360483"/>
                  </a:cubicBezTo>
                  <a:cubicBezTo>
                    <a:pt x="3533343" y="390987"/>
                    <a:pt x="3488029" y="437446"/>
                    <a:pt x="3458112" y="432581"/>
                  </a:cubicBezTo>
                  <a:cubicBezTo>
                    <a:pt x="3248307" y="467097"/>
                    <a:pt x="3193954" y="425259"/>
                    <a:pt x="2995357" y="432581"/>
                  </a:cubicBezTo>
                  <a:cubicBezTo>
                    <a:pt x="2796761" y="439903"/>
                    <a:pt x="2616641" y="382656"/>
                    <a:pt x="2397161" y="432581"/>
                  </a:cubicBezTo>
                  <a:cubicBezTo>
                    <a:pt x="2177681" y="482506"/>
                    <a:pt x="2033604" y="429522"/>
                    <a:pt x="1900546" y="432581"/>
                  </a:cubicBezTo>
                  <a:cubicBezTo>
                    <a:pt x="1767488" y="435640"/>
                    <a:pt x="1522020" y="422980"/>
                    <a:pt x="1403930" y="432581"/>
                  </a:cubicBezTo>
                  <a:cubicBezTo>
                    <a:pt x="1285840" y="442182"/>
                    <a:pt x="1063662" y="432487"/>
                    <a:pt x="771874" y="432581"/>
                  </a:cubicBezTo>
                  <a:cubicBezTo>
                    <a:pt x="480086" y="432675"/>
                    <a:pt x="408601" y="402385"/>
                    <a:pt x="72098" y="432581"/>
                  </a:cubicBezTo>
                  <a:cubicBezTo>
                    <a:pt x="37045" y="442371"/>
                    <a:pt x="-9570" y="393696"/>
                    <a:pt x="0" y="360483"/>
                  </a:cubicBezTo>
                  <a:cubicBezTo>
                    <a:pt x="-6026" y="234882"/>
                    <a:pt x="28213" y="211284"/>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buClr>
                  <a:srgbClr val="000000"/>
                </a:buClr>
                <a:defRPr/>
              </a:pPr>
              <a:endParaRPr lang="en-US" sz="2400" kern="0">
                <a:solidFill>
                  <a:prstClr val="white"/>
                </a:solidFill>
                <a:latin typeface="Arial" panose="020B0604020202020204" pitchFamily="34" charset="0"/>
                <a:cs typeface="Arial" panose="020B0604020202020204" pitchFamily="34" charset="0"/>
                <a:sym typeface="Arial"/>
              </a:endParaRPr>
            </a:p>
          </p:txBody>
        </p:sp>
        <p:sp>
          <p:nvSpPr>
            <p:cNvPr id="16" name="Rectangle 15">
              <a:extLst>
                <a:ext uri="{FF2B5EF4-FFF2-40B4-BE49-F238E27FC236}">
                  <a16:creationId xmlns:a16="http://schemas.microsoft.com/office/drawing/2014/main" id="{F9BDDE6A-752F-442F-83C5-62A3B11DCFDE}"/>
                </a:ext>
              </a:extLst>
            </p:cNvPr>
            <p:cNvSpPr/>
            <p:nvPr/>
          </p:nvSpPr>
          <p:spPr>
            <a:xfrm>
              <a:off x="1156293" y="194819"/>
              <a:ext cx="3530106" cy="425564"/>
            </a:xfrm>
            <a:prstGeom prst="rect">
              <a:avLst/>
            </a:prstGeom>
          </p:spPr>
          <p:txBody>
            <a:bodyPr wrap="square">
              <a:spAutoFit/>
            </a:bodyPr>
            <a:lstStyle/>
            <a:p>
              <a:pPr algn="ctr">
                <a:buClr>
                  <a:srgbClr val="000000"/>
                </a:buClr>
                <a:defRPr/>
              </a:pPr>
              <a:r>
                <a:rPr lang="en-US" sz="2400" b="1" kern="0" dirty="0" err="1">
                  <a:solidFill>
                    <a:prstClr val="black"/>
                  </a:solidFill>
                  <a:latin typeface="Arial" panose="020B0604020202020204" pitchFamily="34" charset="0"/>
                  <a:cs typeface="Arial" panose="020B0604020202020204" pitchFamily="34" charset="0"/>
                  <a:sym typeface="Arial"/>
                </a:rPr>
                <a:t>Luyện</a:t>
              </a:r>
              <a:r>
                <a:rPr lang="en-US" sz="2400" b="1" kern="0" dirty="0">
                  <a:solidFill>
                    <a:prstClr val="black"/>
                  </a:solidFill>
                  <a:latin typeface="Arial" panose="020B0604020202020204" pitchFamily="34" charset="0"/>
                  <a:cs typeface="Arial" panose="020B0604020202020204" pitchFamily="34" charset="0"/>
                  <a:sym typeface="Arial"/>
                </a:rPr>
                <a:t> </a:t>
              </a:r>
              <a:r>
                <a:rPr lang="en-US" sz="2400" b="1" kern="0" dirty="0" err="1">
                  <a:solidFill>
                    <a:prstClr val="black"/>
                  </a:solidFill>
                  <a:latin typeface="Arial" panose="020B0604020202020204" pitchFamily="34" charset="0"/>
                  <a:cs typeface="Arial" panose="020B0604020202020204" pitchFamily="34" charset="0"/>
                  <a:sym typeface="Arial"/>
                </a:rPr>
                <a:t>đọc</a:t>
              </a:r>
              <a:r>
                <a:rPr lang="en-US" sz="2400" b="1" kern="0" dirty="0">
                  <a:solidFill>
                    <a:prstClr val="black"/>
                  </a:solidFill>
                  <a:latin typeface="Arial" panose="020B0604020202020204" pitchFamily="34" charset="0"/>
                  <a:cs typeface="Arial" panose="020B0604020202020204" pitchFamily="34" charset="0"/>
                  <a:sym typeface="Arial"/>
                </a:rPr>
                <a:t> </a:t>
              </a:r>
              <a:r>
                <a:rPr lang="en-US" sz="2400" b="1" kern="0" dirty="0" err="1">
                  <a:solidFill>
                    <a:prstClr val="black"/>
                  </a:solidFill>
                  <a:latin typeface="Arial" panose="020B0604020202020204" pitchFamily="34" charset="0"/>
                  <a:cs typeface="Arial" panose="020B0604020202020204" pitchFamily="34" charset="0"/>
                  <a:sym typeface="Arial"/>
                </a:rPr>
                <a:t>lại</a:t>
              </a:r>
              <a:r>
                <a:rPr lang="en-US" sz="2400" b="1" kern="0" dirty="0">
                  <a:solidFill>
                    <a:prstClr val="black"/>
                  </a:solidFill>
                  <a:latin typeface="Arial" panose="020B0604020202020204" pitchFamily="34" charset="0"/>
                  <a:cs typeface="Arial" panose="020B0604020202020204" pitchFamily="34" charset="0"/>
                  <a:sym typeface="Arial"/>
                </a:rPr>
                <a:t> </a:t>
              </a:r>
              <a:r>
                <a:rPr lang="en-US" sz="2400" b="1" kern="0" dirty="0" err="1">
                  <a:solidFill>
                    <a:prstClr val="black"/>
                  </a:solidFill>
                  <a:latin typeface="Arial" panose="020B0604020202020204" pitchFamily="34" charset="0"/>
                  <a:cs typeface="Arial" panose="020B0604020202020204" pitchFamily="34" charset="0"/>
                  <a:sym typeface="Arial"/>
                </a:rPr>
                <a:t>Đoạn</a:t>
              </a:r>
              <a:r>
                <a:rPr lang="en-US" sz="2400" b="1" kern="0" dirty="0">
                  <a:solidFill>
                    <a:prstClr val="black"/>
                  </a:solidFill>
                  <a:latin typeface="Arial" panose="020B0604020202020204" pitchFamily="34" charset="0"/>
                  <a:cs typeface="Arial" panose="020B0604020202020204" pitchFamily="34" charset="0"/>
                  <a:sym typeface="Arial"/>
                </a:rPr>
                <a:t> 2 </a:t>
              </a:r>
              <a:r>
                <a:rPr lang="en-US" sz="2400" b="1" kern="0" dirty="0" err="1">
                  <a:solidFill>
                    <a:prstClr val="black"/>
                  </a:solidFill>
                  <a:latin typeface="Arial" panose="020B0604020202020204" pitchFamily="34" charset="0"/>
                  <a:cs typeface="Arial" panose="020B0604020202020204" pitchFamily="34" charset="0"/>
                  <a:sym typeface="Arial"/>
                </a:rPr>
                <a:t>và</a:t>
              </a:r>
              <a:r>
                <a:rPr lang="en-US" sz="2400" b="1" kern="0" dirty="0">
                  <a:solidFill>
                    <a:prstClr val="black"/>
                  </a:solidFill>
                  <a:latin typeface="Arial" panose="020B0604020202020204" pitchFamily="34" charset="0"/>
                  <a:cs typeface="Arial" panose="020B0604020202020204" pitchFamily="34" charset="0"/>
                  <a:sym typeface="Arial"/>
                </a:rPr>
                <a:t> 3</a:t>
              </a:r>
            </a:p>
          </p:txBody>
        </p:sp>
      </p:grpSp>
      <p:pic>
        <p:nvPicPr>
          <p:cNvPr id="17" name="Picture 16">
            <a:extLst>
              <a:ext uri="{FF2B5EF4-FFF2-40B4-BE49-F238E27FC236}">
                <a16:creationId xmlns:a16="http://schemas.microsoft.com/office/drawing/2014/main" id="{87830E7E-D97F-4EA9-85BC-90BE7782B2A0}"/>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4278759" y="1364119"/>
            <a:ext cx="500262" cy="558432"/>
          </a:xfrm>
          <a:prstGeom prst="rect">
            <a:avLst/>
          </a:prstGeom>
        </p:spPr>
      </p:pic>
      <p:pic>
        <p:nvPicPr>
          <p:cNvPr id="25" name="Picture 24">
            <a:extLst>
              <a:ext uri="{FF2B5EF4-FFF2-40B4-BE49-F238E27FC236}">
                <a16:creationId xmlns:a16="http://schemas.microsoft.com/office/drawing/2014/main" id="{E3A306FE-15A7-4B1A-8CEE-007001089F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3739727" y="4623958"/>
            <a:ext cx="688737" cy="532649"/>
          </a:xfrm>
          <a:prstGeom prst="rect">
            <a:avLst/>
          </a:prstGeom>
        </p:spPr>
      </p:pic>
      <p:pic>
        <p:nvPicPr>
          <p:cNvPr id="26" name="Picture 25">
            <a:extLst>
              <a:ext uri="{FF2B5EF4-FFF2-40B4-BE49-F238E27FC236}">
                <a16:creationId xmlns:a16="http://schemas.microsoft.com/office/drawing/2014/main" id="{01EA3E15-23F4-4488-8C76-5FF8389408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8677543" y="4514092"/>
            <a:ext cx="615567" cy="476062"/>
          </a:xfrm>
          <a:prstGeom prst="rect">
            <a:avLst/>
          </a:prstGeom>
        </p:spPr>
      </p:pic>
      <p:sp>
        <p:nvSpPr>
          <p:cNvPr id="27" name="Rounded Rectangle 31">
            <a:extLst>
              <a:ext uri="{FF2B5EF4-FFF2-40B4-BE49-F238E27FC236}">
                <a16:creationId xmlns:a16="http://schemas.microsoft.com/office/drawing/2014/main" id="{099035BB-A14D-40C5-8C5B-EA7E8E5858B9}"/>
              </a:ext>
            </a:extLst>
          </p:cNvPr>
          <p:cNvSpPr/>
          <p:nvPr/>
        </p:nvSpPr>
        <p:spPr>
          <a:xfrm>
            <a:off x="2791521" y="2472848"/>
            <a:ext cx="2734260" cy="392689"/>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defRPr/>
            </a:pPr>
            <a:endParaRPr lang="en-US" sz="2400" kern="0">
              <a:solidFill>
                <a:prstClr val="white"/>
              </a:solidFill>
              <a:latin typeface="Arial" panose="020B0604020202020204" pitchFamily="34" charset="0"/>
              <a:cs typeface="Arial" panose="020B0604020202020204" pitchFamily="34" charset="0"/>
              <a:sym typeface="Arial"/>
            </a:endParaRPr>
          </a:p>
        </p:txBody>
      </p:sp>
      <p:sp>
        <p:nvSpPr>
          <p:cNvPr id="28" name="Rectangle 27">
            <a:extLst>
              <a:ext uri="{FF2B5EF4-FFF2-40B4-BE49-F238E27FC236}">
                <a16:creationId xmlns:a16="http://schemas.microsoft.com/office/drawing/2014/main" id="{A9D1CF99-0FD5-4EDF-ACDF-7ECD67C38D16}"/>
              </a:ext>
            </a:extLst>
          </p:cNvPr>
          <p:cNvSpPr/>
          <p:nvPr/>
        </p:nvSpPr>
        <p:spPr>
          <a:xfrm>
            <a:off x="5085764" y="1948902"/>
            <a:ext cx="2791983" cy="461665"/>
          </a:xfrm>
          <a:prstGeom prst="rect">
            <a:avLst/>
          </a:prstGeom>
        </p:spPr>
        <p:txBody>
          <a:bodyPr wrap="none">
            <a:spAutoFit/>
          </a:bodyPr>
          <a:lstStyle/>
          <a:p>
            <a:pPr algn="ctr">
              <a:buClr>
                <a:srgbClr val="000000"/>
              </a:buClr>
              <a:defRPr/>
            </a:pPr>
            <a:r>
              <a:rPr lang="en-US" altLang="zh-CN" sz="2400" b="1" dirty="0" err="1">
                <a:solidFill>
                  <a:srgbClr val="FF1531"/>
                </a:solidFill>
                <a:latin typeface="Arial" panose="020B0604020202020204" pitchFamily="34" charset="0"/>
                <a:cs typeface="Arial" panose="020B0604020202020204" pitchFamily="34" charset="0"/>
                <a:sym typeface="Arial"/>
              </a:rPr>
              <a:t>Tiêu</a:t>
            </a:r>
            <a:r>
              <a:rPr lang="zh-CN" altLang="en-US" sz="2400" b="1" dirty="0">
                <a:solidFill>
                  <a:srgbClr val="FF1531"/>
                </a:solidFill>
                <a:latin typeface="Arial" panose="020B0604020202020204" pitchFamily="34" charset="0"/>
                <a:cs typeface="Arial" panose="020B0604020202020204" pitchFamily="34" charset="0"/>
                <a:sym typeface="Arial"/>
              </a:rPr>
              <a:t> </a:t>
            </a:r>
            <a:r>
              <a:rPr lang="en-US" altLang="zh-CN" sz="2400" b="1" dirty="0" err="1">
                <a:solidFill>
                  <a:srgbClr val="FF1531"/>
                </a:solidFill>
                <a:latin typeface="Arial" panose="020B0604020202020204" pitchFamily="34" charset="0"/>
                <a:cs typeface="Arial" panose="020B0604020202020204" pitchFamily="34" charset="0"/>
                <a:sym typeface="Arial"/>
              </a:rPr>
              <a:t>chí</a:t>
            </a:r>
            <a:r>
              <a:rPr lang="zh-CN" altLang="en-US" sz="2400" b="1" dirty="0">
                <a:solidFill>
                  <a:srgbClr val="FF1531"/>
                </a:solidFill>
                <a:latin typeface="Arial" panose="020B0604020202020204" pitchFamily="34" charset="0"/>
                <a:cs typeface="Arial" panose="020B0604020202020204" pitchFamily="34" charset="0"/>
                <a:sym typeface="Arial"/>
              </a:rPr>
              <a:t> </a:t>
            </a:r>
            <a:r>
              <a:rPr lang="en-US" altLang="zh-CN" sz="2400" b="1" dirty="0" err="1">
                <a:solidFill>
                  <a:srgbClr val="FF1531"/>
                </a:solidFill>
                <a:latin typeface="Arial" panose="020B0604020202020204" pitchFamily="34" charset="0"/>
                <a:cs typeface="Arial" panose="020B0604020202020204" pitchFamily="34" charset="0"/>
                <a:sym typeface="Arial"/>
              </a:rPr>
              <a:t>nhận</a:t>
            </a:r>
            <a:r>
              <a:rPr lang="en-US" altLang="zh-CN" sz="2400" b="1" dirty="0">
                <a:solidFill>
                  <a:srgbClr val="FF1531"/>
                </a:solidFill>
                <a:latin typeface="Arial" panose="020B0604020202020204" pitchFamily="34" charset="0"/>
                <a:cs typeface="Arial" panose="020B0604020202020204" pitchFamily="34" charset="0"/>
                <a:sym typeface="Arial"/>
              </a:rPr>
              <a:t> </a:t>
            </a:r>
            <a:r>
              <a:rPr lang="en-US" altLang="zh-CN" sz="2400" b="1" dirty="0" err="1">
                <a:solidFill>
                  <a:srgbClr val="FF1531"/>
                </a:solidFill>
                <a:latin typeface="Arial" panose="020B0604020202020204" pitchFamily="34" charset="0"/>
                <a:cs typeface="Arial" panose="020B0604020202020204" pitchFamily="34" charset="0"/>
                <a:sym typeface="Arial"/>
              </a:rPr>
              <a:t>xét</a:t>
            </a:r>
            <a:r>
              <a:rPr lang="en-US" altLang="zh-CN" sz="2400" b="1" dirty="0">
                <a:solidFill>
                  <a:srgbClr val="FF1531"/>
                </a:solidFill>
                <a:latin typeface="Arial" panose="020B0604020202020204" pitchFamily="34" charset="0"/>
                <a:cs typeface="Arial" panose="020B0604020202020204" pitchFamily="34" charset="0"/>
                <a:sym typeface="Arial"/>
              </a:rPr>
              <a:t>:</a:t>
            </a:r>
            <a:endParaRPr lang="zh-CN" altLang="en-US" sz="2400" b="1" dirty="0">
              <a:solidFill>
                <a:srgbClr val="FF1531"/>
              </a:solidFill>
              <a:latin typeface="Arial" panose="020B0604020202020204" pitchFamily="34" charset="0"/>
              <a:cs typeface="Arial" panose="020B0604020202020204" pitchFamily="34" charset="0"/>
              <a:sym typeface="Arial"/>
            </a:endParaRPr>
          </a:p>
        </p:txBody>
      </p:sp>
      <p:sp>
        <p:nvSpPr>
          <p:cNvPr id="29" name="Rectangle 28">
            <a:extLst>
              <a:ext uri="{FF2B5EF4-FFF2-40B4-BE49-F238E27FC236}">
                <a16:creationId xmlns:a16="http://schemas.microsoft.com/office/drawing/2014/main" id="{4291EF3C-DAC1-4B49-8E4F-1EBCDF8E2EA5}"/>
              </a:ext>
            </a:extLst>
          </p:cNvPr>
          <p:cNvSpPr/>
          <p:nvPr/>
        </p:nvSpPr>
        <p:spPr>
          <a:xfrm>
            <a:off x="3342070" y="2421554"/>
            <a:ext cx="1503938" cy="461665"/>
          </a:xfrm>
          <a:prstGeom prst="rect">
            <a:avLst/>
          </a:prstGeom>
        </p:spPr>
        <p:txBody>
          <a:bodyPr wrap="none">
            <a:spAutoFit/>
          </a:bodyPr>
          <a:lstStyle/>
          <a:p>
            <a:pPr>
              <a:buClr>
                <a:srgbClr val="000000"/>
              </a:buClr>
              <a:defRPr/>
            </a:pPr>
            <a:r>
              <a:rPr lang="en-US" altLang="zh-CN" sz="2400">
                <a:solidFill>
                  <a:srgbClr val="000000"/>
                </a:solidFill>
                <a:latin typeface="Arial" panose="020B0604020202020204" pitchFamily="34" charset="0"/>
                <a:cs typeface="Arial" panose="020B0604020202020204" pitchFamily="34" charset="0"/>
                <a:sym typeface="Arial"/>
              </a:rPr>
              <a:t>Đọc</a:t>
            </a:r>
            <a:r>
              <a:rPr lang="zh-CN" altLang="en-US" sz="2400">
                <a:solidFill>
                  <a:srgbClr val="000000"/>
                </a:solidFill>
                <a:latin typeface="Arial" panose="020B0604020202020204" pitchFamily="34" charset="0"/>
                <a:cs typeface="Arial" panose="020B0604020202020204" pitchFamily="34" charset="0"/>
                <a:sym typeface="Arial"/>
              </a:rPr>
              <a:t> </a:t>
            </a:r>
            <a:r>
              <a:rPr lang="en-US" altLang="zh-CN" sz="2400">
                <a:solidFill>
                  <a:srgbClr val="000000"/>
                </a:solidFill>
                <a:latin typeface="Arial" panose="020B0604020202020204" pitchFamily="34" charset="0"/>
                <a:cs typeface="Arial" panose="020B0604020202020204" pitchFamily="34" charset="0"/>
                <a:sym typeface="Arial"/>
              </a:rPr>
              <a:t>đúng</a:t>
            </a:r>
            <a:endParaRPr lang="zh-CN" altLang="en-US" sz="2400">
              <a:solidFill>
                <a:srgbClr val="000000"/>
              </a:solidFill>
              <a:latin typeface="Arial" panose="020B0604020202020204" pitchFamily="34" charset="0"/>
              <a:cs typeface="Arial" panose="020B0604020202020204" pitchFamily="34" charset="0"/>
              <a:sym typeface="Arial"/>
            </a:endParaRPr>
          </a:p>
        </p:txBody>
      </p:sp>
      <p:sp>
        <p:nvSpPr>
          <p:cNvPr id="30" name="Oval 29">
            <a:extLst>
              <a:ext uri="{FF2B5EF4-FFF2-40B4-BE49-F238E27FC236}">
                <a16:creationId xmlns:a16="http://schemas.microsoft.com/office/drawing/2014/main" id="{29433DDA-F3BB-4C71-AD62-DBDC21218AB7}"/>
              </a:ext>
            </a:extLst>
          </p:cNvPr>
          <p:cNvSpPr/>
          <p:nvPr/>
        </p:nvSpPr>
        <p:spPr>
          <a:xfrm>
            <a:off x="2860756" y="2507190"/>
            <a:ext cx="324000" cy="324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defRPr/>
            </a:pPr>
            <a:r>
              <a:rPr lang="en-US" sz="2400" b="1" kern="0" dirty="0">
                <a:solidFill>
                  <a:srgbClr val="0070C0"/>
                </a:solidFill>
                <a:latin typeface="Arial" panose="020B0604020202020204" pitchFamily="34" charset="0"/>
                <a:ea typeface="inpin heiti" charset="-122"/>
                <a:cs typeface="Arial" panose="020B0604020202020204" pitchFamily="34" charset="0"/>
                <a:sym typeface="Arial"/>
              </a:rPr>
              <a:t>1</a:t>
            </a:r>
            <a:endParaRPr lang="en-US" sz="2400" kern="0" dirty="0">
              <a:solidFill>
                <a:prstClr val="white"/>
              </a:solidFill>
              <a:latin typeface="Arial" panose="020B0604020202020204" pitchFamily="34" charset="0"/>
              <a:cs typeface="Arial" panose="020B0604020202020204" pitchFamily="34" charset="0"/>
              <a:sym typeface="Arial"/>
            </a:endParaRPr>
          </a:p>
        </p:txBody>
      </p:sp>
      <p:grpSp>
        <p:nvGrpSpPr>
          <p:cNvPr id="31" name="Group 30">
            <a:extLst>
              <a:ext uri="{FF2B5EF4-FFF2-40B4-BE49-F238E27FC236}">
                <a16:creationId xmlns:a16="http://schemas.microsoft.com/office/drawing/2014/main" id="{09D2E915-263A-4881-AC59-BD0750A84DCA}"/>
              </a:ext>
            </a:extLst>
          </p:cNvPr>
          <p:cNvGrpSpPr/>
          <p:nvPr/>
        </p:nvGrpSpPr>
        <p:grpSpPr>
          <a:xfrm>
            <a:off x="2791521" y="2938439"/>
            <a:ext cx="2734260" cy="472630"/>
            <a:chOff x="1717199" y="4363552"/>
            <a:chExt cx="3645680" cy="630174"/>
          </a:xfrm>
        </p:grpSpPr>
        <p:sp>
          <p:nvSpPr>
            <p:cNvPr id="32" name="Rounded Rectangle 36">
              <a:extLst>
                <a:ext uri="{FF2B5EF4-FFF2-40B4-BE49-F238E27FC236}">
                  <a16:creationId xmlns:a16="http://schemas.microsoft.com/office/drawing/2014/main" id="{94CCC393-A969-47BD-904C-B056575B02C6}"/>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defRPr/>
              </a:pPr>
              <a:endParaRPr lang="en-US" sz="2400" kern="0">
                <a:solidFill>
                  <a:prstClr val="white"/>
                </a:solidFill>
                <a:latin typeface="Arial" panose="020B0604020202020204" pitchFamily="34" charset="0"/>
                <a:cs typeface="Arial" panose="020B0604020202020204" pitchFamily="34" charset="0"/>
                <a:sym typeface="Arial"/>
              </a:endParaRPr>
            </a:p>
          </p:txBody>
        </p:sp>
        <p:sp>
          <p:nvSpPr>
            <p:cNvPr id="33" name="Rectangle 32">
              <a:extLst>
                <a:ext uri="{FF2B5EF4-FFF2-40B4-BE49-F238E27FC236}">
                  <a16:creationId xmlns:a16="http://schemas.microsoft.com/office/drawing/2014/main" id="{0C43C45B-82ED-4CA8-95C7-757C6142F82F}"/>
                </a:ext>
              </a:extLst>
            </p:cNvPr>
            <p:cNvSpPr/>
            <p:nvPr/>
          </p:nvSpPr>
          <p:spPr>
            <a:xfrm>
              <a:off x="2451266" y="4363552"/>
              <a:ext cx="2024485" cy="630174"/>
            </a:xfrm>
            <a:prstGeom prst="rect">
              <a:avLst/>
            </a:prstGeom>
          </p:spPr>
          <p:txBody>
            <a:bodyPr wrap="none">
              <a:spAutoFit/>
            </a:bodyPr>
            <a:lstStyle/>
            <a:p>
              <a:pPr>
                <a:lnSpc>
                  <a:spcPct val="112000"/>
                </a:lnSpc>
                <a:defRPr/>
              </a:pPr>
              <a:r>
                <a:rPr lang="en-US" altLang="zh-CN" sz="2400" kern="0" dirty="0" err="1">
                  <a:solidFill>
                    <a:srgbClr val="000000"/>
                  </a:solidFill>
                  <a:latin typeface="Arial" panose="020B0604020202020204" pitchFamily="34" charset="0"/>
                  <a:cs typeface="Arial" panose="020B0604020202020204" pitchFamily="34" charset="0"/>
                  <a:sym typeface="Arial"/>
                </a:rPr>
                <a:t>Đọc</a:t>
              </a:r>
              <a:r>
                <a:rPr lang="zh-CN" altLang="en-US" sz="2400" kern="0" dirty="0">
                  <a:solidFill>
                    <a:srgbClr val="000000"/>
                  </a:solidFill>
                  <a:latin typeface="Arial" panose="020B0604020202020204" pitchFamily="34" charset="0"/>
                  <a:cs typeface="Arial" panose="020B0604020202020204" pitchFamily="34" charset="0"/>
                  <a:sym typeface="Arial"/>
                </a:rPr>
                <a:t> </a:t>
              </a:r>
              <a:r>
                <a:rPr lang="en-US" altLang="zh-CN" sz="2400" kern="0" dirty="0">
                  <a:solidFill>
                    <a:srgbClr val="000000"/>
                  </a:solidFill>
                  <a:latin typeface="Arial" panose="020B0604020202020204" pitchFamily="34" charset="0"/>
                  <a:cs typeface="Arial" panose="020B0604020202020204" pitchFamily="34" charset="0"/>
                  <a:sym typeface="Arial"/>
                </a:rPr>
                <a:t>to, </a:t>
              </a:r>
              <a:r>
                <a:rPr lang="en-US" altLang="zh-CN" sz="2400" kern="0" dirty="0" err="1">
                  <a:solidFill>
                    <a:srgbClr val="000000"/>
                  </a:solidFill>
                  <a:latin typeface="Arial" panose="020B0604020202020204" pitchFamily="34" charset="0"/>
                  <a:cs typeface="Arial" panose="020B0604020202020204" pitchFamily="34" charset="0"/>
                  <a:sym typeface="Arial"/>
                </a:rPr>
                <a:t>rõ</a:t>
              </a:r>
              <a:endParaRPr lang="zh-CN" altLang="en-US" sz="2400" kern="0" dirty="0">
                <a:solidFill>
                  <a:srgbClr val="000000"/>
                </a:solidFill>
                <a:latin typeface="Arial" panose="020B0604020202020204" pitchFamily="34" charset="0"/>
                <a:cs typeface="Arial" panose="020B0604020202020204" pitchFamily="34" charset="0"/>
                <a:sym typeface="Arial"/>
              </a:endParaRPr>
            </a:p>
          </p:txBody>
        </p:sp>
        <p:sp>
          <p:nvSpPr>
            <p:cNvPr id="34" name="Oval 33">
              <a:extLst>
                <a:ext uri="{FF2B5EF4-FFF2-40B4-BE49-F238E27FC236}">
                  <a16:creationId xmlns:a16="http://schemas.microsoft.com/office/drawing/2014/main" id="{AA86D0AB-67B8-436D-B0AB-ECBB35902099}"/>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defRPr/>
              </a:pPr>
              <a:r>
                <a:rPr lang="en-US" sz="2400" kern="0" dirty="0">
                  <a:solidFill>
                    <a:prstClr val="black"/>
                  </a:solidFill>
                  <a:latin typeface="Arial" panose="020B0604020202020204" pitchFamily="34" charset="0"/>
                  <a:ea typeface="inpin heiti" charset="-122"/>
                  <a:cs typeface="Arial" panose="020B0604020202020204" pitchFamily="34" charset="0"/>
                  <a:sym typeface="Arial"/>
                </a:rPr>
                <a:t>2</a:t>
              </a:r>
              <a:endParaRPr lang="en-US" sz="2400" kern="0" dirty="0">
                <a:solidFill>
                  <a:prstClr val="black"/>
                </a:solidFill>
                <a:latin typeface="Arial" panose="020B0604020202020204" pitchFamily="34" charset="0"/>
                <a:cs typeface="Arial" panose="020B0604020202020204" pitchFamily="34" charset="0"/>
                <a:sym typeface="Arial"/>
              </a:endParaRPr>
            </a:p>
          </p:txBody>
        </p:sp>
      </p:grpSp>
      <p:grpSp>
        <p:nvGrpSpPr>
          <p:cNvPr id="35" name="Group 34">
            <a:extLst>
              <a:ext uri="{FF2B5EF4-FFF2-40B4-BE49-F238E27FC236}">
                <a16:creationId xmlns:a16="http://schemas.microsoft.com/office/drawing/2014/main" id="{718C96C6-68A1-4F70-A43E-230C0350A744}"/>
              </a:ext>
            </a:extLst>
          </p:cNvPr>
          <p:cNvGrpSpPr/>
          <p:nvPr/>
        </p:nvGrpSpPr>
        <p:grpSpPr>
          <a:xfrm>
            <a:off x="2791523" y="3492291"/>
            <a:ext cx="3839455" cy="472630"/>
            <a:chOff x="1717199" y="5199333"/>
            <a:chExt cx="5119273" cy="630173"/>
          </a:xfrm>
        </p:grpSpPr>
        <p:sp>
          <p:nvSpPr>
            <p:cNvPr id="36" name="Rounded Rectangle 40">
              <a:extLst>
                <a:ext uri="{FF2B5EF4-FFF2-40B4-BE49-F238E27FC236}">
                  <a16:creationId xmlns:a16="http://schemas.microsoft.com/office/drawing/2014/main" id="{153E1893-4716-4014-92EC-1A5ADA212A9E}"/>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defRPr/>
              </a:pPr>
              <a:endParaRPr lang="en-US" sz="2400" kern="0">
                <a:solidFill>
                  <a:prstClr val="white"/>
                </a:solidFill>
                <a:latin typeface="Arial" panose="020B0604020202020204" pitchFamily="34" charset="0"/>
                <a:cs typeface="Arial" panose="020B0604020202020204" pitchFamily="34" charset="0"/>
                <a:sym typeface="Arial"/>
              </a:endParaRPr>
            </a:p>
          </p:txBody>
        </p:sp>
        <p:sp>
          <p:nvSpPr>
            <p:cNvPr id="37" name="Rectangle 36">
              <a:extLst>
                <a:ext uri="{FF2B5EF4-FFF2-40B4-BE49-F238E27FC236}">
                  <a16:creationId xmlns:a16="http://schemas.microsoft.com/office/drawing/2014/main" id="{0249AD97-3BEE-45BF-B668-3F85606D4E0D}"/>
                </a:ext>
              </a:extLst>
            </p:cNvPr>
            <p:cNvSpPr/>
            <p:nvPr/>
          </p:nvSpPr>
          <p:spPr>
            <a:xfrm>
              <a:off x="2451266" y="5199333"/>
              <a:ext cx="3809162" cy="630173"/>
            </a:xfrm>
            <a:prstGeom prst="rect">
              <a:avLst/>
            </a:prstGeom>
          </p:spPr>
          <p:txBody>
            <a:bodyPr wrap="none">
              <a:spAutoFit/>
            </a:bodyPr>
            <a:lstStyle/>
            <a:p>
              <a:pPr>
                <a:lnSpc>
                  <a:spcPct val="112000"/>
                </a:lnSpc>
                <a:defRPr/>
              </a:pPr>
              <a:r>
                <a:rPr lang="en-US" altLang="zh-CN" sz="2400" kern="0" dirty="0" err="1">
                  <a:solidFill>
                    <a:srgbClr val="000000"/>
                  </a:solidFill>
                  <a:latin typeface="Arial" panose="020B0604020202020204" pitchFamily="34" charset="0"/>
                  <a:cs typeface="Arial" panose="020B0604020202020204" pitchFamily="34" charset="0"/>
                  <a:sym typeface="Arial"/>
                </a:rPr>
                <a:t>Ngắt</a:t>
              </a:r>
              <a:r>
                <a:rPr lang="zh-CN" altLang="en-US" sz="2400" kern="0" dirty="0">
                  <a:solidFill>
                    <a:srgbClr val="000000"/>
                  </a:solidFill>
                  <a:latin typeface="Arial" panose="020B0604020202020204" pitchFamily="34" charset="0"/>
                  <a:cs typeface="Arial" panose="020B0604020202020204" pitchFamily="34" charset="0"/>
                  <a:sym typeface="Arial"/>
                </a:rPr>
                <a:t> </a:t>
              </a:r>
              <a:r>
                <a:rPr lang="en-US" altLang="zh-CN" sz="2400" kern="0" dirty="0" err="1">
                  <a:solidFill>
                    <a:srgbClr val="000000"/>
                  </a:solidFill>
                  <a:latin typeface="Arial" panose="020B0604020202020204" pitchFamily="34" charset="0"/>
                  <a:cs typeface="Arial" panose="020B0604020202020204" pitchFamily="34" charset="0"/>
                  <a:sym typeface="Arial"/>
                </a:rPr>
                <a:t>nghỉ</a:t>
              </a:r>
              <a:r>
                <a:rPr lang="zh-CN" altLang="en-US" sz="2400" kern="0" dirty="0">
                  <a:solidFill>
                    <a:srgbClr val="000000"/>
                  </a:solidFill>
                  <a:latin typeface="Arial" panose="020B0604020202020204" pitchFamily="34" charset="0"/>
                  <a:cs typeface="Arial" panose="020B0604020202020204" pitchFamily="34" charset="0"/>
                  <a:sym typeface="Arial"/>
                </a:rPr>
                <a:t> </a:t>
              </a:r>
              <a:r>
                <a:rPr lang="en-US" altLang="zh-CN" sz="2400" kern="0" dirty="0" err="1">
                  <a:solidFill>
                    <a:srgbClr val="000000"/>
                  </a:solidFill>
                  <a:latin typeface="Arial" panose="020B0604020202020204" pitchFamily="34" charset="0"/>
                  <a:cs typeface="Arial" panose="020B0604020202020204" pitchFamily="34" charset="0"/>
                  <a:sym typeface="Arial"/>
                </a:rPr>
                <a:t>đúng</a:t>
              </a:r>
              <a:r>
                <a:rPr lang="zh-CN" altLang="en-US" sz="2400" kern="0" dirty="0">
                  <a:solidFill>
                    <a:srgbClr val="000000"/>
                  </a:solidFill>
                  <a:latin typeface="Arial" panose="020B0604020202020204" pitchFamily="34" charset="0"/>
                  <a:cs typeface="Arial" panose="020B0604020202020204" pitchFamily="34" charset="0"/>
                  <a:sym typeface="Arial"/>
                </a:rPr>
                <a:t> </a:t>
              </a:r>
              <a:r>
                <a:rPr lang="en-US" altLang="zh-CN" sz="2400" kern="0" dirty="0" err="1">
                  <a:solidFill>
                    <a:srgbClr val="000000"/>
                  </a:solidFill>
                  <a:latin typeface="Arial" panose="020B0604020202020204" pitchFamily="34" charset="0"/>
                  <a:cs typeface="Arial" panose="020B0604020202020204" pitchFamily="34" charset="0"/>
                  <a:sym typeface="Arial"/>
                </a:rPr>
                <a:t>chỗ</a:t>
              </a:r>
              <a:endParaRPr lang="zh-CN" altLang="en-US" sz="2400" kern="0" dirty="0">
                <a:solidFill>
                  <a:srgbClr val="000000"/>
                </a:solidFill>
                <a:latin typeface="Arial" panose="020B0604020202020204" pitchFamily="34" charset="0"/>
                <a:cs typeface="Arial" panose="020B0604020202020204" pitchFamily="34" charset="0"/>
                <a:sym typeface="Arial"/>
              </a:endParaRPr>
            </a:p>
          </p:txBody>
        </p:sp>
        <p:sp>
          <p:nvSpPr>
            <p:cNvPr id="38" name="Oval 37">
              <a:extLst>
                <a:ext uri="{FF2B5EF4-FFF2-40B4-BE49-F238E27FC236}">
                  <a16:creationId xmlns:a16="http://schemas.microsoft.com/office/drawing/2014/main" id="{0857AC18-40D4-415F-A144-8324773F9FE6}"/>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defRPr/>
              </a:pPr>
              <a:r>
                <a:rPr lang="en-US" sz="2400" kern="0" dirty="0">
                  <a:solidFill>
                    <a:prstClr val="black"/>
                  </a:solidFill>
                  <a:latin typeface="Arial" panose="020B0604020202020204" pitchFamily="34" charset="0"/>
                  <a:ea typeface="inpin heiti" charset="-122"/>
                  <a:cs typeface="Arial" panose="020B0604020202020204" pitchFamily="34" charset="0"/>
                  <a:sym typeface="Arial"/>
                </a:rPr>
                <a:t>3</a:t>
              </a:r>
              <a:endParaRPr lang="en-US" sz="2400" kern="0" dirty="0">
                <a:solidFill>
                  <a:prstClr val="black"/>
                </a:solidFill>
                <a:latin typeface="Arial" panose="020B0604020202020204" pitchFamily="34" charset="0"/>
                <a:cs typeface="Arial" panose="020B0604020202020204" pitchFamily="34" charset="0"/>
                <a:sym typeface="Arial"/>
              </a:endParaRPr>
            </a:p>
          </p:txBody>
        </p:sp>
      </p:grpSp>
      <p:pic>
        <p:nvPicPr>
          <p:cNvPr id="39" name="Picture 2" descr="Star Cartoon Images, Stock Photos &amp;amp; Vectors | Shutterstock">
            <a:extLst>
              <a:ext uri="{FF2B5EF4-FFF2-40B4-BE49-F238E27FC236}">
                <a16:creationId xmlns:a16="http://schemas.microsoft.com/office/drawing/2014/main" id="{6E119FA4-A44B-4DF0-B9D8-8B71EB110232}"/>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595015" y="2472845"/>
            <a:ext cx="1380866" cy="39375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a:extLst>
              <a:ext uri="{FF2B5EF4-FFF2-40B4-BE49-F238E27FC236}">
                <a16:creationId xmlns:a16="http://schemas.microsoft.com/office/drawing/2014/main" id="{0D7A3F97-C24F-4821-9A9C-0DF11603207A}"/>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34961" y="2959506"/>
            <a:ext cx="1380866" cy="39375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Star Cartoon Images, Stock Photos &amp;amp; Vectors | Shutterstock">
            <a:extLst>
              <a:ext uri="{FF2B5EF4-FFF2-40B4-BE49-F238E27FC236}">
                <a16:creationId xmlns:a16="http://schemas.microsoft.com/office/drawing/2014/main" id="{623217E5-2BE8-4608-8506-075B83751608}"/>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30975" y="3520034"/>
            <a:ext cx="1380866" cy="393752"/>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a:extLst>
              <a:ext uri="{FF2B5EF4-FFF2-40B4-BE49-F238E27FC236}">
                <a16:creationId xmlns:a16="http://schemas.microsoft.com/office/drawing/2014/main" id="{18A45625-687E-4860-B4FB-911C92EAFD64}"/>
              </a:ext>
            </a:extLst>
          </p:cNvPr>
          <p:cNvGrpSpPr/>
          <p:nvPr/>
        </p:nvGrpSpPr>
        <p:grpSpPr>
          <a:xfrm>
            <a:off x="2791522" y="4008120"/>
            <a:ext cx="6073226" cy="472630"/>
            <a:chOff x="1717199" y="5199333"/>
            <a:chExt cx="8097635" cy="630173"/>
          </a:xfrm>
        </p:grpSpPr>
        <p:sp>
          <p:nvSpPr>
            <p:cNvPr id="43" name="Rounded Rectangle 47">
              <a:extLst>
                <a:ext uri="{FF2B5EF4-FFF2-40B4-BE49-F238E27FC236}">
                  <a16:creationId xmlns:a16="http://schemas.microsoft.com/office/drawing/2014/main" id="{F89B09B3-07A6-4A57-B48F-F6315BAE2841}"/>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defRPr/>
              </a:pPr>
              <a:endParaRPr lang="en-US" sz="2400" kern="0">
                <a:solidFill>
                  <a:prstClr val="white"/>
                </a:solidFill>
                <a:latin typeface="Arial" panose="020B0604020202020204" pitchFamily="34" charset="0"/>
                <a:cs typeface="Arial" panose="020B0604020202020204" pitchFamily="34" charset="0"/>
                <a:sym typeface="Arial"/>
              </a:endParaRPr>
            </a:p>
          </p:txBody>
        </p:sp>
        <p:sp>
          <p:nvSpPr>
            <p:cNvPr id="44" name="Rectangle 43">
              <a:extLst>
                <a:ext uri="{FF2B5EF4-FFF2-40B4-BE49-F238E27FC236}">
                  <a16:creationId xmlns:a16="http://schemas.microsoft.com/office/drawing/2014/main" id="{4706EC81-C52D-4F09-94DB-94D517D2CCE8}"/>
                </a:ext>
              </a:extLst>
            </p:cNvPr>
            <p:cNvSpPr/>
            <p:nvPr/>
          </p:nvSpPr>
          <p:spPr>
            <a:xfrm>
              <a:off x="2414688" y="5199333"/>
              <a:ext cx="6453048" cy="630173"/>
            </a:xfrm>
            <a:prstGeom prst="rect">
              <a:avLst/>
            </a:prstGeom>
          </p:spPr>
          <p:txBody>
            <a:bodyPr wrap="none">
              <a:spAutoFit/>
            </a:bodyPr>
            <a:lstStyle/>
            <a:p>
              <a:pPr>
                <a:lnSpc>
                  <a:spcPct val="112000"/>
                </a:lnSpc>
                <a:defRPr/>
              </a:pPr>
              <a:r>
                <a:rPr lang="en-US" altLang="zh-CN" sz="2400" kern="0" dirty="0" err="1">
                  <a:solidFill>
                    <a:srgbClr val="000000"/>
                  </a:solidFill>
                  <a:latin typeface="Arial" panose="020B0604020202020204" pitchFamily="34" charset="0"/>
                  <a:cs typeface="Arial" panose="020B0604020202020204" pitchFamily="34" charset="0"/>
                  <a:sym typeface="Arial"/>
                </a:rPr>
                <a:t>Giọng</a:t>
              </a:r>
              <a:r>
                <a:rPr lang="zh-CN" altLang="en-US" sz="2400" kern="0" dirty="0">
                  <a:solidFill>
                    <a:srgbClr val="000000"/>
                  </a:solidFill>
                  <a:latin typeface="Arial" panose="020B0604020202020204" pitchFamily="34" charset="0"/>
                  <a:cs typeface="Arial" panose="020B0604020202020204" pitchFamily="34" charset="0"/>
                  <a:sym typeface="Arial"/>
                </a:rPr>
                <a:t> </a:t>
              </a:r>
              <a:r>
                <a:rPr lang="en-US" altLang="zh-CN" sz="2400" kern="0" dirty="0" err="1">
                  <a:solidFill>
                    <a:srgbClr val="000000"/>
                  </a:solidFill>
                  <a:latin typeface="Arial" panose="020B0604020202020204" pitchFamily="34" charset="0"/>
                  <a:cs typeface="Arial" panose="020B0604020202020204" pitchFamily="34" charset="0"/>
                  <a:sym typeface="Arial"/>
                </a:rPr>
                <a:t>đọc</a:t>
              </a:r>
              <a:r>
                <a:rPr lang="zh-CN" altLang="en-US" sz="2400" kern="0" dirty="0">
                  <a:solidFill>
                    <a:srgbClr val="000000"/>
                  </a:solidFill>
                  <a:latin typeface="Arial" panose="020B0604020202020204" pitchFamily="34" charset="0"/>
                  <a:cs typeface="Arial" panose="020B0604020202020204" pitchFamily="34" charset="0"/>
                  <a:sym typeface="Arial"/>
                </a:rPr>
                <a:t> </a:t>
              </a:r>
              <a:r>
                <a:rPr lang="en-US" altLang="zh-CN" sz="2400" kern="0" dirty="0" err="1">
                  <a:solidFill>
                    <a:srgbClr val="000000"/>
                  </a:solidFill>
                  <a:latin typeface="Arial" panose="020B0604020202020204" pitchFamily="34" charset="0"/>
                  <a:cs typeface="Arial" panose="020B0604020202020204" pitchFamily="34" charset="0"/>
                  <a:sym typeface="Arial"/>
                </a:rPr>
                <a:t>và</a:t>
              </a:r>
              <a:r>
                <a:rPr lang="zh-CN" altLang="en-US" sz="2400" kern="0" dirty="0">
                  <a:solidFill>
                    <a:srgbClr val="000000"/>
                  </a:solidFill>
                  <a:latin typeface="Arial" panose="020B0604020202020204" pitchFamily="34" charset="0"/>
                  <a:cs typeface="Arial" panose="020B0604020202020204" pitchFamily="34" charset="0"/>
                  <a:sym typeface="Arial"/>
                </a:rPr>
                <a:t> </a:t>
              </a:r>
              <a:r>
                <a:rPr lang="en-US" altLang="zh-CN" sz="2400" kern="0" dirty="0" err="1">
                  <a:solidFill>
                    <a:srgbClr val="000000"/>
                  </a:solidFill>
                  <a:latin typeface="Arial" panose="020B0604020202020204" pitchFamily="34" charset="0"/>
                  <a:cs typeface="Arial" panose="020B0604020202020204" pitchFamily="34" charset="0"/>
                  <a:sym typeface="Arial"/>
                </a:rPr>
                <a:t>nhấn</a:t>
              </a:r>
              <a:r>
                <a:rPr lang="zh-CN" altLang="en-US" sz="2400" kern="0" dirty="0">
                  <a:solidFill>
                    <a:srgbClr val="000000"/>
                  </a:solidFill>
                  <a:latin typeface="Arial" panose="020B0604020202020204" pitchFamily="34" charset="0"/>
                  <a:cs typeface="Arial" panose="020B0604020202020204" pitchFamily="34" charset="0"/>
                  <a:sym typeface="Arial"/>
                </a:rPr>
                <a:t> </a:t>
              </a:r>
              <a:r>
                <a:rPr lang="en-US" altLang="zh-CN" sz="2400" kern="0" dirty="0" err="1">
                  <a:solidFill>
                    <a:srgbClr val="000000"/>
                  </a:solidFill>
                  <a:latin typeface="Arial" panose="020B0604020202020204" pitchFamily="34" charset="0"/>
                  <a:cs typeface="Arial" panose="020B0604020202020204" pitchFamily="34" charset="0"/>
                  <a:sym typeface="Arial"/>
                </a:rPr>
                <a:t>giọng</a:t>
              </a:r>
              <a:r>
                <a:rPr lang="zh-CN" altLang="en-US" sz="2400" kern="0" dirty="0">
                  <a:solidFill>
                    <a:srgbClr val="000000"/>
                  </a:solidFill>
                  <a:latin typeface="Arial" panose="020B0604020202020204" pitchFamily="34" charset="0"/>
                  <a:cs typeface="Arial" panose="020B0604020202020204" pitchFamily="34" charset="0"/>
                  <a:sym typeface="Arial"/>
                </a:rPr>
                <a:t> </a:t>
              </a:r>
              <a:r>
                <a:rPr lang="en-US" altLang="zh-CN" sz="2400" kern="0" dirty="0" err="1">
                  <a:solidFill>
                    <a:srgbClr val="000000"/>
                  </a:solidFill>
                  <a:latin typeface="Arial" panose="020B0604020202020204" pitchFamily="34" charset="0"/>
                  <a:cs typeface="Arial" panose="020B0604020202020204" pitchFamily="34" charset="0"/>
                  <a:sym typeface="Arial"/>
                </a:rPr>
                <a:t>phù</a:t>
              </a:r>
              <a:r>
                <a:rPr lang="zh-CN" altLang="en-US" sz="2400" kern="0" dirty="0">
                  <a:solidFill>
                    <a:srgbClr val="000000"/>
                  </a:solidFill>
                  <a:latin typeface="Arial" panose="020B0604020202020204" pitchFamily="34" charset="0"/>
                  <a:cs typeface="Arial" panose="020B0604020202020204" pitchFamily="34" charset="0"/>
                  <a:sym typeface="Arial"/>
                </a:rPr>
                <a:t> </a:t>
              </a:r>
              <a:r>
                <a:rPr lang="en-US" altLang="zh-CN" sz="2400" kern="0" dirty="0" err="1">
                  <a:solidFill>
                    <a:srgbClr val="000000"/>
                  </a:solidFill>
                  <a:latin typeface="Arial" panose="020B0604020202020204" pitchFamily="34" charset="0"/>
                  <a:cs typeface="Arial" panose="020B0604020202020204" pitchFamily="34" charset="0"/>
                  <a:sym typeface="Arial"/>
                </a:rPr>
                <a:t>hợp</a:t>
              </a:r>
              <a:endParaRPr lang="zh-CN" altLang="en-US" sz="2400" kern="0" dirty="0">
                <a:solidFill>
                  <a:srgbClr val="000000"/>
                </a:solidFill>
                <a:latin typeface="Arial" panose="020B0604020202020204" pitchFamily="34" charset="0"/>
                <a:cs typeface="Arial" panose="020B0604020202020204" pitchFamily="34" charset="0"/>
                <a:sym typeface="Arial"/>
              </a:endParaRPr>
            </a:p>
          </p:txBody>
        </p:sp>
        <p:sp>
          <p:nvSpPr>
            <p:cNvPr id="45" name="Oval 44">
              <a:extLst>
                <a:ext uri="{FF2B5EF4-FFF2-40B4-BE49-F238E27FC236}">
                  <a16:creationId xmlns:a16="http://schemas.microsoft.com/office/drawing/2014/main" id="{1638FC09-603F-4C3E-94C9-FFEC5CAF8EC8}"/>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defRPr/>
              </a:pPr>
              <a:r>
                <a:rPr lang="en-US" sz="2400" kern="0" dirty="0">
                  <a:solidFill>
                    <a:prstClr val="black"/>
                  </a:solidFill>
                  <a:latin typeface="Arial" panose="020B0604020202020204" pitchFamily="34" charset="0"/>
                  <a:ea typeface="inpin heiti" charset="-122"/>
                  <a:cs typeface="Arial" panose="020B0604020202020204" pitchFamily="34" charset="0"/>
                  <a:sym typeface="Arial"/>
                </a:rPr>
                <a:t>4</a:t>
              </a:r>
              <a:endParaRPr lang="en-US" sz="2400" kern="0" dirty="0">
                <a:solidFill>
                  <a:prstClr val="black"/>
                </a:solidFill>
                <a:latin typeface="Arial" panose="020B0604020202020204" pitchFamily="34" charset="0"/>
                <a:cs typeface="Arial" panose="020B0604020202020204" pitchFamily="34" charset="0"/>
                <a:sym typeface="Arial"/>
              </a:endParaRPr>
            </a:p>
          </p:txBody>
        </p:sp>
      </p:grpSp>
      <p:pic>
        <p:nvPicPr>
          <p:cNvPr id="46" name="Picture 2" descr="Star Cartoon Images, Stock Photos &amp;amp; Vectors | Shutterstock">
            <a:extLst>
              <a:ext uri="{FF2B5EF4-FFF2-40B4-BE49-F238E27FC236}">
                <a16:creationId xmlns:a16="http://schemas.microsoft.com/office/drawing/2014/main" id="{0062C592-AB9E-4987-A307-20F25C01BD4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854081" y="4008120"/>
            <a:ext cx="1380866" cy="3937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E5F6C0B-A375-BEAF-2EFA-C1F75A8539DF}"/>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t="16916" b="16617"/>
          <a:stretch/>
        </p:blipFill>
        <p:spPr>
          <a:xfrm>
            <a:off x="810219" y="4834700"/>
            <a:ext cx="2747335" cy="1826089"/>
          </a:xfrm>
          <a:prstGeom prst="rect">
            <a:avLst/>
          </a:prstGeom>
        </p:spPr>
      </p:pic>
    </p:spTree>
    <p:extLst>
      <p:ext uri="{BB962C8B-B14F-4D97-AF65-F5344CB8AC3E}">
        <p14:creationId xmlns:p14="http://schemas.microsoft.com/office/powerpoint/2010/main" val="1896347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0-#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par>
                                <p:cTn id="16" presetID="22" presetClass="entr" presetSubtype="4"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par>
                                <p:cTn id="19" presetID="2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2" name="Picture 81">
            <a:extLst>
              <a:ext uri="{FF2B5EF4-FFF2-40B4-BE49-F238E27FC236}">
                <a16:creationId xmlns:a16="http://schemas.microsoft.com/office/drawing/2014/main" id="{C1C1992F-2DF9-408E-8B2B-246F76CCC6D3}"/>
              </a:ext>
            </a:extLst>
          </p:cNvPr>
          <p:cNvPicPr>
            <a:picLocks noChangeAspect="1"/>
          </p:cNvPicPr>
          <p:nvPr/>
        </p:nvPicPr>
        <p:blipFill>
          <a:blip r:embed="rId4"/>
          <a:stretch>
            <a:fillRect/>
          </a:stretch>
        </p:blipFill>
        <p:spPr>
          <a:xfrm>
            <a:off x="2191171" y="415100"/>
            <a:ext cx="8213218" cy="3133100"/>
          </a:xfrm>
          <a:prstGeom prst="rect">
            <a:avLst/>
          </a:prstGeom>
        </p:spPr>
      </p:pic>
      <p:pic>
        <p:nvPicPr>
          <p:cNvPr id="4" name="Picture 3">
            <a:extLst>
              <a:ext uri="{FF2B5EF4-FFF2-40B4-BE49-F238E27FC236}">
                <a16:creationId xmlns:a16="http://schemas.microsoft.com/office/drawing/2014/main" id="{2F4C9613-26DD-49B8-BCB8-7DAF4C95E39E}"/>
              </a:ext>
            </a:extLst>
          </p:cNvPr>
          <p:cNvPicPr>
            <a:picLocks noChangeAspect="1"/>
          </p:cNvPicPr>
          <p:nvPr/>
        </p:nvPicPr>
        <p:blipFill>
          <a:blip r:embed="rId5"/>
          <a:stretch>
            <a:fillRect/>
          </a:stretch>
        </p:blipFill>
        <p:spPr>
          <a:xfrm>
            <a:off x="3244977" y="481453"/>
            <a:ext cx="6352287" cy="1648116"/>
          </a:xfrm>
          <a:prstGeom prst="rect">
            <a:avLst/>
          </a:prstGeom>
        </p:spPr>
      </p:pic>
      <p:pic>
        <p:nvPicPr>
          <p:cNvPr id="5" name="Picture 4">
            <a:extLst>
              <a:ext uri="{FF2B5EF4-FFF2-40B4-BE49-F238E27FC236}">
                <a16:creationId xmlns:a16="http://schemas.microsoft.com/office/drawing/2014/main" id="{F06ED7C2-C647-4199-A124-40D76009BAE5}"/>
              </a:ext>
            </a:extLst>
          </p:cNvPr>
          <p:cNvPicPr>
            <a:picLocks noChangeAspect="1"/>
          </p:cNvPicPr>
          <p:nvPr/>
        </p:nvPicPr>
        <p:blipFill>
          <a:blip r:embed="rId6"/>
          <a:stretch>
            <a:fillRect/>
          </a:stretch>
        </p:blipFill>
        <p:spPr>
          <a:xfrm>
            <a:off x="2594736" y="1430468"/>
            <a:ext cx="7809653" cy="2188654"/>
          </a:xfrm>
          <a:prstGeom prst="rect">
            <a:avLst/>
          </a:prstGeom>
        </p:spPr>
      </p:pic>
    </p:spTree>
    <p:extLst>
      <p:ext uri="{BB962C8B-B14F-4D97-AF65-F5344CB8AC3E}">
        <p14:creationId xmlns:p14="http://schemas.microsoft.com/office/powerpoint/2010/main" val="9279285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3000">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14:bounceEnd="63000">
                                          <p:cBhvr additive="base">
                                            <p:cTn id="7" dur="1000" fill="hold"/>
                                            <p:tgtEl>
                                              <p:spTgt spid="82"/>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1000" fill="hold"/>
                                            <p:tgtEl>
                                              <p:spTgt spid="102"/>
                                            </p:tgtEl>
                                            <p:attrNameLst>
                                              <p:attrName>ppt_x</p:attrName>
                                            </p:attrNameLst>
                                          </p:cBhvr>
                                          <p:tavLst>
                                            <p:tav tm="0">
                                              <p:val>
                                                <p:strVal val="0-#ppt_w/2"/>
                                              </p:val>
                                            </p:tav>
                                            <p:tav tm="100000">
                                              <p:val>
                                                <p:strVal val="#ppt_x"/>
                                              </p:val>
                                            </p:tav>
                                          </p:tavLst>
                                        </p:anim>
                                        <p:anim calcmode="lin" valueType="num">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cBhvr additive="base">
                                            <p:cTn id="11" dur="1000" fill="hold"/>
                                            <p:tgtEl>
                                              <p:spTgt spid="82"/>
                                            </p:tgtEl>
                                            <p:attrNameLst>
                                              <p:attrName>ppt_x</p:attrName>
                                            </p:attrNameLst>
                                          </p:cBhvr>
                                          <p:tavLst>
                                            <p:tav tm="0">
                                              <p:val>
                                                <p:strVal val="#ppt_x"/>
                                              </p:val>
                                            </p:tav>
                                            <p:tav tm="100000">
                                              <p:val>
                                                <p:strVal val="#ppt_x"/>
                                              </p:val>
                                            </p:tav>
                                          </p:tavLst>
                                        </p:anim>
                                        <p:anim calcmode="lin" valueType="num">
                                          <p:cBhvr additive="base">
                                            <p:cTn id="12" dur="1000" fill="hold"/>
                                            <p:tgtEl>
                                              <p:spTgt spid="82"/>
                                            </p:tgtEl>
                                            <p:attrNameLst>
                                              <p:attrName>ppt_y</p:attrName>
                                            </p:attrNameLst>
                                          </p:cBhvr>
                                          <p:tavLst>
                                            <p:tav tm="0">
                                              <p:val>
                                                <p:strVal val="1+#ppt_h/2"/>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1500" fill="hold"/>
                                            <p:tgtEl>
                                              <p:spTgt spid="31"/>
                                            </p:tgtEl>
                                            <p:attrNameLst>
                                              <p:attrName>ppt_x</p:attrName>
                                            </p:attrNameLst>
                                          </p:cBhvr>
                                          <p:tavLst>
                                            <p:tav tm="0">
                                              <p:val>
                                                <p:strVal val="1+#ppt_w/2"/>
                                              </p:val>
                                            </p:tav>
                                            <p:tav tm="100000">
                                              <p:val>
                                                <p:strVal val="#ppt_x"/>
                                              </p:val>
                                            </p:tav>
                                          </p:tavLst>
                                        </p:anim>
                                        <p:anim calcmode="lin" valueType="num">
                                          <p:cBhvr additive="base">
                                            <p:cTn id="21" dur="1500" fill="hold"/>
                                            <p:tgtEl>
                                              <p:spTgt spid="31"/>
                                            </p:tgtEl>
                                            <p:attrNameLst>
                                              <p:attrName>ppt_y</p:attrName>
                                            </p:attrNameLst>
                                          </p:cBhvr>
                                          <p:tavLst>
                                            <p:tav tm="0">
                                              <p:val>
                                                <p:strVal val="#ppt_y"/>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p:cTn id="24" dur="1000" fill="hold"/>
                                            <p:tgtEl>
                                              <p:spTgt spid="31"/>
                                            </p:tgtEl>
                                            <p:attrNameLst>
                                              <p:attrName>ppt_w</p:attrName>
                                            </p:attrNameLst>
                                          </p:cBhvr>
                                          <p:tavLst>
                                            <p:tav tm="0">
                                              <p:val>
                                                <p:fltVal val="0"/>
                                              </p:val>
                                            </p:tav>
                                            <p:tav tm="100000">
                                              <p:val>
                                                <p:strVal val="#ppt_w"/>
                                              </p:val>
                                            </p:tav>
                                          </p:tavLst>
                                        </p:anim>
                                        <p:anim calcmode="lin" valueType="num">
                                          <p:cBhvr>
                                            <p:cTn id="25" dur="1000" fill="hold"/>
                                            <p:tgtEl>
                                              <p:spTgt spid="31"/>
                                            </p:tgtEl>
                                            <p:attrNameLst>
                                              <p:attrName>ppt_h</p:attrName>
                                            </p:attrNameLst>
                                          </p:cBhvr>
                                          <p:tavLst>
                                            <p:tav tm="0">
                                              <p:val>
                                                <p:fltVal val="0"/>
                                              </p:val>
                                            </p:tav>
                                            <p:tav tm="100000">
                                              <p:val>
                                                <p:strVal val="#ppt_h"/>
                                              </p:val>
                                            </p:tav>
                                          </p:tavLst>
                                        </p:anim>
                                        <p:animEffect transition="in" filter="fade">
                                          <p:cBhvr>
                                            <p:cTn id="26" dur="10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EBC5DD-87B2-14E6-3C07-9683417C6D2A}"/>
              </a:ext>
            </a:extLst>
          </p:cNvPr>
          <p:cNvSpPr txBox="1"/>
          <p:nvPr/>
        </p:nvSpPr>
        <p:spPr>
          <a:xfrm>
            <a:off x="0" y="289255"/>
            <a:ext cx="755356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1.</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Nói</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về</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sự</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việc</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trong</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từng</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tranh</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28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5" name="Picture 4">
            <a:extLst>
              <a:ext uri="{FF2B5EF4-FFF2-40B4-BE49-F238E27FC236}">
                <a16:creationId xmlns:a16="http://schemas.microsoft.com/office/drawing/2014/main" id="{CB58DBD8-E53B-6DF2-A6E5-6927D26F2720}"/>
              </a:ext>
            </a:extLst>
          </p:cNvPr>
          <p:cNvPicPr>
            <a:picLocks noChangeAspect="1"/>
          </p:cNvPicPr>
          <p:nvPr/>
        </p:nvPicPr>
        <p:blipFill rotWithShape="1">
          <a:blip r:embed="rId3"/>
          <a:srcRect t="8784"/>
          <a:stretch/>
        </p:blipFill>
        <p:spPr>
          <a:xfrm>
            <a:off x="1092694" y="1569560"/>
            <a:ext cx="6961588" cy="5056208"/>
          </a:xfrm>
          <a:prstGeom prst="rect">
            <a:avLst/>
          </a:prstGeom>
        </p:spPr>
      </p:pic>
      <p:grpSp>
        <p:nvGrpSpPr>
          <p:cNvPr id="3" name="Group 2"/>
          <p:cNvGrpSpPr/>
          <p:nvPr/>
        </p:nvGrpSpPr>
        <p:grpSpPr>
          <a:xfrm>
            <a:off x="8292795" y="1449841"/>
            <a:ext cx="3342967" cy="3061433"/>
            <a:chOff x="8347588" y="812476"/>
            <a:chExt cx="3411793" cy="3379136"/>
          </a:xfrm>
        </p:grpSpPr>
        <p:sp>
          <p:nvSpPr>
            <p:cNvPr id="6" name="Speech Bubble: Rectangle with Corners Rounded 16">
              <a:extLst>
                <a:ext uri="{FF2B5EF4-FFF2-40B4-BE49-F238E27FC236}">
                  <a16:creationId xmlns:a16="http://schemas.microsoft.com/office/drawing/2014/main" id="{FB073573-D074-469A-BBF8-8B2BD3B52689}"/>
                </a:ext>
              </a:extLst>
            </p:cNvPr>
            <p:cNvSpPr/>
            <p:nvPr/>
          </p:nvSpPr>
          <p:spPr>
            <a:xfrm>
              <a:off x="8347588" y="812476"/>
              <a:ext cx="3411793" cy="672196"/>
            </a:xfrm>
            <a:prstGeom prst="wedgeRoundRectCallout">
              <a:avLst>
                <a:gd name="adj1" fmla="val 1834"/>
                <a:gd name="adj2" fmla="val 88525"/>
                <a:gd name="adj3" fmla="val 16667"/>
              </a:avLst>
            </a:prstGeom>
            <a:solidFill>
              <a:schemeClr val="accent2">
                <a:lumMod val="40000"/>
                <a:lumOff val="60000"/>
              </a:schemeClr>
            </a:solid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48CFAD">
                      <a:lumMod val="50000"/>
                    </a:srgbClr>
                  </a:solidFill>
                  <a:effectLst/>
                  <a:uLnTx/>
                  <a:uFillTx/>
                  <a:latin typeface="Calibri" panose="020F0502020204030204" pitchFamily="34" charset="0"/>
                  <a:cs typeface="Calibri" panose="020F0502020204030204" pitchFamily="34" charset="0"/>
                </a:rPr>
                <a:t>THẢO</a:t>
              </a:r>
              <a:r>
                <a:rPr kumimoji="0" lang="en-US" sz="3000" b="1" i="0" u="none" strike="noStrike" kern="1200" cap="none" spc="0" normalizeH="0" baseline="0" noProof="0" dirty="0">
                  <a:ln>
                    <a:noFill/>
                  </a:ln>
                  <a:solidFill>
                    <a:srgbClr val="48CFAD">
                      <a:lumMod val="50000"/>
                    </a:srgbClr>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48CFAD">
                      <a:lumMod val="50000"/>
                    </a:srgbClr>
                  </a:solidFill>
                  <a:effectLst/>
                  <a:uLnTx/>
                  <a:uFillTx/>
                  <a:latin typeface="Calibri" panose="020F0502020204030204" pitchFamily="34" charset="0"/>
                  <a:cs typeface="Calibri" panose="020F0502020204030204" pitchFamily="34" charset="0"/>
                </a:rPr>
                <a:t>LUẬN</a:t>
              </a:r>
              <a:r>
                <a:rPr kumimoji="0" lang="en-US" sz="3000" b="1" i="0" u="none" strike="noStrike" kern="1200" cap="none" spc="0" normalizeH="0" baseline="0" noProof="0" dirty="0">
                  <a:ln>
                    <a:noFill/>
                  </a:ln>
                  <a:solidFill>
                    <a:srgbClr val="48CFAD">
                      <a:lumMod val="50000"/>
                    </a:srgbClr>
                  </a:solidFill>
                  <a:effectLst/>
                  <a:uLnTx/>
                  <a:uFillTx/>
                  <a:latin typeface="Calibri" panose="020F0502020204030204" pitchFamily="34" charset="0"/>
                  <a:cs typeface="Calibri" panose="020F0502020204030204" pitchFamily="34" charset="0"/>
                </a:rPr>
                <a:t> NHÓM</a:t>
              </a:r>
            </a:p>
          </p:txBody>
        </p:sp>
        <p:pic>
          <p:nvPicPr>
            <p:cNvPr id="7" name="Picture 6" descr="A group of small figurines&#10;&#10;Description automatically generated with low confidence">
              <a:extLst>
                <a:ext uri="{FF2B5EF4-FFF2-40B4-BE49-F238E27FC236}">
                  <a16:creationId xmlns:a16="http://schemas.microsoft.com/office/drawing/2014/main" id="{7B3075F9-64BA-4E24-A4F6-6BA27E57C9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3256" y="1294256"/>
              <a:ext cx="2897356" cy="2897356"/>
            </a:xfrm>
            <a:prstGeom prst="rect">
              <a:avLst/>
            </a:prstGeom>
          </p:spPr>
        </p:pic>
      </p:grpSp>
      <p:grpSp>
        <p:nvGrpSpPr>
          <p:cNvPr id="2" name="Group 1"/>
          <p:cNvGrpSpPr/>
          <p:nvPr/>
        </p:nvGrpSpPr>
        <p:grpSpPr>
          <a:xfrm>
            <a:off x="8083738" y="4650732"/>
            <a:ext cx="3648549" cy="1273358"/>
            <a:chOff x="8241054" y="4375428"/>
            <a:chExt cx="3648549" cy="1273358"/>
          </a:xfrm>
        </p:grpSpPr>
        <p:grpSp>
          <p:nvGrpSpPr>
            <p:cNvPr id="8" name="Group 7">
              <a:extLst>
                <a:ext uri="{FF2B5EF4-FFF2-40B4-BE49-F238E27FC236}">
                  <a16:creationId xmlns:a16="http://schemas.microsoft.com/office/drawing/2014/main" id="{6E977624-B914-4220-BBC2-E39C4FC00507}"/>
                </a:ext>
              </a:extLst>
            </p:cNvPr>
            <p:cNvGrpSpPr/>
            <p:nvPr/>
          </p:nvGrpSpPr>
          <p:grpSpPr>
            <a:xfrm>
              <a:off x="8241054" y="4375428"/>
              <a:ext cx="3518327" cy="507167"/>
              <a:chOff x="2241035" y="2037956"/>
              <a:chExt cx="7021018" cy="891870"/>
            </a:xfrm>
          </p:grpSpPr>
          <p:sp>
            <p:nvSpPr>
              <p:cNvPr id="9" name="Flowchart: Alternate Process 8">
                <a:extLst>
                  <a:ext uri="{FF2B5EF4-FFF2-40B4-BE49-F238E27FC236}">
                    <a16:creationId xmlns:a16="http://schemas.microsoft.com/office/drawing/2014/main" id="{4AD22E50-E257-4614-8E89-35EC7B48A619}"/>
                  </a:ext>
                </a:extLst>
              </p:cNvPr>
              <p:cNvSpPr/>
              <p:nvPr/>
            </p:nvSpPr>
            <p:spPr>
              <a:xfrm>
                <a:off x="2319137" y="2101755"/>
                <a:ext cx="6942916" cy="764275"/>
              </a:xfrm>
              <a:prstGeom prst="flowChartAlternateProcess">
                <a:avLst/>
              </a:prstGeom>
              <a:solidFill>
                <a:sysClr val="window" lastClr="FFFFFF"/>
              </a:solidFill>
              <a:ln w="12700" cap="flat" cmpd="sng" algn="ctr">
                <a:solidFill>
                  <a:schemeClr val="accent1">
                    <a:lumMod val="50000"/>
                  </a:scheme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Arial"/>
                  <a:sym typeface="Arial"/>
                </a:endParaRPr>
              </a:p>
            </p:txBody>
          </p:sp>
          <p:pic>
            <p:nvPicPr>
              <p:cNvPr id="10" name="Picture 10" descr="Premium Vector | Cartoon number collection with colorful style">
                <a:extLst>
                  <a:ext uri="{FF2B5EF4-FFF2-40B4-BE49-F238E27FC236}">
                    <a16:creationId xmlns:a16="http://schemas.microsoft.com/office/drawing/2014/main" id="{C6BD8439-460F-48A2-8324-091D7168AD4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6712" b="46301" l="3807" r="19747"/>
                        </a14:imgEffect>
                      </a14:imgLayer>
                    </a14:imgProps>
                  </a:ext>
                  <a:ext uri="{28A0092B-C50C-407E-A947-70E740481C1C}">
                    <a14:useLocalDpi xmlns:a14="http://schemas.microsoft.com/office/drawing/2010/main" val="0"/>
                  </a:ext>
                </a:extLst>
              </a:blip>
              <a:srcRect l="1815" t="13013" r="78261" b="50000"/>
              <a:stretch/>
            </p:blipFill>
            <p:spPr bwMode="auto">
              <a:xfrm>
                <a:off x="2241035" y="2037956"/>
                <a:ext cx="480434" cy="891870"/>
              </a:xfrm>
              <a:prstGeom prst="rect">
                <a:avLst/>
              </a:prstGeom>
              <a:noFill/>
              <a:ln>
                <a:noFill/>
                <a:prstDash val="dash"/>
              </a:ln>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79F0F833-E7A4-401A-83FE-C2356C6A6079}"/>
                </a:ext>
              </a:extLst>
            </p:cNvPr>
            <p:cNvSpPr txBox="1"/>
            <p:nvPr/>
          </p:nvSpPr>
          <p:spPr>
            <a:xfrm>
              <a:off x="8252564" y="4471809"/>
              <a:ext cx="3637039" cy="339324"/>
            </a:xfrm>
            <a:prstGeom prst="rect">
              <a:avLst/>
            </a:prstGeom>
            <a:noFill/>
          </p:spPr>
          <p:txBody>
            <a:bodyPr wrap="square">
              <a:spAutoFit/>
            </a:bodyPr>
            <a:lstStyle/>
            <a:p>
              <a:pPr lvl="0" indent="135255">
                <a:lnSpc>
                  <a:spcPct val="107000"/>
                </a:lnSpc>
                <a:spcAft>
                  <a:spcPts val="800"/>
                </a:spcAft>
                <a:defRPr/>
              </a:pPr>
              <a:r>
                <a:rPr lang="vi-VN" sz="15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Nói </a:t>
              </a:r>
              <a:r>
                <a:rPr lang="vi-VN" sz="1500" b="1" dirty="0">
                  <a:solidFill>
                    <a:prstClr val="black"/>
                  </a:solidFill>
                  <a:latin typeface="Arial" panose="020B0604020202020204" pitchFamily="34" charset="0"/>
                  <a:ea typeface="Times New Roman" panose="02020603050405020304" pitchFamily="18" charset="0"/>
                  <a:cs typeface="Arial" panose="020B0604020202020204" pitchFamily="34" charset="0"/>
                </a:rPr>
                <a:t>về sự việc trong </a:t>
              </a:r>
              <a:r>
                <a:rPr lang="en-US" sz="15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từng</a:t>
              </a:r>
              <a:r>
                <a:rPr lang="en-US" sz="15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15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bức</a:t>
              </a:r>
              <a:r>
                <a:rPr lang="en-US" sz="15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vi-VN" sz="1500" b="1" dirty="0">
                  <a:solidFill>
                    <a:prstClr val="black"/>
                  </a:solidFill>
                  <a:latin typeface="Arial" panose="020B0604020202020204" pitchFamily="34" charset="0"/>
                  <a:ea typeface="Times New Roman" panose="02020603050405020304" pitchFamily="18" charset="0"/>
                  <a:cs typeface="Arial" panose="020B0604020202020204" pitchFamily="34" charset="0"/>
                </a:rPr>
                <a:t>tranh</a:t>
              </a:r>
              <a:r>
                <a:rPr lang="en-US" sz="1400" b="1" dirty="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vi-VN" sz="14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8" name="Flowchart: Alternate Process 17">
              <a:extLst>
                <a:ext uri="{FF2B5EF4-FFF2-40B4-BE49-F238E27FC236}">
                  <a16:creationId xmlns:a16="http://schemas.microsoft.com/office/drawing/2014/main" id="{4AD22E50-E257-4614-8E89-35EC7B48A619}"/>
                </a:ext>
              </a:extLst>
            </p:cNvPr>
            <p:cNvSpPr/>
            <p:nvPr/>
          </p:nvSpPr>
          <p:spPr>
            <a:xfrm>
              <a:off x="8280192" y="5019653"/>
              <a:ext cx="3479189" cy="618035"/>
            </a:xfrm>
            <a:prstGeom prst="flowChartAlternateProcess">
              <a:avLst/>
            </a:prstGeom>
            <a:solidFill>
              <a:sysClr val="window" lastClr="FFFFFF"/>
            </a:solidFill>
            <a:ln w="12700" cap="flat" cmpd="sng" algn="ctr">
              <a:solidFill>
                <a:schemeClr val="accent1">
                  <a:lumMod val="50000"/>
                </a:scheme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Arial"/>
                <a:sym typeface="Arial"/>
              </a:endParaRPr>
            </a:p>
          </p:txBody>
        </p:sp>
        <p:sp>
          <p:nvSpPr>
            <p:cNvPr id="20" name="TextBox 19">
              <a:extLst>
                <a:ext uri="{FF2B5EF4-FFF2-40B4-BE49-F238E27FC236}">
                  <a16:creationId xmlns:a16="http://schemas.microsoft.com/office/drawing/2014/main" id="{F1FD1DE4-DFE3-40A7-8A82-46D27AD9A837}"/>
                </a:ext>
              </a:extLst>
            </p:cNvPr>
            <p:cNvSpPr txBox="1"/>
            <p:nvPr/>
          </p:nvSpPr>
          <p:spPr>
            <a:xfrm>
              <a:off x="8520367" y="5064011"/>
              <a:ext cx="3272711"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029" sz="16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Thống</a:t>
              </a:r>
              <a:r>
                <a:rPr kumimoji="0" lang="en-029" sz="1600" b="1" i="0"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1600" b="1" i="0"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nhất</a:t>
              </a:r>
              <a:r>
                <a:rPr kumimoji="0" lang="en-029" sz="1600" b="1" i="0"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1600" b="1" i="0"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1600" b="1" i="0"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1600" b="1" i="0"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lang="en-029" sz="16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16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và</a:t>
              </a:r>
              <a:r>
                <a:rPr lang="en-029" sz="16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chia </a:t>
              </a:r>
              <a:r>
                <a:rPr lang="en-029" sz="16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sẻ</a:t>
              </a:r>
              <a:r>
                <a:rPr lang="en-029" sz="16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16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trước</a:t>
              </a:r>
              <a:r>
                <a:rPr lang="en-029" sz="16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16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lớp</a:t>
              </a:r>
              <a:r>
                <a:rPr lang="en-029" sz="16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1" name="Picture 20" descr="Premium Vector | Cartoon number collection with colorful style">
              <a:extLst>
                <a:ext uri="{FF2B5EF4-FFF2-40B4-BE49-F238E27FC236}">
                  <a16:creationId xmlns:a16="http://schemas.microsoft.com/office/drawing/2014/main" id="{7BADC73C-3D59-496A-A837-AB9DF9F02113}"/>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8238" b="46471" l="21061" r="39374"/>
                      </a14:imgEffect>
                    </a14:imgLayer>
                  </a14:imgProps>
                </a:ext>
                <a:ext uri="{28A0092B-C50C-407E-A947-70E740481C1C}">
                  <a14:useLocalDpi xmlns:a14="http://schemas.microsoft.com/office/drawing/2010/main" val="0"/>
                </a:ext>
              </a:extLst>
            </a:blip>
            <a:srcRect l="18772" t="14709" r="58337" b="50000"/>
            <a:stretch/>
          </p:blipFill>
          <p:spPr bwMode="auto">
            <a:xfrm>
              <a:off x="8289489" y="5064011"/>
              <a:ext cx="287697" cy="573677"/>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p:cNvSpPr txBox="1"/>
          <p:nvPr/>
        </p:nvSpPr>
        <p:spPr>
          <a:xfrm>
            <a:off x="3412988" y="926621"/>
            <a:ext cx="2486366" cy="523220"/>
          </a:xfrm>
          <a:prstGeom prst="rect">
            <a:avLst/>
          </a:prstGeom>
          <a:solidFill>
            <a:schemeClr val="bg1"/>
          </a:solidFill>
        </p:spPr>
        <p:txBody>
          <a:bodyPr wrap="square" rtlCol="0">
            <a:spAutoFit/>
          </a:bodyPr>
          <a:lstStyle/>
          <a:p>
            <a:r>
              <a:rPr lang="en-US" sz="2800" b="1" dirty="0" err="1" smtClean="0">
                <a:solidFill>
                  <a:srgbClr val="FFC000"/>
                </a:solidFill>
                <a:latin typeface="Arial" panose="020B0604020202020204" pitchFamily="34" charset="0"/>
                <a:cs typeface="Arial" panose="020B0604020202020204" pitchFamily="34" charset="0"/>
              </a:rPr>
              <a:t>Cóc</a:t>
            </a:r>
            <a:r>
              <a:rPr lang="en-US" sz="2800" b="1" dirty="0" smtClean="0">
                <a:solidFill>
                  <a:srgbClr val="FFC000"/>
                </a:solidFill>
                <a:latin typeface="Arial" panose="020B0604020202020204" pitchFamily="34" charset="0"/>
                <a:cs typeface="Arial" panose="020B0604020202020204" pitchFamily="34" charset="0"/>
              </a:rPr>
              <a:t> </a:t>
            </a:r>
            <a:r>
              <a:rPr lang="en-US" sz="2800" b="1" dirty="0" err="1" smtClean="0">
                <a:solidFill>
                  <a:srgbClr val="FFC000"/>
                </a:solidFill>
                <a:latin typeface="Arial" panose="020B0604020202020204" pitchFamily="34" charset="0"/>
                <a:cs typeface="Arial" panose="020B0604020202020204" pitchFamily="34" charset="0"/>
              </a:rPr>
              <a:t>kiện</a:t>
            </a:r>
            <a:r>
              <a:rPr lang="en-US" sz="2800" b="1" dirty="0" smtClean="0">
                <a:solidFill>
                  <a:srgbClr val="FFC000"/>
                </a:solidFill>
                <a:latin typeface="Arial" panose="020B0604020202020204" pitchFamily="34" charset="0"/>
                <a:cs typeface="Arial" panose="020B0604020202020204" pitchFamily="34" charset="0"/>
              </a:rPr>
              <a:t> </a:t>
            </a:r>
            <a:r>
              <a:rPr lang="en-US" sz="2800" b="1" dirty="0" err="1" smtClean="0">
                <a:solidFill>
                  <a:srgbClr val="FFC000"/>
                </a:solidFill>
                <a:latin typeface="Arial" panose="020B0604020202020204" pitchFamily="34" charset="0"/>
                <a:cs typeface="Arial" panose="020B0604020202020204" pitchFamily="34" charset="0"/>
              </a:rPr>
              <a:t>trời</a:t>
            </a:r>
            <a:endParaRPr lang="en-US" sz="2800" b="1"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748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10" name="Picture 9">
            <a:extLst>
              <a:ext uri="{FF2B5EF4-FFF2-40B4-BE49-F238E27FC236}">
                <a16:creationId xmlns:a16="http://schemas.microsoft.com/office/drawing/2014/main" id="{B88F2884-DF3A-4D5C-8850-D8D9D387B626}"/>
              </a:ext>
            </a:extLst>
          </p:cNvPr>
          <p:cNvPicPr>
            <a:picLocks noChangeAspect="1"/>
          </p:cNvPicPr>
          <p:nvPr/>
        </p:nvPicPr>
        <p:blipFill>
          <a:blip r:embed="rId4"/>
          <a:stretch>
            <a:fillRect/>
          </a:stretch>
        </p:blipFill>
        <p:spPr>
          <a:xfrm>
            <a:off x="2207356" y="396500"/>
            <a:ext cx="7010400" cy="943704"/>
          </a:xfrm>
          <a:prstGeom prst="rect">
            <a:avLst/>
          </a:prstGeom>
        </p:spPr>
      </p:pic>
      <p:sp>
        <p:nvSpPr>
          <p:cNvPr id="11" name="Speech Bubble: Rectangle with Corners Rounded 4">
            <a:extLst>
              <a:ext uri="{FF2B5EF4-FFF2-40B4-BE49-F238E27FC236}">
                <a16:creationId xmlns:a16="http://schemas.microsoft.com/office/drawing/2014/main" id="{57596783-9DF4-467D-AD75-8DA576E1050B}"/>
              </a:ext>
            </a:extLst>
          </p:cNvPr>
          <p:cNvSpPr/>
          <p:nvPr/>
        </p:nvSpPr>
        <p:spPr>
          <a:xfrm flipH="1">
            <a:off x="5782093" y="2272334"/>
            <a:ext cx="6056414" cy="211285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FF0000"/>
                </a:solidFill>
                <a:latin typeface="Arial" panose="020B0604020202020204" pitchFamily="34" charset="0"/>
                <a:cs typeface="Arial" panose="020B0604020202020204" pitchFamily="34" charset="0"/>
              </a:rPr>
              <a:t>Trời hạn hán, Cóc cùng các loài vật khác cùng rủ nhau lên thiên đình kiện Trời.</a:t>
            </a:r>
          </a:p>
        </p:txBody>
      </p:sp>
      <p:pic>
        <p:nvPicPr>
          <p:cNvPr id="4" name="Picture 3">
            <a:extLst>
              <a:ext uri="{FF2B5EF4-FFF2-40B4-BE49-F238E27FC236}">
                <a16:creationId xmlns:a16="http://schemas.microsoft.com/office/drawing/2014/main" id="{DB21DCDA-1BD4-4D34-8B45-31940410FA09}"/>
              </a:ext>
            </a:extLst>
          </p:cNvPr>
          <p:cNvPicPr>
            <a:picLocks noChangeAspect="1"/>
          </p:cNvPicPr>
          <p:nvPr/>
        </p:nvPicPr>
        <p:blipFill>
          <a:blip r:embed="rId5"/>
          <a:stretch>
            <a:fillRect/>
          </a:stretch>
        </p:blipFill>
        <p:spPr>
          <a:xfrm>
            <a:off x="446433" y="1894233"/>
            <a:ext cx="4865414" cy="3582228"/>
          </a:xfrm>
          <a:prstGeom prst="rect">
            <a:avLst/>
          </a:prstGeom>
        </p:spPr>
      </p:pic>
    </p:spTree>
    <p:extLst>
      <p:ext uri="{BB962C8B-B14F-4D97-AF65-F5344CB8AC3E}">
        <p14:creationId xmlns:p14="http://schemas.microsoft.com/office/powerpoint/2010/main" val="3404459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10" name="Picture 9">
            <a:extLst>
              <a:ext uri="{FF2B5EF4-FFF2-40B4-BE49-F238E27FC236}">
                <a16:creationId xmlns:a16="http://schemas.microsoft.com/office/drawing/2014/main" id="{B88F2884-DF3A-4D5C-8850-D8D9D387B626}"/>
              </a:ext>
            </a:extLst>
          </p:cNvPr>
          <p:cNvPicPr>
            <a:picLocks noChangeAspect="1"/>
          </p:cNvPicPr>
          <p:nvPr/>
        </p:nvPicPr>
        <p:blipFill>
          <a:blip r:embed="rId4"/>
          <a:stretch>
            <a:fillRect/>
          </a:stretch>
        </p:blipFill>
        <p:spPr>
          <a:xfrm>
            <a:off x="2207356" y="396500"/>
            <a:ext cx="7010400" cy="943704"/>
          </a:xfrm>
          <a:prstGeom prst="rect">
            <a:avLst/>
          </a:prstGeom>
        </p:spPr>
      </p:pic>
      <p:sp>
        <p:nvSpPr>
          <p:cNvPr id="11" name="Speech Bubble: Rectangle with Corners Rounded 4">
            <a:extLst>
              <a:ext uri="{FF2B5EF4-FFF2-40B4-BE49-F238E27FC236}">
                <a16:creationId xmlns:a16="http://schemas.microsoft.com/office/drawing/2014/main" id="{57596783-9DF4-467D-AD75-8DA576E1050B}"/>
              </a:ext>
            </a:extLst>
          </p:cNvPr>
          <p:cNvSpPr/>
          <p:nvPr/>
        </p:nvSpPr>
        <p:spPr>
          <a:xfrm flipH="1">
            <a:off x="5526586" y="2299381"/>
            <a:ext cx="6639338" cy="30462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FF0000"/>
                </a:solidFill>
                <a:latin typeface="Arial" panose="020B0604020202020204" pitchFamily="34" charset="0"/>
                <a:cs typeface="Arial" panose="020B0604020202020204" pitchFamily="34" charset="0"/>
              </a:rPr>
              <a:t>Đến cửa Trời, các con vật nghe theo sự sắp xếp của cóc. Trận giao chiến giữa đội quân của cóc và đội quân nhà Trời diễn ra gay cấn.</a:t>
            </a:r>
          </a:p>
        </p:txBody>
      </p:sp>
      <p:pic>
        <p:nvPicPr>
          <p:cNvPr id="5" name="Picture 4">
            <a:extLst>
              <a:ext uri="{FF2B5EF4-FFF2-40B4-BE49-F238E27FC236}">
                <a16:creationId xmlns:a16="http://schemas.microsoft.com/office/drawing/2014/main" id="{E54D6796-5AF5-4A3E-8353-905CF615310A}"/>
              </a:ext>
            </a:extLst>
          </p:cNvPr>
          <p:cNvPicPr>
            <a:picLocks noChangeAspect="1"/>
          </p:cNvPicPr>
          <p:nvPr/>
        </p:nvPicPr>
        <p:blipFill>
          <a:blip r:embed="rId5"/>
          <a:stretch>
            <a:fillRect/>
          </a:stretch>
        </p:blipFill>
        <p:spPr>
          <a:xfrm>
            <a:off x="348697" y="2059262"/>
            <a:ext cx="4805379" cy="3526528"/>
          </a:xfrm>
          <a:prstGeom prst="rect">
            <a:avLst/>
          </a:prstGeom>
        </p:spPr>
      </p:pic>
    </p:spTree>
    <p:extLst>
      <p:ext uri="{BB962C8B-B14F-4D97-AF65-F5344CB8AC3E}">
        <p14:creationId xmlns:p14="http://schemas.microsoft.com/office/powerpoint/2010/main" val="487084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10" name="Picture 9">
            <a:extLst>
              <a:ext uri="{FF2B5EF4-FFF2-40B4-BE49-F238E27FC236}">
                <a16:creationId xmlns:a16="http://schemas.microsoft.com/office/drawing/2014/main" id="{B88F2884-DF3A-4D5C-8850-D8D9D387B626}"/>
              </a:ext>
            </a:extLst>
          </p:cNvPr>
          <p:cNvPicPr>
            <a:picLocks noChangeAspect="1"/>
          </p:cNvPicPr>
          <p:nvPr/>
        </p:nvPicPr>
        <p:blipFill>
          <a:blip r:embed="rId4"/>
          <a:stretch>
            <a:fillRect/>
          </a:stretch>
        </p:blipFill>
        <p:spPr>
          <a:xfrm>
            <a:off x="2207356" y="396500"/>
            <a:ext cx="7010400" cy="943704"/>
          </a:xfrm>
          <a:prstGeom prst="rect">
            <a:avLst/>
          </a:prstGeom>
        </p:spPr>
      </p:pic>
      <p:sp>
        <p:nvSpPr>
          <p:cNvPr id="11" name="Speech Bubble: Rectangle with Corners Rounded 4">
            <a:extLst>
              <a:ext uri="{FF2B5EF4-FFF2-40B4-BE49-F238E27FC236}">
                <a16:creationId xmlns:a16="http://schemas.microsoft.com/office/drawing/2014/main" id="{57596783-9DF4-467D-AD75-8DA576E1050B}"/>
              </a:ext>
            </a:extLst>
          </p:cNvPr>
          <p:cNvSpPr/>
          <p:nvPr/>
        </p:nvSpPr>
        <p:spPr>
          <a:xfrm flipH="1">
            <a:off x="5218041" y="1849547"/>
            <a:ext cx="6897757" cy="3912156"/>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FF0000"/>
                </a:solidFill>
                <a:latin typeface="Arial" panose="020B0604020202020204" pitchFamily="34" charset="0"/>
                <a:cs typeface="Arial" panose="020B0604020202020204" pitchFamily="34" charset="0"/>
              </a:rPr>
              <a:t>Trời túng thế, đành mời cóc vào. Cóc tâu:</a:t>
            </a:r>
          </a:p>
          <a:p>
            <a:pPr lvl="0" algn="just">
              <a:defRPr/>
            </a:pPr>
            <a:r>
              <a:rPr lang="vi-VN" sz="3200" b="1" dirty="0">
                <a:solidFill>
                  <a:srgbClr val="FF0000"/>
                </a:solidFill>
                <a:latin typeface="Arial" panose="020B0604020202020204" pitchFamily="34" charset="0"/>
                <a:cs typeface="Arial" panose="020B0604020202020204" pitchFamily="34" charset="0"/>
              </a:rPr>
              <a:t>- Muôn tâu Thượng đế! Đã lâu lắm rồi, trần gian không hề được một giọt nước mưa. Thượng đế cần làm mưa ngay để cứu muôn loài.</a:t>
            </a:r>
          </a:p>
        </p:txBody>
      </p:sp>
      <p:pic>
        <p:nvPicPr>
          <p:cNvPr id="5" name="Picture 4">
            <a:extLst>
              <a:ext uri="{FF2B5EF4-FFF2-40B4-BE49-F238E27FC236}">
                <a16:creationId xmlns:a16="http://schemas.microsoft.com/office/drawing/2014/main" id="{396B588F-5E27-4C65-B6F3-5B58F0607AA4}"/>
              </a:ext>
            </a:extLst>
          </p:cNvPr>
          <p:cNvPicPr>
            <a:picLocks noChangeAspect="1"/>
          </p:cNvPicPr>
          <p:nvPr/>
        </p:nvPicPr>
        <p:blipFill>
          <a:blip r:embed="rId5"/>
          <a:stretch>
            <a:fillRect/>
          </a:stretch>
        </p:blipFill>
        <p:spPr>
          <a:xfrm>
            <a:off x="0" y="1893819"/>
            <a:ext cx="4995034" cy="3721790"/>
          </a:xfrm>
          <a:prstGeom prst="rect">
            <a:avLst/>
          </a:prstGeom>
        </p:spPr>
      </p:pic>
    </p:spTree>
    <p:extLst>
      <p:ext uri="{BB962C8B-B14F-4D97-AF65-F5344CB8AC3E}">
        <p14:creationId xmlns:p14="http://schemas.microsoft.com/office/powerpoint/2010/main" val="3132481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10" name="Picture 9">
            <a:extLst>
              <a:ext uri="{FF2B5EF4-FFF2-40B4-BE49-F238E27FC236}">
                <a16:creationId xmlns:a16="http://schemas.microsoft.com/office/drawing/2014/main" id="{B88F2884-DF3A-4D5C-8850-D8D9D387B626}"/>
              </a:ext>
            </a:extLst>
          </p:cNvPr>
          <p:cNvPicPr>
            <a:picLocks noChangeAspect="1"/>
          </p:cNvPicPr>
          <p:nvPr/>
        </p:nvPicPr>
        <p:blipFill>
          <a:blip r:embed="rId4"/>
          <a:stretch>
            <a:fillRect/>
          </a:stretch>
        </p:blipFill>
        <p:spPr>
          <a:xfrm>
            <a:off x="2207356" y="396500"/>
            <a:ext cx="7010400" cy="943704"/>
          </a:xfrm>
          <a:prstGeom prst="rect">
            <a:avLst/>
          </a:prstGeom>
        </p:spPr>
      </p:pic>
      <p:sp>
        <p:nvSpPr>
          <p:cNvPr id="11" name="Speech Bubble: Rectangle with Corners Rounded 4">
            <a:extLst>
              <a:ext uri="{FF2B5EF4-FFF2-40B4-BE49-F238E27FC236}">
                <a16:creationId xmlns:a16="http://schemas.microsoft.com/office/drawing/2014/main" id="{57596783-9DF4-467D-AD75-8DA576E1050B}"/>
              </a:ext>
            </a:extLst>
          </p:cNvPr>
          <p:cNvSpPr/>
          <p:nvPr/>
        </p:nvSpPr>
        <p:spPr>
          <a:xfrm flipH="1">
            <a:off x="5735782" y="1849548"/>
            <a:ext cx="5246850" cy="237832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b="1" dirty="0">
                <a:solidFill>
                  <a:srgbClr val="FF0000"/>
                </a:solidFill>
                <a:latin typeface="Arial" panose="020B0604020202020204" pitchFamily="34" charset="0"/>
                <a:cs typeface="Arial" panose="020B0604020202020204" pitchFamily="34" charset="0"/>
              </a:rPr>
              <a:t>Cóc về đến trần gian thì nước đã ngập cả ruộng đồng.</a:t>
            </a:r>
          </a:p>
        </p:txBody>
      </p:sp>
      <p:pic>
        <p:nvPicPr>
          <p:cNvPr id="5" name="Picture 4">
            <a:extLst>
              <a:ext uri="{FF2B5EF4-FFF2-40B4-BE49-F238E27FC236}">
                <a16:creationId xmlns:a16="http://schemas.microsoft.com/office/drawing/2014/main" id="{90BBB19E-06B6-445A-9DF2-994FBDE40095}"/>
              </a:ext>
            </a:extLst>
          </p:cNvPr>
          <p:cNvPicPr>
            <a:picLocks noChangeAspect="1"/>
          </p:cNvPicPr>
          <p:nvPr/>
        </p:nvPicPr>
        <p:blipFill>
          <a:blip r:embed="rId5"/>
          <a:stretch>
            <a:fillRect/>
          </a:stretch>
        </p:blipFill>
        <p:spPr>
          <a:xfrm>
            <a:off x="318051" y="2156584"/>
            <a:ext cx="4867819" cy="3478903"/>
          </a:xfrm>
          <a:prstGeom prst="rect">
            <a:avLst/>
          </a:prstGeom>
        </p:spPr>
      </p:pic>
    </p:spTree>
    <p:extLst>
      <p:ext uri="{BB962C8B-B14F-4D97-AF65-F5344CB8AC3E}">
        <p14:creationId xmlns:p14="http://schemas.microsoft.com/office/powerpoint/2010/main" val="2364564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2"/>
          <a:stretch>
            <a:fillRect/>
          </a:stretch>
        </p:blipFill>
        <p:spPr>
          <a:xfrm>
            <a:off x="0" y="6844"/>
            <a:ext cx="12192000" cy="6844311"/>
          </a:xfrm>
          <a:prstGeom prst="rect">
            <a:avLst/>
          </a:prstGeom>
        </p:spPr>
      </p:pic>
      <p:pic>
        <p:nvPicPr>
          <p:cNvPr id="46" name="图片 8" descr="6e3e461d6fe4261ffac34bab182ac1ed">
            <a:extLst>
              <a:ext uri="{FF2B5EF4-FFF2-40B4-BE49-F238E27FC236}">
                <a16:creationId xmlns:a16="http://schemas.microsoft.com/office/drawing/2014/main" id="{7A077DEB-8141-4D13-BD67-7FFC3ADBBB0A}"/>
              </a:ext>
            </a:extLst>
          </p:cNvPr>
          <p:cNvPicPr>
            <a:picLocks noChangeAspect="1"/>
          </p:cNvPicPr>
          <p:nvPr/>
        </p:nvPicPr>
        <p:blipFill>
          <a:blip r:embed="rId3"/>
          <a:stretch>
            <a:fillRect/>
          </a:stretch>
        </p:blipFill>
        <p:spPr>
          <a:xfrm>
            <a:off x="1510665" y="0"/>
            <a:ext cx="8569960" cy="5057775"/>
          </a:xfrm>
          <a:prstGeom prst="rect">
            <a:avLst/>
          </a:prstGeom>
        </p:spPr>
      </p:pic>
      <p:sp>
        <p:nvSpPr>
          <p:cNvPr id="47" name="文本框 9">
            <a:extLst>
              <a:ext uri="{FF2B5EF4-FFF2-40B4-BE49-F238E27FC236}">
                <a16:creationId xmlns:a16="http://schemas.microsoft.com/office/drawing/2014/main" id="{92B21B53-0113-44D3-A2AF-25B000047122}"/>
              </a:ext>
            </a:extLst>
          </p:cNvPr>
          <p:cNvSpPr txBox="1"/>
          <p:nvPr/>
        </p:nvSpPr>
        <p:spPr>
          <a:xfrm>
            <a:off x="2991303" y="1454309"/>
            <a:ext cx="625221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Kể</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lại</a:t>
            </a:r>
            <a:endPar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câu</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chuyện</a:t>
            </a:r>
            <a:endPar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50" name="图片 7" descr="图片包含 玩具, 玩偶&#10;&#10;自动生成的说明">
            <a:extLst>
              <a:ext uri="{FF2B5EF4-FFF2-40B4-BE49-F238E27FC236}">
                <a16:creationId xmlns:a16="http://schemas.microsoft.com/office/drawing/2014/main" id="{F42D6558-6B6E-43A8-93BF-5E5296C84B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3206" y="4217956"/>
            <a:ext cx="1933540" cy="2097488"/>
          </a:xfrm>
          <a:prstGeom prst="rect">
            <a:avLst/>
          </a:prstGeom>
        </p:spPr>
      </p:pic>
    </p:spTree>
    <p:extLst>
      <p:ext uri="{BB962C8B-B14F-4D97-AF65-F5344CB8AC3E}">
        <p14:creationId xmlns:p14="http://schemas.microsoft.com/office/powerpoint/2010/main" val="343801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中国风视频片头民族管弦乐">
            <a:hlinkClick r:id="" action="ppaction://media"/>
            <a:extLst>
              <a:ext uri="{FF2B5EF4-FFF2-40B4-BE49-F238E27FC236}">
                <a16:creationId xmlns:a16="http://schemas.microsoft.com/office/drawing/2014/main" id="{F2F7EFB2-3774-440B-B023-B535824A54FC}"/>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10810875" y="7289271"/>
            <a:ext cx="609600" cy="609600"/>
          </a:xfrm>
          <a:prstGeom prst="rect">
            <a:avLst/>
          </a:prstGeom>
        </p:spPr>
      </p:pic>
      <p:pic>
        <p:nvPicPr>
          <p:cNvPr id="12" name="Picture 11">
            <a:extLst>
              <a:ext uri="{FF2B5EF4-FFF2-40B4-BE49-F238E27FC236}">
                <a16:creationId xmlns:a16="http://schemas.microsoft.com/office/drawing/2014/main" id="{1BCF0F86-E20C-4967-9B76-06ABAE925C99}"/>
              </a:ext>
            </a:extLst>
          </p:cNvPr>
          <p:cNvPicPr>
            <a:picLocks noChangeAspect="1"/>
          </p:cNvPicPr>
          <p:nvPr/>
        </p:nvPicPr>
        <p:blipFill rotWithShape="1">
          <a:blip r:embed="rId6"/>
          <a:srcRect l="29429" r="28332" b="26155"/>
          <a:stretch/>
        </p:blipFill>
        <p:spPr>
          <a:xfrm>
            <a:off x="5630948" y="385110"/>
            <a:ext cx="5657111" cy="1336811"/>
          </a:xfrm>
          <a:prstGeom prst="rect">
            <a:avLst/>
          </a:prstGeom>
        </p:spPr>
      </p:pic>
      <p:pic>
        <p:nvPicPr>
          <p:cNvPr id="13" name="Picture 12">
            <a:extLst>
              <a:ext uri="{FF2B5EF4-FFF2-40B4-BE49-F238E27FC236}">
                <a16:creationId xmlns:a16="http://schemas.microsoft.com/office/drawing/2014/main" id="{AF1E6731-960C-42B8-B23B-F270BF8BB5A0}"/>
              </a:ext>
            </a:extLst>
          </p:cNvPr>
          <p:cNvPicPr>
            <a:picLocks noChangeAspect="1"/>
          </p:cNvPicPr>
          <p:nvPr/>
        </p:nvPicPr>
        <p:blipFill>
          <a:blip r:embed="rId7"/>
          <a:stretch>
            <a:fillRect/>
          </a:stretch>
        </p:blipFill>
        <p:spPr>
          <a:xfrm flipH="1">
            <a:off x="8459504" y="4171950"/>
            <a:ext cx="3446746" cy="24098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a:extLst>
              <a:ext uri="{FF2B5EF4-FFF2-40B4-BE49-F238E27FC236}">
                <a16:creationId xmlns:a16="http://schemas.microsoft.com/office/drawing/2014/main" id="{F25469EB-42D7-4D20-9FD7-D1BF46158450}"/>
              </a:ext>
            </a:extLst>
          </p:cNvPr>
          <p:cNvPicPr>
            <a:picLocks noChangeAspect="1"/>
          </p:cNvPicPr>
          <p:nvPr/>
        </p:nvPicPr>
        <p:blipFill>
          <a:blip r:embed="rId8"/>
          <a:stretch>
            <a:fillRect/>
          </a:stretch>
        </p:blipFill>
        <p:spPr>
          <a:xfrm>
            <a:off x="5870957" y="1926232"/>
            <a:ext cx="5822185" cy="2395936"/>
          </a:xfrm>
          <a:prstGeom prst="rect">
            <a:avLst/>
          </a:prstGeom>
        </p:spPr>
      </p:pic>
    </p:spTree>
    <p:extLst>
      <p:ext uri="{BB962C8B-B14F-4D97-AF65-F5344CB8AC3E}">
        <p14:creationId xmlns:p14="http://schemas.microsoft.com/office/powerpoint/2010/main" val="389532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10"/>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grpSp>
        <p:nvGrpSpPr>
          <p:cNvPr id="6" name="Group 5">
            <a:extLst>
              <a:ext uri="{FF2B5EF4-FFF2-40B4-BE49-F238E27FC236}">
                <a16:creationId xmlns:a16="http://schemas.microsoft.com/office/drawing/2014/main" id="{B12BF3D3-C34F-4D7D-98D2-FDDAB4B3A780}"/>
              </a:ext>
            </a:extLst>
          </p:cNvPr>
          <p:cNvGrpSpPr/>
          <p:nvPr/>
        </p:nvGrpSpPr>
        <p:grpSpPr>
          <a:xfrm>
            <a:off x="6326149" y="1654126"/>
            <a:ext cx="5555682" cy="938408"/>
            <a:chOff x="8074959" y="1866151"/>
            <a:chExt cx="3934904" cy="938408"/>
          </a:xfrm>
        </p:grpSpPr>
        <p:sp>
          <p:nvSpPr>
            <p:cNvPr id="7" name="Rounded Rectangular Callout 15">
              <a:extLst>
                <a:ext uri="{FF2B5EF4-FFF2-40B4-BE49-F238E27FC236}">
                  <a16:creationId xmlns:a16="http://schemas.microsoft.com/office/drawing/2014/main" id="{113252E8-DC44-4508-AE32-7CDD967B0AE8}"/>
                </a:ext>
              </a:extLst>
            </p:cNvPr>
            <p:cNvSpPr/>
            <p:nvPr/>
          </p:nvSpPr>
          <p:spPr>
            <a:xfrm>
              <a:off x="8074959" y="1866151"/>
              <a:ext cx="3934904" cy="938408"/>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16">
              <a:extLst>
                <a:ext uri="{FF2B5EF4-FFF2-40B4-BE49-F238E27FC236}">
                  <a16:creationId xmlns:a16="http://schemas.microsoft.com/office/drawing/2014/main" id="{18626602-59FD-45A6-B144-17A9851AF295}"/>
                </a:ext>
              </a:extLst>
            </p:cNvPr>
            <p:cNvSpPr/>
            <p:nvPr/>
          </p:nvSpPr>
          <p:spPr>
            <a:xfrm>
              <a:off x="8208456" y="2009289"/>
              <a:ext cx="3753135" cy="646986"/>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Kể</a:t>
              </a: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chuyện</a:t>
              </a: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trong</a:t>
              </a: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nhóm</a:t>
              </a:r>
              <a:endParaRPr kumimoji="0" lang="en-US" sz="32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
        <p:nvSpPr>
          <p:cNvPr id="9" name="Rounded Rectangle 35">
            <a:extLst>
              <a:ext uri="{FF2B5EF4-FFF2-40B4-BE49-F238E27FC236}">
                <a16:creationId xmlns:a16="http://schemas.microsoft.com/office/drawing/2014/main" id="{9C0BC0FF-0D09-4576-A4AF-49731FCAA791}"/>
              </a:ext>
            </a:extLst>
          </p:cNvPr>
          <p:cNvSpPr/>
          <p:nvPr/>
        </p:nvSpPr>
        <p:spPr>
          <a:xfrm>
            <a:off x="6783429" y="3058300"/>
            <a:ext cx="4558155" cy="646986"/>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12" name="Rounded Rectangle 36">
            <a:extLst>
              <a:ext uri="{FF2B5EF4-FFF2-40B4-BE49-F238E27FC236}">
                <a16:creationId xmlns:a16="http://schemas.microsoft.com/office/drawing/2014/main" id="{AC7A7208-CD63-4C8A-97C4-1E17B1F1AC8B}"/>
              </a:ext>
            </a:extLst>
          </p:cNvPr>
          <p:cNvSpPr/>
          <p:nvPr/>
        </p:nvSpPr>
        <p:spPr>
          <a:xfrm>
            <a:off x="6773490" y="4186538"/>
            <a:ext cx="4647607" cy="1191816"/>
          </a:xfrm>
          <a:prstGeom prst="roundRect">
            <a:avLst/>
          </a:prstGeom>
          <a:solidFill>
            <a:srgbClr val="FFF2CD"/>
          </a:solidFill>
          <a:ln w="28575">
            <a:solidFill>
              <a:schemeClr val="accent4"/>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4" name="Picture 13">
            <a:extLst>
              <a:ext uri="{FF2B5EF4-FFF2-40B4-BE49-F238E27FC236}">
                <a16:creationId xmlns:a16="http://schemas.microsoft.com/office/drawing/2014/main" id="{983D55E8-3ED8-47BB-AF1C-6FA319ED3DAA}"/>
              </a:ext>
            </a:extLst>
          </p:cNvPr>
          <p:cNvPicPr>
            <a:picLocks noChangeAspect="1"/>
          </p:cNvPicPr>
          <p:nvPr/>
        </p:nvPicPr>
        <p:blipFill>
          <a:blip r:embed="rId4"/>
          <a:stretch>
            <a:fillRect/>
          </a:stretch>
        </p:blipFill>
        <p:spPr>
          <a:xfrm>
            <a:off x="334298" y="1396302"/>
            <a:ext cx="5799669" cy="46179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TextBox 1"/>
          <p:cNvSpPr txBox="1"/>
          <p:nvPr/>
        </p:nvSpPr>
        <p:spPr>
          <a:xfrm>
            <a:off x="216311" y="186813"/>
            <a:ext cx="8790038" cy="646986"/>
          </a:xfrm>
          <a:prstGeom prst="round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dirty="0" smtClean="0">
                <a:solidFill>
                  <a:srgbClr val="0070C0"/>
                </a:solidFill>
                <a:latin typeface="Arial" panose="020B0604020202020204" pitchFamily="34" charset="0"/>
                <a:cs typeface="Arial" panose="020B0604020202020204" pitchFamily="34" charset="0"/>
              </a:rPr>
              <a:t>2.</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Kể</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lại</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từng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đoạn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của</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câu</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chuyện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theo</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tranh</a:t>
            </a:r>
            <a:r>
              <a:rPr lang="en-US" sz="3200" dirty="0" smtClean="0">
                <a:latin typeface="Arial" panose="020B060402020202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2689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9" name="图片 3">
            <a:extLst>
              <a:ext uri="{FF2B5EF4-FFF2-40B4-BE49-F238E27FC236}">
                <a16:creationId xmlns:a16="http://schemas.microsoft.com/office/drawing/2014/main" id="{EFD666CB-B46C-4DBA-B778-CA35D950D87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98783" y="226182"/>
            <a:ext cx="11867321" cy="6380922"/>
          </a:xfrm>
          <a:prstGeom prst="rect">
            <a:avLst/>
          </a:prstGeom>
        </p:spPr>
      </p:pic>
      <p:sp>
        <p:nvSpPr>
          <p:cNvPr id="2" name="TextBox 1">
            <a:extLst>
              <a:ext uri="{FF2B5EF4-FFF2-40B4-BE49-F238E27FC236}">
                <a16:creationId xmlns:a16="http://schemas.microsoft.com/office/drawing/2014/main" id="{EB3FC8EC-A37B-4AB3-AF00-EB29ED01C19F}"/>
              </a:ext>
            </a:extLst>
          </p:cNvPr>
          <p:cNvSpPr txBox="1"/>
          <p:nvPr/>
        </p:nvSpPr>
        <p:spPr>
          <a:xfrm>
            <a:off x="481914" y="263788"/>
            <a:ext cx="11219935" cy="6801862"/>
          </a:xfrm>
          <a:prstGeom prst="rect">
            <a:avLst/>
          </a:prstGeom>
          <a:noFill/>
        </p:spPr>
        <p:txBody>
          <a:bodyPr wrap="square" lIns="0" tIns="0" rIns="0" bIns="0" rtlCol="0">
            <a:spAutoFit/>
          </a:bodyPr>
          <a:lstStyle/>
          <a:p>
            <a:pPr algn="ctr"/>
            <a:r>
              <a:rPr lang="vi-VN" sz="2800" i="0"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Cóc kiện Trời</a:t>
            </a:r>
          </a:p>
          <a:p>
            <a:pPr algn="just"/>
            <a:r>
              <a:rPr lang="en-US" i="0"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   </a:t>
            </a:r>
            <a:r>
              <a:rPr lang="vi-VN" i="0"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Ngày xưa, có một năm trời nắng hạn rất lâu, ruộng đồng nứt nẻ, cây cỏ trụi trơ, chim muông khát khô cả họng.</a:t>
            </a:r>
          </a:p>
          <a:p>
            <a:pPr algn="just"/>
            <a:r>
              <a:rPr lang="en-US" i="0"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   </a:t>
            </a:r>
            <a:r>
              <a:rPr lang="vi-VN" i="0"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Cóc thấy nguy quá, bèn lên thiên đình kiện Trời. Dọc đường, gặp cua, gấu, cọp, ong và cáo. Tất cả đều xin đi theo.</a:t>
            </a:r>
          </a:p>
          <a:p>
            <a:pPr algn="just"/>
            <a:r>
              <a:rPr lang="en-US" i="0"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  </a:t>
            </a:r>
            <a:r>
              <a:rPr lang="vi-VN" i="0"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Đến cửa nhà Trời, chỉ thấy một cái trống to, cóc bảo:</a:t>
            </a:r>
          </a:p>
          <a:p>
            <a:pPr algn="just"/>
            <a:r>
              <a:rPr lang="en-US" i="0"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   </a:t>
            </a:r>
            <a:r>
              <a:rPr lang="vi-VN" i="0"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 Anh cua bò vào chum nước này. Cô ong đợi sau cánh cửa. Còn chị cáo, anh gấu, anh cọp thì nấp ở hai bên.</a:t>
            </a:r>
          </a:p>
          <a:p>
            <a:pPr algn="just"/>
            <a:r>
              <a:rPr lang="en-US" i="0"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    </a:t>
            </a:r>
            <a:r>
              <a:rPr lang="vi-VN" i="0"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algn="just"/>
            <a:r>
              <a:rPr lang="en-US" i="0"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   </a:t>
            </a:r>
            <a:r>
              <a:rPr lang="vi-VN" i="0"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Trời túng thế, đành mời cóc vào. Cóc tâu:</a:t>
            </a:r>
          </a:p>
          <a:p>
            <a:pPr algn="just"/>
            <a:r>
              <a:rPr lang="en-US" i="0"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   </a:t>
            </a:r>
            <a:r>
              <a:rPr lang="vi-VN" i="0"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 Muôn tâu Thượng đế! Đã lâu lắm rồi, trần gian không hề được một giọt nước mưa. Thượng đế cần làm mưa ngay để cứu muôn loài.</a:t>
            </a:r>
          </a:p>
          <a:p>
            <a:pPr algn="just"/>
            <a:r>
              <a:rPr lang="en-US" i="0"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   </a:t>
            </a:r>
            <a:r>
              <a:rPr lang="vi-VN" i="0"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Trời sợ trần gian nổi loạn, dịu giọng nói:</a:t>
            </a:r>
          </a:p>
          <a:p>
            <a:pPr algn="just"/>
            <a:r>
              <a:rPr lang="en-US" i="0"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   </a:t>
            </a:r>
            <a:r>
              <a:rPr lang="vi-VN" i="0"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 Thôi, cậu hãy về đi. Ta sẽ cho mưa xuống!</a:t>
            </a:r>
          </a:p>
          <a:p>
            <a:pPr algn="just"/>
            <a:r>
              <a:rPr lang="en-US" i="0"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   </a:t>
            </a:r>
            <a:r>
              <a:rPr lang="vi-VN" i="0"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Lại còn dặn thêm:</a:t>
            </a:r>
          </a:p>
          <a:p>
            <a:pPr algn="just"/>
            <a:r>
              <a:rPr lang="en-US" i="0"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   </a:t>
            </a:r>
            <a:r>
              <a:rPr lang="vi-VN" i="0"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 Lần sau, hễ muốn mưa, cậu chỉ cần nghiến răng báo hiệu cho ta, khỏi phải lên đây!</a:t>
            </a:r>
          </a:p>
          <a:p>
            <a:pPr algn="just"/>
            <a:r>
              <a:rPr lang="en-US" i="0"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   </a:t>
            </a:r>
            <a:r>
              <a:rPr lang="vi-VN" i="0"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Cóc về đến trần gian thì nước đã ngập cả ruộng đồng.</a:t>
            </a:r>
          </a:p>
          <a:p>
            <a:pPr algn="just"/>
            <a:r>
              <a:rPr lang="en-US" i="0"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   </a:t>
            </a:r>
            <a:r>
              <a:rPr lang="vi-VN" i="0"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Từ đó, hễ cóc nghiến răng là trời đổ mưa.</a:t>
            </a:r>
          </a:p>
          <a:p>
            <a:pPr algn="r"/>
            <a:r>
              <a:rPr lang="vi-VN" i="0"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(Truyện cổ Việt Nam)</a:t>
            </a:r>
          </a:p>
          <a:p>
            <a:pPr algn="l"/>
            <a:endParaRPr lang="en-US"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0175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C445C546-4F1B-428B-A592-0BC43FAF3EBA}"/>
              </a:ext>
            </a:extLst>
          </p:cNvPr>
          <p:cNvPicPr>
            <a:picLocks noChangeAspect="1"/>
          </p:cNvPicPr>
          <p:nvPr/>
        </p:nvPicPr>
        <p:blipFill rotWithShape="1">
          <a:blip r:embed="rId3">
            <a:extLst>
              <a:ext uri="{28A0092B-C50C-407E-A947-70E740481C1C}">
                <a14:useLocalDpi xmlns:a14="http://schemas.microsoft.com/office/drawing/2010/main" val="0"/>
              </a:ext>
            </a:extLst>
          </a:blip>
          <a:srcRect t="47824" b="28551"/>
          <a:stretch/>
        </p:blipFill>
        <p:spPr>
          <a:xfrm>
            <a:off x="20" y="10"/>
            <a:ext cx="12191980" cy="6857990"/>
          </a:xfrm>
          <a:prstGeom prst="rect">
            <a:avLst/>
          </a:prstGeom>
        </p:spPr>
      </p:pic>
      <p:pic>
        <p:nvPicPr>
          <p:cNvPr id="5" name="图片 5">
            <a:extLst>
              <a:ext uri="{FF2B5EF4-FFF2-40B4-BE49-F238E27FC236}">
                <a16:creationId xmlns:a16="http://schemas.microsoft.com/office/drawing/2014/main" id="{9E0BF9B4-C677-4AD7-B8C8-34E56BC3BB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6935" y="1315044"/>
            <a:ext cx="886450" cy="640080"/>
          </a:xfrm>
          <a:prstGeom prst="rect">
            <a:avLst/>
          </a:prstGeom>
        </p:spPr>
      </p:pic>
      <p:sp>
        <p:nvSpPr>
          <p:cNvPr id="8" name="Freeform: Shape 7">
            <a:extLst>
              <a:ext uri="{FF2B5EF4-FFF2-40B4-BE49-F238E27FC236}">
                <a16:creationId xmlns:a16="http://schemas.microsoft.com/office/drawing/2014/main" id="{200F40AE-F354-442D-B71A-EBE93F1FF632}"/>
              </a:ext>
            </a:extLst>
          </p:cNvPr>
          <p:cNvSpPr/>
          <p:nvPr/>
        </p:nvSpPr>
        <p:spPr>
          <a:xfrm>
            <a:off x="1" y="-112417"/>
            <a:ext cx="6400800" cy="3714935"/>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id-ID" sz="3333" b="1"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TextBox 8">
            <a:extLst>
              <a:ext uri="{FF2B5EF4-FFF2-40B4-BE49-F238E27FC236}">
                <a16:creationId xmlns:a16="http://schemas.microsoft.com/office/drawing/2014/main" id="{F33D0B13-0797-47CF-88F8-F5675759B9B5}"/>
              </a:ext>
            </a:extLst>
          </p:cNvPr>
          <p:cNvSpPr txBox="1"/>
          <p:nvPr/>
        </p:nvSpPr>
        <p:spPr>
          <a:xfrm>
            <a:off x="783158" y="1432120"/>
            <a:ext cx="4600453" cy="116955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all" spc="0" normalizeH="0" baseline="0" noProof="0" dirty="0">
                <a:ln>
                  <a:noFill/>
                </a:ln>
                <a:solidFill>
                  <a:srgbClr val="00B050"/>
                </a:solidFill>
                <a:effectLst>
                  <a:glow rad="63500">
                    <a:srgbClr val="B71E42">
                      <a:satMod val="175000"/>
                      <a:alpha val="40000"/>
                    </a:srgbClr>
                  </a:glow>
                </a:effectLst>
                <a:uLnTx/>
                <a:uFillTx/>
                <a:latin typeface="Arial" panose="020B0604020202020204" pitchFamily="34" charset="0"/>
                <a:ea typeface="Arial-Rounded" panose="020B0500000000000000" pitchFamily="34" charset="0"/>
                <a:cs typeface="Arial" panose="020B0604020202020204" pitchFamily="34" charset="0"/>
              </a:rPr>
              <a:t>DẶN DÒ</a:t>
            </a:r>
            <a:endParaRPr kumimoji="0" lang="zh-CN" altLang="en-US" sz="7000" b="1" i="0" u="none" strike="noStrike" kern="1200" cap="all" spc="0" normalizeH="0" baseline="0" noProof="0" dirty="0">
              <a:ln>
                <a:noFill/>
              </a:ln>
              <a:solidFill>
                <a:srgbClr val="00B050"/>
              </a:solidFill>
              <a:effectLst>
                <a:glow rad="63500">
                  <a:srgbClr val="BC72F0">
                    <a:satMod val="175000"/>
                    <a:alpha val="40000"/>
                  </a:srgbClr>
                </a:glow>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0" name="TextBox 9">
            <a:extLst>
              <a:ext uri="{FF2B5EF4-FFF2-40B4-BE49-F238E27FC236}">
                <a16:creationId xmlns:a16="http://schemas.microsoft.com/office/drawing/2014/main" id="{D83A8554-8AFA-4B83-A4A2-ECC7F04046CB}"/>
              </a:ext>
            </a:extLst>
          </p:cNvPr>
          <p:cNvSpPr txBox="1"/>
          <p:nvPr/>
        </p:nvSpPr>
        <p:spPr>
          <a:xfrm rot="20253570">
            <a:off x="2301529" y="3151204"/>
            <a:ext cx="8698231" cy="783193"/>
          </a:xfrm>
          <a:prstGeom prst="roundRect">
            <a:avLst/>
          </a:prstGeom>
          <a:solidFill>
            <a:schemeClr val="accent3">
              <a:lumMod val="20000"/>
              <a:lumOff val="80000"/>
            </a:schemeClr>
          </a:solidFill>
          <a:ln w="57150">
            <a:solidFill>
              <a:srgbClr val="92D05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Arial-Rounded" panose="020B0500000000000000" pitchFamily="34" charset="0"/>
                <a:cs typeface="Arial" panose="020B0604020202020204" pitchFamily="34" charset="0"/>
              </a:rPr>
              <a:t>Luyện</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Arial-Rounded" panose="020B0500000000000000" pitchFamily="34" charset="0"/>
                <a:cs typeface="Arial" panose="020B0604020202020204" pitchFamily="34" charset="0"/>
              </a:rPr>
              <a:t>đọc</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Arial-Rounded" panose="020B0500000000000000" pitchFamily="34" charset="0"/>
                <a:cs typeface="Arial" panose="020B0604020202020204" pitchFamily="34" charset="0"/>
              </a:rPr>
              <a:t>lại</a:t>
            </a:r>
            <a:r>
              <a:rPr kumimoji="0" lang="en-US" sz="4000" b="1" i="0" u="none" strike="noStrike" kern="1200" cap="none" spc="0" normalizeH="0" noProof="0" dirty="0">
                <a:ln>
                  <a:noFill/>
                </a:ln>
                <a:solidFill>
                  <a:sysClr val="windowText" lastClr="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000" b="1" i="0" u="none" strike="noStrike" kern="1200" cap="none" spc="0" normalizeH="0" noProof="0" dirty="0" err="1">
                <a:ln>
                  <a:noFill/>
                </a:ln>
                <a:solidFill>
                  <a:sysClr val="windowText" lastClr="000000"/>
                </a:solidFill>
                <a:effectLst/>
                <a:uLnTx/>
                <a:uFillTx/>
                <a:latin typeface="Arial" panose="020B0604020202020204" pitchFamily="34" charset="0"/>
                <a:ea typeface="Arial-Rounded" panose="020B0500000000000000" pitchFamily="34" charset="0"/>
                <a:cs typeface="Arial" panose="020B0604020202020204" pitchFamily="34" charset="0"/>
              </a:rPr>
              <a:t>bài</a:t>
            </a:r>
            <a:r>
              <a:rPr kumimoji="0" lang="en-US" sz="4000" b="1" i="0" u="none" strike="noStrike" kern="1200" cap="none" spc="0" normalizeH="0" noProof="0" dirty="0">
                <a:ln>
                  <a:noFill/>
                </a:ln>
                <a:solidFill>
                  <a:sysClr val="windowText" lastClr="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1" name="TextBox 10">
            <a:extLst>
              <a:ext uri="{FF2B5EF4-FFF2-40B4-BE49-F238E27FC236}">
                <a16:creationId xmlns:a16="http://schemas.microsoft.com/office/drawing/2014/main" id="{84D0C39B-780C-49A7-8A67-26A9572CFE6A}"/>
              </a:ext>
            </a:extLst>
          </p:cNvPr>
          <p:cNvSpPr txBox="1"/>
          <p:nvPr/>
        </p:nvSpPr>
        <p:spPr>
          <a:xfrm rot="20253570">
            <a:off x="3951040" y="4387803"/>
            <a:ext cx="7279445" cy="783193"/>
          </a:xfrm>
          <a:prstGeom prst="roundRect">
            <a:avLst/>
          </a:prstGeom>
          <a:solidFill>
            <a:schemeClr val="accent4">
              <a:lumMod val="20000"/>
              <a:lumOff val="80000"/>
            </a:schemeClr>
          </a:solidFill>
          <a:ln w="57150">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Arial-Rounded" panose="020B0500000000000000" pitchFamily="34" charset="0"/>
                <a:cs typeface="Arial" panose="020B0604020202020204" pitchFamily="34" charset="0"/>
              </a:rPr>
              <a:t>Luyện</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Arial-Rounded" panose="020B0500000000000000" pitchFamily="34" charset="0"/>
                <a:cs typeface="Arial" panose="020B0604020202020204" pitchFamily="34" charset="0"/>
              </a:rPr>
              <a:t>tập</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Arial-Rounded" panose="020B0500000000000000" pitchFamily="34" charset="0"/>
                <a:cs typeface="Arial" panose="020B0604020202020204" pitchFamily="34" charset="0"/>
              </a:rPr>
              <a:t>kể</a:t>
            </a:r>
            <a:r>
              <a:rPr kumimoji="0" lang="en-US" sz="4000" b="1" i="0" u="none" strike="noStrike" kern="1200" cap="none" spc="0" normalizeH="0" noProof="0" dirty="0">
                <a:ln>
                  <a:noFill/>
                </a:ln>
                <a:solidFill>
                  <a:sysClr val="windowText" lastClr="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000" b="1" i="0" u="none" strike="noStrike" kern="1200" cap="none" spc="0" normalizeH="0" noProof="0" dirty="0" err="1">
                <a:ln>
                  <a:noFill/>
                </a:ln>
                <a:solidFill>
                  <a:sysClr val="windowText" lastClr="000000"/>
                </a:solidFill>
                <a:effectLst/>
                <a:uLnTx/>
                <a:uFillTx/>
                <a:latin typeface="Arial" panose="020B0604020202020204" pitchFamily="34" charset="0"/>
                <a:ea typeface="Arial-Rounded" panose="020B0500000000000000" pitchFamily="34" charset="0"/>
                <a:cs typeface="Arial" panose="020B0604020202020204" pitchFamily="34" charset="0"/>
              </a:rPr>
              <a:t>câu</a:t>
            </a:r>
            <a:r>
              <a:rPr kumimoji="0" lang="en-US" sz="4000" b="1" i="0" u="none" strike="noStrike" kern="1200" cap="none" spc="0" normalizeH="0" noProof="0" dirty="0">
                <a:ln>
                  <a:noFill/>
                </a:ln>
                <a:solidFill>
                  <a:sysClr val="windowText" lastClr="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000" b="1" i="0" u="none" strike="noStrike" kern="1200" cap="none" spc="0" normalizeH="0" noProof="0" dirty="0" err="1">
                <a:ln>
                  <a:noFill/>
                </a:ln>
                <a:solidFill>
                  <a:sysClr val="windowText" lastClr="000000"/>
                </a:solidFill>
                <a:effectLst/>
                <a:uLnTx/>
                <a:uFillTx/>
                <a:latin typeface="Arial" panose="020B0604020202020204" pitchFamily="34" charset="0"/>
                <a:ea typeface="Arial-Rounded" panose="020B0500000000000000" pitchFamily="34" charset="0"/>
                <a:cs typeface="Arial" panose="020B0604020202020204" pitchFamily="34" charset="0"/>
              </a:rPr>
              <a:t>chuyện</a:t>
            </a:r>
            <a:endPar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263216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B500B1-7686-40A3-AD35-19DF0AE7A6B5}"/>
              </a:ext>
            </a:extLst>
          </p:cNvPr>
          <p:cNvPicPr>
            <a:picLocks noChangeAspect="1"/>
          </p:cNvPicPr>
          <p:nvPr/>
        </p:nvPicPr>
        <p:blipFill>
          <a:blip r:embed="rId3"/>
          <a:stretch>
            <a:fillRect/>
          </a:stretch>
        </p:blipFill>
        <p:spPr>
          <a:xfrm>
            <a:off x="4124179" y="1413298"/>
            <a:ext cx="7541406" cy="2402032"/>
          </a:xfrm>
          <a:prstGeom prst="rect">
            <a:avLst/>
          </a:prstGeom>
        </p:spPr>
      </p:pic>
    </p:spTree>
    <p:extLst>
      <p:ext uri="{BB962C8B-B14F-4D97-AF65-F5344CB8AC3E}">
        <p14:creationId xmlns:p14="http://schemas.microsoft.com/office/powerpoint/2010/main" val="1660471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6" descr="7">
            <a:extLst>
              <a:ext uri="{FF2B5EF4-FFF2-40B4-BE49-F238E27FC236}">
                <a16:creationId xmlns:a16="http://schemas.microsoft.com/office/drawing/2014/main" id="{B814E496-BB6A-1CA1-5D08-B838751C76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62363" y="1065810"/>
            <a:ext cx="948367" cy="1367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1">
            <a:extLst>
              <a:ext uri="{FF2B5EF4-FFF2-40B4-BE49-F238E27FC236}">
                <a16:creationId xmlns:a16="http://schemas.microsoft.com/office/drawing/2014/main" id="{0F4B1CD7-385D-BD04-A0C9-D0073C76465B}"/>
              </a:ext>
            </a:extLst>
          </p:cNvPr>
          <p:cNvSpPr/>
          <p:nvPr/>
        </p:nvSpPr>
        <p:spPr>
          <a:xfrm>
            <a:off x="4292426" y="1150715"/>
            <a:ext cx="3607148" cy="51402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YÊU CẦU CẦN ĐẠT:</a:t>
            </a:r>
          </a:p>
        </p:txBody>
      </p:sp>
      <p:pic>
        <p:nvPicPr>
          <p:cNvPr id="4" name="图片 71686" descr="11">
            <a:extLst>
              <a:ext uri="{FF2B5EF4-FFF2-40B4-BE49-F238E27FC236}">
                <a16:creationId xmlns:a16="http://schemas.microsoft.com/office/drawing/2014/main" id="{F4FE1DE9-0442-051E-BDE5-C339FCF62BA8}"/>
              </a:ext>
            </a:extLst>
          </p:cNvPr>
          <p:cNvPicPr>
            <a:picLocks noChangeAspect="1"/>
          </p:cNvPicPr>
          <p:nvPr/>
        </p:nvPicPr>
        <p:blipFill>
          <a:blip r:embed="rId4"/>
          <a:stretch>
            <a:fillRect/>
          </a:stretch>
        </p:blipFill>
        <p:spPr>
          <a:xfrm>
            <a:off x="1444060" y="4322613"/>
            <a:ext cx="6957052" cy="1180414"/>
          </a:xfrm>
          <a:prstGeom prst="rect">
            <a:avLst/>
          </a:prstGeom>
          <a:noFill/>
          <a:ln w="9525">
            <a:noFill/>
          </a:ln>
        </p:spPr>
      </p:pic>
      <p:pic>
        <p:nvPicPr>
          <p:cNvPr id="5" name="图片 71688" descr="9">
            <a:extLst>
              <a:ext uri="{FF2B5EF4-FFF2-40B4-BE49-F238E27FC236}">
                <a16:creationId xmlns:a16="http://schemas.microsoft.com/office/drawing/2014/main" id="{9BF0F2AE-F725-61BC-975D-E2CDA9FCB745}"/>
              </a:ext>
            </a:extLst>
          </p:cNvPr>
          <p:cNvPicPr>
            <a:picLocks noChangeAspect="1"/>
          </p:cNvPicPr>
          <p:nvPr/>
        </p:nvPicPr>
        <p:blipFill>
          <a:blip r:embed="rId5"/>
          <a:stretch>
            <a:fillRect/>
          </a:stretch>
        </p:blipFill>
        <p:spPr>
          <a:xfrm>
            <a:off x="2359231" y="1942789"/>
            <a:ext cx="7903132" cy="1140552"/>
          </a:xfrm>
          <a:prstGeom prst="rect">
            <a:avLst/>
          </a:prstGeom>
          <a:noFill/>
          <a:ln w="9525">
            <a:noFill/>
          </a:ln>
        </p:spPr>
      </p:pic>
      <p:pic>
        <p:nvPicPr>
          <p:cNvPr id="6" name="图片 71689" descr="10">
            <a:extLst>
              <a:ext uri="{FF2B5EF4-FFF2-40B4-BE49-F238E27FC236}">
                <a16:creationId xmlns:a16="http://schemas.microsoft.com/office/drawing/2014/main" id="{FFD513BA-9BFD-886C-23FC-C5862ED56CDF}"/>
              </a:ext>
            </a:extLst>
          </p:cNvPr>
          <p:cNvPicPr>
            <a:picLocks noChangeAspect="1"/>
          </p:cNvPicPr>
          <p:nvPr/>
        </p:nvPicPr>
        <p:blipFill>
          <a:blip r:embed="rId6"/>
          <a:stretch>
            <a:fillRect/>
          </a:stretch>
        </p:blipFill>
        <p:spPr>
          <a:xfrm>
            <a:off x="1934579" y="3138281"/>
            <a:ext cx="7720060" cy="1180414"/>
          </a:xfrm>
          <a:prstGeom prst="rect">
            <a:avLst/>
          </a:prstGeom>
          <a:noFill/>
          <a:ln w="9525">
            <a:noFill/>
          </a:ln>
        </p:spPr>
      </p:pic>
      <p:sp>
        <p:nvSpPr>
          <p:cNvPr id="7" name="TextBox 6">
            <a:extLst>
              <a:ext uri="{FF2B5EF4-FFF2-40B4-BE49-F238E27FC236}">
                <a16:creationId xmlns:a16="http://schemas.microsoft.com/office/drawing/2014/main" id="{41C150DB-EFDC-F8D7-6887-EB9CA4537932}"/>
              </a:ext>
            </a:extLst>
          </p:cNvPr>
          <p:cNvSpPr txBox="1"/>
          <p:nvPr/>
        </p:nvSpPr>
        <p:spPr>
          <a:xfrm>
            <a:off x="3121231" y="2070227"/>
            <a:ext cx="6867999" cy="707886"/>
          </a:xfrm>
          <a:prstGeom prst="rect">
            <a:avLst/>
          </a:prstGeom>
          <a:noFill/>
        </p:spPr>
        <p:txBody>
          <a:bodyPr wrap="square" rtlCol="0">
            <a:spAutoFit/>
          </a:bodyPr>
          <a:lstStyle/>
          <a:p>
            <a:r>
              <a:rPr lang="en-US" sz="2000" dirty="0" err="1">
                <a:solidFill>
                  <a:srgbClr val="0000FF"/>
                </a:solidFill>
                <a:latin typeface="Arial" panose="020B0604020202020204" pitchFamily="34" charset="0"/>
                <a:cs typeface="Arial" panose="020B0604020202020204" pitchFamily="34" charset="0"/>
              </a:rPr>
              <a:t>Đọc</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đúng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và</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rõ</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ràng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bài</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Cóc</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kiện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trời</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biết</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ngắt</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nghỉ</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hơi</a:t>
            </a:r>
            <a:r>
              <a:rPr lang="en-US" sz="2000" dirty="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đúng</a:t>
            </a:r>
            <a:r>
              <a:rPr lang="vi-VN" sz="2000" dirty="0">
                <a:solidFill>
                  <a:srgbClr val="0000FF"/>
                </a:solidFill>
                <a:latin typeface="Arial" panose="020B0604020202020204" pitchFamily="34" charset="0"/>
                <a:cs typeface="Arial" panose="020B0604020202020204" pitchFamily="34" charset="0"/>
              </a:rPr>
              <a:t> </a:t>
            </a:r>
            <a:r>
              <a:rPr lang="nl-NL" sz="2000" dirty="0" smtClean="0">
                <a:solidFill>
                  <a:srgbClr val="0000FF"/>
                </a:solidFill>
                <a:latin typeface="Arial" panose="020B0604020202020204" pitchFamily="34" charset="0"/>
                <a:cs typeface="Arial" panose="020B0604020202020204" pitchFamily="34" charset="0"/>
              </a:rPr>
              <a:t>ngữ </a:t>
            </a:r>
            <a:r>
              <a:rPr lang="nl-NL" sz="2000" dirty="0">
                <a:solidFill>
                  <a:srgbClr val="0000FF"/>
                </a:solidFill>
                <a:latin typeface="Arial" panose="020B0604020202020204" pitchFamily="34" charset="0"/>
                <a:cs typeface="Arial" panose="020B0604020202020204" pitchFamily="34" charset="0"/>
              </a:rPr>
              <a:t>điệu phù hợp với lời nói của mỗi nhân vật</a:t>
            </a:r>
            <a:endParaRPr lang="en-US" sz="2000" dirty="0">
              <a:solidFill>
                <a:srgbClr val="0000FF"/>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4C8A241-0B5C-6CB9-FF35-45D345865319}"/>
              </a:ext>
            </a:extLst>
          </p:cNvPr>
          <p:cNvSpPr txBox="1"/>
          <p:nvPr/>
        </p:nvSpPr>
        <p:spPr>
          <a:xfrm>
            <a:off x="2722725" y="3304960"/>
            <a:ext cx="6540028" cy="707886"/>
          </a:xfrm>
          <a:prstGeom prst="rect">
            <a:avLst/>
          </a:prstGeom>
          <a:noFill/>
        </p:spPr>
        <p:txBody>
          <a:bodyPr wrap="square" rtlCol="0">
            <a:spAutoFit/>
          </a:bodyPr>
          <a:lstStyle/>
          <a:p>
            <a:r>
              <a:rPr lang="vi-VN" altLang="zh-CN" sz="2000" dirty="0" err="1">
                <a:solidFill>
                  <a:srgbClr val="0000FF"/>
                </a:solidFill>
                <a:cs typeface="Arial" panose="020B0604020202020204" pitchFamily="34" charset="0"/>
              </a:rPr>
              <a:t>Trả</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lời</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được</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các</a:t>
            </a:r>
            <a:r>
              <a:rPr lang="vi-VN" altLang="zh-CN" sz="2000" dirty="0">
                <a:solidFill>
                  <a:srgbClr val="0000FF"/>
                </a:solidFill>
                <a:cs typeface="Arial" panose="020B0604020202020204" pitchFamily="34" charset="0"/>
              </a:rPr>
              <a:t> câu </a:t>
            </a:r>
            <a:r>
              <a:rPr lang="vi-VN" altLang="zh-CN" sz="2000" dirty="0" err="1">
                <a:solidFill>
                  <a:srgbClr val="0000FF"/>
                </a:solidFill>
                <a:cs typeface="Arial" panose="020B0604020202020204" pitchFamily="34" charset="0"/>
              </a:rPr>
              <a:t>hỏi</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của</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bài</a:t>
            </a:r>
            <a:r>
              <a:rPr lang="en-US" sz="2000" dirty="0">
                <a:solidFill>
                  <a:srgbClr val="0000FF"/>
                </a:solidFill>
                <a:cs typeface="Arial" panose="020B0604020202020204" pitchFamily="34" charset="0"/>
              </a:rPr>
              <a:t>. </a:t>
            </a:r>
            <a:r>
              <a:rPr lang="vi-VN" altLang="zh-CN" sz="2000" dirty="0" err="1">
                <a:solidFill>
                  <a:srgbClr val="0000FF"/>
                </a:solidFill>
                <a:latin typeface="Arial" panose="020B0604020202020204" pitchFamily="34" charset="0"/>
                <a:cs typeface="Arial" panose="020B0604020202020204" pitchFamily="34" charset="0"/>
              </a:rPr>
              <a:t>Hiểu</a:t>
            </a:r>
            <a:r>
              <a:rPr lang="en-US" altLang="zh-CN" sz="2000" dirty="0">
                <a:solidFill>
                  <a:srgbClr val="0000FF"/>
                </a:solidFill>
                <a:latin typeface="Arial" panose="020B0604020202020204" pitchFamily="34" charset="0"/>
                <a:cs typeface="Arial" panose="020B0604020202020204" pitchFamily="34" charset="0"/>
              </a:rPr>
              <a:t> </a:t>
            </a:r>
            <a:r>
              <a:rPr lang="en-US" altLang="zh-CN" sz="2000" dirty="0" err="1">
                <a:solidFill>
                  <a:srgbClr val="0000FF"/>
                </a:solidFill>
                <a:latin typeface="Arial" panose="020B0604020202020204" pitchFamily="34" charset="0"/>
                <a:cs typeface="Arial" panose="020B0604020202020204" pitchFamily="34" charset="0"/>
              </a:rPr>
              <a:t>được</a:t>
            </a:r>
            <a:r>
              <a:rPr lang="vi-VN" altLang="zh-CN" sz="2000" dirty="0">
                <a:solidFill>
                  <a:srgbClr val="0000FF"/>
                </a:solidFill>
                <a:latin typeface="Arial" panose="020B0604020202020204" pitchFamily="34" charset="0"/>
                <a:cs typeface="Arial" panose="020B0604020202020204" pitchFamily="34" charset="0"/>
              </a:rPr>
              <a:t> nội </a:t>
            </a:r>
            <a:r>
              <a:rPr lang="vi-VN" altLang="zh-CN" sz="2000" dirty="0">
                <a:solidFill>
                  <a:srgbClr val="0000FF"/>
                </a:solidFill>
                <a:cs typeface="Arial" panose="020B0604020202020204" pitchFamily="34" charset="0"/>
              </a:rPr>
              <a:t>dung </a:t>
            </a:r>
            <a:r>
              <a:rPr lang="en-US" altLang="zh-CN" sz="2000" dirty="0" err="1">
                <a:solidFill>
                  <a:srgbClr val="0000FF"/>
                </a:solidFill>
                <a:latin typeface="Arial" panose="020B0604020202020204" pitchFamily="34" charset="0"/>
                <a:cs typeface="Arial" panose="020B0604020202020204" pitchFamily="34" charset="0"/>
              </a:rPr>
              <a:t>và</a:t>
            </a:r>
            <a:r>
              <a:rPr lang="en-US" altLang="zh-CN" sz="2000" dirty="0">
                <a:solidFill>
                  <a:srgbClr val="0000FF"/>
                </a:solidFill>
                <a:latin typeface="Arial" panose="020B0604020202020204" pitchFamily="34" charset="0"/>
                <a:cs typeface="Arial" panose="020B0604020202020204" pitchFamily="34" charset="0"/>
              </a:rPr>
              <a:t> ý </a:t>
            </a:r>
            <a:r>
              <a:rPr lang="en-US" altLang="zh-CN" sz="2000" dirty="0" err="1">
                <a:solidFill>
                  <a:srgbClr val="0000FF"/>
                </a:solidFill>
                <a:latin typeface="Arial" panose="020B0604020202020204" pitchFamily="34" charset="0"/>
                <a:cs typeface="Arial" panose="020B0604020202020204" pitchFamily="34" charset="0"/>
              </a:rPr>
              <a:t>nghĩa</a:t>
            </a:r>
            <a:r>
              <a:rPr lang="en-US" altLang="zh-CN" sz="2000" dirty="0">
                <a:solidFill>
                  <a:srgbClr val="0000FF"/>
                </a:solidFill>
                <a:latin typeface="Arial" panose="020B0604020202020204" pitchFamily="34" charset="0"/>
                <a:cs typeface="Arial" panose="020B0604020202020204" pitchFamily="34" charset="0"/>
              </a:rPr>
              <a:t> </a:t>
            </a:r>
            <a:r>
              <a:rPr lang="en-US" altLang="zh-CN" sz="2000" dirty="0" err="1">
                <a:solidFill>
                  <a:srgbClr val="0000FF"/>
                </a:solidFill>
                <a:latin typeface="Arial" panose="020B0604020202020204" pitchFamily="34" charset="0"/>
                <a:cs typeface="Arial" panose="020B0604020202020204" pitchFamily="34" charset="0"/>
              </a:rPr>
              <a:t>của</a:t>
            </a:r>
            <a:r>
              <a:rPr lang="en-US" altLang="zh-CN" sz="2000" dirty="0">
                <a:solidFill>
                  <a:srgbClr val="0000FF"/>
                </a:solidFill>
                <a:latin typeface="Arial" panose="020B0604020202020204" pitchFamily="34" charset="0"/>
                <a:cs typeface="Arial" panose="020B0604020202020204" pitchFamily="34" charset="0"/>
              </a:rPr>
              <a:t> </a:t>
            </a:r>
            <a:r>
              <a:rPr lang="en-US" altLang="zh-CN" sz="2000" dirty="0" err="1">
                <a:solidFill>
                  <a:srgbClr val="0000FF"/>
                </a:solidFill>
                <a:latin typeface="Arial" panose="020B0604020202020204" pitchFamily="34" charset="0"/>
                <a:cs typeface="Arial" panose="020B0604020202020204" pitchFamily="34" charset="0"/>
              </a:rPr>
              <a:t>bài</a:t>
            </a:r>
            <a:endParaRPr lang="zh-CN" altLang="en-US" sz="2000" dirty="0">
              <a:solidFill>
                <a:srgbClr val="0000FF"/>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A71BA7E-02A7-8ADC-AA94-3AA530300289}"/>
              </a:ext>
            </a:extLst>
          </p:cNvPr>
          <p:cNvSpPr/>
          <p:nvPr/>
        </p:nvSpPr>
        <p:spPr>
          <a:xfrm>
            <a:off x="2232453" y="4485374"/>
            <a:ext cx="5964995" cy="707886"/>
          </a:xfrm>
          <a:prstGeom prst="rect">
            <a:avLst/>
          </a:prstGeom>
        </p:spPr>
        <p:txBody>
          <a:bodyPr wrap="square">
            <a:spAutoFit/>
          </a:bodyPr>
          <a:lstStyle/>
          <a:p>
            <a:r>
              <a:rPr lang="en-US" sz="2000" dirty="0" err="1">
                <a:solidFill>
                  <a:srgbClr val="0000FF"/>
                </a:solidFill>
                <a:latin typeface="Arial" panose="020B0604020202020204" pitchFamily="34" charset="0"/>
                <a:cs typeface="Arial" panose="020B0604020202020204" pitchFamily="34" charset="0"/>
              </a:rPr>
              <a:t>Dựa</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vào</a:t>
            </a:r>
            <a:r>
              <a:rPr lang="nl-NL" sz="2000" dirty="0">
                <a:solidFill>
                  <a:srgbClr val="0000FF"/>
                </a:solidFill>
                <a:latin typeface="Arial" panose="020B0604020202020204" pitchFamily="34" charset="0"/>
                <a:cs typeface="Arial" panose="020B0604020202020204" pitchFamily="34" charset="0"/>
              </a:rPr>
              <a:t> tranh minh họa kể lại được câu chuyện Cóc kiện Trời</a:t>
            </a:r>
            <a:endParaRPr lang="en-US" sz="2000" dirty="0">
              <a:solidFill>
                <a:srgbClr val="0000FF"/>
              </a:solidFill>
              <a:latin typeface="Arial" panose="020B0604020202020204" pitchFamily="34" charset="0"/>
              <a:cs typeface="Arial" panose="020B0604020202020204" pitchFamily="34" charset="0"/>
            </a:endParaRPr>
          </a:p>
        </p:txBody>
      </p:sp>
      <p:sp>
        <p:nvSpPr>
          <p:cNvPr id="10" name="Flowchart: Connector 9">
            <a:extLst>
              <a:ext uri="{FF2B5EF4-FFF2-40B4-BE49-F238E27FC236}">
                <a16:creationId xmlns:a16="http://schemas.microsoft.com/office/drawing/2014/main" id="{B391D491-0039-F473-16FC-7C3E8C8F9E48}"/>
              </a:ext>
            </a:extLst>
          </p:cNvPr>
          <p:cNvSpPr/>
          <p:nvPr/>
        </p:nvSpPr>
        <p:spPr>
          <a:xfrm>
            <a:off x="2232453" y="2070227"/>
            <a:ext cx="762000" cy="685800"/>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1</a:t>
            </a:r>
          </a:p>
        </p:txBody>
      </p:sp>
      <p:sp>
        <p:nvSpPr>
          <p:cNvPr id="11" name="Flowchart: Connector 10">
            <a:extLst>
              <a:ext uri="{FF2B5EF4-FFF2-40B4-BE49-F238E27FC236}">
                <a16:creationId xmlns:a16="http://schemas.microsoft.com/office/drawing/2014/main" id="{6BF16179-8461-1F7C-3B2F-02374960F017}"/>
              </a:ext>
            </a:extLst>
          </p:cNvPr>
          <p:cNvSpPr/>
          <p:nvPr/>
        </p:nvSpPr>
        <p:spPr>
          <a:xfrm>
            <a:off x="1764243" y="3264989"/>
            <a:ext cx="762000" cy="712362"/>
          </a:xfrm>
          <a:prstGeom prst="flowChartConnector">
            <a:avLst/>
          </a:prstGeom>
          <a:solidFill>
            <a:srgbClr val="F1C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2</a:t>
            </a:r>
          </a:p>
        </p:txBody>
      </p:sp>
      <p:sp>
        <p:nvSpPr>
          <p:cNvPr id="12" name="Flowchart: Connector 11">
            <a:extLst>
              <a:ext uri="{FF2B5EF4-FFF2-40B4-BE49-F238E27FC236}">
                <a16:creationId xmlns:a16="http://schemas.microsoft.com/office/drawing/2014/main" id="{0BBBE5CA-388A-1F79-C022-D58D28A8B240}"/>
              </a:ext>
            </a:extLst>
          </p:cNvPr>
          <p:cNvSpPr/>
          <p:nvPr/>
        </p:nvSpPr>
        <p:spPr>
          <a:xfrm>
            <a:off x="1116448" y="4402288"/>
            <a:ext cx="762000" cy="72461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33752485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8CFB5C-77F2-449A-8AEB-6FB878429CD6}"/>
              </a:ext>
            </a:extLst>
          </p:cNvPr>
          <p:cNvPicPr>
            <a:picLocks noChangeAspect="1"/>
          </p:cNvPicPr>
          <p:nvPr/>
        </p:nvPicPr>
        <p:blipFill>
          <a:blip r:embed="rId3"/>
          <a:stretch>
            <a:fillRect/>
          </a:stretch>
        </p:blipFill>
        <p:spPr>
          <a:xfrm>
            <a:off x="875270" y="816660"/>
            <a:ext cx="10250916" cy="5694954"/>
          </a:xfrm>
          <a:prstGeom prst="rect">
            <a:avLst/>
          </a:prstGeom>
        </p:spPr>
      </p:pic>
    </p:spTree>
    <p:extLst>
      <p:ext uri="{BB962C8B-B14F-4D97-AF65-F5344CB8AC3E}">
        <p14:creationId xmlns:p14="http://schemas.microsoft.com/office/powerpoint/2010/main" val="214879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A142E9B-14C9-47FD-A8A8-126D04909B57}"/>
              </a:ext>
            </a:extLst>
          </p:cNvPr>
          <p:cNvGrpSpPr/>
          <p:nvPr/>
        </p:nvGrpSpPr>
        <p:grpSpPr>
          <a:xfrm>
            <a:off x="2500141" y="-447177"/>
            <a:ext cx="6786584" cy="1754326"/>
            <a:chOff x="3588005" y="0"/>
            <a:chExt cx="5866667" cy="1760478"/>
          </a:xfrm>
        </p:grpSpPr>
        <p:sp>
          <p:nvSpPr>
            <p:cNvPr id="19" name="Freeform 43">
              <a:extLst>
                <a:ext uri="{FF2B5EF4-FFF2-40B4-BE49-F238E27FC236}">
                  <a16:creationId xmlns:a16="http://schemas.microsoft.com/office/drawing/2014/main" id="{A7963FF5-E372-496C-87AA-C33466FA2EF5}"/>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20" name="Straight Connector 19">
              <a:extLst>
                <a:ext uri="{FF2B5EF4-FFF2-40B4-BE49-F238E27FC236}">
                  <a16:creationId xmlns:a16="http://schemas.microsoft.com/office/drawing/2014/main" id="{D9F9A20B-9A7F-4861-9BF5-A44BE1A1A2BE}"/>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4B7A291-71D4-40B4-A57E-63FF552A77C5}"/>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23" name="图片 9">
            <a:extLst>
              <a:ext uri="{FF2B5EF4-FFF2-40B4-BE49-F238E27FC236}">
                <a16:creationId xmlns:a16="http://schemas.microsoft.com/office/drawing/2014/main" id="{35754959-897F-48CE-B6F3-84DDEDDB50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24" name="图片 14">
            <a:extLst>
              <a:ext uri="{FF2B5EF4-FFF2-40B4-BE49-F238E27FC236}">
                <a16:creationId xmlns:a16="http://schemas.microsoft.com/office/drawing/2014/main" id="{13908372-DFF1-4FBA-9DF1-7B4F7E8338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25" name="TextBox 28">
            <a:extLst>
              <a:ext uri="{FF2B5EF4-FFF2-40B4-BE49-F238E27FC236}">
                <a16:creationId xmlns:a16="http://schemas.microsoft.com/office/drawing/2014/main" id="{C98EC7A8-EE19-416C-9B2F-2C5D85732358}"/>
              </a:ext>
            </a:extLst>
          </p:cNvPr>
          <p:cNvSpPr txBox="1"/>
          <p:nvPr/>
        </p:nvSpPr>
        <p:spPr>
          <a:xfrm>
            <a:off x="4453173" y="4843402"/>
            <a:ext cx="3062569" cy="2014597"/>
          </a:xfrm>
          <a:prstGeom prst="cloud">
            <a:avLst/>
          </a:prstGeom>
          <a:solidFill>
            <a:schemeClr val="bg1"/>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sp>
        <p:nvSpPr>
          <p:cNvPr id="26" name="TextBox 28">
            <a:extLst>
              <a:ext uri="{FF2B5EF4-FFF2-40B4-BE49-F238E27FC236}">
                <a16:creationId xmlns:a16="http://schemas.microsoft.com/office/drawing/2014/main" id="{1527BA9C-8D9E-45B3-88CD-1A29C44FD104}"/>
              </a:ext>
            </a:extLst>
          </p:cNvPr>
          <p:cNvSpPr txBox="1"/>
          <p:nvPr/>
        </p:nvSpPr>
        <p:spPr>
          <a:xfrm>
            <a:off x="8264626" y="1684254"/>
            <a:ext cx="3161025" cy="2014597"/>
          </a:xfrm>
          <a:prstGeom prst="cloud">
            <a:avLst/>
          </a:prstGeom>
          <a:solidFill>
            <a:srgbClr val="FFE2AF"/>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27" name="TextBox 28">
            <a:extLst>
              <a:ext uri="{FF2B5EF4-FFF2-40B4-BE49-F238E27FC236}">
                <a16:creationId xmlns:a16="http://schemas.microsoft.com/office/drawing/2014/main" id="{18FE5D5C-14E3-49E2-AD9E-A99C10BF9FE9}"/>
              </a:ext>
            </a:extLst>
          </p:cNvPr>
          <p:cNvSpPr txBox="1"/>
          <p:nvPr/>
        </p:nvSpPr>
        <p:spPr>
          <a:xfrm>
            <a:off x="1316621" y="1806525"/>
            <a:ext cx="2313101" cy="2014597"/>
          </a:xfrm>
          <a:prstGeom prst="cloud">
            <a:avLst/>
          </a:prstGeom>
          <a:solidFill>
            <a:srgbClr val="C5FE8C"/>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28" name="Picture 4" descr="Check out Arrow icon created by 4B Icons | Graphic design posters, Mini  drawings, Desktop wallpaper art">
            <a:extLst>
              <a:ext uri="{FF2B5EF4-FFF2-40B4-BE49-F238E27FC236}">
                <a16:creationId xmlns:a16="http://schemas.microsoft.com/office/drawing/2014/main" id="{464CCE94-560D-4861-9B36-324FB05AFF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Check out Arrow icon created by 4B Icons | Graphic design posters, Mini  drawings, Desktop wallpaper art">
            <a:extLst>
              <a:ext uri="{FF2B5EF4-FFF2-40B4-BE49-F238E27FC236}">
                <a16:creationId xmlns:a16="http://schemas.microsoft.com/office/drawing/2014/main" id="{6BFDB61C-1DEA-47AD-9306-C56A98E26F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Check out Arrow icon created by 4B Icons | Graphic design posters, Mini  drawings, Desktop wallpaper art">
            <a:extLst>
              <a:ext uri="{FF2B5EF4-FFF2-40B4-BE49-F238E27FC236}">
                <a16:creationId xmlns:a16="http://schemas.microsoft.com/office/drawing/2014/main" id="{44008E5A-F340-4D5C-9933-A89B290A63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863A929F-17A9-4ED3-BBE7-60268CF2112C}"/>
              </a:ext>
            </a:extLst>
          </p:cNvPr>
          <p:cNvPicPr>
            <a:picLocks noChangeAspect="1"/>
          </p:cNvPicPr>
          <p:nvPr/>
        </p:nvPicPr>
        <p:blipFill>
          <a:blip r:embed="rId5"/>
          <a:stretch>
            <a:fillRect/>
          </a:stretch>
        </p:blipFill>
        <p:spPr>
          <a:xfrm>
            <a:off x="3258165" y="254239"/>
            <a:ext cx="5442770" cy="1042455"/>
          </a:xfrm>
          <a:prstGeom prst="rect">
            <a:avLst/>
          </a:prstGeom>
        </p:spPr>
      </p:pic>
      <p:pic>
        <p:nvPicPr>
          <p:cNvPr id="2" name="Picture 1">
            <a:extLst>
              <a:ext uri="{FF2B5EF4-FFF2-40B4-BE49-F238E27FC236}">
                <a16:creationId xmlns:a16="http://schemas.microsoft.com/office/drawing/2014/main" id="{48FBFE30-20DD-E8A9-340C-278BE895D3C4}"/>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548560" y="1213646"/>
            <a:ext cx="2861980" cy="3506750"/>
          </a:xfrm>
          <a:prstGeom prst="rect">
            <a:avLst/>
          </a:prstGeom>
        </p:spPr>
      </p:pic>
    </p:spTree>
    <p:extLst>
      <p:ext uri="{BB962C8B-B14F-4D97-AF65-F5344CB8AC3E}">
        <p14:creationId xmlns:p14="http://schemas.microsoft.com/office/powerpoint/2010/main" val="173219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50000">
                                          <p:cBhvr additive="base">
                                            <p:cTn id="7" dur="75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250"/>
                                            <p:tgtEl>
                                              <p:spTgt spid="24"/>
                                            </p:tgtEl>
                                          </p:cBhvr>
                                        </p:animEffect>
                                        <p:anim calcmode="lin" valueType="num">
                                          <p:cBhvr>
                                            <p:cTn id="12" dur="1250" fill="hold"/>
                                            <p:tgtEl>
                                              <p:spTgt spid="24"/>
                                            </p:tgtEl>
                                            <p:attrNameLst>
                                              <p:attrName>ppt_x</p:attrName>
                                            </p:attrNameLst>
                                          </p:cBhvr>
                                          <p:tavLst>
                                            <p:tav tm="0">
                                              <p:val>
                                                <p:strVal val="#ppt_x"/>
                                              </p:val>
                                            </p:tav>
                                            <p:tav tm="100000">
                                              <p:val>
                                                <p:strVal val="#ppt_x"/>
                                              </p:val>
                                            </p:tav>
                                          </p:tavLst>
                                        </p:anim>
                                        <p:anim calcmode="lin" valueType="num">
                                          <p:cBhvr>
                                            <p:cTn id="13" dur="1250" fill="hold"/>
                                            <p:tgtEl>
                                              <p:spTgt spid="2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250"/>
                                            <p:tgtEl>
                                              <p:spTgt spid="23"/>
                                            </p:tgtEl>
                                          </p:cBhvr>
                                        </p:animEffect>
                                        <p:anim calcmode="lin" valueType="num">
                                          <p:cBhvr>
                                            <p:cTn id="17" dur="1250" fill="hold"/>
                                            <p:tgtEl>
                                              <p:spTgt spid="23"/>
                                            </p:tgtEl>
                                            <p:attrNameLst>
                                              <p:attrName>ppt_x</p:attrName>
                                            </p:attrNameLst>
                                          </p:cBhvr>
                                          <p:tavLst>
                                            <p:tav tm="0">
                                              <p:val>
                                                <p:strVal val="#ppt_x"/>
                                              </p:val>
                                            </p:tav>
                                            <p:tav tm="100000">
                                              <p:val>
                                                <p:strVal val="#ppt_x"/>
                                              </p:val>
                                            </p:tav>
                                          </p:tavLst>
                                        </p:anim>
                                        <p:anim calcmode="lin" valueType="num">
                                          <p:cBhvr>
                                            <p:cTn id="18" dur="1250" fill="hold"/>
                                            <p:tgtEl>
                                              <p:spTgt spid="23"/>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strVal val="#ppt_w*0.70"/>
                                              </p:val>
                                            </p:tav>
                                            <p:tav tm="100000">
                                              <p:val>
                                                <p:strVal val="#ppt_w"/>
                                              </p:val>
                                            </p:tav>
                                          </p:tavLst>
                                        </p:anim>
                                        <p:anim calcmode="lin" valueType="num">
                                          <p:cBhvr>
                                            <p:cTn id="23" dur="500" fill="hold"/>
                                            <p:tgtEl>
                                              <p:spTgt spid="25"/>
                                            </p:tgtEl>
                                            <p:attrNameLst>
                                              <p:attrName>ppt_h</p:attrName>
                                            </p:attrNameLst>
                                          </p:cBhvr>
                                          <p:tavLst>
                                            <p:tav tm="0">
                                              <p:val>
                                                <p:strVal val="#ppt_h"/>
                                              </p:val>
                                            </p:tav>
                                            <p:tav tm="100000">
                                              <p:val>
                                                <p:strVal val="#ppt_h"/>
                                              </p:val>
                                            </p:tav>
                                          </p:tavLst>
                                        </p:anim>
                                        <p:animEffect transition="in" filter="fade">
                                          <p:cBhvr>
                                            <p:cTn id="24" dur="500"/>
                                            <p:tgtEl>
                                              <p:spTgt spid="25"/>
                                            </p:tgtEl>
                                          </p:cBhvr>
                                        </p:animEffect>
                                      </p:childTnLst>
                                    </p:cTn>
                                  </p:par>
                                  <p:par>
                                    <p:cTn id="25" presetID="22" presetClass="entr" presetSubtype="8"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strVal val="#ppt_w*0.70"/>
                                              </p:val>
                                            </p:tav>
                                            <p:tav tm="100000">
                                              <p:val>
                                                <p:strVal val="#ppt_w"/>
                                              </p:val>
                                            </p:tav>
                                          </p:tavLst>
                                        </p:anim>
                                        <p:anim calcmode="lin" valueType="num">
                                          <p:cBhvr>
                                            <p:cTn id="32" dur="500" fill="hold"/>
                                            <p:tgtEl>
                                              <p:spTgt spid="26"/>
                                            </p:tgtEl>
                                            <p:attrNameLst>
                                              <p:attrName>ppt_h</p:attrName>
                                            </p:attrNameLst>
                                          </p:cBhvr>
                                          <p:tavLst>
                                            <p:tav tm="0">
                                              <p:val>
                                                <p:strVal val="#ppt_h"/>
                                              </p:val>
                                            </p:tav>
                                            <p:tav tm="100000">
                                              <p:val>
                                                <p:strVal val="#ppt_h"/>
                                              </p:val>
                                            </p:tav>
                                          </p:tavLst>
                                        </p:anim>
                                        <p:animEffect transition="in" filter="fade">
                                          <p:cBhvr>
                                            <p:cTn id="33" dur="500"/>
                                            <p:tgtEl>
                                              <p:spTgt spid="26"/>
                                            </p:tgtEl>
                                          </p:cBhvr>
                                        </p:animEffect>
                                      </p:childTnLst>
                                    </p:cTn>
                                  </p:par>
                                  <p:par>
                                    <p:cTn id="34" presetID="22" presetClass="entr" presetSubtype="8"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27"/>
                                            </p:tgtEl>
                                            <p:attrNameLst>
                                              <p:attrName>style.visibility</p:attrName>
                                            </p:attrNameLst>
                                          </p:cBhvr>
                                          <p:to>
                                            <p:strVal val="visible"/>
                                          </p:to>
                                        </p:set>
                                        <p:anim calcmode="lin" valueType="num">
                                          <p:cBhvr>
                                            <p:cTn id="40" dur="500" fill="hold"/>
                                            <p:tgtEl>
                                              <p:spTgt spid="27"/>
                                            </p:tgtEl>
                                            <p:attrNameLst>
                                              <p:attrName>ppt_w</p:attrName>
                                            </p:attrNameLst>
                                          </p:cBhvr>
                                          <p:tavLst>
                                            <p:tav tm="0">
                                              <p:val>
                                                <p:strVal val="#ppt_w*0.70"/>
                                              </p:val>
                                            </p:tav>
                                            <p:tav tm="100000">
                                              <p:val>
                                                <p:strVal val="#ppt_w"/>
                                              </p:val>
                                            </p:tav>
                                          </p:tavLst>
                                        </p:anim>
                                        <p:anim calcmode="lin" valueType="num">
                                          <p:cBhvr>
                                            <p:cTn id="41" dur="500" fill="hold"/>
                                            <p:tgtEl>
                                              <p:spTgt spid="27"/>
                                            </p:tgtEl>
                                            <p:attrNameLst>
                                              <p:attrName>ppt_h</p:attrName>
                                            </p:attrNameLst>
                                          </p:cBhvr>
                                          <p:tavLst>
                                            <p:tav tm="0">
                                              <p:val>
                                                <p:strVal val="#ppt_h"/>
                                              </p:val>
                                            </p:tav>
                                            <p:tav tm="100000">
                                              <p:val>
                                                <p:strVal val="#ppt_h"/>
                                              </p:val>
                                            </p:tav>
                                          </p:tavLst>
                                        </p:anim>
                                        <p:animEffect transition="in" filter="fade">
                                          <p:cBhvr>
                                            <p:cTn id="42" dur="500"/>
                                            <p:tgtEl>
                                              <p:spTgt spid="27"/>
                                            </p:tgtEl>
                                          </p:cBhvr>
                                        </p:animEffect>
                                      </p:childTnLst>
                                    </p:cTn>
                                  </p:par>
                                  <p:par>
                                    <p:cTn id="43" presetID="22" presetClass="entr" presetSubtype="8"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250"/>
                                            <p:tgtEl>
                                              <p:spTgt spid="24"/>
                                            </p:tgtEl>
                                          </p:cBhvr>
                                        </p:animEffect>
                                        <p:anim calcmode="lin" valueType="num">
                                          <p:cBhvr>
                                            <p:cTn id="12" dur="1250" fill="hold"/>
                                            <p:tgtEl>
                                              <p:spTgt spid="24"/>
                                            </p:tgtEl>
                                            <p:attrNameLst>
                                              <p:attrName>ppt_x</p:attrName>
                                            </p:attrNameLst>
                                          </p:cBhvr>
                                          <p:tavLst>
                                            <p:tav tm="0">
                                              <p:val>
                                                <p:strVal val="#ppt_x"/>
                                              </p:val>
                                            </p:tav>
                                            <p:tav tm="100000">
                                              <p:val>
                                                <p:strVal val="#ppt_x"/>
                                              </p:val>
                                            </p:tav>
                                          </p:tavLst>
                                        </p:anim>
                                        <p:anim calcmode="lin" valueType="num">
                                          <p:cBhvr>
                                            <p:cTn id="13" dur="1250" fill="hold"/>
                                            <p:tgtEl>
                                              <p:spTgt spid="2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250"/>
                                            <p:tgtEl>
                                              <p:spTgt spid="23"/>
                                            </p:tgtEl>
                                          </p:cBhvr>
                                        </p:animEffect>
                                        <p:anim calcmode="lin" valueType="num">
                                          <p:cBhvr>
                                            <p:cTn id="17" dur="1250" fill="hold"/>
                                            <p:tgtEl>
                                              <p:spTgt spid="23"/>
                                            </p:tgtEl>
                                            <p:attrNameLst>
                                              <p:attrName>ppt_x</p:attrName>
                                            </p:attrNameLst>
                                          </p:cBhvr>
                                          <p:tavLst>
                                            <p:tav tm="0">
                                              <p:val>
                                                <p:strVal val="#ppt_x"/>
                                              </p:val>
                                            </p:tav>
                                            <p:tav tm="100000">
                                              <p:val>
                                                <p:strVal val="#ppt_x"/>
                                              </p:val>
                                            </p:tav>
                                          </p:tavLst>
                                        </p:anim>
                                        <p:anim calcmode="lin" valueType="num">
                                          <p:cBhvr>
                                            <p:cTn id="18" dur="1250" fill="hold"/>
                                            <p:tgtEl>
                                              <p:spTgt spid="23"/>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strVal val="#ppt_w*0.70"/>
                                              </p:val>
                                            </p:tav>
                                            <p:tav tm="100000">
                                              <p:val>
                                                <p:strVal val="#ppt_w"/>
                                              </p:val>
                                            </p:tav>
                                          </p:tavLst>
                                        </p:anim>
                                        <p:anim calcmode="lin" valueType="num">
                                          <p:cBhvr>
                                            <p:cTn id="23" dur="500" fill="hold"/>
                                            <p:tgtEl>
                                              <p:spTgt spid="25"/>
                                            </p:tgtEl>
                                            <p:attrNameLst>
                                              <p:attrName>ppt_h</p:attrName>
                                            </p:attrNameLst>
                                          </p:cBhvr>
                                          <p:tavLst>
                                            <p:tav tm="0">
                                              <p:val>
                                                <p:strVal val="#ppt_h"/>
                                              </p:val>
                                            </p:tav>
                                            <p:tav tm="100000">
                                              <p:val>
                                                <p:strVal val="#ppt_h"/>
                                              </p:val>
                                            </p:tav>
                                          </p:tavLst>
                                        </p:anim>
                                        <p:animEffect transition="in" filter="fade">
                                          <p:cBhvr>
                                            <p:cTn id="24" dur="500"/>
                                            <p:tgtEl>
                                              <p:spTgt spid="25"/>
                                            </p:tgtEl>
                                          </p:cBhvr>
                                        </p:animEffect>
                                      </p:childTnLst>
                                    </p:cTn>
                                  </p:par>
                                  <p:par>
                                    <p:cTn id="25" presetID="22" presetClass="entr" presetSubtype="8"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strVal val="#ppt_w*0.70"/>
                                              </p:val>
                                            </p:tav>
                                            <p:tav tm="100000">
                                              <p:val>
                                                <p:strVal val="#ppt_w"/>
                                              </p:val>
                                            </p:tav>
                                          </p:tavLst>
                                        </p:anim>
                                        <p:anim calcmode="lin" valueType="num">
                                          <p:cBhvr>
                                            <p:cTn id="32" dur="500" fill="hold"/>
                                            <p:tgtEl>
                                              <p:spTgt spid="26"/>
                                            </p:tgtEl>
                                            <p:attrNameLst>
                                              <p:attrName>ppt_h</p:attrName>
                                            </p:attrNameLst>
                                          </p:cBhvr>
                                          <p:tavLst>
                                            <p:tav tm="0">
                                              <p:val>
                                                <p:strVal val="#ppt_h"/>
                                              </p:val>
                                            </p:tav>
                                            <p:tav tm="100000">
                                              <p:val>
                                                <p:strVal val="#ppt_h"/>
                                              </p:val>
                                            </p:tav>
                                          </p:tavLst>
                                        </p:anim>
                                        <p:animEffect transition="in" filter="fade">
                                          <p:cBhvr>
                                            <p:cTn id="33" dur="500"/>
                                            <p:tgtEl>
                                              <p:spTgt spid="26"/>
                                            </p:tgtEl>
                                          </p:cBhvr>
                                        </p:animEffect>
                                      </p:childTnLst>
                                    </p:cTn>
                                  </p:par>
                                  <p:par>
                                    <p:cTn id="34" presetID="22" presetClass="entr" presetSubtype="8"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27"/>
                                            </p:tgtEl>
                                            <p:attrNameLst>
                                              <p:attrName>style.visibility</p:attrName>
                                            </p:attrNameLst>
                                          </p:cBhvr>
                                          <p:to>
                                            <p:strVal val="visible"/>
                                          </p:to>
                                        </p:set>
                                        <p:anim calcmode="lin" valueType="num">
                                          <p:cBhvr>
                                            <p:cTn id="40" dur="500" fill="hold"/>
                                            <p:tgtEl>
                                              <p:spTgt spid="27"/>
                                            </p:tgtEl>
                                            <p:attrNameLst>
                                              <p:attrName>ppt_w</p:attrName>
                                            </p:attrNameLst>
                                          </p:cBhvr>
                                          <p:tavLst>
                                            <p:tav tm="0">
                                              <p:val>
                                                <p:strVal val="#ppt_w*0.70"/>
                                              </p:val>
                                            </p:tav>
                                            <p:tav tm="100000">
                                              <p:val>
                                                <p:strVal val="#ppt_w"/>
                                              </p:val>
                                            </p:tav>
                                          </p:tavLst>
                                        </p:anim>
                                        <p:anim calcmode="lin" valueType="num">
                                          <p:cBhvr>
                                            <p:cTn id="41" dur="500" fill="hold"/>
                                            <p:tgtEl>
                                              <p:spTgt spid="27"/>
                                            </p:tgtEl>
                                            <p:attrNameLst>
                                              <p:attrName>ppt_h</p:attrName>
                                            </p:attrNameLst>
                                          </p:cBhvr>
                                          <p:tavLst>
                                            <p:tav tm="0">
                                              <p:val>
                                                <p:strVal val="#ppt_h"/>
                                              </p:val>
                                            </p:tav>
                                            <p:tav tm="100000">
                                              <p:val>
                                                <p:strVal val="#ppt_h"/>
                                              </p:val>
                                            </p:tav>
                                          </p:tavLst>
                                        </p:anim>
                                        <p:animEffect transition="in" filter="fade">
                                          <p:cBhvr>
                                            <p:cTn id="42" dur="500"/>
                                            <p:tgtEl>
                                              <p:spTgt spid="27"/>
                                            </p:tgtEl>
                                          </p:cBhvr>
                                        </p:animEffect>
                                      </p:childTnLst>
                                    </p:cTn>
                                  </p:par>
                                  <p:par>
                                    <p:cTn id="43" presetID="22" presetClass="entr" presetSubtype="8"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sp>
        <p:nvSpPr>
          <p:cNvPr id="2" name="TextBox 1">
            <a:extLst>
              <a:ext uri="{FF2B5EF4-FFF2-40B4-BE49-F238E27FC236}">
                <a16:creationId xmlns:a16="http://schemas.microsoft.com/office/drawing/2014/main" id="{98E8D2BB-19D2-8563-E68A-31C2589C8F35}"/>
              </a:ext>
            </a:extLst>
          </p:cNvPr>
          <p:cNvSpPr txBox="1"/>
          <p:nvPr/>
        </p:nvSpPr>
        <p:spPr>
          <a:xfrm>
            <a:off x="71698" y="4569497"/>
            <a:ext cx="5899354" cy="2031325"/>
          </a:xfrm>
          <a:prstGeom prst="rect">
            <a:avLst/>
          </a:prstGeom>
          <a:noFill/>
        </p:spPr>
        <p:txBody>
          <a:bodyPr wrap="square" rtlCol="0">
            <a:spAutoFit/>
          </a:bodyPr>
          <a:lstStyle/>
          <a:p>
            <a:pPr algn="ctr"/>
            <a:r>
              <a:rPr lang="vi-VN" b="1" i="0"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Cóc kiện Trời</a:t>
            </a:r>
          </a:p>
          <a:p>
            <a:pPr algn="just"/>
            <a:r>
              <a:rPr lang="en-US"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vi-VN"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Ngày xưa, có một năm trời nắng hạn rất lâu, ruộng đồng nứt nẻ, cây cỏ trụi trơ, chim muông khát khô cả họng.</a:t>
            </a:r>
          </a:p>
          <a:p>
            <a:pPr algn="just"/>
            <a:r>
              <a:rPr lang="en-US"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vi-VN"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Cóc thấy nguy quá, bèn lên thiên đình kiện Trời. Dọc đường, gặp cua, gấu, cọp, ong và cáo. Tất cả đều xin đi theo.</a:t>
            </a:r>
          </a:p>
        </p:txBody>
      </p:sp>
      <p:sp>
        <p:nvSpPr>
          <p:cNvPr id="3" name="TextBox 2">
            <a:extLst>
              <a:ext uri="{FF2B5EF4-FFF2-40B4-BE49-F238E27FC236}">
                <a16:creationId xmlns:a16="http://schemas.microsoft.com/office/drawing/2014/main" id="{8F162B3A-1345-DE40-D253-8A7818323AAA}"/>
              </a:ext>
            </a:extLst>
          </p:cNvPr>
          <p:cNvSpPr txBox="1"/>
          <p:nvPr/>
        </p:nvSpPr>
        <p:spPr>
          <a:xfrm>
            <a:off x="6042750" y="-9832"/>
            <a:ext cx="6002259" cy="7017306"/>
          </a:xfrm>
          <a:prstGeom prst="rect">
            <a:avLst/>
          </a:prstGeom>
          <a:noFill/>
        </p:spPr>
        <p:txBody>
          <a:bodyPr wrap="square" rtlCol="0">
            <a:spAutoFit/>
          </a:bodyPr>
          <a:lstStyle/>
          <a:p>
            <a:pPr algn="just"/>
            <a:r>
              <a:rPr lang="vi-VN"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Đến cửa nhà Trời, chỉ thấy một cái trống to, cóc bảo:</a:t>
            </a:r>
          </a:p>
          <a:p>
            <a:pPr algn="just"/>
            <a:r>
              <a:rPr lang="en-US"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vi-VN"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Anh cua bò vào chum nước này. Cô ong đợi sau cánh cửa. Còn chị cáo, anh gấu, anh cọp thì nấp ở hai bên.</a:t>
            </a:r>
          </a:p>
          <a:p>
            <a:pPr algn="just"/>
            <a:r>
              <a:rPr lang="vi-VN" dirty="0" smtClean="0">
                <a:solidFill>
                  <a:srgbClr val="000000"/>
                </a:solidFill>
                <a:effectLst/>
                <a:latin typeface="Arial" panose="020B0604020202020204" pitchFamily="34" charset="0"/>
                <a:ea typeface="Arial-Rounded" panose="020B0500000000000000" pitchFamily="34" charset="0"/>
                <a:cs typeface="Arial" panose="020B0604020202020204" pitchFamily="34" charset="0"/>
              </a:rPr>
              <a:t>   Sắp </a:t>
            </a:r>
            <a:r>
              <a:rPr lang="vi-VN"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algn="just"/>
            <a:r>
              <a:rPr lang="en-US"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vi-VN"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Trời túng thế, đành mời cóc vào. Cóc tâu:</a:t>
            </a:r>
          </a:p>
          <a:p>
            <a:pPr algn="just"/>
            <a:r>
              <a:rPr lang="en-US"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vi-VN"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Muôn tâu Thượng đế! Đã lâu lắm rồi, trần gian không hề được một giọt nước mưa. Thượng đế cần làm mưa ngay để cứu muôn loài.</a:t>
            </a:r>
          </a:p>
          <a:p>
            <a:pPr algn="just"/>
            <a:r>
              <a:rPr lang="en-US"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vi-VN"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Trời sợ trần gian nổi loạn, dịu giọng nói:</a:t>
            </a:r>
          </a:p>
          <a:p>
            <a:pPr algn="just"/>
            <a:r>
              <a:rPr lang="en-US"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vi-VN"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Thôi, cậu hãy về đi. Ta sẽ cho mưa xuống!</a:t>
            </a:r>
          </a:p>
          <a:p>
            <a:pPr algn="just"/>
            <a:r>
              <a:rPr lang="en-US"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vi-VN"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Lại còn dặn thêm:</a:t>
            </a:r>
          </a:p>
          <a:p>
            <a:pPr algn="just"/>
            <a:r>
              <a:rPr lang="en-US"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vi-VN"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Lần sau, hễ muốn mưa, cậu chỉ cần nghiến răng báo hiệu cho ta, khỏi phải lên đây!</a:t>
            </a:r>
          </a:p>
          <a:p>
            <a:pPr algn="just"/>
            <a:r>
              <a:rPr lang="en-US"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vi-VN"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Cóc về đến trần gian thì nước đã ngập cả ruộng đồng.</a:t>
            </a:r>
          </a:p>
          <a:p>
            <a:pPr algn="just"/>
            <a:r>
              <a:rPr lang="en-US"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vi-VN"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Từ đó, hễ cóc nghiến răng là trời đổ mưa.</a:t>
            </a:r>
          </a:p>
          <a:p>
            <a:pPr algn="r"/>
            <a:r>
              <a:rPr lang="vi-VN"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(Truyện cổ Việt Nam)</a:t>
            </a:r>
          </a:p>
        </p:txBody>
      </p:sp>
      <p:grpSp>
        <p:nvGrpSpPr>
          <p:cNvPr id="9" name="Group 8">
            <a:extLst>
              <a:ext uri="{FF2B5EF4-FFF2-40B4-BE49-F238E27FC236}">
                <a16:creationId xmlns:a16="http://schemas.microsoft.com/office/drawing/2014/main" id="{93219AF2-67AB-9668-9FE2-2FD0FBDC4C86}"/>
              </a:ext>
            </a:extLst>
          </p:cNvPr>
          <p:cNvGrpSpPr/>
          <p:nvPr/>
        </p:nvGrpSpPr>
        <p:grpSpPr>
          <a:xfrm>
            <a:off x="626593" y="283870"/>
            <a:ext cx="5272761" cy="4071820"/>
            <a:chOff x="2778432" y="970903"/>
            <a:chExt cx="6045972" cy="5101423"/>
          </a:xfrm>
        </p:grpSpPr>
        <p:pic>
          <p:nvPicPr>
            <p:cNvPr id="10" name="Picture 9">
              <a:extLst>
                <a:ext uri="{FF2B5EF4-FFF2-40B4-BE49-F238E27FC236}">
                  <a16:creationId xmlns:a16="http://schemas.microsoft.com/office/drawing/2014/main" id="{654CE898-B386-03A2-1A9B-8543DB2328D6}"/>
                </a:ext>
              </a:extLst>
            </p:cNvPr>
            <p:cNvPicPr>
              <a:picLocks noChangeAspect="1"/>
            </p:cNvPicPr>
            <p:nvPr/>
          </p:nvPicPr>
          <p:blipFill>
            <a:blip r:embed="rId3"/>
            <a:stretch>
              <a:fillRect/>
            </a:stretch>
          </p:blipFill>
          <p:spPr>
            <a:xfrm>
              <a:off x="3211946" y="2722949"/>
              <a:ext cx="717578" cy="479764"/>
            </a:xfrm>
            <a:prstGeom prst="rect">
              <a:avLst/>
            </a:prstGeom>
          </p:spPr>
        </p:pic>
        <p:grpSp>
          <p:nvGrpSpPr>
            <p:cNvPr id="11" name="Group 10">
              <a:extLst>
                <a:ext uri="{FF2B5EF4-FFF2-40B4-BE49-F238E27FC236}">
                  <a16:creationId xmlns:a16="http://schemas.microsoft.com/office/drawing/2014/main" id="{6487FD6B-8496-08FE-0436-0962D2DC25E0}"/>
                </a:ext>
              </a:extLst>
            </p:cNvPr>
            <p:cNvGrpSpPr/>
            <p:nvPr/>
          </p:nvGrpSpPr>
          <p:grpSpPr>
            <a:xfrm>
              <a:off x="2778432" y="970903"/>
              <a:ext cx="6045972" cy="5101423"/>
              <a:chOff x="2778432" y="970903"/>
              <a:chExt cx="6045972" cy="5101423"/>
            </a:xfrm>
          </p:grpSpPr>
          <p:pic>
            <p:nvPicPr>
              <p:cNvPr id="16" name="Picture 15">
                <a:extLst>
                  <a:ext uri="{FF2B5EF4-FFF2-40B4-BE49-F238E27FC236}">
                    <a16:creationId xmlns:a16="http://schemas.microsoft.com/office/drawing/2014/main" id="{4A3C8DCA-141F-1DB8-8B25-C50032403A04}"/>
                  </a:ext>
                </a:extLst>
              </p:cNvPr>
              <p:cNvPicPr>
                <a:picLocks noChangeAspect="1"/>
              </p:cNvPicPr>
              <p:nvPr/>
            </p:nvPicPr>
            <p:blipFill>
              <a:blip r:embed="rId4"/>
              <a:stretch>
                <a:fillRect/>
              </a:stretch>
            </p:blipFill>
            <p:spPr>
              <a:xfrm>
                <a:off x="2778432" y="970903"/>
                <a:ext cx="6045972" cy="5101423"/>
              </a:xfrm>
              <a:prstGeom prst="rect">
                <a:avLst/>
              </a:prstGeom>
            </p:spPr>
          </p:pic>
          <p:sp>
            <p:nvSpPr>
              <p:cNvPr id="17" name="Freeform: Shape 16">
                <a:extLst>
                  <a:ext uri="{FF2B5EF4-FFF2-40B4-BE49-F238E27FC236}">
                    <a16:creationId xmlns:a16="http://schemas.microsoft.com/office/drawing/2014/main" id="{1D15F3A9-E6E8-0F95-2C92-92605BD489BA}"/>
                  </a:ext>
                </a:extLst>
              </p:cNvPr>
              <p:cNvSpPr/>
              <p:nvPr/>
            </p:nvSpPr>
            <p:spPr>
              <a:xfrm>
                <a:off x="2778432" y="970903"/>
                <a:ext cx="1118309" cy="490382"/>
              </a:xfrm>
              <a:custGeom>
                <a:avLst/>
                <a:gdLst>
                  <a:gd name="connsiteX0" fmla="*/ 35510 w 790112"/>
                  <a:gd name="connsiteY0" fmla="*/ 0 h 319596"/>
                  <a:gd name="connsiteX1" fmla="*/ 772357 w 790112"/>
                  <a:gd name="connsiteY1" fmla="*/ 0 h 319596"/>
                  <a:gd name="connsiteX2" fmla="*/ 692458 w 790112"/>
                  <a:gd name="connsiteY2" fmla="*/ 168676 h 319596"/>
                  <a:gd name="connsiteX3" fmla="*/ 790112 w 790112"/>
                  <a:gd name="connsiteY3" fmla="*/ 310718 h 319596"/>
                  <a:gd name="connsiteX4" fmla="*/ 0 w 790112"/>
                  <a:gd name="connsiteY4" fmla="*/ 319596 h 319596"/>
                  <a:gd name="connsiteX5" fmla="*/ 35510 w 790112"/>
                  <a:gd name="connsiteY5" fmla="*/ 0 h 31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0112" h="319596">
                    <a:moveTo>
                      <a:pt x="35510" y="0"/>
                    </a:moveTo>
                    <a:lnTo>
                      <a:pt x="772357" y="0"/>
                    </a:lnTo>
                    <a:lnTo>
                      <a:pt x="692458" y="168676"/>
                    </a:lnTo>
                    <a:lnTo>
                      <a:pt x="790112" y="310718"/>
                    </a:lnTo>
                    <a:lnTo>
                      <a:pt x="0" y="319596"/>
                    </a:lnTo>
                    <a:lnTo>
                      <a:pt x="35510" y="0"/>
                    </a:lnTo>
                    <a:close/>
                  </a:path>
                </a:pathLst>
              </a:custGeom>
              <a:solidFill>
                <a:srgbClr val="CAEBFC"/>
              </a:solidFill>
              <a:ln>
                <a:solidFill>
                  <a:srgbClr val="CAE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D03BB8F1-D300-CBD1-CD4E-0F469E1699DE}"/>
                  </a:ext>
                </a:extLst>
              </p:cNvPr>
              <p:cNvSpPr/>
              <p:nvPr/>
            </p:nvSpPr>
            <p:spPr>
              <a:xfrm>
                <a:off x="3186241" y="1449216"/>
                <a:ext cx="568605" cy="398238"/>
              </a:xfrm>
              <a:custGeom>
                <a:avLst/>
                <a:gdLst>
                  <a:gd name="connsiteX0" fmla="*/ 17963 w 383819"/>
                  <a:gd name="connsiteY0" fmla="*/ 44389 h 292963"/>
                  <a:gd name="connsiteX1" fmla="*/ 17963 w 383819"/>
                  <a:gd name="connsiteY1" fmla="*/ 44389 h 292963"/>
                  <a:gd name="connsiteX2" fmla="*/ 97862 w 383819"/>
                  <a:gd name="connsiteY2" fmla="*/ 26633 h 292963"/>
                  <a:gd name="connsiteX3" fmla="*/ 124495 w 383819"/>
                  <a:gd name="connsiteY3" fmla="*/ 8878 h 292963"/>
                  <a:gd name="connsiteX4" fmla="*/ 151128 w 383819"/>
                  <a:gd name="connsiteY4" fmla="*/ 0 h 292963"/>
                  <a:gd name="connsiteX5" fmla="*/ 266537 w 383819"/>
                  <a:gd name="connsiteY5" fmla="*/ 8878 h 292963"/>
                  <a:gd name="connsiteX6" fmla="*/ 293170 w 383819"/>
                  <a:gd name="connsiteY6" fmla="*/ 17756 h 292963"/>
                  <a:gd name="connsiteX7" fmla="*/ 328681 w 383819"/>
                  <a:gd name="connsiteY7" fmla="*/ 26633 h 292963"/>
                  <a:gd name="connsiteX8" fmla="*/ 373069 w 383819"/>
                  <a:gd name="connsiteY8" fmla="*/ 88777 h 292963"/>
                  <a:gd name="connsiteX9" fmla="*/ 381947 w 383819"/>
                  <a:gd name="connsiteY9" fmla="*/ 124288 h 292963"/>
                  <a:gd name="connsiteX10" fmla="*/ 355314 w 383819"/>
                  <a:gd name="connsiteY10" fmla="*/ 284086 h 292963"/>
                  <a:gd name="connsiteX11" fmla="*/ 328681 w 383819"/>
                  <a:gd name="connsiteY11" fmla="*/ 292963 h 292963"/>
                  <a:gd name="connsiteX12" fmla="*/ 302048 w 383819"/>
                  <a:gd name="connsiteY12" fmla="*/ 284086 h 292963"/>
                  <a:gd name="connsiteX13" fmla="*/ 248782 w 383819"/>
                  <a:gd name="connsiteY13" fmla="*/ 257453 h 292963"/>
                  <a:gd name="connsiteX14" fmla="*/ 17963 w 383819"/>
                  <a:gd name="connsiteY14" fmla="*/ 248575 h 292963"/>
                  <a:gd name="connsiteX15" fmla="*/ 207 w 383819"/>
                  <a:gd name="connsiteY15" fmla="*/ 195309 h 292963"/>
                  <a:gd name="connsiteX16" fmla="*/ 9085 w 383819"/>
                  <a:gd name="connsiteY16" fmla="*/ 115410 h 292963"/>
                  <a:gd name="connsiteX17" fmla="*/ 17963 w 383819"/>
                  <a:gd name="connsiteY17" fmla="*/ 44389 h 29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19" h="292963">
                    <a:moveTo>
                      <a:pt x="17963" y="44389"/>
                    </a:moveTo>
                    <a:lnTo>
                      <a:pt x="17963" y="44389"/>
                    </a:lnTo>
                    <a:cubicBezTo>
                      <a:pt x="44596" y="38470"/>
                      <a:pt x="71979" y="35261"/>
                      <a:pt x="97862" y="26633"/>
                    </a:cubicBezTo>
                    <a:cubicBezTo>
                      <a:pt x="107984" y="23259"/>
                      <a:pt x="114952" y="13650"/>
                      <a:pt x="124495" y="8878"/>
                    </a:cubicBezTo>
                    <a:cubicBezTo>
                      <a:pt x="132865" y="4693"/>
                      <a:pt x="142250" y="2959"/>
                      <a:pt x="151128" y="0"/>
                    </a:cubicBezTo>
                    <a:cubicBezTo>
                      <a:pt x="189598" y="2959"/>
                      <a:pt x="228252" y="4092"/>
                      <a:pt x="266537" y="8878"/>
                    </a:cubicBezTo>
                    <a:cubicBezTo>
                      <a:pt x="275823" y="10039"/>
                      <a:pt x="284172" y="15185"/>
                      <a:pt x="293170" y="17756"/>
                    </a:cubicBezTo>
                    <a:cubicBezTo>
                      <a:pt x="304902" y="21108"/>
                      <a:pt x="316844" y="23674"/>
                      <a:pt x="328681" y="26633"/>
                    </a:cubicBezTo>
                    <a:cubicBezTo>
                      <a:pt x="365741" y="63693"/>
                      <a:pt x="361732" y="49096"/>
                      <a:pt x="373069" y="88777"/>
                    </a:cubicBezTo>
                    <a:cubicBezTo>
                      <a:pt x="376421" y="100509"/>
                      <a:pt x="378988" y="112451"/>
                      <a:pt x="381947" y="124288"/>
                    </a:cubicBezTo>
                    <a:cubicBezTo>
                      <a:pt x="381081" y="137272"/>
                      <a:pt x="395654" y="251815"/>
                      <a:pt x="355314" y="284086"/>
                    </a:cubicBezTo>
                    <a:cubicBezTo>
                      <a:pt x="348007" y="289932"/>
                      <a:pt x="337559" y="290004"/>
                      <a:pt x="328681" y="292963"/>
                    </a:cubicBezTo>
                    <a:cubicBezTo>
                      <a:pt x="319803" y="290004"/>
                      <a:pt x="310418" y="288271"/>
                      <a:pt x="302048" y="284086"/>
                    </a:cubicBezTo>
                    <a:cubicBezTo>
                      <a:pt x="280020" y="273072"/>
                      <a:pt x="274670" y="259238"/>
                      <a:pt x="248782" y="257453"/>
                    </a:cubicBezTo>
                    <a:cubicBezTo>
                      <a:pt x="171968" y="252156"/>
                      <a:pt x="94903" y="251534"/>
                      <a:pt x="17963" y="248575"/>
                    </a:cubicBezTo>
                    <a:cubicBezTo>
                      <a:pt x="12044" y="230820"/>
                      <a:pt x="-1860" y="213910"/>
                      <a:pt x="207" y="195309"/>
                    </a:cubicBezTo>
                    <a:cubicBezTo>
                      <a:pt x="3166" y="168676"/>
                      <a:pt x="4679" y="141842"/>
                      <a:pt x="9085" y="115410"/>
                    </a:cubicBezTo>
                    <a:cubicBezTo>
                      <a:pt x="20770" y="45300"/>
                      <a:pt x="16483" y="56226"/>
                      <a:pt x="17963" y="44389"/>
                    </a:cubicBezTo>
                    <a:close/>
                  </a:path>
                </a:pathLst>
              </a:custGeom>
              <a:solidFill>
                <a:srgbClr val="CAEBFC"/>
              </a:solidFill>
              <a:ln>
                <a:solidFill>
                  <a:srgbClr val="CAE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7CF814B0-2AD6-1C38-0684-F21170486622}"/>
                  </a:ext>
                </a:extLst>
              </p:cNvPr>
              <p:cNvSpPr/>
              <p:nvPr/>
            </p:nvSpPr>
            <p:spPr>
              <a:xfrm>
                <a:off x="3843141" y="1589103"/>
                <a:ext cx="2746467" cy="1677880"/>
              </a:xfrm>
              <a:custGeom>
                <a:avLst/>
                <a:gdLst>
                  <a:gd name="connsiteX0" fmla="*/ 9768 w 2746467"/>
                  <a:gd name="connsiteY0" fmla="*/ 35511 h 1677880"/>
                  <a:gd name="connsiteX1" fmla="*/ 9768 w 2746467"/>
                  <a:gd name="connsiteY1" fmla="*/ 35511 h 1677880"/>
                  <a:gd name="connsiteX2" fmla="*/ 338242 w 2746467"/>
                  <a:gd name="connsiteY2" fmla="*/ 26633 h 1677880"/>
                  <a:gd name="connsiteX3" fmla="*/ 373752 w 2746467"/>
                  <a:gd name="connsiteY3" fmla="*/ 17755 h 1677880"/>
                  <a:gd name="connsiteX4" fmla="*/ 515795 w 2746467"/>
                  <a:gd name="connsiteY4" fmla="*/ 8878 h 1677880"/>
                  <a:gd name="connsiteX5" fmla="*/ 577939 w 2746467"/>
                  <a:gd name="connsiteY5" fmla="*/ 0 h 1677880"/>
                  <a:gd name="connsiteX6" fmla="*/ 1199376 w 2746467"/>
                  <a:gd name="connsiteY6" fmla="*/ 17755 h 1677880"/>
                  <a:gd name="connsiteX7" fmla="*/ 1439073 w 2746467"/>
                  <a:gd name="connsiteY7" fmla="*/ 35511 h 1677880"/>
                  <a:gd name="connsiteX8" fmla="*/ 1527849 w 2746467"/>
                  <a:gd name="connsiteY8" fmla="*/ 44388 h 1677880"/>
                  <a:gd name="connsiteX9" fmla="*/ 1572238 w 2746467"/>
                  <a:gd name="connsiteY9" fmla="*/ 53266 h 1677880"/>
                  <a:gd name="connsiteX10" fmla="*/ 1696525 w 2746467"/>
                  <a:gd name="connsiteY10" fmla="*/ 79899 h 1677880"/>
                  <a:gd name="connsiteX11" fmla="*/ 1749791 w 2746467"/>
                  <a:gd name="connsiteY11" fmla="*/ 97654 h 1677880"/>
                  <a:gd name="connsiteX12" fmla="*/ 1776424 w 2746467"/>
                  <a:gd name="connsiteY12" fmla="*/ 106532 h 1677880"/>
                  <a:gd name="connsiteX13" fmla="*/ 1794179 w 2746467"/>
                  <a:gd name="connsiteY13" fmla="*/ 133165 h 1677880"/>
                  <a:gd name="connsiteX14" fmla="*/ 1811935 w 2746467"/>
                  <a:gd name="connsiteY14" fmla="*/ 150920 h 1677880"/>
                  <a:gd name="connsiteX15" fmla="*/ 1820812 w 2746467"/>
                  <a:gd name="connsiteY15" fmla="*/ 177553 h 1677880"/>
                  <a:gd name="connsiteX16" fmla="*/ 1838568 w 2746467"/>
                  <a:gd name="connsiteY16" fmla="*/ 275208 h 1677880"/>
                  <a:gd name="connsiteX17" fmla="*/ 1829690 w 2746467"/>
                  <a:gd name="connsiteY17" fmla="*/ 399495 h 1677880"/>
                  <a:gd name="connsiteX18" fmla="*/ 1829690 w 2746467"/>
                  <a:gd name="connsiteY18" fmla="*/ 488272 h 1677880"/>
                  <a:gd name="connsiteX19" fmla="*/ 1918467 w 2746467"/>
                  <a:gd name="connsiteY19" fmla="*/ 514905 h 1677880"/>
                  <a:gd name="connsiteX20" fmla="*/ 2051632 w 2746467"/>
                  <a:gd name="connsiteY20" fmla="*/ 506027 h 1677880"/>
                  <a:gd name="connsiteX21" fmla="*/ 2087142 w 2746467"/>
                  <a:gd name="connsiteY21" fmla="*/ 497149 h 1677880"/>
                  <a:gd name="connsiteX22" fmla="*/ 2149286 w 2746467"/>
                  <a:gd name="connsiteY22" fmla="*/ 488272 h 1677880"/>
                  <a:gd name="connsiteX23" fmla="*/ 2273574 w 2746467"/>
                  <a:gd name="connsiteY23" fmla="*/ 479394 h 1677880"/>
                  <a:gd name="connsiteX24" fmla="*/ 2309084 w 2746467"/>
                  <a:gd name="connsiteY24" fmla="*/ 488272 h 1677880"/>
                  <a:gd name="connsiteX25" fmla="*/ 2344595 w 2746467"/>
                  <a:gd name="connsiteY25" fmla="*/ 532660 h 1677880"/>
                  <a:gd name="connsiteX26" fmla="*/ 2335717 w 2746467"/>
                  <a:gd name="connsiteY26" fmla="*/ 683580 h 1677880"/>
                  <a:gd name="connsiteX27" fmla="*/ 2264696 w 2746467"/>
                  <a:gd name="connsiteY27" fmla="*/ 701336 h 1677880"/>
                  <a:gd name="connsiteX28" fmla="*/ 2140409 w 2746467"/>
                  <a:gd name="connsiteY28" fmla="*/ 710214 h 1677880"/>
                  <a:gd name="connsiteX29" fmla="*/ 2104898 w 2746467"/>
                  <a:gd name="connsiteY29" fmla="*/ 719091 h 1677880"/>
                  <a:gd name="connsiteX30" fmla="*/ 2069387 w 2746467"/>
                  <a:gd name="connsiteY30" fmla="*/ 790113 h 1677880"/>
                  <a:gd name="connsiteX31" fmla="*/ 2042754 w 2746467"/>
                  <a:gd name="connsiteY31" fmla="*/ 843379 h 1677880"/>
                  <a:gd name="connsiteX32" fmla="*/ 2051632 w 2746467"/>
                  <a:gd name="connsiteY32" fmla="*/ 905522 h 1677880"/>
                  <a:gd name="connsiteX33" fmla="*/ 2122653 w 2746467"/>
                  <a:gd name="connsiteY33" fmla="*/ 941033 h 1677880"/>
                  <a:gd name="connsiteX34" fmla="*/ 2460005 w 2746467"/>
                  <a:gd name="connsiteY34" fmla="*/ 958788 h 1677880"/>
                  <a:gd name="connsiteX35" fmla="*/ 2495515 w 2746467"/>
                  <a:gd name="connsiteY35" fmla="*/ 967666 h 1677880"/>
                  <a:gd name="connsiteX36" fmla="*/ 2539904 w 2746467"/>
                  <a:gd name="connsiteY36" fmla="*/ 1003177 h 1677880"/>
                  <a:gd name="connsiteX37" fmla="*/ 2566537 w 2746467"/>
                  <a:gd name="connsiteY37" fmla="*/ 1056443 h 1677880"/>
                  <a:gd name="connsiteX38" fmla="*/ 2584292 w 2746467"/>
                  <a:gd name="connsiteY38" fmla="*/ 1109709 h 1677880"/>
                  <a:gd name="connsiteX39" fmla="*/ 2610925 w 2746467"/>
                  <a:gd name="connsiteY39" fmla="*/ 1162975 h 1677880"/>
                  <a:gd name="connsiteX40" fmla="*/ 2637558 w 2746467"/>
                  <a:gd name="connsiteY40" fmla="*/ 1349406 h 1677880"/>
                  <a:gd name="connsiteX41" fmla="*/ 2673069 w 2746467"/>
                  <a:gd name="connsiteY41" fmla="*/ 1393794 h 1677880"/>
                  <a:gd name="connsiteX42" fmla="*/ 2681946 w 2746467"/>
                  <a:gd name="connsiteY42" fmla="*/ 1420427 h 1677880"/>
                  <a:gd name="connsiteX43" fmla="*/ 2699702 w 2746467"/>
                  <a:gd name="connsiteY43" fmla="*/ 1438182 h 1677880"/>
                  <a:gd name="connsiteX44" fmla="*/ 2735212 w 2746467"/>
                  <a:gd name="connsiteY44" fmla="*/ 1509204 h 1677880"/>
                  <a:gd name="connsiteX45" fmla="*/ 2735212 w 2746467"/>
                  <a:gd name="connsiteY45" fmla="*/ 1615736 h 1677880"/>
                  <a:gd name="connsiteX46" fmla="*/ 2708579 w 2746467"/>
                  <a:gd name="connsiteY46" fmla="*/ 1633491 h 1677880"/>
                  <a:gd name="connsiteX47" fmla="*/ 2628680 w 2746467"/>
                  <a:gd name="connsiteY47" fmla="*/ 1660124 h 1677880"/>
                  <a:gd name="connsiteX48" fmla="*/ 2602047 w 2746467"/>
                  <a:gd name="connsiteY48" fmla="*/ 1669002 h 1677880"/>
                  <a:gd name="connsiteX49" fmla="*/ 2575414 w 2746467"/>
                  <a:gd name="connsiteY49" fmla="*/ 1677880 h 1677880"/>
                  <a:gd name="connsiteX50" fmla="*/ 2353473 w 2746467"/>
                  <a:gd name="connsiteY50" fmla="*/ 1669002 h 1677880"/>
                  <a:gd name="connsiteX51" fmla="*/ 2193675 w 2746467"/>
                  <a:gd name="connsiteY51" fmla="*/ 1660124 h 1677880"/>
                  <a:gd name="connsiteX52" fmla="*/ 1998366 w 2746467"/>
                  <a:gd name="connsiteY52" fmla="*/ 1651247 h 1677880"/>
                  <a:gd name="connsiteX53" fmla="*/ 1953977 w 2746467"/>
                  <a:gd name="connsiteY53" fmla="*/ 1642369 h 1677880"/>
                  <a:gd name="connsiteX54" fmla="*/ 1820812 w 2746467"/>
                  <a:gd name="connsiteY54" fmla="*/ 1624614 h 1677880"/>
                  <a:gd name="connsiteX55" fmla="*/ 1776424 w 2746467"/>
                  <a:gd name="connsiteY55" fmla="*/ 1615736 h 1677880"/>
                  <a:gd name="connsiteX56" fmla="*/ 1607748 w 2746467"/>
                  <a:gd name="connsiteY56" fmla="*/ 1597980 h 1677880"/>
                  <a:gd name="connsiteX57" fmla="*/ 1581115 w 2746467"/>
                  <a:gd name="connsiteY57" fmla="*/ 1589103 h 1677880"/>
                  <a:gd name="connsiteX58" fmla="*/ 1545605 w 2746467"/>
                  <a:gd name="connsiteY58" fmla="*/ 1544714 h 1677880"/>
                  <a:gd name="connsiteX59" fmla="*/ 1527849 w 2746467"/>
                  <a:gd name="connsiteY59" fmla="*/ 1526959 h 1677880"/>
                  <a:gd name="connsiteX60" fmla="*/ 1527849 w 2746467"/>
                  <a:gd name="connsiteY60" fmla="*/ 1429305 h 1677880"/>
                  <a:gd name="connsiteX61" fmla="*/ 1536727 w 2746467"/>
                  <a:gd name="connsiteY61" fmla="*/ 1402672 h 1677880"/>
                  <a:gd name="connsiteX62" fmla="*/ 1589993 w 2746467"/>
                  <a:gd name="connsiteY62" fmla="*/ 1376039 h 1677880"/>
                  <a:gd name="connsiteX63" fmla="*/ 1661014 w 2746467"/>
                  <a:gd name="connsiteY63" fmla="*/ 1340528 h 1677880"/>
                  <a:gd name="connsiteX64" fmla="*/ 1687647 w 2746467"/>
                  <a:gd name="connsiteY64" fmla="*/ 1331650 h 1677880"/>
                  <a:gd name="connsiteX65" fmla="*/ 1732036 w 2746467"/>
                  <a:gd name="connsiteY65" fmla="*/ 1296140 h 1677880"/>
                  <a:gd name="connsiteX66" fmla="*/ 1749791 w 2746467"/>
                  <a:gd name="connsiteY66" fmla="*/ 1278384 h 1677880"/>
                  <a:gd name="connsiteX67" fmla="*/ 1767546 w 2746467"/>
                  <a:gd name="connsiteY67" fmla="*/ 1216241 h 1677880"/>
                  <a:gd name="connsiteX68" fmla="*/ 1758669 w 2746467"/>
                  <a:gd name="connsiteY68" fmla="*/ 1162975 h 1677880"/>
                  <a:gd name="connsiteX69" fmla="*/ 1740913 w 2746467"/>
                  <a:gd name="connsiteY69" fmla="*/ 1145219 h 1677880"/>
                  <a:gd name="connsiteX70" fmla="*/ 1687647 w 2746467"/>
                  <a:gd name="connsiteY70" fmla="*/ 1127464 h 1677880"/>
                  <a:gd name="connsiteX71" fmla="*/ 1421317 w 2746467"/>
                  <a:gd name="connsiteY71" fmla="*/ 1136342 h 1677880"/>
                  <a:gd name="connsiteX72" fmla="*/ 1368051 w 2746467"/>
                  <a:gd name="connsiteY72" fmla="*/ 1145219 h 1677880"/>
                  <a:gd name="connsiteX73" fmla="*/ 1057333 w 2746467"/>
                  <a:gd name="connsiteY73" fmla="*/ 1154097 h 1677880"/>
                  <a:gd name="connsiteX74" fmla="*/ 950801 w 2746467"/>
                  <a:gd name="connsiteY74" fmla="*/ 1162975 h 1677880"/>
                  <a:gd name="connsiteX75" fmla="*/ 870902 w 2746467"/>
                  <a:gd name="connsiteY75" fmla="*/ 1171852 h 1677880"/>
                  <a:gd name="connsiteX76" fmla="*/ 338242 w 2746467"/>
                  <a:gd name="connsiteY76" fmla="*/ 1162975 h 1677880"/>
                  <a:gd name="connsiteX77" fmla="*/ 240587 w 2746467"/>
                  <a:gd name="connsiteY77" fmla="*/ 1154097 h 1677880"/>
                  <a:gd name="connsiteX78" fmla="*/ 178443 w 2746467"/>
                  <a:gd name="connsiteY78" fmla="*/ 1136342 h 1677880"/>
                  <a:gd name="connsiteX79" fmla="*/ 134055 w 2746467"/>
                  <a:gd name="connsiteY79" fmla="*/ 1091953 h 1677880"/>
                  <a:gd name="connsiteX80" fmla="*/ 107422 w 2746467"/>
                  <a:gd name="connsiteY80" fmla="*/ 1065320 h 1677880"/>
                  <a:gd name="connsiteX81" fmla="*/ 89667 w 2746467"/>
                  <a:gd name="connsiteY81" fmla="*/ 1012054 h 1677880"/>
                  <a:gd name="connsiteX82" fmla="*/ 98544 w 2746467"/>
                  <a:gd name="connsiteY82" fmla="*/ 958788 h 1677880"/>
                  <a:gd name="connsiteX83" fmla="*/ 116300 w 2746467"/>
                  <a:gd name="connsiteY83" fmla="*/ 905522 h 1677880"/>
                  <a:gd name="connsiteX84" fmla="*/ 142933 w 2746467"/>
                  <a:gd name="connsiteY84" fmla="*/ 825623 h 1677880"/>
                  <a:gd name="connsiteX85" fmla="*/ 151810 w 2746467"/>
                  <a:gd name="connsiteY85" fmla="*/ 798990 h 1677880"/>
                  <a:gd name="connsiteX86" fmla="*/ 160688 w 2746467"/>
                  <a:gd name="connsiteY86" fmla="*/ 763480 h 1677880"/>
                  <a:gd name="connsiteX87" fmla="*/ 151810 w 2746467"/>
                  <a:gd name="connsiteY87" fmla="*/ 621437 h 1677880"/>
                  <a:gd name="connsiteX88" fmla="*/ 134055 w 2746467"/>
                  <a:gd name="connsiteY88" fmla="*/ 568171 h 1677880"/>
                  <a:gd name="connsiteX89" fmla="*/ 125177 w 2746467"/>
                  <a:gd name="connsiteY89" fmla="*/ 541538 h 1677880"/>
                  <a:gd name="connsiteX90" fmla="*/ 151810 w 2746467"/>
                  <a:gd name="connsiteY90" fmla="*/ 452761 h 1677880"/>
                  <a:gd name="connsiteX91" fmla="*/ 187321 w 2746467"/>
                  <a:gd name="connsiteY91" fmla="*/ 417250 h 1677880"/>
                  <a:gd name="connsiteX92" fmla="*/ 222832 w 2746467"/>
                  <a:gd name="connsiteY92" fmla="*/ 372862 h 1677880"/>
                  <a:gd name="connsiteX93" fmla="*/ 213954 w 2746467"/>
                  <a:gd name="connsiteY93" fmla="*/ 284085 h 1677880"/>
                  <a:gd name="connsiteX94" fmla="*/ 160688 w 2746467"/>
                  <a:gd name="connsiteY94" fmla="*/ 266330 h 1677880"/>
                  <a:gd name="connsiteX95" fmla="*/ 125177 w 2746467"/>
                  <a:gd name="connsiteY95" fmla="*/ 257452 h 1677880"/>
                  <a:gd name="connsiteX96" fmla="*/ 54156 w 2746467"/>
                  <a:gd name="connsiteY96" fmla="*/ 239697 h 1677880"/>
                  <a:gd name="connsiteX97" fmla="*/ 9768 w 2746467"/>
                  <a:gd name="connsiteY97" fmla="*/ 204186 h 1677880"/>
                  <a:gd name="connsiteX98" fmla="*/ 9768 w 2746467"/>
                  <a:gd name="connsiteY98" fmla="*/ 35511 h 16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746467" h="1677880">
                    <a:moveTo>
                      <a:pt x="9768" y="35511"/>
                    </a:moveTo>
                    <a:lnTo>
                      <a:pt x="9768" y="35511"/>
                    </a:lnTo>
                    <a:cubicBezTo>
                      <a:pt x="119259" y="32552"/>
                      <a:pt x="228841" y="31970"/>
                      <a:pt x="338242" y="26633"/>
                    </a:cubicBezTo>
                    <a:cubicBezTo>
                      <a:pt x="350429" y="26039"/>
                      <a:pt x="361612" y="18969"/>
                      <a:pt x="373752" y="17755"/>
                    </a:cubicBezTo>
                    <a:cubicBezTo>
                      <a:pt x="420957" y="13035"/>
                      <a:pt x="468447" y="11837"/>
                      <a:pt x="515795" y="8878"/>
                    </a:cubicBezTo>
                    <a:cubicBezTo>
                      <a:pt x="536510" y="5919"/>
                      <a:pt x="557014" y="0"/>
                      <a:pt x="577939" y="0"/>
                    </a:cubicBezTo>
                    <a:cubicBezTo>
                      <a:pt x="931739" y="0"/>
                      <a:pt x="945541" y="2825"/>
                      <a:pt x="1199376" y="17755"/>
                    </a:cubicBezTo>
                    <a:cubicBezTo>
                      <a:pt x="1350036" y="36588"/>
                      <a:pt x="1190475" y="18367"/>
                      <a:pt x="1439073" y="35511"/>
                    </a:cubicBezTo>
                    <a:cubicBezTo>
                      <a:pt x="1468742" y="37557"/>
                      <a:pt x="1498257" y="41429"/>
                      <a:pt x="1527849" y="44388"/>
                    </a:cubicBezTo>
                    <a:lnTo>
                      <a:pt x="1572238" y="53266"/>
                    </a:lnTo>
                    <a:cubicBezTo>
                      <a:pt x="1621408" y="62206"/>
                      <a:pt x="1646225" y="63133"/>
                      <a:pt x="1696525" y="79899"/>
                    </a:cubicBezTo>
                    <a:lnTo>
                      <a:pt x="1749791" y="97654"/>
                    </a:lnTo>
                    <a:lnTo>
                      <a:pt x="1776424" y="106532"/>
                    </a:lnTo>
                    <a:cubicBezTo>
                      <a:pt x="1782342" y="115410"/>
                      <a:pt x="1787514" y="124834"/>
                      <a:pt x="1794179" y="133165"/>
                    </a:cubicBezTo>
                    <a:cubicBezTo>
                      <a:pt x="1799408" y="139701"/>
                      <a:pt x="1807629" y="143743"/>
                      <a:pt x="1811935" y="150920"/>
                    </a:cubicBezTo>
                    <a:cubicBezTo>
                      <a:pt x="1816750" y="158944"/>
                      <a:pt x="1818241" y="168555"/>
                      <a:pt x="1820812" y="177553"/>
                    </a:cubicBezTo>
                    <a:cubicBezTo>
                      <a:pt x="1832772" y="219416"/>
                      <a:pt x="1831382" y="224907"/>
                      <a:pt x="1838568" y="275208"/>
                    </a:cubicBezTo>
                    <a:cubicBezTo>
                      <a:pt x="1835609" y="316637"/>
                      <a:pt x="1833823" y="358167"/>
                      <a:pt x="1829690" y="399495"/>
                    </a:cubicBezTo>
                    <a:cubicBezTo>
                      <a:pt x="1828472" y="411677"/>
                      <a:pt x="1809894" y="471304"/>
                      <a:pt x="1829690" y="488272"/>
                    </a:cubicBezTo>
                    <a:cubicBezTo>
                      <a:pt x="1838589" y="495899"/>
                      <a:pt x="1901270" y="510606"/>
                      <a:pt x="1918467" y="514905"/>
                    </a:cubicBezTo>
                    <a:cubicBezTo>
                      <a:pt x="1962855" y="511946"/>
                      <a:pt x="2007390" y="510684"/>
                      <a:pt x="2051632" y="506027"/>
                    </a:cubicBezTo>
                    <a:cubicBezTo>
                      <a:pt x="2063766" y="504750"/>
                      <a:pt x="2075138" y="499332"/>
                      <a:pt x="2087142" y="497149"/>
                    </a:cubicBezTo>
                    <a:cubicBezTo>
                      <a:pt x="2107729" y="493406"/>
                      <a:pt x="2128455" y="490256"/>
                      <a:pt x="2149286" y="488272"/>
                    </a:cubicBezTo>
                    <a:cubicBezTo>
                      <a:pt x="2190634" y="484334"/>
                      <a:pt x="2232145" y="482353"/>
                      <a:pt x="2273574" y="479394"/>
                    </a:cubicBezTo>
                    <a:cubicBezTo>
                      <a:pt x="2285411" y="482353"/>
                      <a:pt x="2298171" y="482816"/>
                      <a:pt x="2309084" y="488272"/>
                    </a:cubicBezTo>
                    <a:cubicBezTo>
                      <a:pt x="2321736" y="494598"/>
                      <a:pt x="2338321" y="523249"/>
                      <a:pt x="2344595" y="532660"/>
                    </a:cubicBezTo>
                    <a:cubicBezTo>
                      <a:pt x="2341636" y="582967"/>
                      <a:pt x="2357290" y="638037"/>
                      <a:pt x="2335717" y="683580"/>
                    </a:cubicBezTo>
                    <a:cubicBezTo>
                      <a:pt x="2325271" y="705633"/>
                      <a:pt x="2289036" y="699597"/>
                      <a:pt x="2264696" y="701336"/>
                    </a:cubicBezTo>
                    <a:lnTo>
                      <a:pt x="2140409" y="710214"/>
                    </a:lnTo>
                    <a:cubicBezTo>
                      <a:pt x="2128572" y="713173"/>
                      <a:pt x="2115811" y="713635"/>
                      <a:pt x="2104898" y="719091"/>
                    </a:cubicBezTo>
                    <a:cubicBezTo>
                      <a:pt x="2080106" y="731487"/>
                      <a:pt x="2075931" y="770482"/>
                      <a:pt x="2069387" y="790113"/>
                    </a:cubicBezTo>
                    <a:cubicBezTo>
                      <a:pt x="2057136" y="826867"/>
                      <a:pt x="2065699" y="808961"/>
                      <a:pt x="2042754" y="843379"/>
                    </a:cubicBezTo>
                    <a:cubicBezTo>
                      <a:pt x="2045713" y="864093"/>
                      <a:pt x="2045015" y="885671"/>
                      <a:pt x="2051632" y="905522"/>
                    </a:cubicBezTo>
                    <a:cubicBezTo>
                      <a:pt x="2058980" y="927566"/>
                      <a:pt x="2114308" y="940636"/>
                      <a:pt x="2122653" y="941033"/>
                    </a:cubicBezTo>
                    <a:cubicBezTo>
                      <a:pt x="2359421" y="952308"/>
                      <a:pt x="2246977" y="946258"/>
                      <a:pt x="2460005" y="958788"/>
                    </a:cubicBezTo>
                    <a:cubicBezTo>
                      <a:pt x="2471842" y="961747"/>
                      <a:pt x="2484301" y="962860"/>
                      <a:pt x="2495515" y="967666"/>
                    </a:cubicBezTo>
                    <a:cubicBezTo>
                      <a:pt x="2515114" y="976066"/>
                      <a:pt x="2525585" y="988858"/>
                      <a:pt x="2539904" y="1003177"/>
                    </a:cubicBezTo>
                    <a:cubicBezTo>
                      <a:pt x="2572275" y="1100296"/>
                      <a:pt x="2520650" y="953197"/>
                      <a:pt x="2566537" y="1056443"/>
                    </a:cubicBezTo>
                    <a:cubicBezTo>
                      <a:pt x="2574138" y="1073546"/>
                      <a:pt x="2573911" y="1094136"/>
                      <a:pt x="2584292" y="1109709"/>
                    </a:cubicBezTo>
                    <a:cubicBezTo>
                      <a:pt x="2607238" y="1144128"/>
                      <a:pt x="2598673" y="1126220"/>
                      <a:pt x="2610925" y="1162975"/>
                    </a:cubicBezTo>
                    <a:cubicBezTo>
                      <a:pt x="2612643" y="1188741"/>
                      <a:pt x="2609271" y="1306975"/>
                      <a:pt x="2637558" y="1349406"/>
                    </a:cubicBezTo>
                    <a:cubicBezTo>
                      <a:pt x="2659956" y="1383003"/>
                      <a:pt x="2647768" y="1368495"/>
                      <a:pt x="2673069" y="1393794"/>
                    </a:cubicBezTo>
                    <a:cubicBezTo>
                      <a:pt x="2676028" y="1402672"/>
                      <a:pt x="2677131" y="1412403"/>
                      <a:pt x="2681946" y="1420427"/>
                    </a:cubicBezTo>
                    <a:cubicBezTo>
                      <a:pt x="2686252" y="1427604"/>
                      <a:pt x="2695959" y="1430696"/>
                      <a:pt x="2699702" y="1438182"/>
                    </a:cubicBezTo>
                    <a:cubicBezTo>
                      <a:pt x="2740509" y="1519795"/>
                      <a:pt x="2695098" y="1469087"/>
                      <a:pt x="2735212" y="1509204"/>
                    </a:cubicBezTo>
                    <a:cubicBezTo>
                      <a:pt x="2745380" y="1549875"/>
                      <a:pt x="2754396" y="1567776"/>
                      <a:pt x="2735212" y="1615736"/>
                    </a:cubicBezTo>
                    <a:cubicBezTo>
                      <a:pt x="2731249" y="1625642"/>
                      <a:pt x="2718329" y="1629158"/>
                      <a:pt x="2708579" y="1633491"/>
                    </a:cubicBezTo>
                    <a:cubicBezTo>
                      <a:pt x="2708554" y="1633502"/>
                      <a:pt x="2642010" y="1655681"/>
                      <a:pt x="2628680" y="1660124"/>
                    </a:cubicBezTo>
                    <a:lnTo>
                      <a:pt x="2602047" y="1669002"/>
                    </a:lnTo>
                    <a:lnTo>
                      <a:pt x="2575414" y="1677880"/>
                    </a:lnTo>
                    <a:lnTo>
                      <a:pt x="2353473" y="1669002"/>
                    </a:lnTo>
                    <a:lnTo>
                      <a:pt x="2193675" y="1660124"/>
                    </a:lnTo>
                    <a:lnTo>
                      <a:pt x="1998366" y="1651247"/>
                    </a:lnTo>
                    <a:cubicBezTo>
                      <a:pt x="1983570" y="1648288"/>
                      <a:pt x="1968891" y="1644664"/>
                      <a:pt x="1953977" y="1642369"/>
                    </a:cubicBezTo>
                    <a:cubicBezTo>
                      <a:pt x="1837322" y="1624421"/>
                      <a:pt x="1928387" y="1642543"/>
                      <a:pt x="1820812" y="1624614"/>
                    </a:cubicBezTo>
                    <a:cubicBezTo>
                      <a:pt x="1805928" y="1622133"/>
                      <a:pt x="1791361" y="1617870"/>
                      <a:pt x="1776424" y="1615736"/>
                    </a:cubicBezTo>
                    <a:cubicBezTo>
                      <a:pt x="1748046" y="1611682"/>
                      <a:pt x="1633205" y="1600526"/>
                      <a:pt x="1607748" y="1597980"/>
                    </a:cubicBezTo>
                    <a:cubicBezTo>
                      <a:pt x="1598870" y="1595021"/>
                      <a:pt x="1589139" y="1593918"/>
                      <a:pt x="1581115" y="1589103"/>
                    </a:cubicBezTo>
                    <a:cubicBezTo>
                      <a:pt x="1564628" y="1579211"/>
                      <a:pt x="1556770" y="1558670"/>
                      <a:pt x="1545605" y="1544714"/>
                    </a:cubicBezTo>
                    <a:cubicBezTo>
                      <a:pt x="1540376" y="1538178"/>
                      <a:pt x="1533768" y="1532877"/>
                      <a:pt x="1527849" y="1526959"/>
                    </a:cubicBezTo>
                    <a:cubicBezTo>
                      <a:pt x="1512586" y="1481167"/>
                      <a:pt x="1514859" y="1500753"/>
                      <a:pt x="1527849" y="1429305"/>
                    </a:cubicBezTo>
                    <a:cubicBezTo>
                      <a:pt x="1529523" y="1420098"/>
                      <a:pt x="1530881" y="1409979"/>
                      <a:pt x="1536727" y="1402672"/>
                    </a:cubicBezTo>
                    <a:cubicBezTo>
                      <a:pt x="1549244" y="1387025"/>
                      <a:pt x="1572446" y="1381887"/>
                      <a:pt x="1589993" y="1376039"/>
                    </a:cubicBezTo>
                    <a:cubicBezTo>
                      <a:pt x="1620982" y="1345048"/>
                      <a:pt x="1599807" y="1360930"/>
                      <a:pt x="1661014" y="1340528"/>
                    </a:cubicBezTo>
                    <a:lnTo>
                      <a:pt x="1687647" y="1331650"/>
                    </a:lnTo>
                    <a:cubicBezTo>
                      <a:pt x="1730528" y="1288771"/>
                      <a:pt x="1676028" y="1340947"/>
                      <a:pt x="1732036" y="1296140"/>
                    </a:cubicBezTo>
                    <a:cubicBezTo>
                      <a:pt x="1738572" y="1290911"/>
                      <a:pt x="1743873" y="1284303"/>
                      <a:pt x="1749791" y="1278384"/>
                    </a:cubicBezTo>
                    <a:cubicBezTo>
                      <a:pt x="1753978" y="1265823"/>
                      <a:pt x="1767546" y="1227391"/>
                      <a:pt x="1767546" y="1216241"/>
                    </a:cubicBezTo>
                    <a:cubicBezTo>
                      <a:pt x="1767546" y="1198241"/>
                      <a:pt x="1764989" y="1179829"/>
                      <a:pt x="1758669" y="1162975"/>
                    </a:cubicBezTo>
                    <a:cubicBezTo>
                      <a:pt x="1755730" y="1155138"/>
                      <a:pt x="1748400" y="1148962"/>
                      <a:pt x="1740913" y="1145219"/>
                    </a:cubicBezTo>
                    <a:cubicBezTo>
                      <a:pt x="1724173" y="1136849"/>
                      <a:pt x="1687647" y="1127464"/>
                      <a:pt x="1687647" y="1127464"/>
                    </a:cubicBezTo>
                    <a:cubicBezTo>
                      <a:pt x="1598870" y="1130423"/>
                      <a:pt x="1510006" y="1131415"/>
                      <a:pt x="1421317" y="1136342"/>
                    </a:cubicBezTo>
                    <a:cubicBezTo>
                      <a:pt x="1403345" y="1137340"/>
                      <a:pt x="1386030" y="1144342"/>
                      <a:pt x="1368051" y="1145219"/>
                    </a:cubicBezTo>
                    <a:cubicBezTo>
                      <a:pt x="1264559" y="1150267"/>
                      <a:pt x="1160906" y="1151138"/>
                      <a:pt x="1057333" y="1154097"/>
                    </a:cubicBezTo>
                    <a:lnTo>
                      <a:pt x="950801" y="1162975"/>
                    </a:lnTo>
                    <a:cubicBezTo>
                      <a:pt x="924125" y="1165516"/>
                      <a:pt x="897699" y="1171852"/>
                      <a:pt x="870902" y="1171852"/>
                    </a:cubicBezTo>
                    <a:cubicBezTo>
                      <a:pt x="693324" y="1171852"/>
                      <a:pt x="515795" y="1165934"/>
                      <a:pt x="338242" y="1162975"/>
                    </a:cubicBezTo>
                    <a:cubicBezTo>
                      <a:pt x="305690" y="1160016"/>
                      <a:pt x="272986" y="1158417"/>
                      <a:pt x="240587" y="1154097"/>
                    </a:cubicBezTo>
                    <a:cubicBezTo>
                      <a:pt x="222013" y="1151620"/>
                      <a:pt x="196699" y="1142427"/>
                      <a:pt x="178443" y="1136342"/>
                    </a:cubicBezTo>
                    <a:lnTo>
                      <a:pt x="134055" y="1091953"/>
                    </a:lnTo>
                    <a:lnTo>
                      <a:pt x="107422" y="1065320"/>
                    </a:lnTo>
                    <a:cubicBezTo>
                      <a:pt x="101504" y="1047565"/>
                      <a:pt x="86590" y="1030515"/>
                      <a:pt x="89667" y="1012054"/>
                    </a:cubicBezTo>
                    <a:cubicBezTo>
                      <a:pt x="92626" y="994299"/>
                      <a:pt x="94178" y="976251"/>
                      <a:pt x="98544" y="958788"/>
                    </a:cubicBezTo>
                    <a:cubicBezTo>
                      <a:pt x="103083" y="940631"/>
                      <a:pt x="110382" y="923277"/>
                      <a:pt x="116300" y="905522"/>
                    </a:cubicBezTo>
                    <a:lnTo>
                      <a:pt x="142933" y="825623"/>
                    </a:lnTo>
                    <a:cubicBezTo>
                      <a:pt x="145892" y="816745"/>
                      <a:pt x="149540" y="808068"/>
                      <a:pt x="151810" y="798990"/>
                    </a:cubicBezTo>
                    <a:lnTo>
                      <a:pt x="160688" y="763480"/>
                    </a:lnTo>
                    <a:cubicBezTo>
                      <a:pt x="157729" y="716132"/>
                      <a:pt x="158220" y="668442"/>
                      <a:pt x="151810" y="621437"/>
                    </a:cubicBezTo>
                    <a:cubicBezTo>
                      <a:pt x="149281" y="602893"/>
                      <a:pt x="139973" y="585926"/>
                      <a:pt x="134055" y="568171"/>
                    </a:cubicBezTo>
                    <a:lnTo>
                      <a:pt x="125177" y="541538"/>
                    </a:lnTo>
                    <a:cubicBezTo>
                      <a:pt x="129200" y="525446"/>
                      <a:pt x="144607" y="459964"/>
                      <a:pt x="151810" y="452761"/>
                    </a:cubicBezTo>
                    <a:cubicBezTo>
                      <a:pt x="163647" y="440924"/>
                      <a:pt x="178035" y="431179"/>
                      <a:pt x="187321" y="417250"/>
                    </a:cubicBezTo>
                    <a:cubicBezTo>
                      <a:pt x="209719" y="383653"/>
                      <a:pt x="197531" y="398161"/>
                      <a:pt x="222832" y="372862"/>
                    </a:cubicBezTo>
                    <a:cubicBezTo>
                      <a:pt x="219873" y="343270"/>
                      <a:pt x="228939" y="309774"/>
                      <a:pt x="213954" y="284085"/>
                    </a:cubicBezTo>
                    <a:cubicBezTo>
                      <a:pt x="204524" y="267919"/>
                      <a:pt x="178845" y="270869"/>
                      <a:pt x="160688" y="266330"/>
                    </a:cubicBezTo>
                    <a:cubicBezTo>
                      <a:pt x="148851" y="263371"/>
                      <a:pt x="137088" y="260099"/>
                      <a:pt x="125177" y="257452"/>
                    </a:cubicBezTo>
                    <a:cubicBezTo>
                      <a:pt x="106937" y="253399"/>
                      <a:pt x="73196" y="249217"/>
                      <a:pt x="54156" y="239697"/>
                    </a:cubicBezTo>
                    <a:cubicBezTo>
                      <a:pt x="31756" y="228497"/>
                      <a:pt x="26284" y="220702"/>
                      <a:pt x="9768" y="204186"/>
                    </a:cubicBezTo>
                    <a:cubicBezTo>
                      <a:pt x="-12211" y="138250"/>
                      <a:pt x="9768" y="63623"/>
                      <a:pt x="9768" y="35511"/>
                    </a:cubicBezTo>
                    <a:close/>
                  </a:path>
                </a:pathLst>
              </a:cu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Freeform: Shape 14">
              <a:extLst>
                <a:ext uri="{FF2B5EF4-FFF2-40B4-BE49-F238E27FC236}">
                  <a16:creationId xmlns:a16="http://schemas.microsoft.com/office/drawing/2014/main" id="{C4760237-CEAF-64BC-5804-EABEB876E71E}"/>
                </a:ext>
              </a:extLst>
            </p:cNvPr>
            <p:cNvSpPr/>
            <p:nvPr/>
          </p:nvSpPr>
          <p:spPr>
            <a:xfrm>
              <a:off x="3178206" y="2725445"/>
              <a:ext cx="570108" cy="479394"/>
            </a:xfrm>
            <a:custGeom>
              <a:avLst/>
              <a:gdLst>
                <a:gd name="connsiteX0" fmla="*/ 106532 w 570108"/>
                <a:gd name="connsiteY0" fmla="*/ 106532 h 479394"/>
                <a:gd name="connsiteX1" fmla="*/ 106532 w 570108"/>
                <a:gd name="connsiteY1" fmla="*/ 106532 h 479394"/>
                <a:gd name="connsiteX2" fmla="*/ 168676 w 570108"/>
                <a:gd name="connsiteY2" fmla="*/ 53266 h 479394"/>
                <a:gd name="connsiteX3" fmla="*/ 186431 w 570108"/>
                <a:gd name="connsiteY3" fmla="*/ 35510 h 479394"/>
                <a:gd name="connsiteX4" fmla="*/ 239697 w 570108"/>
                <a:gd name="connsiteY4" fmla="*/ 17755 h 479394"/>
                <a:gd name="connsiteX5" fmla="*/ 266330 w 570108"/>
                <a:gd name="connsiteY5" fmla="*/ 8877 h 479394"/>
                <a:gd name="connsiteX6" fmla="*/ 292963 w 570108"/>
                <a:gd name="connsiteY6" fmla="*/ 0 h 479394"/>
                <a:gd name="connsiteX7" fmla="*/ 372862 w 570108"/>
                <a:gd name="connsiteY7" fmla="*/ 8877 h 479394"/>
                <a:gd name="connsiteX8" fmla="*/ 452761 w 570108"/>
                <a:gd name="connsiteY8" fmla="*/ 26633 h 479394"/>
                <a:gd name="connsiteX9" fmla="*/ 479394 w 570108"/>
                <a:gd name="connsiteY9" fmla="*/ 44388 h 479394"/>
                <a:gd name="connsiteX10" fmla="*/ 514905 w 570108"/>
                <a:gd name="connsiteY10" fmla="*/ 115409 h 479394"/>
                <a:gd name="connsiteX11" fmla="*/ 532660 w 570108"/>
                <a:gd name="connsiteY11" fmla="*/ 168675 h 479394"/>
                <a:gd name="connsiteX12" fmla="*/ 541538 w 570108"/>
                <a:gd name="connsiteY12" fmla="*/ 195308 h 479394"/>
                <a:gd name="connsiteX13" fmla="*/ 559293 w 570108"/>
                <a:gd name="connsiteY13" fmla="*/ 213064 h 479394"/>
                <a:gd name="connsiteX14" fmla="*/ 559293 w 570108"/>
                <a:gd name="connsiteY14" fmla="*/ 372862 h 479394"/>
                <a:gd name="connsiteX15" fmla="*/ 532660 w 570108"/>
                <a:gd name="connsiteY15" fmla="*/ 426128 h 479394"/>
                <a:gd name="connsiteX16" fmla="*/ 479394 w 570108"/>
                <a:gd name="connsiteY16" fmla="*/ 443883 h 479394"/>
                <a:gd name="connsiteX17" fmla="*/ 417250 w 570108"/>
                <a:gd name="connsiteY17" fmla="*/ 461638 h 479394"/>
                <a:gd name="connsiteX18" fmla="*/ 390617 w 570108"/>
                <a:gd name="connsiteY18" fmla="*/ 470516 h 479394"/>
                <a:gd name="connsiteX19" fmla="*/ 337351 w 570108"/>
                <a:gd name="connsiteY19" fmla="*/ 479394 h 479394"/>
                <a:gd name="connsiteX20" fmla="*/ 115410 w 570108"/>
                <a:gd name="connsiteY20" fmla="*/ 470516 h 479394"/>
                <a:gd name="connsiteX21" fmla="*/ 97654 w 570108"/>
                <a:gd name="connsiteY21" fmla="*/ 452761 h 479394"/>
                <a:gd name="connsiteX22" fmla="*/ 71021 w 570108"/>
                <a:gd name="connsiteY22" fmla="*/ 443883 h 479394"/>
                <a:gd name="connsiteX23" fmla="*/ 35511 w 570108"/>
                <a:gd name="connsiteY23" fmla="*/ 390617 h 479394"/>
                <a:gd name="connsiteX24" fmla="*/ 8877 w 570108"/>
                <a:gd name="connsiteY24" fmla="*/ 346229 h 479394"/>
                <a:gd name="connsiteX25" fmla="*/ 0 w 570108"/>
                <a:gd name="connsiteY25" fmla="*/ 310718 h 479394"/>
                <a:gd name="connsiteX26" fmla="*/ 8877 w 570108"/>
                <a:gd name="connsiteY26" fmla="*/ 204186 h 479394"/>
                <a:gd name="connsiteX27" fmla="*/ 17755 w 570108"/>
                <a:gd name="connsiteY27" fmla="*/ 177553 h 479394"/>
                <a:gd name="connsiteX28" fmla="*/ 106532 w 570108"/>
                <a:gd name="connsiteY28" fmla="*/ 106532 h 479394"/>
                <a:gd name="connsiteX29" fmla="*/ 106532 w 570108"/>
                <a:gd name="connsiteY29" fmla="*/ 106532 h 47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0108" h="479394">
                  <a:moveTo>
                    <a:pt x="106532" y="106532"/>
                  </a:moveTo>
                  <a:lnTo>
                    <a:pt x="106532" y="106532"/>
                  </a:lnTo>
                  <a:cubicBezTo>
                    <a:pt x="127247" y="88777"/>
                    <a:pt x="148285" y="71392"/>
                    <a:pt x="168676" y="53266"/>
                  </a:cubicBezTo>
                  <a:cubicBezTo>
                    <a:pt x="174932" y="47705"/>
                    <a:pt x="178945" y="39253"/>
                    <a:pt x="186431" y="35510"/>
                  </a:cubicBezTo>
                  <a:cubicBezTo>
                    <a:pt x="203171" y="27140"/>
                    <a:pt x="221942" y="23673"/>
                    <a:pt x="239697" y="17755"/>
                  </a:cubicBezTo>
                  <a:lnTo>
                    <a:pt x="266330" y="8877"/>
                  </a:lnTo>
                  <a:lnTo>
                    <a:pt x="292963" y="0"/>
                  </a:lnTo>
                  <a:cubicBezTo>
                    <a:pt x="319596" y="2959"/>
                    <a:pt x="346334" y="5087"/>
                    <a:pt x="372862" y="8877"/>
                  </a:cubicBezTo>
                  <a:cubicBezTo>
                    <a:pt x="399156" y="12633"/>
                    <a:pt x="426917" y="20172"/>
                    <a:pt x="452761" y="26633"/>
                  </a:cubicBezTo>
                  <a:cubicBezTo>
                    <a:pt x="461639" y="32551"/>
                    <a:pt x="473739" y="35340"/>
                    <a:pt x="479394" y="44388"/>
                  </a:cubicBezTo>
                  <a:cubicBezTo>
                    <a:pt x="547397" y="153193"/>
                    <a:pt x="462627" y="63133"/>
                    <a:pt x="514905" y="115409"/>
                  </a:cubicBezTo>
                  <a:lnTo>
                    <a:pt x="532660" y="168675"/>
                  </a:lnTo>
                  <a:cubicBezTo>
                    <a:pt x="535619" y="177553"/>
                    <a:pt x="534921" y="188691"/>
                    <a:pt x="541538" y="195308"/>
                  </a:cubicBezTo>
                  <a:lnTo>
                    <a:pt x="559293" y="213064"/>
                  </a:lnTo>
                  <a:cubicBezTo>
                    <a:pt x="574229" y="287739"/>
                    <a:pt x="573188" y="261705"/>
                    <a:pt x="559293" y="372862"/>
                  </a:cubicBezTo>
                  <a:cubicBezTo>
                    <a:pt x="557735" y="385323"/>
                    <a:pt x="543412" y="419408"/>
                    <a:pt x="532660" y="426128"/>
                  </a:cubicBezTo>
                  <a:cubicBezTo>
                    <a:pt x="516789" y="436047"/>
                    <a:pt x="497149" y="437965"/>
                    <a:pt x="479394" y="443883"/>
                  </a:cubicBezTo>
                  <a:cubicBezTo>
                    <a:pt x="415520" y="465174"/>
                    <a:pt x="495303" y="439338"/>
                    <a:pt x="417250" y="461638"/>
                  </a:cubicBezTo>
                  <a:cubicBezTo>
                    <a:pt x="408252" y="464209"/>
                    <a:pt x="399752" y="468486"/>
                    <a:pt x="390617" y="470516"/>
                  </a:cubicBezTo>
                  <a:cubicBezTo>
                    <a:pt x="373045" y="474421"/>
                    <a:pt x="355106" y="476435"/>
                    <a:pt x="337351" y="479394"/>
                  </a:cubicBezTo>
                  <a:cubicBezTo>
                    <a:pt x="263371" y="476435"/>
                    <a:pt x="188997" y="478692"/>
                    <a:pt x="115410" y="470516"/>
                  </a:cubicBezTo>
                  <a:cubicBezTo>
                    <a:pt x="107091" y="469592"/>
                    <a:pt x="104831" y="457067"/>
                    <a:pt x="97654" y="452761"/>
                  </a:cubicBezTo>
                  <a:cubicBezTo>
                    <a:pt x="89630" y="447946"/>
                    <a:pt x="79899" y="446842"/>
                    <a:pt x="71021" y="443883"/>
                  </a:cubicBezTo>
                  <a:cubicBezTo>
                    <a:pt x="59184" y="426128"/>
                    <a:pt x="42259" y="410861"/>
                    <a:pt x="35511" y="390617"/>
                  </a:cubicBezTo>
                  <a:cubicBezTo>
                    <a:pt x="23986" y="356044"/>
                    <a:pt x="33250" y="370601"/>
                    <a:pt x="8877" y="346229"/>
                  </a:cubicBezTo>
                  <a:cubicBezTo>
                    <a:pt x="5918" y="334392"/>
                    <a:pt x="0" y="322919"/>
                    <a:pt x="0" y="310718"/>
                  </a:cubicBezTo>
                  <a:cubicBezTo>
                    <a:pt x="0" y="275084"/>
                    <a:pt x="4168" y="239507"/>
                    <a:pt x="8877" y="204186"/>
                  </a:cubicBezTo>
                  <a:cubicBezTo>
                    <a:pt x="10114" y="194910"/>
                    <a:pt x="12316" y="185168"/>
                    <a:pt x="17755" y="177553"/>
                  </a:cubicBezTo>
                  <a:cubicBezTo>
                    <a:pt x="61685" y="116051"/>
                    <a:pt x="47840" y="165224"/>
                    <a:pt x="106532" y="106532"/>
                  </a:cubicBezTo>
                  <a:lnTo>
                    <a:pt x="106532" y="106532"/>
                  </a:lnTo>
                  <a:close/>
                </a:path>
              </a:pathLst>
            </a:cu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482969AC-623D-EC9E-C7F7-A247FB6C30AB}"/>
              </a:ext>
            </a:extLst>
          </p:cNvPr>
          <p:cNvGrpSpPr/>
          <p:nvPr/>
        </p:nvGrpSpPr>
        <p:grpSpPr>
          <a:xfrm>
            <a:off x="187392" y="176241"/>
            <a:ext cx="2642232" cy="629994"/>
            <a:chOff x="2834082" y="693066"/>
            <a:chExt cx="4780045" cy="629994"/>
          </a:xfrm>
        </p:grpSpPr>
        <p:sp>
          <p:nvSpPr>
            <p:cNvPr id="13" name="Rounded Rectangle 8">
              <a:extLst>
                <a:ext uri="{FF2B5EF4-FFF2-40B4-BE49-F238E27FC236}">
                  <a16:creationId xmlns:a16="http://schemas.microsoft.com/office/drawing/2014/main" id="{6F425600-F42D-9D3B-AF79-2095FB7C96BA}"/>
                </a:ext>
              </a:extLst>
            </p:cNvPr>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14" name="Picture 13">
              <a:extLst>
                <a:ext uri="{FF2B5EF4-FFF2-40B4-BE49-F238E27FC236}">
                  <a16:creationId xmlns:a16="http://schemas.microsoft.com/office/drawing/2014/main" id="{A95D2E77-080B-C40F-A85E-9945428BB2B4}"/>
                </a:ext>
              </a:extLst>
            </p:cNvPr>
            <p:cNvPicPr>
              <a:picLocks noChangeAspect="1"/>
            </p:cNvPicPr>
            <p:nvPr/>
          </p:nvPicPr>
          <p:blipFill>
            <a:blip r:embed="rId5"/>
            <a:stretch>
              <a:fillRect/>
            </a:stretch>
          </p:blipFill>
          <p:spPr>
            <a:xfrm rot="16200000">
              <a:off x="3125635" y="401514"/>
              <a:ext cx="629993" cy="1213099"/>
            </a:xfrm>
            <a:prstGeom prst="rect">
              <a:avLst/>
            </a:prstGeom>
          </p:spPr>
        </p:pic>
      </p:grpSp>
    </p:spTree>
    <p:extLst>
      <p:ext uri="{BB962C8B-B14F-4D97-AF65-F5344CB8AC3E}">
        <p14:creationId xmlns:p14="http://schemas.microsoft.com/office/powerpoint/2010/main" val="21346611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sp>
        <p:nvSpPr>
          <p:cNvPr id="2" name="TextBox 1">
            <a:extLst>
              <a:ext uri="{FF2B5EF4-FFF2-40B4-BE49-F238E27FC236}">
                <a16:creationId xmlns:a16="http://schemas.microsoft.com/office/drawing/2014/main" id="{98E8D2BB-19D2-8563-E68A-31C2589C8F35}"/>
              </a:ext>
            </a:extLst>
          </p:cNvPr>
          <p:cNvSpPr txBox="1"/>
          <p:nvPr/>
        </p:nvSpPr>
        <p:spPr>
          <a:xfrm>
            <a:off x="277937" y="4261521"/>
            <a:ext cx="5101682" cy="2185214"/>
          </a:xfrm>
          <a:prstGeom prst="rect">
            <a:avLst/>
          </a:prstGeom>
          <a:noFill/>
        </p:spPr>
        <p:txBody>
          <a:bodyPr wrap="square" rtlCol="0">
            <a:spAutoFit/>
          </a:bodyPr>
          <a:lstStyle/>
          <a:p>
            <a:pPr algn="ctr"/>
            <a:r>
              <a:rPr lang="vi-VN" sz="1700" b="1" i="0"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Cóc kiện </a:t>
            </a:r>
            <a:r>
              <a:rPr lang="vi-VN" sz="1700" b="1" i="0" dirty="0" smtClean="0">
                <a:solidFill>
                  <a:srgbClr val="002060"/>
                </a:solidFill>
                <a:effectLst/>
                <a:latin typeface="Arial" panose="020B0604020202020204" pitchFamily="34" charset="0"/>
                <a:ea typeface="Arial-Rounded" panose="020B0500000000000000" pitchFamily="34" charset="0"/>
                <a:cs typeface="Arial" panose="020B0604020202020204" pitchFamily="34" charset="0"/>
              </a:rPr>
              <a:t>Trời</a:t>
            </a:r>
            <a:endParaRPr lang="en-US" sz="1700" b="1" i="0" dirty="0" smtClean="0">
              <a:solidFill>
                <a:srgbClr val="002060"/>
              </a:solidFill>
              <a:effectLst/>
              <a:latin typeface="Arial" panose="020B0604020202020204" pitchFamily="34" charset="0"/>
              <a:ea typeface="Arial-Rounded" panose="020B0500000000000000" pitchFamily="34" charset="0"/>
              <a:cs typeface="Arial" panose="020B0604020202020204" pitchFamily="34" charset="0"/>
            </a:endParaRPr>
          </a:p>
          <a:p>
            <a:pPr algn="ctr"/>
            <a:endParaRPr lang="vi-VN" sz="1700" b="1" i="0" dirty="0">
              <a:solidFill>
                <a:srgbClr val="002060"/>
              </a:solidFill>
              <a:effectLst/>
              <a:latin typeface="Arial" panose="020B0604020202020204" pitchFamily="34" charset="0"/>
              <a:ea typeface="Arial-Rounded" panose="020B0500000000000000" pitchFamily="34" charset="0"/>
              <a:cs typeface="Arial" panose="020B0604020202020204" pitchFamily="34" charset="0"/>
            </a:endParaRPr>
          </a:p>
          <a:p>
            <a:pPr algn="just"/>
            <a:r>
              <a:rPr lang="en-US" sz="17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70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Ngày xưa, có một năm trời nắng hạn rất lâu, ruộng đồng nứt nẻ, cây cỏ trụi trơ, chim muông khát khô cả họng.</a:t>
            </a:r>
          </a:p>
          <a:p>
            <a:pPr algn="just"/>
            <a:r>
              <a:rPr lang="en-US" sz="170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vi-VN" sz="170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Cóc thấy nguy quá, bèn lên thiên đình kiện Trời. Dọc đường, gặp cua, gấu, cọp, ong và cáo. Tất cả đều xin đi theo.</a:t>
            </a:r>
          </a:p>
        </p:txBody>
      </p:sp>
      <p:sp>
        <p:nvSpPr>
          <p:cNvPr id="3" name="TextBox 2">
            <a:extLst>
              <a:ext uri="{FF2B5EF4-FFF2-40B4-BE49-F238E27FC236}">
                <a16:creationId xmlns:a16="http://schemas.microsoft.com/office/drawing/2014/main" id="{8F162B3A-1345-DE40-D253-8A7818323AAA}"/>
              </a:ext>
            </a:extLst>
          </p:cNvPr>
          <p:cNvSpPr txBox="1"/>
          <p:nvPr/>
        </p:nvSpPr>
        <p:spPr>
          <a:xfrm>
            <a:off x="5591946" y="263161"/>
            <a:ext cx="6491927" cy="6632585"/>
          </a:xfrm>
          <a:prstGeom prst="rect">
            <a:avLst/>
          </a:prstGeom>
          <a:noFill/>
        </p:spPr>
        <p:txBody>
          <a:bodyPr wrap="square" rtlCol="0">
            <a:spAutoFit/>
          </a:bodyPr>
          <a:lstStyle/>
          <a:p>
            <a:pPr algn="just"/>
            <a:r>
              <a:rPr lang="en-US" sz="1700" i="0" dirty="0" smtClean="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vi-VN" sz="1700" i="0" dirty="0" smtClean="0">
                <a:solidFill>
                  <a:srgbClr val="000000"/>
                </a:solidFill>
                <a:effectLst/>
                <a:latin typeface="Arial" panose="020B0604020202020204" pitchFamily="34" charset="0"/>
                <a:ea typeface="Arial-Rounded" panose="020B0500000000000000" pitchFamily="34" charset="0"/>
                <a:cs typeface="Arial" panose="020B0604020202020204" pitchFamily="34" charset="0"/>
              </a:rPr>
              <a:t>Đến </a:t>
            </a:r>
            <a:r>
              <a:rPr lang="vi-VN" sz="170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cửa nhà Trời, chỉ thấy một cái trống to, cóc bảo:</a:t>
            </a:r>
          </a:p>
          <a:p>
            <a:pPr algn="just"/>
            <a:r>
              <a:rPr lang="en-US" sz="170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vi-VN" sz="170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Anh cua bò vào chum nước này. Cô ong đợi sau cánh cửa. Còn chị cáo, anh gấu, anh cọp thì nấp ở hai bên.</a:t>
            </a:r>
          </a:p>
          <a:p>
            <a:pPr algn="just"/>
            <a:r>
              <a:rPr lang="en-US" sz="1700" i="0" dirty="0" smtClean="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vi-VN" sz="1700" i="0" dirty="0" smtClean="0">
                <a:solidFill>
                  <a:srgbClr val="000000"/>
                </a:solidFill>
                <a:effectLst/>
                <a:latin typeface="Arial" panose="020B0604020202020204" pitchFamily="34" charset="0"/>
                <a:ea typeface="Arial-Rounded" panose="020B0500000000000000" pitchFamily="34" charset="0"/>
                <a:cs typeface="Arial" panose="020B0604020202020204" pitchFamily="34" charset="0"/>
              </a:rPr>
              <a:t>Sắp </a:t>
            </a:r>
            <a:r>
              <a:rPr lang="vi-VN" sz="170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endParaRPr lang="en-US" sz="1700" i="0" dirty="0">
              <a:solidFill>
                <a:srgbClr val="000000"/>
              </a:solidFill>
              <a:effectLst/>
              <a:latin typeface="Arial" panose="020B0604020202020204" pitchFamily="34" charset="0"/>
              <a:ea typeface="Arial-Rounded" panose="020B0500000000000000" pitchFamily="34" charset="0"/>
              <a:cs typeface="Arial" panose="020B0604020202020204" pitchFamily="34" charset="0"/>
            </a:endParaRPr>
          </a:p>
          <a:p>
            <a:pPr algn="just"/>
            <a:endParaRPr lang="vi-VN" sz="1700" i="0" dirty="0">
              <a:solidFill>
                <a:srgbClr val="000000"/>
              </a:solidFill>
              <a:effectLst/>
              <a:latin typeface="Arial" panose="020B0604020202020204" pitchFamily="34" charset="0"/>
              <a:ea typeface="Arial-Rounded" panose="020B0500000000000000" pitchFamily="34" charset="0"/>
              <a:cs typeface="Arial" panose="020B0604020202020204" pitchFamily="34" charset="0"/>
            </a:endParaRPr>
          </a:p>
          <a:p>
            <a:pPr algn="just"/>
            <a:r>
              <a:rPr lang="en-US" sz="170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vi-VN" sz="170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Trời túng thế, đành mời cóc vào. Cóc tâu:</a:t>
            </a:r>
          </a:p>
          <a:p>
            <a:pPr algn="just"/>
            <a:r>
              <a:rPr lang="en-US" sz="170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vi-VN" sz="170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Muôn tâu Thượng đế! Đã lâu lắm rồi, trần gian không hề được một giọt nước mưa. Thượng đế cần làm mưa ngay để cứu muôn loài.</a:t>
            </a:r>
          </a:p>
          <a:p>
            <a:pPr algn="just"/>
            <a:r>
              <a:rPr lang="en-US" sz="170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vi-VN" sz="170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Trời sợ trần gian nổi loạn, dịu giọng nói:</a:t>
            </a:r>
          </a:p>
          <a:p>
            <a:pPr algn="just"/>
            <a:r>
              <a:rPr lang="en-US" sz="170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vi-VN" sz="170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Thôi, cậu hãy về đi. Ta sẽ cho mưa xuống!</a:t>
            </a:r>
          </a:p>
          <a:p>
            <a:pPr algn="just"/>
            <a:r>
              <a:rPr lang="en-US" sz="170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vi-VN" sz="170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Lại còn dặn thêm:</a:t>
            </a:r>
          </a:p>
          <a:p>
            <a:pPr algn="just"/>
            <a:r>
              <a:rPr lang="en-US" sz="170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vi-VN" sz="170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Lần sau, hễ muốn mưa, cậu chỉ cần nghiến răng báo hiệu cho ta, khỏi phải lên đây!</a:t>
            </a:r>
          </a:p>
          <a:p>
            <a:pPr algn="just"/>
            <a:r>
              <a:rPr lang="en-US" sz="170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vi-VN" sz="170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Cóc về đến trần gian thì nước đã ngập cả ruộng đồng.</a:t>
            </a:r>
          </a:p>
          <a:p>
            <a:pPr algn="just"/>
            <a:r>
              <a:rPr lang="en-US" sz="170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vi-VN" sz="170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Từ đó, hễ cóc nghiến răng là trời đổ mưa.</a:t>
            </a:r>
          </a:p>
          <a:p>
            <a:pPr algn="r"/>
            <a:r>
              <a:rPr lang="vi-VN" sz="170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(Truyện cổ Việt Nam</a:t>
            </a:r>
            <a:r>
              <a:rPr lang="vi-VN" sz="17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
        <p:nvSpPr>
          <p:cNvPr id="16" name="Rounded Rectangle 18">
            <a:extLst>
              <a:ext uri="{FF2B5EF4-FFF2-40B4-BE49-F238E27FC236}">
                <a16:creationId xmlns:a16="http://schemas.microsoft.com/office/drawing/2014/main" id="{1D973355-597E-A426-C8CF-6A98B7260C53}"/>
              </a:ext>
            </a:extLst>
          </p:cNvPr>
          <p:cNvSpPr/>
          <p:nvPr/>
        </p:nvSpPr>
        <p:spPr>
          <a:xfrm>
            <a:off x="164340" y="4840433"/>
            <a:ext cx="5292483" cy="1726308"/>
          </a:xfrm>
          <a:prstGeom prst="roundRect">
            <a:avLst>
              <a:gd name="adj" fmla="val 10868"/>
            </a:avLst>
          </a:prstGeom>
          <a:noFill/>
          <a:ln w="3810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7" name="Group 16">
            <a:extLst>
              <a:ext uri="{FF2B5EF4-FFF2-40B4-BE49-F238E27FC236}">
                <a16:creationId xmlns:a16="http://schemas.microsoft.com/office/drawing/2014/main" id="{84A6BF07-956B-DA75-6A56-72BFB84C3567}"/>
              </a:ext>
            </a:extLst>
          </p:cNvPr>
          <p:cNvGrpSpPr/>
          <p:nvPr/>
        </p:nvGrpSpPr>
        <p:grpSpPr>
          <a:xfrm>
            <a:off x="-175288" y="4580308"/>
            <a:ext cx="777036" cy="438078"/>
            <a:chOff x="779937" y="770660"/>
            <a:chExt cx="772341" cy="634396"/>
          </a:xfrm>
        </p:grpSpPr>
        <p:sp>
          <p:nvSpPr>
            <p:cNvPr id="18" name="MH_SubTitle_1">
              <a:extLst>
                <a:ext uri="{FF2B5EF4-FFF2-40B4-BE49-F238E27FC236}">
                  <a16:creationId xmlns:a16="http://schemas.microsoft.com/office/drawing/2014/main" id="{3A616944-31FD-3313-AC29-1AA8F8F2ABE5}"/>
                </a:ext>
              </a:extLst>
            </p:cNvPr>
            <p:cNvSpPr>
              <a:spLocks/>
            </p:cNvSpPr>
            <p:nvPr>
              <p:custDataLst>
                <p:tags r:id="rId3"/>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7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TextBox 18">
              <a:extLst>
                <a:ext uri="{FF2B5EF4-FFF2-40B4-BE49-F238E27FC236}">
                  <a16:creationId xmlns:a16="http://schemas.microsoft.com/office/drawing/2014/main" id="{B348EDAE-B7D8-CA93-D36E-ED861DC2FFC7}"/>
                </a:ext>
              </a:extLst>
            </p:cNvPr>
            <p:cNvSpPr txBox="1"/>
            <p:nvPr/>
          </p:nvSpPr>
          <p:spPr>
            <a:xfrm>
              <a:off x="779937" y="830617"/>
              <a:ext cx="772341" cy="51255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sp>
        <p:nvSpPr>
          <p:cNvPr id="21" name="Rounded Rectangle 24">
            <a:extLst>
              <a:ext uri="{FF2B5EF4-FFF2-40B4-BE49-F238E27FC236}">
                <a16:creationId xmlns:a16="http://schemas.microsoft.com/office/drawing/2014/main" id="{89198F4F-320A-8F66-ACFD-C42ADA01ADBE}"/>
              </a:ext>
            </a:extLst>
          </p:cNvPr>
          <p:cNvSpPr/>
          <p:nvPr/>
        </p:nvSpPr>
        <p:spPr>
          <a:xfrm>
            <a:off x="5591946" y="217174"/>
            <a:ext cx="6590777" cy="3273592"/>
          </a:xfrm>
          <a:prstGeom prst="roundRect">
            <a:avLst>
              <a:gd name="adj" fmla="val 6286"/>
            </a:avLst>
          </a:prstGeom>
          <a:noFill/>
          <a:ln w="38100">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2" name="Group 21">
            <a:extLst>
              <a:ext uri="{FF2B5EF4-FFF2-40B4-BE49-F238E27FC236}">
                <a16:creationId xmlns:a16="http://schemas.microsoft.com/office/drawing/2014/main" id="{26A140AB-A034-A631-E465-C4E486651EC5}"/>
              </a:ext>
            </a:extLst>
          </p:cNvPr>
          <p:cNvGrpSpPr/>
          <p:nvPr/>
        </p:nvGrpSpPr>
        <p:grpSpPr>
          <a:xfrm>
            <a:off x="5417465" y="-81665"/>
            <a:ext cx="539264" cy="409318"/>
            <a:chOff x="155152" y="802789"/>
            <a:chExt cx="1233770" cy="564784"/>
          </a:xfrm>
        </p:grpSpPr>
        <p:sp>
          <p:nvSpPr>
            <p:cNvPr id="23" name="MH_SubTitle_1">
              <a:extLst>
                <a:ext uri="{FF2B5EF4-FFF2-40B4-BE49-F238E27FC236}">
                  <a16:creationId xmlns:a16="http://schemas.microsoft.com/office/drawing/2014/main" id="{02811888-342F-9FFB-C389-A782D07EA8CE}"/>
                </a:ext>
              </a:extLst>
            </p:cNvPr>
            <p:cNvSpPr>
              <a:spLocks/>
            </p:cNvSpPr>
            <p:nvPr>
              <p:custDataLst>
                <p:tags r:id="rId2"/>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TextBox 23">
              <a:extLst>
                <a:ext uri="{FF2B5EF4-FFF2-40B4-BE49-F238E27FC236}">
                  <a16:creationId xmlns:a16="http://schemas.microsoft.com/office/drawing/2014/main" id="{7D5BD231-D882-8A97-D878-22ADE0E3DC70}"/>
                </a:ext>
              </a:extLst>
            </p:cNvPr>
            <p:cNvSpPr txBox="1"/>
            <p:nvPr/>
          </p:nvSpPr>
          <p:spPr>
            <a:xfrm>
              <a:off x="464297" y="808980"/>
              <a:ext cx="670714" cy="55207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rPr>
                <a:t>2</a:t>
              </a:r>
              <a:endParaRPr kumimoji="0" lang="en-US" sz="2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endParaRPr>
            </a:p>
          </p:txBody>
        </p:sp>
      </p:grpSp>
      <p:sp>
        <p:nvSpPr>
          <p:cNvPr id="26" name="Rounded Rectangle 15">
            <a:extLst>
              <a:ext uri="{FF2B5EF4-FFF2-40B4-BE49-F238E27FC236}">
                <a16:creationId xmlns:a16="http://schemas.microsoft.com/office/drawing/2014/main" id="{5ECBBC75-FCD2-3BC8-1226-E6C296B2F5FB}"/>
              </a:ext>
            </a:extLst>
          </p:cNvPr>
          <p:cNvSpPr/>
          <p:nvPr/>
        </p:nvSpPr>
        <p:spPr>
          <a:xfrm>
            <a:off x="5634389" y="3637934"/>
            <a:ext cx="6548334" cy="3197423"/>
          </a:xfrm>
          <a:prstGeom prst="roundRect">
            <a:avLst>
              <a:gd name="adj" fmla="val 10868"/>
            </a:avLst>
          </a:prstGeom>
          <a:noFill/>
          <a:ln w="3810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7" name="Group 26">
            <a:extLst>
              <a:ext uri="{FF2B5EF4-FFF2-40B4-BE49-F238E27FC236}">
                <a16:creationId xmlns:a16="http://schemas.microsoft.com/office/drawing/2014/main" id="{7681D3F4-6C78-1B71-726E-866A5D801622}"/>
              </a:ext>
            </a:extLst>
          </p:cNvPr>
          <p:cNvGrpSpPr/>
          <p:nvPr/>
        </p:nvGrpSpPr>
        <p:grpSpPr>
          <a:xfrm>
            <a:off x="5413772" y="3411039"/>
            <a:ext cx="542957" cy="401321"/>
            <a:chOff x="730351" y="1014107"/>
            <a:chExt cx="409786" cy="370024"/>
          </a:xfrm>
        </p:grpSpPr>
        <p:sp>
          <p:nvSpPr>
            <p:cNvPr id="28" name="MH_SubTitle_1">
              <a:extLst>
                <a:ext uri="{FF2B5EF4-FFF2-40B4-BE49-F238E27FC236}">
                  <a16:creationId xmlns:a16="http://schemas.microsoft.com/office/drawing/2014/main" id="{CC029AB3-B3E6-8EA6-7EA6-99910442C92E}"/>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700" b="1" i="0" u="none" strike="noStrike" kern="1200" cap="none" spc="0" normalizeH="0" baseline="0" noProof="0" dirty="0">
                <a:ln>
                  <a:noFill/>
                </a:ln>
                <a:solidFill>
                  <a:srgbClr val="660066"/>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TextBox 28">
              <a:extLst>
                <a:ext uri="{FF2B5EF4-FFF2-40B4-BE49-F238E27FC236}">
                  <a16:creationId xmlns:a16="http://schemas.microsoft.com/office/drawing/2014/main" id="{AC7E6ECA-31DF-AE87-C449-BD3707FE81AC}"/>
                </a:ext>
              </a:extLst>
            </p:cNvPr>
            <p:cNvSpPr txBox="1"/>
            <p:nvPr/>
          </p:nvSpPr>
          <p:spPr>
            <a:xfrm>
              <a:off x="730351" y="1034619"/>
              <a:ext cx="409786" cy="3263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660066"/>
                  </a:solidFill>
                  <a:effectLst/>
                  <a:uLnTx/>
                  <a:uFillTx/>
                  <a:latin typeface="Arial"/>
                  <a:ea typeface="微软雅黑"/>
                  <a:cs typeface="+mn-cs"/>
                </a:rPr>
                <a:t>3</a:t>
              </a:r>
            </a:p>
          </p:txBody>
        </p:sp>
      </p:grpSp>
      <p:grpSp>
        <p:nvGrpSpPr>
          <p:cNvPr id="12" name="Group 11">
            <a:extLst>
              <a:ext uri="{FF2B5EF4-FFF2-40B4-BE49-F238E27FC236}">
                <a16:creationId xmlns:a16="http://schemas.microsoft.com/office/drawing/2014/main" id="{176B240E-AAD6-AE47-729E-6DF9A087C6D6}"/>
              </a:ext>
            </a:extLst>
          </p:cNvPr>
          <p:cNvGrpSpPr/>
          <p:nvPr/>
        </p:nvGrpSpPr>
        <p:grpSpPr>
          <a:xfrm>
            <a:off x="626594" y="283870"/>
            <a:ext cx="4810646" cy="3924336"/>
            <a:chOff x="2778432" y="970903"/>
            <a:chExt cx="6045972" cy="5101423"/>
          </a:xfrm>
        </p:grpSpPr>
        <p:pic>
          <p:nvPicPr>
            <p:cNvPr id="13" name="Picture 12">
              <a:extLst>
                <a:ext uri="{FF2B5EF4-FFF2-40B4-BE49-F238E27FC236}">
                  <a16:creationId xmlns:a16="http://schemas.microsoft.com/office/drawing/2014/main" id="{DE1F5480-7E87-4332-F04E-E892D93988A6}"/>
                </a:ext>
              </a:extLst>
            </p:cNvPr>
            <p:cNvPicPr>
              <a:picLocks noChangeAspect="1"/>
            </p:cNvPicPr>
            <p:nvPr/>
          </p:nvPicPr>
          <p:blipFill>
            <a:blip r:embed="rId6"/>
            <a:stretch>
              <a:fillRect/>
            </a:stretch>
          </p:blipFill>
          <p:spPr>
            <a:xfrm>
              <a:off x="3211946" y="2722949"/>
              <a:ext cx="717578" cy="479764"/>
            </a:xfrm>
            <a:prstGeom prst="rect">
              <a:avLst/>
            </a:prstGeom>
          </p:spPr>
        </p:pic>
        <p:grpSp>
          <p:nvGrpSpPr>
            <p:cNvPr id="14" name="Group 13">
              <a:extLst>
                <a:ext uri="{FF2B5EF4-FFF2-40B4-BE49-F238E27FC236}">
                  <a16:creationId xmlns:a16="http://schemas.microsoft.com/office/drawing/2014/main" id="{7B0A7C3D-F051-6A22-F664-FC504C42B335}"/>
                </a:ext>
              </a:extLst>
            </p:cNvPr>
            <p:cNvGrpSpPr/>
            <p:nvPr/>
          </p:nvGrpSpPr>
          <p:grpSpPr>
            <a:xfrm>
              <a:off x="2778432" y="970903"/>
              <a:ext cx="6045972" cy="5101423"/>
              <a:chOff x="2778432" y="970903"/>
              <a:chExt cx="6045972" cy="5101423"/>
            </a:xfrm>
          </p:grpSpPr>
          <p:pic>
            <p:nvPicPr>
              <p:cNvPr id="20" name="Picture 19">
                <a:extLst>
                  <a:ext uri="{FF2B5EF4-FFF2-40B4-BE49-F238E27FC236}">
                    <a16:creationId xmlns:a16="http://schemas.microsoft.com/office/drawing/2014/main" id="{389915A2-94BD-D068-042C-A659C84C559C}"/>
                  </a:ext>
                </a:extLst>
              </p:cNvPr>
              <p:cNvPicPr>
                <a:picLocks noChangeAspect="1"/>
              </p:cNvPicPr>
              <p:nvPr/>
            </p:nvPicPr>
            <p:blipFill>
              <a:blip r:embed="rId7"/>
              <a:stretch>
                <a:fillRect/>
              </a:stretch>
            </p:blipFill>
            <p:spPr>
              <a:xfrm>
                <a:off x="2778432" y="970903"/>
                <a:ext cx="6045972" cy="5101423"/>
              </a:xfrm>
              <a:prstGeom prst="rect">
                <a:avLst/>
              </a:prstGeom>
            </p:spPr>
          </p:pic>
          <p:sp>
            <p:nvSpPr>
              <p:cNvPr id="25" name="Freeform: Shape 24">
                <a:extLst>
                  <a:ext uri="{FF2B5EF4-FFF2-40B4-BE49-F238E27FC236}">
                    <a16:creationId xmlns:a16="http://schemas.microsoft.com/office/drawing/2014/main" id="{DE41D53A-12E8-1360-B67E-A65832595EC9}"/>
                  </a:ext>
                </a:extLst>
              </p:cNvPr>
              <p:cNvSpPr/>
              <p:nvPr/>
            </p:nvSpPr>
            <p:spPr>
              <a:xfrm>
                <a:off x="2778432" y="970903"/>
                <a:ext cx="1118309" cy="490382"/>
              </a:xfrm>
              <a:custGeom>
                <a:avLst/>
                <a:gdLst>
                  <a:gd name="connsiteX0" fmla="*/ 35510 w 790112"/>
                  <a:gd name="connsiteY0" fmla="*/ 0 h 319596"/>
                  <a:gd name="connsiteX1" fmla="*/ 772357 w 790112"/>
                  <a:gd name="connsiteY1" fmla="*/ 0 h 319596"/>
                  <a:gd name="connsiteX2" fmla="*/ 692458 w 790112"/>
                  <a:gd name="connsiteY2" fmla="*/ 168676 h 319596"/>
                  <a:gd name="connsiteX3" fmla="*/ 790112 w 790112"/>
                  <a:gd name="connsiteY3" fmla="*/ 310718 h 319596"/>
                  <a:gd name="connsiteX4" fmla="*/ 0 w 790112"/>
                  <a:gd name="connsiteY4" fmla="*/ 319596 h 319596"/>
                  <a:gd name="connsiteX5" fmla="*/ 35510 w 790112"/>
                  <a:gd name="connsiteY5" fmla="*/ 0 h 31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0112" h="319596">
                    <a:moveTo>
                      <a:pt x="35510" y="0"/>
                    </a:moveTo>
                    <a:lnTo>
                      <a:pt x="772357" y="0"/>
                    </a:lnTo>
                    <a:lnTo>
                      <a:pt x="692458" y="168676"/>
                    </a:lnTo>
                    <a:lnTo>
                      <a:pt x="790112" y="310718"/>
                    </a:lnTo>
                    <a:lnTo>
                      <a:pt x="0" y="319596"/>
                    </a:lnTo>
                    <a:lnTo>
                      <a:pt x="35510" y="0"/>
                    </a:lnTo>
                    <a:close/>
                  </a:path>
                </a:pathLst>
              </a:custGeom>
              <a:solidFill>
                <a:srgbClr val="CAEBFC"/>
              </a:solidFill>
              <a:ln>
                <a:solidFill>
                  <a:srgbClr val="CAE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30" name="Freeform: Shape 29">
                <a:extLst>
                  <a:ext uri="{FF2B5EF4-FFF2-40B4-BE49-F238E27FC236}">
                    <a16:creationId xmlns:a16="http://schemas.microsoft.com/office/drawing/2014/main" id="{A1BDE145-261C-4B80-EAD3-D1152E160EEB}"/>
                  </a:ext>
                </a:extLst>
              </p:cNvPr>
              <p:cNvSpPr/>
              <p:nvPr/>
            </p:nvSpPr>
            <p:spPr>
              <a:xfrm>
                <a:off x="3186241" y="1449216"/>
                <a:ext cx="568605" cy="398238"/>
              </a:xfrm>
              <a:custGeom>
                <a:avLst/>
                <a:gdLst>
                  <a:gd name="connsiteX0" fmla="*/ 17963 w 383819"/>
                  <a:gd name="connsiteY0" fmla="*/ 44389 h 292963"/>
                  <a:gd name="connsiteX1" fmla="*/ 17963 w 383819"/>
                  <a:gd name="connsiteY1" fmla="*/ 44389 h 292963"/>
                  <a:gd name="connsiteX2" fmla="*/ 97862 w 383819"/>
                  <a:gd name="connsiteY2" fmla="*/ 26633 h 292963"/>
                  <a:gd name="connsiteX3" fmla="*/ 124495 w 383819"/>
                  <a:gd name="connsiteY3" fmla="*/ 8878 h 292963"/>
                  <a:gd name="connsiteX4" fmla="*/ 151128 w 383819"/>
                  <a:gd name="connsiteY4" fmla="*/ 0 h 292963"/>
                  <a:gd name="connsiteX5" fmla="*/ 266537 w 383819"/>
                  <a:gd name="connsiteY5" fmla="*/ 8878 h 292963"/>
                  <a:gd name="connsiteX6" fmla="*/ 293170 w 383819"/>
                  <a:gd name="connsiteY6" fmla="*/ 17756 h 292963"/>
                  <a:gd name="connsiteX7" fmla="*/ 328681 w 383819"/>
                  <a:gd name="connsiteY7" fmla="*/ 26633 h 292963"/>
                  <a:gd name="connsiteX8" fmla="*/ 373069 w 383819"/>
                  <a:gd name="connsiteY8" fmla="*/ 88777 h 292963"/>
                  <a:gd name="connsiteX9" fmla="*/ 381947 w 383819"/>
                  <a:gd name="connsiteY9" fmla="*/ 124288 h 292963"/>
                  <a:gd name="connsiteX10" fmla="*/ 355314 w 383819"/>
                  <a:gd name="connsiteY10" fmla="*/ 284086 h 292963"/>
                  <a:gd name="connsiteX11" fmla="*/ 328681 w 383819"/>
                  <a:gd name="connsiteY11" fmla="*/ 292963 h 292963"/>
                  <a:gd name="connsiteX12" fmla="*/ 302048 w 383819"/>
                  <a:gd name="connsiteY12" fmla="*/ 284086 h 292963"/>
                  <a:gd name="connsiteX13" fmla="*/ 248782 w 383819"/>
                  <a:gd name="connsiteY13" fmla="*/ 257453 h 292963"/>
                  <a:gd name="connsiteX14" fmla="*/ 17963 w 383819"/>
                  <a:gd name="connsiteY14" fmla="*/ 248575 h 292963"/>
                  <a:gd name="connsiteX15" fmla="*/ 207 w 383819"/>
                  <a:gd name="connsiteY15" fmla="*/ 195309 h 292963"/>
                  <a:gd name="connsiteX16" fmla="*/ 9085 w 383819"/>
                  <a:gd name="connsiteY16" fmla="*/ 115410 h 292963"/>
                  <a:gd name="connsiteX17" fmla="*/ 17963 w 383819"/>
                  <a:gd name="connsiteY17" fmla="*/ 44389 h 29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19" h="292963">
                    <a:moveTo>
                      <a:pt x="17963" y="44389"/>
                    </a:moveTo>
                    <a:lnTo>
                      <a:pt x="17963" y="44389"/>
                    </a:lnTo>
                    <a:cubicBezTo>
                      <a:pt x="44596" y="38470"/>
                      <a:pt x="71979" y="35261"/>
                      <a:pt x="97862" y="26633"/>
                    </a:cubicBezTo>
                    <a:cubicBezTo>
                      <a:pt x="107984" y="23259"/>
                      <a:pt x="114952" y="13650"/>
                      <a:pt x="124495" y="8878"/>
                    </a:cubicBezTo>
                    <a:cubicBezTo>
                      <a:pt x="132865" y="4693"/>
                      <a:pt x="142250" y="2959"/>
                      <a:pt x="151128" y="0"/>
                    </a:cubicBezTo>
                    <a:cubicBezTo>
                      <a:pt x="189598" y="2959"/>
                      <a:pt x="228252" y="4092"/>
                      <a:pt x="266537" y="8878"/>
                    </a:cubicBezTo>
                    <a:cubicBezTo>
                      <a:pt x="275823" y="10039"/>
                      <a:pt x="284172" y="15185"/>
                      <a:pt x="293170" y="17756"/>
                    </a:cubicBezTo>
                    <a:cubicBezTo>
                      <a:pt x="304902" y="21108"/>
                      <a:pt x="316844" y="23674"/>
                      <a:pt x="328681" y="26633"/>
                    </a:cubicBezTo>
                    <a:cubicBezTo>
                      <a:pt x="365741" y="63693"/>
                      <a:pt x="361732" y="49096"/>
                      <a:pt x="373069" y="88777"/>
                    </a:cubicBezTo>
                    <a:cubicBezTo>
                      <a:pt x="376421" y="100509"/>
                      <a:pt x="378988" y="112451"/>
                      <a:pt x="381947" y="124288"/>
                    </a:cubicBezTo>
                    <a:cubicBezTo>
                      <a:pt x="381081" y="137272"/>
                      <a:pt x="395654" y="251815"/>
                      <a:pt x="355314" y="284086"/>
                    </a:cubicBezTo>
                    <a:cubicBezTo>
                      <a:pt x="348007" y="289932"/>
                      <a:pt x="337559" y="290004"/>
                      <a:pt x="328681" y="292963"/>
                    </a:cubicBezTo>
                    <a:cubicBezTo>
                      <a:pt x="319803" y="290004"/>
                      <a:pt x="310418" y="288271"/>
                      <a:pt x="302048" y="284086"/>
                    </a:cubicBezTo>
                    <a:cubicBezTo>
                      <a:pt x="280020" y="273072"/>
                      <a:pt x="274670" y="259238"/>
                      <a:pt x="248782" y="257453"/>
                    </a:cubicBezTo>
                    <a:cubicBezTo>
                      <a:pt x="171968" y="252156"/>
                      <a:pt x="94903" y="251534"/>
                      <a:pt x="17963" y="248575"/>
                    </a:cubicBezTo>
                    <a:cubicBezTo>
                      <a:pt x="12044" y="230820"/>
                      <a:pt x="-1860" y="213910"/>
                      <a:pt x="207" y="195309"/>
                    </a:cubicBezTo>
                    <a:cubicBezTo>
                      <a:pt x="3166" y="168676"/>
                      <a:pt x="4679" y="141842"/>
                      <a:pt x="9085" y="115410"/>
                    </a:cubicBezTo>
                    <a:cubicBezTo>
                      <a:pt x="20770" y="45300"/>
                      <a:pt x="16483" y="56226"/>
                      <a:pt x="17963" y="44389"/>
                    </a:cubicBezTo>
                    <a:close/>
                  </a:path>
                </a:pathLst>
              </a:custGeom>
              <a:solidFill>
                <a:srgbClr val="CAEBFC"/>
              </a:solidFill>
              <a:ln>
                <a:solidFill>
                  <a:srgbClr val="CAE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31" name="Freeform: Shape 30">
                <a:extLst>
                  <a:ext uri="{FF2B5EF4-FFF2-40B4-BE49-F238E27FC236}">
                    <a16:creationId xmlns:a16="http://schemas.microsoft.com/office/drawing/2014/main" id="{53B28098-6D9E-1789-F306-0BCA09E951B5}"/>
                  </a:ext>
                </a:extLst>
              </p:cNvPr>
              <p:cNvSpPr/>
              <p:nvPr/>
            </p:nvSpPr>
            <p:spPr>
              <a:xfrm>
                <a:off x="3843141" y="1589103"/>
                <a:ext cx="2746467" cy="1677880"/>
              </a:xfrm>
              <a:custGeom>
                <a:avLst/>
                <a:gdLst>
                  <a:gd name="connsiteX0" fmla="*/ 9768 w 2746467"/>
                  <a:gd name="connsiteY0" fmla="*/ 35511 h 1677880"/>
                  <a:gd name="connsiteX1" fmla="*/ 9768 w 2746467"/>
                  <a:gd name="connsiteY1" fmla="*/ 35511 h 1677880"/>
                  <a:gd name="connsiteX2" fmla="*/ 338242 w 2746467"/>
                  <a:gd name="connsiteY2" fmla="*/ 26633 h 1677880"/>
                  <a:gd name="connsiteX3" fmla="*/ 373752 w 2746467"/>
                  <a:gd name="connsiteY3" fmla="*/ 17755 h 1677880"/>
                  <a:gd name="connsiteX4" fmla="*/ 515795 w 2746467"/>
                  <a:gd name="connsiteY4" fmla="*/ 8878 h 1677880"/>
                  <a:gd name="connsiteX5" fmla="*/ 577939 w 2746467"/>
                  <a:gd name="connsiteY5" fmla="*/ 0 h 1677880"/>
                  <a:gd name="connsiteX6" fmla="*/ 1199376 w 2746467"/>
                  <a:gd name="connsiteY6" fmla="*/ 17755 h 1677880"/>
                  <a:gd name="connsiteX7" fmla="*/ 1439073 w 2746467"/>
                  <a:gd name="connsiteY7" fmla="*/ 35511 h 1677880"/>
                  <a:gd name="connsiteX8" fmla="*/ 1527849 w 2746467"/>
                  <a:gd name="connsiteY8" fmla="*/ 44388 h 1677880"/>
                  <a:gd name="connsiteX9" fmla="*/ 1572238 w 2746467"/>
                  <a:gd name="connsiteY9" fmla="*/ 53266 h 1677880"/>
                  <a:gd name="connsiteX10" fmla="*/ 1696525 w 2746467"/>
                  <a:gd name="connsiteY10" fmla="*/ 79899 h 1677880"/>
                  <a:gd name="connsiteX11" fmla="*/ 1749791 w 2746467"/>
                  <a:gd name="connsiteY11" fmla="*/ 97654 h 1677880"/>
                  <a:gd name="connsiteX12" fmla="*/ 1776424 w 2746467"/>
                  <a:gd name="connsiteY12" fmla="*/ 106532 h 1677880"/>
                  <a:gd name="connsiteX13" fmla="*/ 1794179 w 2746467"/>
                  <a:gd name="connsiteY13" fmla="*/ 133165 h 1677880"/>
                  <a:gd name="connsiteX14" fmla="*/ 1811935 w 2746467"/>
                  <a:gd name="connsiteY14" fmla="*/ 150920 h 1677880"/>
                  <a:gd name="connsiteX15" fmla="*/ 1820812 w 2746467"/>
                  <a:gd name="connsiteY15" fmla="*/ 177553 h 1677880"/>
                  <a:gd name="connsiteX16" fmla="*/ 1838568 w 2746467"/>
                  <a:gd name="connsiteY16" fmla="*/ 275208 h 1677880"/>
                  <a:gd name="connsiteX17" fmla="*/ 1829690 w 2746467"/>
                  <a:gd name="connsiteY17" fmla="*/ 399495 h 1677880"/>
                  <a:gd name="connsiteX18" fmla="*/ 1829690 w 2746467"/>
                  <a:gd name="connsiteY18" fmla="*/ 488272 h 1677880"/>
                  <a:gd name="connsiteX19" fmla="*/ 1918467 w 2746467"/>
                  <a:gd name="connsiteY19" fmla="*/ 514905 h 1677880"/>
                  <a:gd name="connsiteX20" fmla="*/ 2051632 w 2746467"/>
                  <a:gd name="connsiteY20" fmla="*/ 506027 h 1677880"/>
                  <a:gd name="connsiteX21" fmla="*/ 2087142 w 2746467"/>
                  <a:gd name="connsiteY21" fmla="*/ 497149 h 1677880"/>
                  <a:gd name="connsiteX22" fmla="*/ 2149286 w 2746467"/>
                  <a:gd name="connsiteY22" fmla="*/ 488272 h 1677880"/>
                  <a:gd name="connsiteX23" fmla="*/ 2273574 w 2746467"/>
                  <a:gd name="connsiteY23" fmla="*/ 479394 h 1677880"/>
                  <a:gd name="connsiteX24" fmla="*/ 2309084 w 2746467"/>
                  <a:gd name="connsiteY24" fmla="*/ 488272 h 1677880"/>
                  <a:gd name="connsiteX25" fmla="*/ 2344595 w 2746467"/>
                  <a:gd name="connsiteY25" fmla="*/ 532660 h 1677880"/>
                  <a:gd name="connsiteX26" fmla="*/ 2335717 w 2746467"/>
                  <a:gd name="connsiteY26" fmla="*/ 683580 h 1677880"/>
                  <a:gd name="connsiteX27" fmla="*/ 2264696 w 2746467"/>
                  <a:gd name="connsiteY27" fmla="*/ 701336 h 1677880"/>
                  <a:gd name="connsiteX28" fmla="*/ 2140409 w 2746467"/>
                  <a:gd name="connsiteY28" fmla="*/ 710214 h 1677880"/>
                  <a:gd name="connsiteX29" fmla="*/ 2104898 w 2746467"/>
                  <a:gd name="connsiteY29" fmla="*/ 719091 h 1677880"/>
                  <a:gd name="connsiteX30" fmla="*/ 2069387 w 2746467"/>
                  <a:gd name="connsiteY30" fmla="*/ 790113 h 1677880"/>
                  <a:gd name="connsiteX31" fmla="*/ 2042754 w 2746467"/>
                  <a:gd name="connsiteY31" fmla="*/ 843379 h 1677880"/>
                  <a:gd name="connsiteX32" fmla="*/ 2051632 w 2746467"/>
                  <a:gd name="connsiteY32" fmla="*/ 905522 h 1677880"/>
                  <a:gd name="connsiteX33" fmla="*/ 2122653 w 2746467"/>
                  <a:gd name="connsiteY33" fmla="*/ 941033 h 1677880"/>
                  <a:gd name="connsiteX34" fmla="*/ 2460005 w 2746467"/>
                  <a:gd name="connsiteY34" fmla="*/ 958788 h 1677880"/>
                  <a:gd name="connsiteX35" fmla="*/ 2495515 w 2746467"/>
                  <a:gd name="connsiteY35" fmla="*/ 967666 h 1677880"/>
                  <a:gd name="connsiteX36" fmla="*/ 2539904 w 2746467"/>
                  <a:gd name="connsiteY36" fmla="*/ 1003177 h 1677880"/>
                  <a:gd name="connsiteX37" fmla="*/ 2566537 w 2746467"/>
                  <a:gd name="connsiteY37" fmla="*/ 1056443 h 1677880"/>
                  <a:gd name="connsiteX38" fmla="*/ 2584292 w 2746467"/>
                  <a:gd name="connsiteY38" fmla="*/ 1109709 h 1677880"/>
                  <a:gd name="connsiteX39" fmla="*/ 2610925 w 2746467"/>
                  <a:gd name="connsiteY39" fmla="*/ 1162975 h 1677880"/>
                  <a:gd name="connsiteX40" fmla="*/ 2637558 w 2746467"/>
                  <a:gd name="connsiteY40" fmla="*/ 1349406 h 1677880"/>
                  <a:gd name="connsiteX41" fmla="*/ 2673069 w 2746467"/>
                  <a:gd name="connsiteY41" fmla="*/ 1393794 h 1677880"/>
                  <a:gd name="connsiteX42" fmla="*/ 2681946 w 2746467"/>
                  <a:gd name="connsiteY42" fmla="*/ 1420427 h 1677880"/>
                  <a:gd name="connsiteX43" fmla="*/ 2699702 w 2746467"/>
                  <a:gd name="connsiteY43" fmla="*/ 1438182 h 1677880"/>
                  <a:gd name="connsiteX44" fmla="*/ 2735212 w 2746467"/>
                  <a:gd name="connsiteY44" fmla="*/ 1509204 h 1677880"/>
                  <a:gd name="connsiteX45" fmla="*/ 2735212 w 2746467"/>
                  <a:gd name="connsiteY45" fmla="*/ 1615736 h 1677880"/>
                  <a:gd name="connsiteX46" fmla="*/ 2708579 w 2746467"/>
                  <a:gd name="connsiteY46" fmla="*/ 1633491 h 1677880"/>
                  <a:gd name="connsiteX47" fmla="*/ 2628680 w 2746467"/>
                  <a:gd name="connsiteY47" fmla="*/ 1660124 h 1677880"/>
                  <a:gd name="connsiteX48" fmla="*/ 2602047 w 2746467"/>
                  <a:gd name="connsiteY48" fmla="*/ 1669002 h 1677880"/>
                  <a:gd name="connsiteX49" fmla="*/ 2575414 w 2746467"/>
                  <a:gd name="connsiteY49" fmla="*/ 1677880 h 1677880"/>
                  <a:gd name="connsiteX50" fmla="*/ 2353473 w 2746467"/>
                  <a:gd name="connsiteY50" fmla="*/ 1669002 h 1677880"/>
                  <a:gd name="connsiteX51" fmla="*/ 2193675 w 2746467"/>
                  <a:gd name="connsiteY51" fmla="*/ 1660124 h 1677880"/>
                  <a:gd name="connsiteX52" fmla="*/ 1998366 w 2746467"/>
                  <a:gd name="connsiteY52" fmla="*/ 1651247 h 1677880"/>
                  <a:gd name="connsiteX53" fmla="*/ 1953977 w 2746467"/>
                  <a:gd name="connsiteY53" fmla="*/ 1642369 h 1677880"/>
                  <a:gd name="connsiteX54" fmla="*/ 1820812 w 2746467"/>
                  <a:gd name="connsiteY54" fmla="*/ 1624614 h 1677880"/>
                  <a:gd name="connsiteX55" fmla="*/ 1776424 w 2746467"/>
                  <a:gd name="connsiteY55" fmla="*/ 1615736 h 1677880"/>
                  <a:gd name="connsiteX56" fmla="*/ 1607748 w 2746467"/>
                  <a:gd name="connsiteY56" fmla="*/ 1597980 h 1677880"/>
                  <a:gd name="connsiteX57" fmla="*/ 1581115 w 2746467"/>
                  <a:gd name="connsiteY57" fmla="*/ 1589103 h 1677880"/>
                  <a:gd name="connsiteX58" fmla="*/ 1545605 w 2746467"/>
                  <a:gd name="connsiteY58" fmla="*/ 1544714 h 1677880"/>
                  <a:gd name="connsiteX59" fmla="*/ 1527849 w 2746467"/>
                  <a:gd name="connsiteY59" fmla="*/ 1526959 h 1677880"/>
                  <a:gd name="connsiteX60" fmla="*/ 1527849 w 2746467"/>
                  <a:gd name="connsiteY60" fmla="*/ 1429305 h 1677880"/>
                  <a:gd name="connsiteX61" fmla="*/ 1536727 w 2746467"/>
                  <a:gd name="connsiteY61" fmla="*/ 1402672 h 1677880"/>
                  <a:gd name="connsiteX62" fmla="*/ 1589993 w 2746467"/>
                  <a:gd name="connsiteY62" fmla="*/ 1376039 h 1677880"/>
                  <a:gd name="connsiteX63" fmla="*/ 1661014 w 2746467"/>
                  <a:gd name="connsiteY63" fmla="*/ 1340528 h 1677880"/>
                  <a:gd name="connsiteX64" fmla="*/ 1687647 w 2746467"/>
                  <a:gd name="connsiteY64" fmla="*/ 1331650 h 1677880"/>
                  <a:gd name="connsiteX65" fmla="*/ 1732036 w 2746467"/>
                  <a:gd name="connsiteY65" fmla="*/ 1296140 h 1677880"/>
                  <a:gd name="connsiteX66" fmla="*/ 1749791 w 2746467"/>
                  <a:gd name="connsiteY66" fmla="*/ 1278384 h 1677880"/>
                  <a:gd name="connsiteX67" fmla="*/ 1767546 w 2746467"/>
                  <a:gd name="connsiteY67" fmla="*/ 1216241 h 1677880"/>
                  <a:gd name="connsiteX68" fmla="*/ 1758669 w 2746467"/>
                  <a:gd name="connsiteY68" fmla="*/ 1162975 h 1677880"/>
                  <a:gd name="connsiteX69" fmla="*/ 1740913 w 2746467"/>
                  <a:gd name="connsiteY69" fmla="*/ 1145219 h 1677880"/>
                  <a:gd name="connsiteX70" fmla="*/ 1687647 w 2746467"/>
                  <a:gd name="connsiteY70" fmla="*/ 1127464 h 1677880"/>
                  <a:gd name="connsiteX71" fmla="*/ 1421317 w 2746467"/>
                  <a:gd name="connsiteY71" fmla="*/ 1136342 h 1677880"/>
                  <a:gd name="connsiteX72" fmla="*/ 1368051 w 2746467"/>
                  <a:gd name="connsiteY72" fmla="*/ 1145219 h 1677880"/>
                  <a:gd name="connsiteX73" fmla="*/ 1057333 w 2746467"/>
                  <a:gd name="connsiteY73" fmla="*/ 1154097 h 1677880"/>
                  <a:gd name="connsiteX74" fmla="*/ 950801 w 2746467"/>
                  <a:gd name="connsiteY74" fmla="*/ 1162975 h 1677880"/>
                  <a:gd name="connsiteX75" fmla="*/ 870902 w 2746467"/>
                  <a:gd name="connsiteY75" fmla="*/ 1171852 h 1677880"/>
                  <a:gd name="connsiteX76" fmla="*/ 338242 w 2746467"/>
                  <a:gd name="connsiteY76" fmla="*/ 1162975 h 1677880"/>
                  <a:gd name="connsiteX77" fmla="*/ 240587 w 2746467"/>
                  <a:gd name="connsiteY77" fmla="*/ 1154097 h 1677880"/>
                  <a:gd name="connsiteX78" fmla="*/ 178443 w 2746467"/>
                  <a:gd name="connsiteY78" fmla="*/ 1136342 h 1677880"/>
                  <a:gd name="connsiteX79" fmla="*/ 134055 w 2746467"/>
                  <a:gd name="connsiteY79" fmla="*/ 1091953 h 1677880"/>
                  <a:gd name="connsiteX80" fmla="*/ 107422 w 2746467"/>
                  <a:gd name="connsiteY80" fmla="*/ 1065320 h 1677880"/>
                  <a:gd name="connsiteX81" fmla="*/ 89667 w 2746467"/>
                  <a:gd name="connsiteY81" fmla="*/ 1012054 h 1677880"/>
                  <a:gd name="connsiteX82" fmla="*/ 98544 w 2746467"/>
                  <a:gd name="connsiteY82" fmla="*/ 958788 h 1677880"/>
                  <a:gd name="connsiteX83" fmla="*/ 116300 w 2746467"/>
                  <a:gd name="connsiteY83" fmla="*/ 905522 h 1677880"/>
                  <a:gd name="connsiteX84" fmla="*/ 142933 w 2746467"/>
                  <a:gd name="connsiteY84" fmla="*/ 825623 h 1677880"/>
                  <a:gd name="connsiteX85" fmla="*/ 151810 w 2746467"/>
                  <a:gd name="connsiteY85" fmla="*/ 798990 h 1677880"/>
                  <a:gd name="connsiteX86" fmla="*/ 160688 w 2746467"/>
                  <a:gd name="connsiteY86" fmla="*/ 763480 h 1677880"/>
                  <a:gd name="connsiteX87" fmla="*/ 151810 w 2746467"/>
                  <a:gd name="connsiteY87" fmla="*/ 621437 h 1677880"/>
                  <a:gd name="connsiteX88" fmla="*/ 134055 w 2746467"/>
                  <a:gd name="connsiteY88" fmla="*/ 568171 h 1677880"/>
                  <a:gd name="connsiteX89" fmla="*/ 125177 w 2746467"/>
                  <a:gd name="connsiteY89" fmla="*/ 541538 h 1677880"/>
                  <a:gd name="connsiteX90" fmla="*/ 151810 w 2746467"/>
                  <a:gd name="connsiteY90" fmla="*/ 452761 h 1677880"/>
                  <a:gd name="connsiteX91" fmla="*/ 187321 w 2746467"/>
                  <a:gd name="connsiteY91" fmla="*/ 417250 h 1677880"/>
                  <a:gd name="connsiteX92" fmla="*/ 222832 w 2746467"/>
                  <a:gd name="connsiteY92" fmla="*/ 372862 h 1677880"/>
                  <a:gd name="connsiteX93" fmla="*/ 213954 w 2746467"/>
                  <a:gd name="connsiteY93" fmla="*/ 284085 h 1677880"/>
                  <a:gd name="connsiteX94" fmla="*/ 160688 w 2746467"/>
                  <a:gd name="connsiteY94" fmla="*/ 266330 h 1677880"/>
                  <a:gd name="connsiteX95" fmla="*/ 125177 w 2746467"/>
                  <a:gd name="connsiteY95" fmla="*/ 257452 h 1677880"/>
                  <a:gd name="connsiteX96" fmla="*/ 54156 w 2746467"/>
                  <a:gd name="connsiteY96" fmla="*/ 239697 h 1677880"/>
                  <a:gd name="connsiteX97" fmla="*/ 9768 w 2746467"/>
                  <a:gd name="connsiteY97" fmla="*/ 204186 h 1677880"/>
                  <a:gd name="connsiteX98" fmla="*/ 9768 w 2746467"/>
                  <a:gd name="connsiteY98" fmla="*/ 35511 h 16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746467" h="1677880">
                    <a:moveTo>
                      <a:pt x="9768" y="35511"/>
                    </a:moveTo>
                    <a:lnTo>
                      <a:pt x="9768" y="35511"/>
                    </a:lnTo>
                    <a:cubicBezTo>
                      <a:pt x="119259" y="32552"/>
                      <a:pt x="228841" y="31970"/>
                      <a:pt x="338242" y="26633"/>
                    </a:cubicBezTo>
                    <a:cubicBezTo>
                      <a:pt x="350429" y="26039"/>
                      <a:pt x="361612" y="18969"/>
                      <a:pt x="373752" y="17755"/>
                    </a:cubicBezTo>
                    <a:cubicBezTo>
                      <a:pt x="420957" y="13035"/>
                      <a:pt x="468447" y="11837"/>
                      <a:pt x="515795" y="8878"/>
                    </a:cubicBezTo>
                    <a:cubicBezTo>
                      <a:pt x="536510" y="5919"/>
                      <a:pt x="557014" y="0"/>
                      <a:pt x="577939" y="0"/>
                    </a:cubicBezTo>
                    <a:cubicBezTo>
                      <a:pt x="931739" y="0"/>
                      <a:pt x="945541" y="2825"/>
                      <a:pt x="1199376" y="17755"/>
                    </a:cubicBezTo>
                    <a:cubicBezTo>
                      <a:pt x="1350036" y="36588"/>
                      <a:pt x="1190475" y="18367"/>
                      <a:pt x="1439073" y="35511"/>
                    </a:cubicBezTo>
                    <a:cubicBezTo>
                      <a:pt x="1468742" y="37557"/>
                      <a:pt x="1498257" y="41429"/>
                      <a:pt x="1527849" y="44388"/>
                    </a:cubicBezTo>
                    <a:lnTo>
                      <a:pt x="1572238" y="53266"/>
                    </a:lnTo>
                    <a:cubicBezTo>
                      <a:pt x="1621408" y="62206"/>
                      <a:pt x="1646225" y="63133"/>
                      <a:pt x="1696525" y="79899"/>
                    </a:cubicBezTo>
                    <a:lnTo>
                      <a:pt x="1749791" y="97654"/>
                    </a:lnTo>
                    <a:lnTo>
                      <a:pt x="1776424" y="106532"/>
                    </a:lnTo>
                    <a:cubicBezTo>
                      <a:pt x="1782342" y="115410"/>
                      <a:pt x="1787514" y="124834"/>
                      <a:pt x="1794179" y="133165"/>
                    </a:cubicBezTo>
                    <a:cubicBezTo>
                      <a:pt x="1799408" y="139701"/>
                      <a:pt x="1807629" y="143743"/>
                      <a:pt x="1811935" y="150920"/>
                    </a:cubicBezTo>
                    <a:cubicBezTo>
                      <a:pt x="1816750" y="158944"/>
                      <a:pt x="1818241" y="168555"/>
                      <a:pt x="1820812" y="177553"/>
                    </a:cubicBezTo>
                    <a:cubicBezTo>
                      <a:pt x="1832772" y="219416"/>
                      <a:pt x="1831382" y="224907"/>
                      <a:pt x="1838568" y="275208"/>
                    </a:cubicBezTo>
                    <a:cubicBezTo>
                      <a:pt x="1835609" y="316637"/>
                      <a:pt x="1833823" y="358167"/>
                      <a:pt x="1829690" y="399495"/>
                    </a:cubicBezTo>
                    <a:cubicBezTo>
                      <a:pt x="1828472" y="411677"/>
                      <a:pt x="1809894" y="471304"/>
                      <a:pt x="1829690" y="488272"/>
                    </a:cubicBezTo>
                    <a:cubicBezTo>
                      <a:pt x="1838589" y="495899"/>
                      <a:pt x="1901270" y="510606"/>
                      <a:pt x="1918467" y="514905"/>
                    </a:cubicBezTo>
                    <a:cubicBezTo>
                      <a:pt x="1962855" y="511946"/>
                      <a:pt x="2007390" y="510684"/>
                      <a:pt x="2051632" y="506027"/>
                    </a:cubicBezTo>
                    <a:cubicBezTo>
                      <a:pt x="2063766" y="504750"/>
                      <a:pt x="2075138" y="499332"/>
                      <a:pt x="2087142" y="497149"/>
                    </a:cubicBezTo>
                    <a:cubicBezTo>
                      <a:pt x="2107729" y="493406"/>
                      <a:pt x="2128455" y="490256"/>
                      <a:pt x="2149286" y="488272"/>
                    </a:cubicBezTo>
                    <a:cubicBezTo>
                      <a:pt x="2190634" y="484334"/>
                      <a:pt x="2232145" y="482353"/>
                      <a:pt x="2273574" y="479394"/>
                    </a:cubicBezTo>
                    <a:cubicBezTo>
                      <a:pt x="2285411" y="482353"/>
                      <a:pt x="2298171" y="482816"/>
                      <a:pt x="2309084" y="488272"/>
                    </a:cubicBezTo>
                    <a:cubicBezTo>
                      <a:pt x="2321736" y="494598"/>
                      <a:pt x="2338321" y="523249"/>
                      <a:pt x="2344595" y="532660"/>
                    </a:cubicBezTo>
                    <a:cubicBezTo>
                      <a:pt x="2341636" y="582967"/>
                      <a:pt x="2357290" y="638037"/>
                      <a:pt x="2335717" y="683580"/>
                    </a:cubicBezTo>
                    <a:cubicBezTo>
                      <a:pt x="2325271" y="705633"/>
                      <a:pt x="2289036" y="699597"/>
                      <a:pt x="2264696" y="701336"/>
                    </a:cubicBezTo>
                    <a:lnTo>
                      <a:pt x="2140409" y="710214"/>
                    </a:lnTo>
                    <a:cubicBezTo>
                      <a:pt x="2128572" y="713173"/>
                      <a:pt x="2115811" y="713635"/>
                      <a:pt x="2104898" y="719091"/>
                    </a:cubicBezTo>
                    <a:cubicBezTo>
                      <a:pt x="2080106" y="731487"/>
                      <a:pt x="2075931" y="770482"/>
                      <a:pt x="2069387" y="790113"/>
                    </a:cubicBezTo>
                    <a:cubicBezTo>
                      <a:pt x="2057136" y="826867"/>
                      <a:pt x="2065699" y="808961"/>
                      <a:pt x="2042754" y="843379"/>
                    </a:cubicBezTo>
                    <a:cubicBezTo>
                      <a:pt x="2045713" y="864093"/>
                      <a:pt x="2045015" y="885671"/>
                      <a:pt x="2051632" y="905522"/>
                    </a:cubicBezTo>
                    <a:cubicBezTo>
                      <a:pt x="2058980" y="927566"/>
                      <a:pt x="2114308" y="940636"/>
                      <a:pt x="2122653" y="941033"/>
                    </a:cubicBezTo>
                    <a:cubicBezTo>
                      <a:pt x="2359421" y="952308"/>
                      <a:pt x="2246977" y="946258"/>
                      <a:pt x="2460005" y="958788"/>
                    </a:cubicBezTo>
                    <a:cubicBezTo>
                      <a:pt x="2471842" y="961747"/>
                      <a:pt x="2484301" y="962860"/>
                      <a:pt x="2495515" y="967666"/>
                    </a:cubicBezTo>
                    <a:cubicBezTo>
                      <a:pt x="2515114" y="976066"/>
                      <a:pt x="2525585" y="988858"/>
                      <a:pt x="2539904" y="1003177"/>
                    </a:cubicBezTo>
                    <a:cubicBezTo>
                      <a:pt x="2572275" y="1100296"/>
                      <a:pt x="2520650" y="953197"/>
                      <a:pt x="2566537" y="1056443"/>
                    </a:cubicBezTo>
                    <a:cubicBezTo>
                      <a:pt x="2574138" y="1073546"/>
                      <a:pt x="2573911" y="1094136"/>
                      <a:pt x="2584292" y="1109709"/>
                    </a:cubicBezTo>
                    <a:cubicBezTo>
                      <a:pt x="2607238" y="1144128"/>
                      <a:pt x="2598673" y="1126220"/>
                      <a:pt x="2610925" y="1162975"/>
                    </a:cubicBezTo>
                    <a:cubicBezTo>
                      <a:pt x="2612643" y="1188741"/>
                      <a:pt x="2609271" y="1306975"/>
                      <a:pt x="2637558" y="1349406"/>
                    </a:cubicBezTo>
                    <a:cubicBezTo>
                      <a:pt x="2659956" y="1383003"/>
                      <a:pt x="2647768" y="1368495"/>
                      <a:pt x="2673069" y="1393794"/>
                    </a:cubicBezTo>
                    <a:cubicBezTo>
                      <a:pt x="2676028" y="1402672"/>
                      <a:pt x="2677131" y="1412403"/>
                      <a:pt x="2681946" y="1420427"/>
                    </a:cubicBezTo>
                    <a:cubicBezTo>
                      <a:pt x="2686252" y="1427604"/>
                      <a:pt x="2695959" y="1430696"/>
                      <a:pt x="2699702" y="1438182"/>
                    </a:cubicBezTo>
                    <a:cubicBezTo>
                      <a:pt x="2740509" y="1519795"/>
                      <a:pt x="2695098" y="1469087"/>
                      <a:pt x="2735212" y="1509204"/>
                    </a:cubicBezTo>
                    <a:cubicBezTo>
                      <a:pt x="2745380" y="1549875"/>
                      <a:pt x="2754396" y="1567776"/>
                      <a:pt x="2735212" y="1615736"/>
                    </a:cubicBezTo>
                    <a:cubicBezTo>
                      <a:pt x="2731249" y="1625642"/>
                      <a:pt x="2718329" y="1629158"/>
                      <a:pt x="2708579" y="1633491"/>
                    </a:cubicBezTo>
                    <a:cubicBezTo>
                      <a:pt x="2708554" y="1633502"/>
                      <a:pt x="2642010" y="1655681"/>
                      <a:pt x="2628680" y="1660124"/>
                    </a:cubicBezTo>
                    <a:lnTo>
                      <a:pt x="2602047" y="1669002"/>
                    </a:lnTo>
                    <a:lnTo>
                      <a:pt x="2575414" y="1677880"/>
                    </a:lnTo>
                    <a:lnTo>
                      <a:pt x="2353473" y="1669002"/>
                    </a:lnTo>
                    <a:lnTo>
                      <a:pt x="2193675" y="1660124"/>
                    </a:lnTo>
                    <a:lnTo>
                      <a:pt x="1998366" y="1651247"/>
                    </a:lnTo>
                    <a:cubicBezTo>
                      <a:pt x="1983570" y="1648288"/>
                      <a:pt x="1968891" y="1644664"/>
                      <a:pt x="1953977" y="1642369"/>
                    </a:cubicBezTo>
                    <a:cubicBezTo>
                      <a:pt x="1837322" y="1624421"/>
                      <a:pt x="1928387" y="1642543"/>
                      <a:pt x="1820812" y="1624614"/>
                    </a:cubicBezTo>
                    <a:cubicBezTo>
                      <a:pt x="1805928" y="1622133"/>
                      <a:pt x="1791361" y="1617870"/>
                      <a:pt x="1776424" y="1615736"/>
                    </a:cubicBezTo>
                    <a:cubicBezTo>
                      <a:pt x="1748046" y="1611682"/>
                      <a:pt x="1633205" y="1600526"/>
                      <a:pt x="1607748" y="1597980"/>
                    </a:cubicBezTo>
                    <a:cubicBezTo>
                      <a:pt x="1598870" y="1595021"/>
                      <a:pt x="1589139" y="1593918"/>
                      <a:pt x="1581115" y="1589103"/>
                    </a:cubicBezTo>
                    <a:cubicBezTo>
                      <a:pt x="1564628" y="1579211"/>
                      <a:pt x="1556770" y="1558670"/>
                      <a:pt x="1545605" y="1544714"/>
                    </a:cubicBezTo>
                    <a:cubicBezTo>
                      <a:pt x="1540376" y="1538178"/>
                      <a:pt x="1533768" y="1532877"/>
                      <a:pt x="1527849" y="1526959"/>
                    </a:cubicBezTo>
                    <a:cubicBezTo>
                      <a:pt x="1512586" y="1481167"/>
                      <a:pt x="1514859" y="1500753"/>
                      <a:pt x="1527849" y="1429305"/>
                    </a:cubicBezTo>
                    <a:cubicBezTo>
                      <a:pt x="1529523" y="1420098"/>
                      <a:pt x="1530881" y="1409979"/>
                      <a:pt x="1536727" y="1402672"/>
                    </a:cubicBezTo>
                    <a:cubicBezTo>
                      <a:pt x="1549244" y="1387025"/>
                      <a:pt x="1572446" y="1381887"/>
                      <a:pt x="1589993" y="1376039"/>
                    </a:cubicBezTo>
                    <a:cubicBezTo>
                      <a:pt x="1620982" y="1345048"/>
                      <a:pt x="1599807" y="1360930"/>
                      <a:pt x="1661014" y="1340528"/>
                    </a:cubicBezTo>
                    <a:lnTo>
                      <a:pt x="1687647" y="1331650"/>
                    </a:lnTo>
                    <a:cubicBezTo>
                      <a:pt x="1730528" y="1288771"/>
                      <a:pt x="1676028" y="1340947"/>
                      <a:pt x="1732036" y="1296140"/>
                    </a:cubicBezTo>
                    <a:cubicBezTo>
                      <a:pt x="1738572" y="1290911"/>
                      <a:pt x="1743873" y="1284303"/>
                      <a:pt x="1749791" y="1278384"/>
                    </a:cubicBezTo>
                    <a:cubicBezTo>
                      <a:pt x="1753978" y="1265823"/>
                      <a:pt x="1767546" y="1227391"/>
                      <a:pt x="1767546" y="1216241"/>
                    </a:cubicBezTo>
                    <a:cubicBezTo>
                      <a:pt x="1767546" y="1198241"/>
                      <a:pt x="1764989" y="1179829"/>
                      <a:pt x="1758669" y="1162975"/>
                    </a:cubicBezTo>
                    <a:cubicBezTo>
                      <a:pt x="1755730" y="1155138"/>
                      <a:pt x="1748400" y="1148962"/>
                      <a:pt x="1740913" y="1145219"/>
                    </a:cubicBezTo>
                    <a:cubicBezTo>
                      <a:pt x="1724173" y="1136849"/>
                      <a:pt x="1687647" y="1127464"/>
                      <a:pt x="1687647" y="1127464"/>
                    </a:cubicBezTo>
                    <a:cubicBezTo>
                      <a:pt x="1598870" y="1130423"/>
                      <a:pt x="1510006" y="1131415"/>
                      <a:pt x="1421317" y="1136342"/>
                    </a:cubicBezTo>
                    <a:cubicBezTo>
                      <a:pt x="1403345" y="1137340"/>
                      <a:pt x="1386030" y="1144342"/>
                      <a:pt x="1368051" y="1145219"/>
                    </a:cubicBezTo>
                    <a:cubicBezTo>
                      <a:pt x="1264559" y="1150267"/>
                      <a:pt x="1160906" y="1151138"/>
                      <a:pt x="1057333" y="1154097"/>
                    </a:cubicBezTo>
                    <a:lnTo>
                      <a:pt x="950801" y="1162975"/>
                    </a:lnTo>
                    <a:cubicBezTo>
                      <a:pt x="924125" y="1165516"/>
                      <a:pt x="897699" y="1171852"/>
                      <a:pt x="870902" y="1171852"/>
                    </a:cubicBezTo>
                    <a:cubicBezTo>
                      <a:pt x="693324" y="1171852"/>
                      <a:pt x="515795" y="1165934"/>
                      <a:pt x="338242" y="1162975"/>
                    </a:cubicBezTo>
                    <a:cubicBezTo>
                      <a:pt x="305690" y="1160016"/>
                      <a:pt x="272986" y="1158417"/>
                      <a:pt x="240587" y="1154097"/>
                    </a:cubicBezTo>
                    <a:cubicBezTo>
                      <a:pt x="222013" y="1151620"/>
                      <a:pt x="196699" y="1142427"/>
                      <a:pt x="178443" y="1136342"/>
                    </a:cubicBezTo>
                    <a:lnTo>
                      <a:pt x="134055" y="1091953"/>
                    </a:lnTo>
                    <a:lnTo>
                      <a:pt x="107422" y="1065320"/>
                    </a:lnTo>
                    <a:cubicBezTo>
                      <a:pt x="101504" y="1047565"/>
                      <a:pt x="86590" y="1030515"/>
                      <a:pt x="89667" y="1012054"/>
                    </a:cubicBezTo>
                    <a:cubicBezTo>
                      <a:pt x="92626" y="994299"/>
                      <a:pt x="94178" y="976251"/>
                      <a:pt x="98544" y="958788"/>
                    </a:cubicBezTo>
                    <a:cubicBezTo>
                      <a:pt x="103083" y="940631"/>
                      <a:pt x="110382" y="923277"/>
                      <a:pt x="116300" y="905522"/>
                    </a:cubicBezTo>
                    <a:lnTo>
                      <a:pt x="142933" y="825623"/>
                    </a:lnTo>
                    <a:cubicBezTo>
                      <a:pt x="145892" y="816745"/>
                      <a:pt x="149540" y="808068"/>
                      <a:pt x="151810" y="798990"/>
                    </a:cubicBezTo>
                    <a:lnTo>
                      <a:pt x="160688" y="763480"/>
                    </a:lnTo>
                    <a:cubicBezTo>
                      <a:pt x="157729" y="716132"/>
                      <a:pt x="158220" y="668442"/>
                      <a:pt x="151810" y="621437"/>
                    </a:cubicBezTo>
                    <a:cubicBezTo>
                      <a:pt x="149281" y="602893"/>
                      <a:pt x="139973" y="585926"/>
                      <a:pt x="134055" y="568171"/>
                    </a:cubicBezTo>
                    <a:lnTo>
                      <a:pt x="125177" y="541538"/>
                    </a:lnTo>
                    <a:cubicBezTo>
                      <a:pt x="129200" y="525446"/>
                      <a:pt x="144607" y="459964"/>
                      <a:pt x="151810" y="452761"/>
                    </a:cubicBezTo>
                    <a:cubicBezTo>
                      <a:pt x="163647" y="440924"/>
                      <a:pt x="178035" y="431179"/>
                      <a:pt x="187321" y="417250"/>
                    </a:cubicBezTo>
                    <a:cubicBezTo>
                      <a:pt x="209719" y="383653"/>
                      <a:pt x="197531" y="398161"/>
                      <a:pt x="222832" y="372862"/>
                    </a:cubicBezTo>
                    <a:cubicBezTo>
                      <a:pt x="219873" y="343270"/>
                      <a:pt x="228939" y="309774"/>
                      <a:pt x="213954" y="284085"/>
                    </a:cubicBezTo>
                    <a:cubicBezTo>
                      <a:pt x="204524" y="267919"/>
                      <a:pt x="178845" y="270869"/>
                      <a:pt x="160688" y="266330"/>
                    </a:cubicBezTo>
                    <a:cubicBezTo>
                      <a:pt x="148851" y="263371"/>
                      <a:pt x="137088" y="260099"/>
                      <a:pt x="125177" y="257452"/>
                    </a:cubicBezTo>
                    <a:cubicBezTo>
                      <a:pt x="106937" y="253399"/>
                      <a:pt x="73196" y="249217"/>
                      <a:pt x="54156" y="239697"/>
                    </a:cubicBezTo>
                    <a:cubicBezTo>
                      <a:pt x="31756" y="228497"/>
                      <a:pt x="26284" y="220702"/>
                      <a:pt x="9768" y="204186"/>
                    </a:cubicBezTo>
                    <a:cubicBezTo>
                      <a:pt x="-12211" y="138250"/>
                      <a:pt x="9768" y="63623"/>
                      <a:pt x="9768" y="35511"/>
                    </a:cubicBezTo>
                    <a:close/>
                  </a:path>
                </a:pathLst>
              </a:cu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p>
            </p:txBody>
          </p:sp>
        </p:grpSp>
        <p:sp>
          <p:nvSpPr>
            <p:cNvPr id="15" name="Freeform: Shape 14">
              <a:extLst>
                <a:ext uri="{FF2B5EF4-FFF2-40B4-BE49-F238E27FC236}">
                  <a16:creationId xmlns:a16="http://schemas.microsoft.com/office/drawing/2014/main" id="{CAC7ACC1-E44B-F9CA-7B9D-8C1AC013CD99}"/>
                </a:ext>
              </a:extLst>
            </p:cNvPr>
            <p:cNvSpPr/>
            <p:nvPr/>
          </p:nvSpPr>
          <p:spPr>
            <a:xfrm>
              <a:off x="3178206" y="2725445"/>
              <a:ext cx="570108" cy="479394"/>
            </a:xfrm>
            <a:custGeom>
              <a:avLst/>
              <a:gdLst>
                <a:gd name="connsiteX0" fmla="*/ 106532 w 570108"/>
                <a:gd name="connsiteY0" fmla="*/ 106532 h 479394"/>
                <a:gd name="connsiteX1" fmla="*/ 106532 w 570108"/>
                <a:gd name="connsiteY1" fmla="*/ 106532 h 479394"/>
                <a:gd name="connsiteX2" fmla="*/ 168676 w 570108"/>
                <a:gd name="connsiteY2" fmla="*/ 53266 h 479394"/>
                <a:gd name="connsiteX3" fmla="*/ 186431 w 570108"/>
                <a:gd name="connsiteY3" fmla="*/ 35510 h 479394"/>
                <a:gd name="connsiteX4" fmla="*/ 239697 w 570108"/>
                <a:gd name="connsiteY4" fmla="*/ 17755 h 479394"/>
                <a:gd name="connsiteX5" fmla="*/ 266330 w 570108"/>
                <a:gd name="connsiteY5" fmla="*/ 8877 h 479394"/>
                <a:gd name="connsiteX6" fmla="*/ 292963 w 570108"/>
                <a:gd name="connsiteY6" fmla="*/ 0 h 479394"/>
                <a:gd name="connsiteX7" fmla="*/ 372862 w 570108"/>
                <a:gd name="connsiteY7" fmla="*/ 8877 h 479394"/>
                <a:gd name="connsiteX8" fmla="*/ 452761 w 570108"/>
                <a:gd name="connsiteY8" fmla="*/ 26633 h 479394"/>
                <a:gd name="connsiteX9" fmla="*/ 479394 w 570108"/>
                <a:gd name="connsiteY9" fmla="*/ 44388 h 479394"/>
                <a:gd name="connsiteX10" fmla="*/ 514905 w 570108"/>
                <a:gd name="connsiteY10" fmla="*/ 115409 h 479394"/>
                <a:gd name="connsiteX11" fmla="*/ 532660 w 570108"/>
                <a:gd name="connsiteY11" fmla="*/ 168675 h 479394"/>
                <a:gd name="connsiteX12" fmla="*/ 541538 w 570108"/>
                <a:gd name="connsiteY12" fmla="*/ 195308 h 479394"/>
                <a:gd name="connsiteX13" fmla="*/ 559293 w 570108"/>
                <a:gd name="connsiteY13" fmla="*/ 213064 h 479394"/>
                <a:gd name="connsiteX14" fmla="*/ 559293 w 570108"/>
                <a:gd name="connsiteY14" fmla="*/ 372862 h 479394"/>
                <a:gd name="connsiteX15" fmla="*/ 532660 w 570108"/>
                <a:gd name="connsiteY15" fmla="*/ 426128 h 479394"/>
                <a:gd name="connsiteX16" fmla="*/ 479394 w 570108"/>
                <a:gd name="connsiteY16" fmla="*/ 443883 h 479394"/>
                <a:gd name="connsiteX17" fmla="*/ 417250 w 570108"/>
                <a:gd name="connsiteY17" fmla="*/ 461638 h 479394"/>
                <a:gd name="connsiteX18" fmla="*/ 390617 w 570108"/>
                <a:gd name="connsiteY18" fmla="*/ 470516 h 479394"/>
                <a:gd name="connsiteX19" fmla="*/ 337351 w 570108"/>
                <a:gd name="connsiteY19" fmla="*/ 479394 h 479394"/>
                <a:gd name="connsiteX20" fmla="*/ 115410 w 570108"/>
                <a:gd name="connsiteY20" fmla="*/ 470516 h 479394"/>
                <a:gd name="connsiteX21" fmla="*/ 97654 w 570108"/>
                <a:gd name="connsiteY21" fmla="*/ 452761 h 479394"/>
                <a:gd name="connsiteX22" fmla="*/ 71021 w 570108"/>
                <a:gd name="connsiteY22" fmla="*/ 443883 h 479394"/>
                <a:gd name="connsiteX23" fmla="*/ 35511 w 570108"/>
                <a:gd name="connsiteY23" fmla="*/ 390617 h 479394"/>
                <a:gd name="connsiteX24" fmla="*/ 8877 w 570108"/>
                <a:gd name="connsiteY24" fmla="*/ 346229 h 479394"/>
                <a:gd name="connsiteX25" fmla="*/ 0 w 570108"/>
                <a:gd name="connsiteY25" fmla="*/ 310718 h 479394"/>
                <a:gd name="connsiteX26" fmla="*/ 8877 w 570108"/>
                <a:gd name="connsiteY26" fmla="*/ 204186 h 479394"/>
                <a:gd name="connsiteX27" fmla="*/ 17755 w 570108"/>
                <a:gd name="connsiteY27" fmla="*/ 177553 h 479394"/>
                <a:gd name="connsiteX28" fmla="*/ 106532 w 570108"/>
                <a:gd name="connsiteY28" fmla="*/ 106532 h 479394"/>
                <a:gd name="connsiteX29" fmla="*/ 106532 w 570108"/>
                <a:gd name="connsiteY29" fmla="*/ 106532 h 47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0108" h="479394">
                  <a:moveTo>
                    <a:pt x="106532" y="106532"/>
                  </a:moveTo>
                  <a:lnTo>
                    <a:pt x="106532" y="106532"/>
                  </a:lnTo>
                  <a:cubicBezTo>
                    <a:pt x="127247" y="88777"/>
                    <a:pt x="148285" y="71392"/>
                    <a:pt x="168676" y="53266"/>
                  </a:cubicBezTo>
                  <a:cubicBezTo>
                    <a:pt x="174932" y="47705"/>
                    <a:pt x="178945" y="39253"/>
                    <a:pt x="186431" y="35510"/>
                  </a:cubicBezTo>
                  <a:cubicBezTo>
                    <a:pt x="203171" y="27140"/>
                    <a:pt x="221942" y="23673"/>
                    <a:pt x="239697" y="17755"/>
                  </a:cubicBezTo>
                  <a:lnTo>
                    <a:pt x="266330" y="8877"/>
                  </a:lnTo>
                  <a:lnTo>
                    <a:pt x="292963" y="0"/>
                  </a:lnTo>
                  <a:cubicBezTo>
                    <a:pt x="319596" y="2959"/>
                    <a:pt x="346334" y="5087"/>
                    <a:pt x="372862" y="8877"/>
                  </a:cubicBezTo>
                  <a:cubicBezTo>
                    <a:pt x="399156" y="12633"/>
                    <a:pt x="426917" y="20172"/>
                    <a:pt x="452761" y="26633"/>
                  </a:cubicBezTo>
                  <a:cubicBezTo>
                    <a:pt x="461639" y="32551"/>
                    <a:pt x="473739" y="35340"/>
                    <a:pt x="479394" y="44388"/>
                  </a:cubicBezTo>
                  <a:cubicBezTo>
                    <a:pt x="547397" y="153193"/>
                    <a:pt x="462627" y="63133"/>
                    <a:pt x="514905" y="115409"/>
                  </a:cubicBezTo>
                  <a:lnTo>
                    <a:pt x="532660" y="168675"/>
                  </a:lnTo>
                  <a:cubicBezTo>
                    <a:pt x="535619" y="177553"/>
                    <a:pt x="534921" y="188691"/>
                    <a:pt x="541538" y="195308"/>
                  </a:cubicBezTo>
                  <a:lnTo>
                    <a:pt x="559293" y="213064"/>
                  </a:lnTo>
                  <a:cubicBezTo>
                    <a:pt x="574229" y="287739"/>
                    <a:pt x="573188" y="261705"/>
                    <a:pt x="559293" y="372862"/>
                  </a:cubicBezTo>
                  <a:cubicBezTo>
                    <a:pt x="557735" y="385323"/>
                    <a:pt x="543412" y="419408"/>
                    <a:pt x="532660" y="426128"/>
                  </a:cubicBezTo>
                  <a:cubicBezTo>
                    <a:pt x="516789" y="436047"/>
                    <a:pt x="497149" y="437965"/>
                    <a:pt x="479394" y="443883"/>
                  </a:cubicBezTo>
                  <a:cubicBezTo>
                    <a:pt x="415520" y="465174"/>
                    <a:pt x="495303" y="439338"/>
                    <a:pt x="417250" y="461638"/>
                  </a:cubicBezTo>
                  <a:cubicBezTo>
                    <a:pt x="408252" y="464209"/>
                    <a:pt x="399752" y="468486"/>
                    <a:pt x="390617" y="470516"/>
                  </a:cubicBezTo>
                  <a:cubicBezTo>
                    <a:pt x="373045" y="474421"/>
                    <a:pt x="355106" y="476435"/>
                    <a:pt x="337351" y="479394"/>
                  </a:cubicBezTo>
                  <a:cubicBezTo>
                    <a:pt x="263371" y="476435"/>
                    <a:pt x="188997" y="478692"/>
                    <a:pt x="115410" y="470516"/>
                  </a:cubicBezTo>
                  <a:cubicBezTo>
                    <a:pt x="107091" y="469592"/>
                    <a:pt x="104831" y="457067"/>
                    <a:pt x="97654" y="452761"/>
                  </a:cubicBezTo>
                  <a:cubicBezTo>
                    <a:pt x="89630" y="447946"/>
                    <a:pt x="79899" y="446842"/>
                    <a:pt x="71021" y="443883"/>
                  </a:cubicBezTo>
                  <a:cubicBezTo>
                    <a:pt x="59184" y="426128"/>
                    <a:pt x="42259" y="410861"/>
                    <a:pt x="35511" y="390617"/>
                  </a:cubicBezTo>
                  <a:cubicBezTo>
                    <a:pt x="23986" y="356044"/>
                    <a:pt x="33250" y="370601"/>
                    <a:pt x="8877" y="346229"/>
                  </a:cubicBezTo>
                  <a:cubicBezTo>
                    <a:pt x="5918" y="334392"/>
                    <a:pt x="0" y="322919"/>
                    <a:pt x="0" y="310718"/>
                  </a:cubicBezTo>
                  <a:cubicBezTo>
                    <a:pt x="0" y="275084"/>
                    <a:pt x="4168" y="239507"/>
                    <a:pt x="8877" y="204186"/>
                  </a:cubicBezTo>
                  <a:cubicBezTo>
                    <a:pt x="10114" y="194910"/>
                    <a:pt x="12316" y="185168"/>
                    <a:pt x="17755" y="177553"/>
                  </a:cubicBezTo>
                  <a:cubicBezTo>
                    <a:pt x="61685" y="116051"/>
                    <a:pt x="47840" y="165224"/>
                    <a:pt x="106532" y="106532"/>
                  </a:cubicBezTo>
                  <a:lnTo>
                    <a:pt x="106532" y="106532"/>
                  </a:lnTo>
                  <a:close/>
                </a:path>
              </a:pathLst>
            </a:cu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p>
          </p:txBody>
        </p:sp>
      </p:grpSp>
      <p:grpSp>
        <p:nvGrpSpPr>
          <p:cNvPr id="9" name="Group 8">
            <a:extLst>
              <a:ext uri="{FF2B5EF4-FFF2-40B4-BE49-F238E27FC236}">
                <a16:creationId xmlns:a16="http://schemas.microsoft.com/office/drawing/2014/main" id="{942D3405-9AB0-94FD-3046-9EB6C1D95F8F}"/>
              </a:ext>
            </a:extLst>
          </p:cNvPr>
          <p:cNvGrpSpPr/>
          <p:nvPr/>
        </p:nvGrpSpPr>
        <p:grpSpPr>
          <a:xfrm>
            <a:off x="164341" y="185519"/>
            <a:ext cx="2500439" cy="725469"/>
            <a:chOff x="2834082" y="693066"/>
            <a:chExt cx="3994459" cy="629994"/>
          </a:xfrm>
        </p:grpSpPr>
        <p:sp>
          <p:nvSpPr>
            <p:cNvPr id="10" name="Rounded Rectangle 8">
              <a:extLst>
                <a:ext uri="{FF2B5EF4-FFF2-40B4-BE49-F238E27FC236}">
                  <a16:creationId xmlns:a16="http://schemas.microsoft.com/office/drawing/2014/main" id="{9933DF35-C99C-0156-0B96-448454601E7D}"/>
                </a:ext>
              </a:extLst>
            </p:cNvPr>
            <p:cNvSpPr/>
            <p:nvPr/>
          </p:nvSpPr>
          <p:spPr>
            <a:xfrm>
              <a:off x="2943549" y="693066"/>
              <a:ext cx="3884992" cy="507093"/>
            </a:xfrm>
            <a:prstGeom prst="roundRect">
              <a:avLst>
                <a:gd name="adj" fmla="val 18361"/>
              </a:avLst>
            </a:prstGeom>
            <a:solidFill>
              <a:srgbClr val="FFF1C6"/>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Chia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11" name="Picture 10">
              <a:extLst>
                <a:ext uri="{FF2B5EF4-FFF2-40B4-BE49-F238E27FC236}">
                  <a16:creationId xmlns:a16="http://schemas.microsoft.com/office/drawing/2014/main" id="{6EA644CF-9C0B-1E81-D133-05371BE3D809}"/>
                </a:ext>
              </a:extLst>
            </p:cNvPr>
            <p:cNvPicPr>
              <a:picLocks noChangeAspect="1"/>
            </p:cNvPicPr>
            <p:nvPr/>
          </p:nvPicPr>
          <p:blipFill>
            <a:blip r:embed="rId8"/>
            <a:stretch>
              <a:fillRect/>
            </a:stretch>
          </p:blipFill>
          <p:spPr>
            <a:xfrm rot="16200000">
              <a:off x="3125635" y="401514"/>
              <a:ext cx="629993" cy="1213099"/>
            </a:xfrm>
            <a:prstGeom prst="rect">
              <a:avLst/>
            </a:prstGeom>
          </p:spPr>
        </p:pic>
      </p:grpSp>
    </p:spTree>
    <p:extLst>
      <p:ext uri="{BB962C8B-B14F-4D97-AF65-F5344CB8AC3E}">
        <p14:creationId xmlns:p14="http://schemas.microsoft.com/office/powerpoint/2010/main" val="405797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500"/>
                                        <p:tgtEl>
                                          <p:spTgt spid="27"/>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sp>
        <p:nvSpPr>
          <p:cNvPr id="2" name="TextBox 1">
            <a:extLst>
              <a:ext uri="{FF2B5EF4-FFF2-40B4-BE49-F238E27FC236}">
                <a16:creationId xmlns:a16="http://schemas.microsoft.com/office/drawing/2014/main" id="{98E8D2BB-19D2-8563-E68A-31C2589C8F35}"/>
              </a:ext>
            </a:extLst>
          </p:cNvPr>
          <p:cNvSpPr txBox="1"/>
          <p:nvPr/>
        </p:nvSpPr>
        <p:spPr>
          <a:xfrm>
            <a:off x="277937" y="4261521"/>
            <a:ext cx="5101682" cy="21852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700" b="1"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Cóc kiện </a:t>
            </a:r>
            <a:r>
              <a:rPr kumimoji="0" lang="vi-VN" sz="1700" b="1" i="0" u="none" strike="noStrike" kern="1200" cap="none" spc="0" normalizeH="0" baseline="0" noProof="0" dirty="0" smtClean="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Trời</a:t>
            </a:r>
            <a:endParaRPr kumimoji="0" lang="en-US" sz="1700" b="1" i="0" u="none" strike="noStrike" kern="1200" cap="none" spc="0" normalizeH="0" baseline="0" noProof="0" dirty="0" smtClean="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700" b="1"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Ngày xưa, có một năm trời nắng hạn rất lâu, ruộng đồng nứt nẻ, cây cỏ trụi trơ, chim muông khát khô cả họng.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Cóc thấy nguy quá, bèn lên thiên đình kiện Trời. Dọc đường, gặp cua, gấu, cọp, ong và cáo. Tất cả đều xin đi theo.</a:t>
            </a:r>
          </a:p>
        </p:txBody>
      </p:sp>
      <p:sp>
        <p:nvSpPr>
          <p:cNvPr id="3" name="TextBox 2">
            <a:extLst>
              <a:ext uri="{FF2B5EF4-FFF2-40B4-BE49-F238E27FC236}">
                <a16:creationId xmlns:a16="http://schemas.microsoft.com/office/drawing/2014/main" id="{8F162B3A-1345-DE40-D253-8A7818323AAA}"/>
              </a:ext>
            </a:extLst>
          </p:cNvPr>
          <p:cNvSpPr txBox="1"/>
          <p:nvPr/>
        </p:nvSpPr>
        <p:spPr>
          <a:xfrm>
            <a:off x="5591946" y="263161"/>
            <a:ext cx="6491927" cy="663258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1700" b="0" i="0" u="none" strike="noStrike" kern="1200" cap="none" spc="0" normalizeH="0" baseline="0" noProof="0" dirty="0" smtClean="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Đến </a:t>
            </a:r>
            <a:r>
              <a:rPr kumimoji="0" lang="vi-VN"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cửa nhà Trời, chỉ thấy một cái trống to, cóc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Anh cua bò vào chum nước này. Cô ong đợi sau cánh cửa. Còn chị cáo, anh gấu, anh cọp thì nấp ở hai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1700" b="0" i="0" u="none" strike="noStrike" kern="1200" cap="none" spc="0" normalizeH="0" baseline="0" noProof="0" dirty="0" smtClean="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Sắp </a:t>
            </a:r>
            <a:r>
              <a:rPr kumimoji="0" lang="vi-VN"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endPar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Trời túng thế, đành mời cóc vào. Cóc tâu: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Muôn tâu Thượng đế! Đã lâu lắm rồi, trần gian không hề được một giọt nước mưa. Thượng đế cần làm mưa ngay để cứu muôn loài.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Trời sợ trần gian nổi loạn, dịu giọng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Thôi, cậu hãy về đi. Ta sẽ cho mưa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Lại còn dặn thêm: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Lần sau, hễ muốn mưa, cậu chỉ cần nghiến răng báo hiệu cho ta, khỏi phải lên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Cóc về đến trần gian thì nước đã ngập cả ruộng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Từ đó, hễ cóc nghiến răng là trời đổ mưa.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7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(Truyện cổ Việt Nam</a:t>
            </a:r>
            <a:r>
              <a:rPr kumimoji="0" lang="vi-VN" sz="17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6" name="Rounded Rectangle 18">
            <a:extLst>
              <a:ext uri="{FF2B5EF4-FFF2-40B4-BE49-F238E27FC236}">
                <a16:creationId xmlns:a16="http://schemas.microsoft.com/office/drawing/2014/main" id="{1D973355-597E-A426-C8CF-6A98B7260C53}"/>
              </a:ext>
            </a:extLst>
          </p:cNvPr>
          <p:cNvSpPr/>
          <p:nvPr/>
        </p:nvSpPr>
        <p:spPr>
          <a:xfrm>
            <a:off x="164340" y="4840433"/>
            <a:ext cx="5292483" cy="1726308"/>
          </a:xfrm>
          <a:prstGeom prst="roundRect">
            <a:avLst>
              <a:gd name="adj" fmla="val 10868"/>
            </a:avLst>
          </a:prstGeom>
          <a:noFill/>
          <a:ln w="3810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7" name="Group 16">
            <a:extLst>
              <a:ext uri="{FF2B5EF4-FFF2-40B4-BE49-F238E27FC236}">
                <a16:creationId xmlns:a16="http://schemas.microsoft.com/office/drawing/2014/main" id="{84A6BF07-956B-DA75-6A56-72BFB84C3567}"/>
              </a:ext>
            </a:extLst>
          </p:cNvPr>
          <p:cNvGrpSpPr/>
          <p:nvPr/>
        </p:nvGrpSpPr>
        <p:grpSpPr>
          <a:xfrm>
            <a:off x="-175288" y="4580308"/>
            <a:ext cx="777036" cy="438078"/>
            <a:chOff x="779937" y="770660"/>
            <a:chExt cx="772341" cy="634396"/>
          </a:xfrm>
        </p:grpSpPr>
        <p:sp>
          <p:nvSpPr>
            <p:cNvPr id="18" name="MH_SubTitle_1">
              <a:extLst>
                <a:ext uri="{FF2B5EF4-FFF2-40B4-BE49-F238E27FC236}">
                  <a16:creationId xmlns:a16="http://schemas.microsoft.com/office/drawing/2014/main" id="{3A616944-31FD-3313-AC29-1AA8F8F2ABE5}"/>
                </a:ext>
              </a:extLst>
            </p:cNvPr>
            <p:cNvSpPr>
              <a:spLocks/>
            </p:cNvSpPr>
            <p:nvPr>
              <p:custDataLst>
                <p:tags r:id="rId3"/>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7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TextBox 18">
              <a:extLst>
                <a:ext uri="{FF2B5EF4-FFF2-40B4-BE49-F238E27FC236}">
                  <a16:creationId xmlns:a16="http://schemas.microsoft.com/office/drawing/2014/main" id="{B348EDAE-B7D8-CA93-D36E-ED861DC2FFC7}"/>
                </a:ext>
              </a:extLst>
            </p:cNvPr>
            <p:cNvSpPr txBox="1"/>
            <p:nvPr/>
          </p:nvSpPr>
          <p:spPr>
            <a:xfrm>
              <a:off x="779937" y="830617"/>
              <a:ext cx="772341" cy="51255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sp>
        <p:nvSpPr>
          <p:cNvPr id="21" name="Rounded Rectangle 24">
            <a:extLst>
              <a:ext uri="{FF2B5EF4-FFF2-40B4-BE49-F238E27FC236}">
                <a16:creationId xmlns:a16="http://schemas.microsoft.com/office/drawing/2014/main" id="{89198F4F-320A-8F66-ACFD-C42ADA01ADBE}"/>
              </a:ext>
            </a:extLst>
          </p:cNvPr>
          <p:cNvSpPr/>
          <p:nvPr/>
        </p:nvSpPr>
        <p:spPr>
          <a:xfrm>
            <a:off x="5591946" y="217174"/>
            <a:ext cx="6590777" cy="3273592"/>
          </a:xfrm>
          <a:prstGeom prst="roundRect">
            <a:avLst>
              <a:gd name="adj" fmla="val 6286"/>
            </a:avLst>
          </a:prstGeom>
          <a:noFill/>
          <a:ln w="38100">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2" name="Group 21">
            <a:extLst>
              <a:ext uri="{FF2B5EF4-FFF2-40B4-BE49-F238E27FC236}">
                <a16:creationId xmlns:a16="http://schemas.microsoft.com/office/drawing/2014/main" id="{26A140AB-A034-A631-E465-C4E486651EC5}"/>
              </a:ext>
            </a:extLst>
          </p:cNvPr>
          <p:cNvGrpSpPr/>
          <p:nvPr/>
        </p:nvGrpSpPr>
        <p:grpSpPr>
          <a:xfrm>
            <a:off x="5417465" y="-81665"/>
            <a:ext cx="539264" cy="409318"/>
            <a:chOff x="155152" y="802789"/>
            <a:chExt cx="1233770" cy="564784"/>
          </a:xfrm>
        </p:grpSpPr>
        <p:sp>
          <p:nvSpPr>
            <p:cNvPr id="23" name="MH_SubTitle_1">
              <a:extLst>
                <a:ext uri="{FF2B5EF4-FFF2-40B4-BE49-F238E27FC236}">
                  <a16:creationId xmlns:a16="http://schemas.microsoft.com/office/drawing/2014/main" id="{02811888-342F-9FFB-C389-A782D07EA8CE}"/>
                </a:ext>
              </a:extLst>
            </p:cNvPr>
            <p:cNvSpPr>
              <a:spLocks/>
            </p:cNvSpPr>
            <p:nvPr>
              <p:custDataLst>
                <p:tags r:id="rId2"/>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TextBox 23">
              <a:extLst>
                <a:ext uri="{FF2B5EF4-FFF2-40B4-BE49-F238E27FC236}">
                  <a16:creationId xmlns:a16="http://schemas.microsoft.com/office/drawing/2014/main" id="{7D5BD231-D882-8A97-D878-22ADE0E3DC70}"/>
                </a:ext>
              </a:extLst>
            </p:cNvPr>
            <p:cNvSpPr txBox="1"/>
            <p:nvPr/>
          </p:nvSpPr>
          <p:spPr>
            <a:xfrm>
              <a:off x="464297" y="808980"/>
              <a:ext cx="670714" cy="55207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D7D31">
                      <a:lumMod val="50000"/>
                    </a:srgbClr>
                  </a:solidFill>
                  <a:effectLst/>
                  <a:uLnTx/>
                  <a:uFillTx/>
                  <a:latin typeface="Arial" panose="020B0604020202020204" pitchFamily="34" charset="0"/>
                  <a:ea typeface="微软雅黑"/>
                  <a:cs typeface="Arial" panose="020B0604020202020204" pitchFamily="34" charset="0"/>
                </a:rPr>
                <a:t>2</a:t>
              </a:r>
              <a:endParaRPr kumimoji="0" lang="en-US" sz="2400" b="1" i="0" u="none" strike="noStrike" kern="1200" cap="none" spc="0" normalizeH="0" baseline="0" noProof="0" dirty="0">
                <a:ln>
                  <a:noFill/>
                </a:ln>
                <a:solidFill>
                  <a:srgbClr val="ED7D31">
                    <a:lumMod val="50000"/>
                  </a:srgbClr>
                </a:solidFill>
                <a:effectLst/>
                <a:uLnTx/>
                <a:uFillTx/>
                <a:latin typeface="Arial" panose="020B0604020202020204" pitchFamily="34" charset="0"/>
                <a:ea typeface="微软雅黑"/>
                <a:cs typeface="Arial" panose="020B0604020202020204" pitchFamily="34" charset="0"/>
              </a:endParaRPr>
            </a:p>
          </p:txBody>
        </p:sp>
      </p:grpSp>
      <p:sp>
        <p:nvSpPr>
          <p:cNvPr id="26" name="Rounded Rectangle 15">
            <a:extLst>
              <a:ext uri="{FF2B5EF4-FFF2-40B4-BE49-F238E27FC236}">
                <a16:creationId xmlns:a16="http://schemas.microsoft.com/office/drawing/2014/main" id="{5ECBBC75-FCD2-3BC8-1226-E6C296B2F5FB}"/>
              </a:ext>
            </a:extLst>
          </p:cNvPr>
          <p:cNvSpPr/>
          <p:nvPr/>
        </p:nvSpPr>
        <p:spPr>
          <a:xfrm>
            <a:off x="5634389" y="3637934"/>
            <a:ext cx="6548334" cy="3197423"/>
          </a:xfrm>
          <a:prstGeom prst="roundRect">
            <a:avLst>
              <a:gd name="adj" fmla="val 10868"/>
            </a:avLst>
          </a:prstGeom>
          <a:noFill/>
          <a:ln w="3810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7" name="Group 26">
            <a:extLst>
              <a:ext uri="{FF2B5EF4-FFF2-40B4-BE49-F238E27FC236}">
                <a16:creationId xmlns:a16="http://schemas.microsoft.com/office/drawing/2014/main" id="{7681D3F4-6C78-1B71-726E-866A5D801622}"/>
              </a:ext>
            </a:extLst>
          </p:cNvPr>
          <p:cNvGrpSpPr/>
          <p:nvPr/>
        </p:nvGrpSpPr>
        <p:grpSpPr>
          <a:xfrm>
            <a:off x="5413772" y="3411039"/>
            <a:ext cx="542957" cy="401321"/>
            <a:chOff x="730351" y="1014107"/>
            <a:chExt cx="409786" cy="370024"/>
          </a:xfrm>
        </p:grpSpPr>
        <p:sp>
          <p:nvSpPr>
            <p:cNvPr id="28" name="MH_SubTitle_1">
              <a:extLst>
                <a:ext uri="{FF2B5EF4-FFF2-40B4-BE49-F238E27FC236}">
                  <a16:creationId xmlns:a16="http://schemas.microsoft.com/office/drawing/2014/main" id="{CC029AB3-B3E6-8EA6-7EA6-99910442C92E}"/>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700" b="1" i="0" u="none" strike="noStrike" kern="1200" cap="none" spc="0" normalizeH="0" baseline="0" noProof="0" dirty="0">
                <a:ln>
                  <a:noFill/>
                </a:ln>
                <a:solidFill>
                  <a:srgbClr val="660066"/>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TextBox 28">
              <a:extLst>
                <a:ext uri="{FF2B5EF4-FFF2-40B4-BE49-F238E27FC236}">
                  <a16:creationId xmlns:a16="http://schemas.microsoft.com/office/drawing/2014/main" id="{AC7E6ECA-31DF-AE87-C449-BD3707FE81AC}"/>
                </a:ext>
              </a:extLst>
            </p:cNvPr>
            <p:cNvSpPr txBox="1"/>
            <p:nvPr/>
          </p:nvSpPr>
          <p:spPr>
            <a:xfrm>
              <a:off x="730351" y="1034619"/>
              <a:ext cx="409786" cy="3263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660066"/>
                  </a:solidFill>
                  <a:effectLst/>
                  <a:uLnTx/>
                  <a:uFillTx/>
                  <a:latin typeface="Arial"/>
                  <a:ea typeface="微软雅黑"/>
                  <a:cs typeface="+mn-cs"/>
                </a:rPr>
                <a:t>3</a:t>
              </a:r>
            </a:p>
          </p:txBody>
        </p:sp>
      </p:grpSp>
      <p:grpSp>
        <p:nvGrpSpPr>
          <p:cNvPr id="12" name="Group 11">
            <a:extLst>
              <a:ext uri="{FF2B5EF4-FFF2-40B4-BE49-F238E27FC236}">
                <a16:creationId xmlns:a16="http://schemas.microsoft.com/office/drawing/2014/main" id="{176B240E-AAD6-AE47-729E-6DF9A087C6D6}"/>
              </a:ext>
            </a:extLst>
          </p:cNvPr>
          <p:cNvGrpSpPr/>
          <p:nvPr/>
        </p:nvGrpSpPr>
        <p:grpSpPr>
          <a:xfrm>
            <a:off x="626594" y="283870"/>
            <a:ext cx="4810646" cy="3924336"/>
            <a:chOff x="2778432" y="970903"/>
            <a:chExt cx="6045972" cy="5101423"/>
          </a:xfrm>
        </p:grpSpPr>
        <p:pic>
          <p:nvPicPr>
            <p:cNvPr id="13" name="Picture 12">
              <a:extLst>
                <a:ext uri="{FF2B5EF4-FFF2-40B4-BE49-F238E27FC236}">
                  <a16:creationId xmlns:a16="http://schemas.microsoft.com/office/drawing/2014/main" id="{DE1F5480-7E87-4332-F04E-E892D93988A6}"/>
                </a:ext>
              </a:extLst>
            </p:cNvPr>
            <p:cNvPicPr>
              <a:picLocks noChangeAspect="1"/>
            </p:cNvPicPr>
            <p:nvPr/>
          </p:nvPicPr>
          <p:blipFill>
            <a:blip r:embed="rId6"/>
            <a:stretch>
              <a:fillRect/>
            </a:stretch>
          </p:blipFill>
          <p:spPr>
            <a:xfrm>
              <a:off x="3211946" y="2722949"/>
              <a:ext cx="717578" cy="479764"/>
            </a:xfrm>
            <a:prstGeom prst="rect">
              <a:avLst/>
            </a:prstGeom>
          </p:spPr>
        </p:pic>
        <p:grpSp>
          <p:nvGrpSpPr>
            <p:cNvPr id="14" name="Group 13">
              <a:extLst>
                <a:ext uri="{FF2B5EF4-FFF2-40B4-BE49-F238E27FC236}">
                  <a16:creationId xmlns:a16="http://schemas.microsoft.com/office/drawing/2014/main" id="{7B0A7C3D-F051-6A22-F664-FC504C42B335}"/>
                </a:ext>
              </a:extLst>
            </p:cNvPr>
            <p:cNvGrpSpPr/>
            <p:nvPr/>
          </p:nvGrpSpPr>
          <p:grpSpPr>
            <a:xfrm>
              <a:off x="2778432" y="970903"/>
              <a:ext cx="6045972" cy="5101423"/>
              <a:chOff x="2778432" y="970903"/>
              <a:chExt cx="6045972" cy="5101423"/>
            </a:xfrm>
          </p:grpSpPr>
          <p:pic>
            <p:nvPicPr>
              <p:cNvPr id="20" name="Picture 19">
                <a:extLst>
                  <a:ext uri="{FF2B5EF4-FFF2-40B4-BE49-F238E27FC236}">
                    <a16:creationId xmlns:a16="http://schemas.microsoft.com/office/drawing/2014/main" id="{389915A2-94BD-D068-042C-A659C84C559C}"/>
                  </a:ext>
                </a:extLst>
              </p:cNvPr>
              <p:cNvPicPr>
                <a:picLocks noChangeAspect="1"/>
              </p:cNvPicPr>
              <p:nvPr/>
            </p:nvPicPr>
            <p:blipFill>
              <a:blip r:embed="rId7"/>
              <a:stretch>
                <a:fillRect/>
              </a:stretch>
            </p:blipFill>
            <p:spPr>
              <a:xfrm>
                <a:off x="2778432" y="970903"/>
                <a:ext cx="6045972" cy="5101423"/>
              </a:xfrm>
              <a:prstGeom prst="rect">
                <a:avLst/>
              </a:prstGeom>
            </p:spPr>
          </p:pic>
          <p:sp>
            <p:nvSpPr>
              <p:cNvPr id="25" name="Freeform: Shape 24">
                <a:extLst>
                  <a:ext uri="{FF2B5EF4-FFF2-40B4-BE49-F238E27FC236}">
                    <a16:creationId xmlns:a16="http://schemas.microsoft.com/office/drawing/2014/main" id="{DE41D53A-12E8-1360-B67E-A65832595EC9}"/>
                  </a:ext>
                </a:extLst>
              </p:cNvPr>
              <p:cNvSpPr/>
              <p:nvPr/>
            </p:nvSpPr>
            <p:spPr>
              <a:xfrm>
                <a:off x="2778432" y="970903"/>
                <a:ext cx="1118309" cy="490382"/>
              </a:xfrm>
              <a:custGeom>
                <a:avLst/>
                <a:gdLst>
                  <a:gd name="connsiteX0" fmla="*/ 35510 w 790112"/>
                  <a:gd name="connsiteY0" fmla="*/ 0 h 319596"/>
                  <a:gd name="connsiteX1" fmla="*/ 772357 w 790112"/>
                  <a:gd name="connsiteY1" fmla="*/ 0 h 319596"/>
                  <a:gd name="connsiteX2" fmla="*/ 692458 w 790112"/>
                  <a:gd name="connsiteY2" fmla="*/ 168676 h 319596"/>
                  <a:gd name="connsiteX3" fmla="*/ 790112 w 790112"/>
                  <a:gd name="connsiteY3" fmla="*/ 310718 h 319596"/>
                  <a:gd name="connsiteX4" fmla="*/ 0 w 790112"/>
                  <a:gd name="connsiteY4" fmla="*/ 319596 h 319596"/>
                  <a:gd name="connsiteX5" fmla="*/ 35510 w 790112"/>
                  <a:gd name="connsiteY5" fmla="*/ 0 h 31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0112" h="319596">
                    <a:moveTo>
                      <a:pt x="35510" y="0"/>
                    </a:moveTo>
                    <a:lnTo>
                      <a:pt x="772357" y="0"/>
                    </a:lnTo>
                    <a:lnTo>
                      <a:pt x="692458" y="168676"/>
                    </a:lnTo>
                    <a:lnTo>
                      <a:pt x="790112" y="310718"/>
                    </a:lnTo>
                    <a:lnTo>
                      <a:pt x="0" y="319596"/>
                    </a:lnTo>
                    <a:lnTo>
                      <a:pt x="35510" y="0"/>
                    </a:lnTo>
                    <a:close/>
                  </a:path>
                </a:pathLst>
              </a:custGeom>
              <a:solidFill>
                <a:srgbClr val="CAEBFC"/>
              </a:solidFill>
              <a:ln>
                <a:solidFill>
                  <a:srgbClr val="CAE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0" name="Freeform: Shape 29">
                <a:extLst>
                  <a:ext uri="{FF2B5EF4-FFF2-40B4-BE49-F238E27FC236}">
                    <a16:creationId xmlns:a16="http://schemas.microsoft.com/office/drawing/2014/main" id="{A1BDE145-261C-4B80-EAD3-D1152E160EEB}"/>
                  </a:ext>
                </a:extLst>
              </p:cNvPr>
              <p:cNvSpPr/>
              <p:nvPr/>
            </p:nvSpPr>
            <p:spPr>
              <a:xfrm>
                <a:off x="3186241" y="1449216"/>
                <a:ext cx="568605" cy="398238"/>
              </a:xfrm>
              <a:custGeom>
                <a:avLst/>
                <a:gdLst>
                  <a:gd name="connsiteX0" fmla="*/ 17963 w 383819"/>
                  <a:gd name="connsiteY0" fmla="*/ 44389 h 292963"/>
                  <a:gd name="connsiteX1" fmla="*/ 17963 w 383819"/>
                  <a:gd name="connsiteY1" fmla="*/ 44389 h 292963"/>
                  <a:gd name="connsiteX2" fmla="*/ 97862 w 383819"/>
                  <a:gd name="connsiteY2" fmla="*/ 26633 h 292963"/>
                  <a:gd name="connsiteX3" fmla="*/ 124495 w 383819"/>
                  <a:gd name="connsiteY3" fmla="*/ 8878 h 292963"/>
                  <a:gd name="connsiteX4" fmla="*/ 151128 w 383819"/>
                  <a:gd name="connsiteY4" fmla="*/ 0 h 292963"/>
                  <a:gd name="connsiteX5" fmla="*/ 266537 w 383819"/>
                  <a:gd name="connsiteY5" fmla="*/ 8878 h 292963"/>
                  <a:gd name="connsiteX6" fmla="*/ 293170 w 383819"/>
                  <a:gd name="connsiteY6" fmla="*/ 17756 h 292963"/>
                  <a:gd name="connsiteX7" fmla="*/ 328681 w 383819"/>
                  <a:gd name="connsiteY7" fmla="*/ 26633 h 292963"/>
                  <a:gd name="connsiteX8" fmla="*/ 373069 w 383819"/>
                  <a:gd name="connsiteY8" fmla="*/ 88777 h 292963"/>
                  <a:gd name="connsiteX9" fmla="*/ 381947 w 383819"/>
                  <a:gd name="connsiteY9" fmla="*/ 124288 h 292963"/>
                  <a:gd name="connsiteX10" fmla="*/ 355314 w 383819"/>
                  <a:gd name="connsiteY10" fmla="*/ 284086 h 292963"/>
                  <a:gd name="connsiteX11" fmla="*/ 328681 w 383819"/>
                  <a:gd name="connsiteY11" fmla="*/ 292963 h 292963"/>
                  <a:gd name="connsiteX12" fmla="*/ 302048 w 383819"/>
                  <a:gd name="connsiteY12" fmla="*/ 284086 h 292963"/>
                  <a:gd name="connsiteX13" fmla="*/ 248782 w 383819"/>
                  <a:gd name="connsiteY13" fmla="*/ 257453 h 292963"/>
                  <a:gd name="connsiteX14" fmla="*/ 17963 w 383819"/>
                  <a:gd name="connsiteY14" fmla="*/ 248575 h 292963"/>
                  <a:gd name="connsiteX15" fmla="*/ 207 w 383819"/>
                  <a:gd name="connsiteY15" fmla="*/ 195309 h 292963"/>
                  <a:gd name="connsiteX16" fmla="*/ 9085 w 383819"/>
                  <a:gd name="connsiteY16" fmla="*/ 115410 h 292963"/>
                  <a:gd name="connsiteX17" fmla="*/ 17963 w 383819"/>
                  <a:gd name="connsiteY17" fmla="*/ 44389 h 29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19" h="292963">
                    <a:moveTo>
                      <a:pt x="17963" y="44389"/>
                    </a:moveTo>
                    <a:lnTo>
                      <a:pt x="17963" y="44389"/>
                    </a:lnTo>
                    <a:cubicBezTo>
                      <a:pt x="44596" y="38470"/>
                      <a:pt x="71979" y="35261"/>
                      <a:pt x="97862" y="26633"/>
                    </a:cubicBezTo>
                    <a:cubicBezTo>
                      <a:pt x="107984" y="23259"/>
                      <a:pt x="114952" y="13650"/>
                      <a:pt x="124495" y="8878"/>
                    </a:cubicBezTo>
                    <a:cubicBezTo>
                      <a:pt x="132865" y="4693"/>
                      <a:pt x="142250" y="2959"/>
                      <a:pt x="151128" y="0"/>
                    </a:cubicBezTo>
                    <a:cubicBezTo>
                      <a:pt x="189598" y="2959"/>
                      <a:pt x="228252" y="4092"/>
                      <a:pt x="266537" y="8878"/>
                    </a:cubicBezTo>
                    <a:cubicBezTo>
                      <a:pt x="275823" y="10039"/>
                      <a:pt x="284172" y="15185"/>
                      <a:pt x="293170" y="17756"/>
                    </a:cubicBezTo>
                    <a:cubicBezTo>
                      <a:pt x="304902" y="21108"/>
                      <a:pt x="316844" y="23674"/>
                      <a:pt x="328681" y="26633"/>
                    </a:cubicBezTo>
                    <a:cubicBezTo>
                      <a:pt x="365741" y="63693"/>
                      <a:pt x="361732" y="49096"/>
                      <a:pt x="373069" y="88777"/>
                    </a:cubicBezTo>
                    <a:cubicBezTo>
                      <a:pt x="376421" y="100509"/>
                      <a:pt x="378988" y="112451"/>
                      <a:pt x="381947" y="124288"/>
                    </a:cubicBezTo>
                    <a:cubicBezTo>
                      <a:pt x="381081" y="137272"/>
                      <a:pt x="395654" y="251815"/>
                      <a:pt x="355314" y="284086"/>
                    </a:cubicBezTo>
                    <a:cubicBezTo>
                      <a:pt x="348007" y="289932"/>
                      <a:pt x="337559" y="290004"/>
                      <a:pt x="328681" y="292963"/>
                    </a:cubicBezTo>
                    <a:cubicBezTo>
                      <a:pt x="319803" y="290004"/>
                      <a:pt x="310418" y="288271"/>
                      <a:pt x="302048" y="284086"/>
                    </a:cubicBezTo>
                    <a:cubicBezTo>
                      <a:pt x="280020" y="273072"/>
                      <a:pt x="274670" y="259238"/>
                      <a:pt x="248782" y="257453"/>
                    </a:cubicBezTo>
                    <a:cubicBezTo>
                      <a:pt x="171968" y="252156"/>
                      <a:pt x="94903" y="251534"/>
                      <a:pt x="17963" y="248575"/>
                    </a:cubicBezTo>
                    <a:cubicBezTo>
                      <a:pt x="12044" y="230820"/>
                      <a:pt x="-1860" y="213910"/>
                      <a:pt x="207" y="195309"/>
                    </a:cubicBezTo>
                    <a:cubicBezTo>
                      <a:pt x="3166" y="168676"/>
                      <a:pt x="4679" y="141842"/>
                      <a:pt x="9085" y="115410"/>
                    </a:cubicBezTo>
                    <a:cubicBezTo>
                      <a:pt x="20770" y="45300"/>
                      <a:pt x="16483" y="56226"/>
                      <a:pt x="17963" y="44389"/>
                    </a:cubicBezTo>
                    <a:close/>
                  </a:path>
                </a:pathLst>
              </a:custGeom>
              <a:solidFill>
                <a:srgbClr val="CAEBFC"/>
              </a:solidFill>
              <a:ln>
                <a:solidFill>
                  <a:srgbClr val="CAE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1" name="Freeform: Shape 30">
                <a:extLst>
                  <a:ext uri="{FF2B5EF4-FFF2-40B4-BE49-F238E27FC236}">
                    <a16:creationId xmlns:a16="http://schemas.microsoft.com/office/drawing/2014/main" id="{53B28098-6D9E-1789-F306-0BCA09E951B5}"/>
                  </a:ext>
                </a:extLst>
              </p:cNvPr>
              <p:cNvSpPr/>
              <p:nvPr/>
            </p:nvSpPr>
            <p:spPr>
              <a:xfrm>
                <a:off x="3843141" y="1589103"/>
                <a:ext cx="2746467" cy="1677880"/>
              </a:xfrm>
              <a:custGeom>
                <a:avLst/>
                <a:gdLst>
                  <a:gd name="connsiteX0" fmla="*/ 9768 w 2746467"/>
                  <a:gd name="connsiteY0" fmla="*/ 35511 h 1677880"/>
                  <a:gd name="connsiteX1" fmla="*/ 9768 w 2746467"/>
                  <a:gd name="connsiteY1" fmla="*/ 35511 h 1677880"/>
                  <a:gd name="connsiteX2" fmla="*/ 338242 w 2746467"/>
                  <a:gd name="connsiteY2" fmla="*/ 26633 h 1677880"/>
                  <a:gd name="connsiteX3" fmla="*/ 373752 w 2746467"/>
                  <a:gd name="connsiteY3" fmla="*/ 17755 h 1677880"/>
                  <a:gd name="connsiteX4" fmla="*/ 515795 w 2746467"/>
                  <a:gd name="connsiteY4" fmla="*/ 8878 h 1677880"/>
                  <a:gd name="connsiteX5" fmla="*/ 577939 w 2746467"/>
                  <a:gd name="connsiteY5" fmla="*/ 0 h 1677880"/>
                  <a:gd name="connsiteX6" fmla="*/ 1199376 w 2746467"/>
                  <a:gd name="connsiteY6" fmla="*/ 17755 h 1677880"/>
                  <a:gd name="connsiteX7" fmla="*/ 1439073 w 2746467"/>
                  <a:gd name="connsiteY7" fmla="*/ 35511 h 1677880"/>
                  <a:gd name="connsiteX8" fmla="*/ 1527849 w 2746467"/>
                  <a:gd name="connsiteY8" fmla="*/ 44388 h 1677880"/>
                  <a:gd name="connsiteX9" fmla="*/ 1572238 w 2746467"/>
                  <a:gd name="connsiteY9" fmla="*/ 53266 h 1677880"/>
                  <a:gd name="connsiteX10" fmla="*/ 1696525 w 2746467"/>
                  <a:gd name="connsiteY10" fmla="*/ 79899 h 1677880"/>
                  <a:gd name="connsiteX11" fmla="*/ 1749791 w 2746467"/>
                  <a:gd name="connsiteY11" fmla="*/ 97654 h 1677880"/>
                  <a:gd name="connsiteX12" fmla="*/ 1776424 w 2746467"/>
                  <a:gd name="connsiteY12" fmla="*/ 106532 h 1677880"/>
                  <a:gd name="connsiteX13" fmla="*/ 1794179 w 2746467"/>
                  <a:gd name="connsiteY13" fmla="*/ 133165 h 1677880"/>
                  <a:gd name="connsiteX14" fmla="*/ 1811935 w 2746467"/>
                  <a:gd name="connsiteY14" fmla="*/ 150920 h 1677880"/>
                  <a:gd name="connsiteX15" fmla="*/ 1820812 w 2746467"/>
                  <a:gd name="connsiteY15" fmla="*/ 177553 h 1677880"/>
                  <a:gd name="connsiteX16" fmla="*/ 1838568 w 2746467"/>
                  <a:gd name="connsiteY16" fmla="*/ 275208 h 1677880"/>
                  <a:gd name="connsiteX17" fmla="*/ 1829690 w 2746467"/>
                  <a:gd name="connsiteY17" fmla="*/ 399495 h 1677880"/>
                  <a:gd name="connsiteX18" fmla="*/ 1829690 w 2746467"/>
                  <a:gd name="connsiteY18" fmla="*/ 488272 h 1677880"/>
                  <a:gd name="connsiteX19" fmla="*/ 1918467 w 2746467"/>
                  <a:gd name="connsiteY19" fmla="*/ 514905 h 1677880"/>
                  <a:gd name="connsiteX20" fmla="*/ 2051632 w 2746467"/>
                  <a:gd name="connsiteY20" fmla="*/ 506027 h 1677880"/>
                  <a:gd name="connsiteX21" fmla="*/ 2087142 w 2746467"/>
                  <a:gd name="connsiteY21" fmla="*/ 497149 h 1677880"/>
                  <a:gd name="connsiteX22" fmla="*/ 2149286 w 2746467"/>
                  <a:gd name="connsiteY22" fmla="*/ 488272 h 1677880"/>
                  <a:gd name="connsiteX23" fmla="*/ 2273574 w 2746467"/>
                  <a:gd name="connsiteY23" fmla="*/ 479394 h 1677880"/>
                  <a:gd name="connsiteX24" fmla="*/ 2309084 w 2746467"/>
                  <a:gd name="connsiteY24" fmla="*/ 488272 h 1677880"/>
                  <a:gd name="connsiteX25" fmla="*/ 2344595 w 2746467"/>
                  <a:gd name="connsiteY25" fmla="*/ 532660 h 1677880"/>
                  <a:gd name="connsiteX26" fmla="*/ 2335717 w 2746467"/>
                  <a:gd name="connsiteY26" fmla="*/ 683580 h 1677880"/>
                  <a:gd name="connsiteX27" fmla="*/ 2264696 w 2746467"/>
                  <a:gd name="connsiteY27" fmla="*/ 701336 h 1677880"/>
                  <a:gd name="connsiteX28" fmla="*/ 2140409 w 2746467"/>
                  <a:gd name="connsiteY28" fmla="*/ 710214 h 1677880"/>
                  <a:gd name="connsiteX29" fmla="*/ 2104898 w 2746467"/>
                  <a:gd name="connsiteY29" fmla="*/ 719091 h 1677880"/>
                  <a:gd name="connsiteX30" fmla="*/ 2069387 w 2746467"/>
                  <a:gd name="connsiteY30" fmla="*/ 790113 h 1677880"/>
                  <a:gd name="connsiteX31" fmla="*/ 2042754 w 2746467"/>
                  <a:gd name="connsiteY31" fmla="*/ 843379 h 1677880"/>
                  <a:gd name="connsiteX32" fmla="*/ 2051632 w 2746467"/>
                  <a:gd name="connsiteY32" fmla="*/ 905522 h 1677880"/>
                  <a:gd name="connsiteX33" fmla="*/ 2122653 w 2746467"/>
                  <a:gd name="connsiteY33" fmla="*/ 941033 h 1677880"/>
                  <a:gd name="connsiteX34" fmla="*/ 2460005 w 2746467"/>
                  <a:gd name="connsiteY34" fmla="*/ 958788 h 1677880"/>
                  <a:gd name="connsiteX35" fmla="*/ 2495515 w 2746467"/>
                  <a:gd name="connsiteY35" fmla="*/ 967666 h 1677880"/>
                  <a:gd name="connsiteX36" fmla="*/ 2539904 w 2746467"/>
                  <a:gd name="connsiteY36" fmla="*/ 1003177 h 1677880"/>
                  <a:gd name="connsiteX37" fmla="*/ 2566537 w 2746467"/>
                  <a:gd name="connsiteY37" fmla="*/ 1056443 h 1677880"/>
                  <a:gd name="connsiteX38" fmla="*/ 2584292 w 2746467"/>
                  <a:gd name="connsiteY38" fmla="*/ 1109709 h 1677880"/>
                  <a:gd name="connsiteX39" fmla="*/ 2610925 w 2746467"/>
                  <a:gd name="connsiteY39" fmla="*/ 1162975 h 1677880"/>
                  <a:gd name="connsiteX40" fmla="*/ 2637558 w 2746467"/>
                  <a:gd name="connsiteY40" fmla="*/ 1349406 h 1677880"/>
                  <a:gd name="connsiteX41" fmla="*/ 2673069 w 2746467"/>
                  <a:gd name="connsiteY41" fmla="*/ 1393794 h 1677880"/>
                  <a:gd name="connsiteX42" fmla="*/ 2681946 w 2746467"/>
                  <a:gd name="connsiteY42" fmla="*/ 1420427 h 1677880"/>
                  <a:gd name="connsiteX43" fmla="*/ 2699702 w 2746467"/>
                  <a:gd name="connsiteY43" fmla="*/ 1438182 h 1677880"/>
                  <a:gd name="connsiteX44" fmla="*/ 2735212 w 2746467"/>
                  <a:gd name="connsiteY44" fmla="*/ 1509204 h 1677880"/>
                  <a:gd name="connsiteX45" fmla="*/ 2735212 w 2746467"/>
                  <a:gd name="connsiteY45" fmla="*/ 1615736 h 1677880"/>
                  <a:gd name="connsiteX46" fmla="*/ 2708579 w 2746467"/>
                  <a:gd name="connsiteY46" fmla="*/ 1633491 h 1677880"/>
                  <a:gd name="connsiteX47" fmla="*/ 2628680 w 2746467"/>
                  <a:gd name="connsiteY47" fmla="*/ 1660124 h 1677880"/>
                  <a:gd name="connsiteX48" fmla="*/ 2602047 w 2746467"/>
                  <a:gd name="connsiteY48" fmla="*/ 1669002 h 1677880"/>
                  <a:gd name="connsiteX49" fmla="*/ 2575414 w 2746467"/>
                  <a:gd name="connsiteY49" fmla="*/ 1677880 h 1677880"/>
                  <a:gd name="connsiteX50" fmla="*/ 2353473 w 2746467"/>
                  <a:gd name="connsiteY50" fmla="*/ 1669002 h 1677880"/>
                  <a:gd name="connsiteX51" fmla="*/ 2193675 w 2746467"/>
                  <a:gd name="connsiteY51" fmla="*/ 1660124 h 1677880"/>
                  <a:gd name="connsiteX52" fmla="*/ 1998366 w 2746467"/>
                  <a:gd name="connsiteY52" fmla="*/ 1651247 h 1677880"/>
                  <a:gd name="connsiteX53" fmla="*/ 1953977 w 2746467"/>
                  <a:gd name="connsiteY53" fmla="*/ 1642369 h 1677880"/>
                  <a:gd name="connsiteX54" fmla="*/ 1820812 w 2746467"/>
                  <a:gd name="connsiteY54" fmla="*/ 1624614 h 1677880"/>
                  <a:gd name="connsiteX55" fmla="*/ 1776424 w 2746467"/>
                  <a:gd name="connsiteY55" fmla="*/ 1615736 h 1677880"/>
                  <a:gd name="connsiteX56" fmla="*/ 1607748 w 2746467"/>
                  <a:gd name="connsiteY56" fmla="*/ 1597980 h 1677880"/>
                  <a:gd name="connsiteX57" fmla="*/ 1581115 w 2746467"/>
                  <a:gd name="connsiteY57" fmla="*/ 1589103 h 1677880"/>
                  <a:gd name="connsiteX58" fmla="*/ 1545605 w 2746467"/>
                  <a:gd name="connsiteY58" fmla="*/ 1544714 h 1677880"/>
                  <a:gd name="connsiteX59" fmla="*/ 1527849 w 2746467"/>
                  <a:gd name="connsiteY59" fmla="*/ 1526959 h 1677880"/>
                  <a:gd name="connsiteX60" fmla="*/ 1527849 w 2746467"/>
                  <a:gd name="connsiteY60" fmla="*/ 1429305 h 1677880"/>
                  <a:gd name="connsiteX61" fmla="*/ 1536727 w 2746467"/>
                  <a:gd name="connsiteY61" fmla="*/ 1402672 h 1677880"/>
                  <a:gd name="connsiteX62" fmla="*/ 1589993 w 2746467"/>
                  <a:gd name="connsiteY62" fmla="*/ 1376039 h 1677880"/>
                  <a:gd name="connsiteX63" fmla="*/ 1661014 w 2746467"/>
                  <a:gd name="connsiteY63" fmla="*/ 1340528 h 1677880"/>
                  <a:gd name="connsiteX64" fmla="*/ 1687647 w 2746467"/>
                  <a:gd name="connsiteY64" fmla="*/ 1331650 h 1677880"/>
                  <a:gd name="connsiteX65" fmla="*/ 1732036 w 2746467"/>
                  <a:gd name="connsiteY65" fmla="*/ 1296140 h 1677880"/>
                  <a:gd name="connsiteX66" fmla="*/ 1749791 w 2746467"/>
                  <a:gd name="connsiteY66" fmla="*/ 1278384 h 1677880"/>
                  <a:gd name="connsiteX67" fmla="*/ 1767546 w 2746467"/>
                  <a:gd name="connsiteY67" fmla="*/ 1216241 h 1677880"/>
                  <a:gd name="connsiteX68" fmla="*/ 1758669 w 2746467"/>
                  <a:gd name="connsiteY68" fmla="*/ 1162975 h 1677880"/>
                  <a:gd name="connsiteX69" fmla="*/ 1740913 w 2746467"/>
                  <a:gd name="connsiteY69" fmla="*/ 1145219 h 1677880"/>
                  <a:gd name="connsiteX70" fmla="*/ 1687647 w 2746467"/>
                  <a:gd name="connsiteY70" fmla="*/ 1127464 h 1677880"/>
                  <a:gd name="connsiteX71" fmla="*/ 1421317 w 2746467"/>
                  <a:gd name="connsiteY71" fmla="*/ 1136342 h 1677880"/>
                  <a:gd name="connsiteX72" fmla="*/ 1368051 w 2746467"/>
                  <a:gd name="connsiteY72" fmla="*/ 1145219 h 1677880"/>
                  <a:gd name="connsiteX73" fmla="*/ 1057333 w 2746467"/>
                  <a:gd name="connsiteY73" fmla="*/ 1154097 h 1677880"/>
                  <a:gd name="connsiteX74" fmla="*/ 950801 w 2746467"/>
                  <a:gd name="connsiteY74" fmla="*/ 1162975 h 1677880"/>
                  <a:gd name="connsiteX75" fmla="*/ 870902 w 2746467"/>
                  <a:gd name="connsiteY75" fmla="*/ 1171852 h 1677880"/>
                  <a:gd name="connsiteX76" fmla="*/ 338242 w 2746467"/>
                  <a:gd name="connsiteY76" fmla="*/ 1162975 h 1677880"/>
                  <a:gd name="connsiteX77" fmla="*/ 240587 w 2746467"/>
                  <a:gd name="connsiteY77" fmla="*/ 1154097 h 1677880"/>
                  <a:gd name="connsiteX78" fmla="*/ 178443 w 2746467"/>
                  <a:gd name="connsiteY78" fmla="*/ 1136342 h 1677880"/>
                  <a:gd name="connsiteX79" fmla="*/ 134055 w 2746467"/>
                  <a:gd name="connsiteY79" fmla="*/ 1091953 h 1677880"/>
                  <a:gd name="connsiteX80" fmla="*/ 107422 w 2746467"/>
                  <a:gd name="connsiteY80" fmla="*/ 1065320 h 1677880"/>
                  <a:gd name="connsiteX81" fmla="*/ 89667 w 2746467"/>
                  <a:gd name="connsiteY81" fmla="*/ 1012054 h 1677880"/>
                  <a:gd name="connsiteX82" fmla="*/ 98544 w 2746467"/>
                  <a:gd name="connsiteY82" fmla="*/ 958788 h 1677880"/>
                  <a:gd name="connsiteX83" fmla="*/ 116300 w 2746467"/>
                  <a:gd name="connsiteY83" fmla="*/ 905522 h 1677880"/>
                  <a:gd name="connsiteX84" fmla="*/ 142933 w 2746467"/>
                  <a:gd name="connsiteY84" fmla="*/ 825623 h 1677880"/>
                  <a:gd name="connsiteX85" fmla="*/ 151810 w 2746467"/>
                  <a:gd name="connsiteY85" fmla="*/ 798990 h 1677880"/>
                  <a:gd name="connsiteX86" fmla="*/ 160688 w 2746467"/>
                  <a:gd name="connsiteY86" fmla="*/ 763480 h 1677880"/>
                  <a:gd name="connsiteX87" fmla="*/ 151810 w 2746467"/>
                  <a:gd name="connsiteY87" fmla="*/ 621437 h 1677880"/>
                  <a:gd name="connsiteX88" fmla="*/ 134055 w 2746467"/>
                  <a:gd name="connsiteY88" fmla="*/ 568171 h 1677880"/>
                  <a:gd name="connsiteX89" fmla="*/ 125177 w 2746467"/>
                  <a:gd name="connsiteY89" fmla="*/ 541538 h 1677880"/>
                  <a:gd name="connsiteX90" fmla="*/ 151810 w 2746467"/>
                  <a:gd name="connsiteY90" fmla="*/ 452761 h 1677880"/>
                  <a:gd name="connsiteX91" fmla="*/ 187321 w 2746467"/>
                  <a:gd name="connsiteY91" fmla="*/ 417250 h 1677880"/>
                  <a:gd name="connsiteX92" fmla="*/ 222832 w 2746467"/>
                  <a:gd name="connsiteY92" fmla="*/ 372862 h 1677880"/>
                  <a:gd name="connsiteX93" fmla="*/ 213954 w 2746467"/>
                  <a:gd name="connsiteY93" fmla="*/ 284085 h 1677880"/>
                  <a:gd name="connsiteX94" fmla="*/ 160688 w 2746467"/>
                  <a:gd name="connsiteY94" fmla="*/ 266330 h 1677880"/>
                  <a:gd name="connsiteX95" fmla="*/ 125177 w 2746467"/>
                  <a:gd name="connsiteY95" fmla="*/ 257452 h 1677880"/>
                  <a:gd name="connsiteX96" fmla="*/ 54156 w 2746467"/>
                  <a:gd name="connsiteY96" fmla="*/ 239697 h 1677880"/>
                  <a:gd name="connsiteX97" fmla="*/ 9768 w 2746467"/>
                  <a:gd name="connsiteY97" fmla="*/ 204186 h 1677880"/>
                  <a:gd name="connsiteX98" fmla="*/ 9768 w 2746467"/>
                  <a:gd name="connsiteY98" fmla="*/ 35511 h 16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746467" h="1677880">
                    <a:moveTo>
                      <a:pt x="9768" y="35511"/>
                    </a:moveTo>
                    <a:lnTo>
                      <a:pt x="9768" y="35511"/>
                    </a:lnTo>
                    <a:cubicBezTo>
                      <a:pt x="119259" y="32552"/>
                      <a:pt x="228841" y="31970"/>
                      <a:pt x="338242" y="26633"/>
                    </a:cubicBezTo>
                    <a:cubicBezTo>
                      <a:pt x="350429" y="26039"/>
                      <a:pt x="361612" y="18969"/>
                      <a:pt x="373752" y="17755"/>
                    </a:cubicBezTo>
                    <a:cubicBezTo>
                      <a:pt x="420957" y="13035"/>
                      <a:pt x="468447" y="11837"/>
                      <a:pt x="515795" y="8878"/>
                    </a:cubicBezTo>
                    <a:cubicBezTo>
                      <a:pt x="536510" y="5919"/>
                      <a:pt x="557014" y="0"/>
                      <a:pt x="577939" y="0"/>
                    </a:cubicBezTo>
                    <a:cubicBezTo>
                      <a:pt x="931739" y="0"/>
                      <a:pt x="945541" y="2825"/>
                      <a:pt x="1199376" y="17755"/>
                    </a:cubicBezTo>
                    <a:cubicBezTo>
                      <a:pt x="1350036" y="36588"/>
                      <a:pt x="1190475" y="18367"/>
                      <a:pt x="1439073" y="35511"/>
                    </a:cubicBezTo>
                    <a:cubicBezTo>
                      <a:pt x="1468742" y="37557"/>
                      <a:pt x="1498257" y="41429"/>
                      <a:pt x="1527849" y="44388"/>
                    </a:cubicBezTo>
                    <a:lnTo>
                      <a:pt x="1572238" y="53266"/>
                    </a:lnTo>
                    <a:cubicBezTo>
                      <a:pt x="1621408" y="62206"/>
                      <a:pt x="1646225" y="63133"/>
                      <a:pt x="1696525" y="79899"/>
                    </a:cubicBezTo>
                    <a:lnTo>
                      <a:pt x="1749791" y="97654"/>
                    </a:lnTo>
                    <a:lnTo>
                      <a:pt x="1776424" y="106532"/>
                    </a:lnTo>
                    <a:cubicBezTo>
                      <a:pt x="1782342" y="115410"/>
                      <a:pt x="1787514" y="124834"/>
                      <a:pt x="1794179" y="133165"/>
                    </a:cubicBezTo>
                    <a:cubicBezTo>
                      <a:pt x="1799408" y="139701"/>
                      <a:pt x="1807629" y="143743"/>
                      <a:pt x="1811935" y="150920"/>
                    </a:cubicBezTo>
                    <a:cubicBezTo>
                      <a:pt x="1816750" y="158944"/>
                      <a:pt x="1818241" y="168555"/>
                      <a:pt x="1820812" y="177553"/>
                    </a:cubicBezTo>
                    <a:cubicBezTo>
                      <a:pt x="1832772" y="219416"/>
                      <a:pt x="1831382" y="224907"/>
                      <a:pt x="1838568" y="275208"/>
                    </a:cubicBezTo>
                    <a:cubicBezTo>
                      <a:pt x="1835609" y="316637"/>
                      <a:pt x="1833823" y="358167"/>
                      <a:pt x="1829690" y="399495"/>
                    </a:cubicBezTo>
                    <a:cubicBezTo>
                      <a:pt x="1828472" y="411677"/>
                      <a:pt x="1809894" y="471304"/>
                      <a:pt x="1829690" y="488272"/>
                    </a:cubicBezTo>
                    <a:cubicBezTo>
                      <a:pt x="1838589" y="495899"/>
                      <a:pt x="1901270" y="510606"/>
                      <a:pt x="1918467" y="514905"/>
                    </a:cubicBezTo>
                    <a:cubicBezTo>
                      <a:pt x="1962855" y="511946"/>
                      <a:pt x="2007390" y="510684"/>
                      <a:pt x="2051632" y="506027"/>
                    </a:cubicBezTo>
                    <a:cubicBezTo>
                      <a:pt x="2063766" y="504750"/>
                      <a:pt x="2075138" y="499332"/>
                      <a:pt x="2087142" y="497149"/>
                    </a:cubicBezTo>
                    <a:cubicBezTo>
                      <a:pt x="2107729" y="493406"/>
                      <a:pt x="2128455" y="490256"/>
                      <a:pt x="2149286" y="488272"/>
                    </a:cubicBezTo>
                    <a:cubicBezTo>
                      <a:pt x="2190634" y="484334"/>
                      <a:pt x="2232145" y="482353"/>
                      <a:pt x="2273574" y="479394"/>
                    </a:cubicBezTo>
                    <a:cubicBezTo>
                      <a:pt x="2285411" y="482353"/>
                      <a:pt x="2298171" y="482816"/>
                      <a:pt x="2309084" y="488272"/>
                    </a:cubicBezTo>
                    <a:cubicBezTo>
                      <a:pt x="2321736" y="494598"/>
                      <a:pt x="2338321" y="523249"/>
                      <a:pt x="2344595" y="532660"/>
                    </a:cubicBezTo>
                    <a:cubicBezTo>
                      <a:pt x="2341636" y="582967"/>
                      <a:pt x="2357290" y="638037"/>
                      <a:pt x="2335717" y="683580"/>
                    </a:cubicBezTo>
                    <a:cubicBezTo>
                      <a:pt x="2325271" y="705633"/>
                      <a:pt x="2289036" y="699597"/>
                      <a:pt x="2264696" y="701336"/>
                    </a:cubicBezTo>
                    <a:lnTo>
                      <a:pt x="2140409" y="710214"/>
                    </a:lnTo>
                    <a:cubicBezTo>
                      <a:pt x="2128572" y="713173"/>
                      <a:pt x="2115811" y="713635"/>
                      <a:pt x="2104898" y="719091"/>
                    </a:cubicBezTo>
                    <a:cubicBezTo>
                      <a:pt x="2080106" y="731487"/>
                      <a:pt x="2075931" y="770482"/>
                      <a:pt x="2069387" y="790113"/>
                    </a:cubicBezTo>
                    <a:cubicBezTo>
                      <a:pt x="2057136" y="826867"/>
                      <a:pt x="2065699" y="808961"/>
                      <a:pt x="2042754" y="843379"/>
                    </a:cubicBezTo>
                    <a:cubicBezTo>
                      <a:pt x="2045713" y="864093"/>
                      <a:pt x="2045015" y="885671"/>
                      <a:pt x="2051632" y="905522"/>
                    </a:cubicBezTo>
                    <a:cubicBezTo>
                      <a:pt x="2058980" y="927566"/>
                      <a:pt x="2114308" y="940636"/>
                      <a:pt x="2122653" y="941033"/>
                    </a:cubicBezTo>
                    <a:cubicBezTo>
                      <a:pt x="2359421" y="952308"/>
                      <a:pt x="2246977" y="946258"/>
                      <a:pt x="2460005" y="958788"/>
                    </a:cubicBezTo>
                    <a:cubicBezTo>
                      <a:pt x="2471842" y="961747"/>
                      <a:pt x="2484301" y="962860"/>
                      <a:pt x="2495515" y="967666"/>
                    </a:cubicBezTo>
                    <a:cubicBezTo>
                      <a:pt x="2515114" y="976066"/>
                      <a:pt x="2525585" y="988858"/>
                      <a:pt x="2539904" y="1003177"/>
                    </a:cubicBezTo>
                    <a:cubicBezTo>
                      <a:pt x="2572275" y="1100296"/>
                      <a:pt x="2520650" y="953197"/>
                      <a:pt x="2566537" y="1056443"/>
                    </a:cubicBezTo>
                    <a:cubicBezTo>
                      <a:pt x="2574138" y="1073546"/>
                      <a:pt x="2573911" y="1094136"/>
                      <a:pt x="2584292" y="1109709"/>
                    </a:cubicBezTo>
                    <a:cubicBezTo>
                      <a:pt x="2607238" y="1144128"/>
                      <a:pt x="2598673" y="1126220"/>
                      <a:pt x="2610925" y="1162975"/>
                    </a:cubicBezTo>
                    <a:cubicBezTo>
                      <a:pt x="2612643" y="1188741"/>
                      <a:pt x="2609271" y="1306975"/>
                      <a:pt x="2637558" y="1349406"/>
                    </a:cubicBezTo>
                    <a:cubicBezTo>
                      <a:pt x="2659956" y="1383003"/>
                      <a:pt x="2647768" y="1368495"/>
                      <a:pt x="2673069" y="1393794"/>
                    </a:cubicBezTo>
                    <a:cubicBezTo>
                      <a:pt x="2676028" y="1402672"/>
                      <a:pt x="2677131" y="1412403"/>
                      <a:pt x="2681946" y="1420427"/>
                    </a:cubicBezTo>
                    <a:cubicBezTo>
                      <a:pt x="2686252" y="1427604"/>
                      <a:pt x="2695959" y="1430696"/>
                      <a:pt x="2699702" y="1438182"/>
                    </a:cubicBezTo>
                    <a:cubicBezTo>
                      <a:pt x="2740509" y="1519795"/>
                      <a:pt x="2695098" y="1469087"/>
                      <a:pt x="2735212" y="1509204"/>
                    </a:cubicBezTo>
                    <a:cubicBezTo>
                      <a:pt x="2745380" y="1549875"/>
                      <a:pt x="2754396" y="1567776"/>
                      <a:pt x="2735212" y="1615736"/>
                    </a:cubicBezTo>
                    <a:cubicBezTo>
                      <a:pt x="2731249" y="1625642"/>
                      <a:pt x="2718329" y="1629158"/>
                      <a:pt x="2708579" y="1633491"/>
                    </a:cubicBezTo>
                    <a:cubicBezTo>
                      <a:pt x="2708554" y="1633502"/>
                      <a:pt x="2642010" y="1655681"/>
                      <a:pt x="2628680" y="1660124"/>
                    </a:cubicBezTo>
                    <a:lnTo>
                      <a:pt x="2602047" y="1669002"/>
                    </a:lnTo>
                    <a:lnTo>
                      <a:pt x="2575414" y="1677880"/>
                    </a:lnTo>
                    <a:lnTo>
                      <a:pt x="2353473" y="1669002"/>
                    </a:lnTo>
                    <a:lnTo>
                      <a:pt x="2193675" y="1660124"/>
                    </a:lnTo>
                    <a:lnTo>
                      <a:pt x="1998366" y="1651247"/>
                    </a:lnTo>
                    <a:cubicBezTo>
                      <a:pt x="1983570" y="1648288"/>
                      <a:pt x="1968891" y="1644664"/>
                      <a:pt x="1953977" y="1642369"/>
                    </a:cubicBezTo>
                    <a:cubicBezTo>
                      <a:pt x="1837322" y="1624421"/>
                      <a:pt x="1928387" y="1642543"/>
                      <a:pt x="1820812" y="1624614"/>
                    </a:cubicBezTo>
                    <a:cubicBezTo>
                      <a:pt x="1805928" y="1622133"/>
                      <a:pt x="1791361" y="1617870"/>
                      <a:pt x="1776424" y="1615736"/>
                    </a:cubicBezTo>
                    <a:cubicBezTo>
                      <a:pt x="1748046" y="1611682"/>
                      <a:pt x="1633205" y="1600526"/>
                      <a:pt x="1607748" y="1597980"/>
                    </a:cubicBezTo>
                    <a:cubicBezTo>
                      <a:pt x="1598870" y="1595021"/>
                      <a:pt x="1589139" y="1593918"/>
                      <a:pt x="1581115" y="1589103"/>
                    </a:cubicBezTo>
                    <a:cubicBezTo>
                      <a:pt x="1564628" y="1579211"/>
                      <a:pt x="1556770" y="1558670"/>
                      <a:pt x="1545605" y="1544714"/>
                    </a:cubicBezTo>
                    <a:cubicBezTo>
                      <a:pt x="1540376" y="1538178"/>
                      <a:pt x="1533768" y="1532877"/>
                      <a:pt x="1527849" y="1526959"/>
                    </a:cubicBezTo>
                    <a:cubicBezTo>
                      <a:pt x="1512586" y="1481167"/>
                      <a:pt x="1514859" y="1500753"/>
                      <a:pt x="1527849" y="1429305"/>
                    </a:cubicBezTo>
                    <a:cubicBezTo>
                      <a:pt x="1529523" y="1420098"/>
                      <a:pt x="1530881" y="1409979"/>
                      <a:pt x="1536727" y="1402672"/>
                    </a:cubicBezTo>
                    <a:cubicBezTo>
                      <a:pt x="1549244" y="1387025"/>
                      <a:pt x="1572446" y="1381887"/>
                      <a:pt x="1589993" y="1376039"/>
                    </a:cubicBezTo>
                    <a:cubicBezTo>
                      <a:pt x="1620982" y="1345048"/>
                      <a:pt x="1599807" y="1360930"/>
                      <a:pt x="1661014" y="1340528"/>
                    </a:cubicBezTo>
                    <a:lnTo>
                      <a:pt x="1687647" y="1331650"/>
                    </a:lnTo>
                    <a:cubicBezTo>
                      <a:pt x="1730528" y="1288771"/>
                      <a:pt x="1676028" y="1340947"/>
                      <a:pt x="1732036" y="1296140"/>
                    </a:cubicBezTo>
                    <a:cubicBezTo>
                      <a:pt x="1738572" y="1290911"/>
                      <a:pt x="1743873" y="1284303"/>
                      <a:pt x="1749791" y="1278384"/>
                    </a:cubicBezTo>
                    <a:cubicBezTo>
                      <a:pt x="1753978" y="1265823"/>
                      <a:pt x="1767546" y="1227391"/>
                      <a:pt x="1767546" y="1216241"/>
                    </a:cubicBezTo>
                    <a:cubicBezTo>
                      <a:pt x="1767546" y="1198241"/>
                      <a:pt x="1764989" y="1179829"/>
                      <a:pt x="1758669" y="1162975"/>
                    </a:cubicBezTo>
                    <a:cubicBezTo>
                      <a:pt x="1755730" y="1155138"/>
                      <a:pt x="1748400" y="1148962"/>
                      <a:pt x="1740913" y="1145219"/>
                    </a:cubicBezTo>
                    <a:cubicBezTo>
                      <a:pt x="1724173" y="1136849"/>
                      <a:pt x="1687647" y="1127464"/>
                      <a:pt x="1687647" y="1127464"/>
                    </a:cubicBezTo>
                    <a:cubicBezTo>
                      <a:pt x="1598870" y="1130423"/>
                      <a:pt x="1510006" y="1131415"/>
                      <a:pt x="1421317" y="1136342"/>
                    </a:cubicBezTo>
                    <a:cubicBezTo>
                      <a:pt x="1403345" y="1137340"/>
                      <a:pt x="1386030" y="1144342"/>
                      <a:pt x="1368051" y="1145219"/>
                    </a:cubicBezTo>
                    <a:cubicBezTo>
                      <a:pt x="1264559" y="1150267"/>
                      <a:pt x="1160906" y="1151138"/>
                      <a:pt x="1057333" y="1154097"/>
                    </a:cubicBezTo>
                    <a:lnTo>
                      <a:pt x="950801" y="1162975"/>
                    </a:lnTo>
                    <a:cubicBezTo>
                      <a:pt x="924125" y="1165516"/>
                      <a:pt x="897699" y="1171852"/>
                      <a:pt x="870902" y="1171852"/>
                    </a:cubicBezTo>
                    <a:cubicBezTo>
                      <a:pt x="693324" y="1171852"/>
                      <a:pt x="515795" y="1165934"/>
                      <a:pt x="338242" y="1162975"/>
                    </a:cubicBezTo>
                    <a:cubicBezTo>
                      <a:pt x="305690" y="1160016"/>
                      <a:pt x="272986" y="1158417"/>
                      <a:pt x="240587" y="1154097"/>
                    </a:cubicBezTo>
                    <a:cubicBezTo>
                      <a:pt x="222013" y="1151620"/>
                      <a:pt x="196699" y="1142427"/>
                      <a:pt x="178443" y="1136342"/>
                    </a:cubicBezTo>
                    <a:lnTo>
                      <a:pt x="134055" y="1091953"/>
                    </a:lnTo>
                    <a:lnTo>
                      <a:pt x="107422" y="1065320"/>
                    </a:lnTo>
                    <a:cubicBezTo>
                      <a:pt x="101504" y="1047565"/>
                      <a:pt x="86590" y="1030515"/>
                      <a:pt x="89667" y="1012054"/>
                    </a:cubicBezTo>
                    <a:cubicBezTo>
                      <a:pt x="92626" y="994299"/>
                      <a:pt x="94178" y="976251"/>
                      <a:pt x="98544" y="958788"/>
                    </a:cubicBezTo>
                    <a:cubicBezTo>
                      <a:pt x="103083" y="940631"/>
                      <a:pt x="110382" y="923277"/>
                      <a:pt x="116300" y="905522"/>
                    </a:cubicBezTo>
                    <a:lnTo>
                      <a:pt x="142933" y="825623"/>
                    </a:lnTo>
                    <a:cubicBezTo>
                      <a:pt x="145892" y="816745"/>
                      <a:pt x="149540" y="808068"/>
                      <a:pt x="151810" y="798990"/>
                    </a:cubicBezTo>
                    <a:lnTo>
                      <a:pt x="160688" y="763480"/>
                    </a:lnTo>
                    <a:cubicBezTo>
                      <a:pt x="157729" y="716132"/>
                      <a:pt x="158220" y="668442"/>
                      <a:pt x="151810" y="621437"/>
                    </a:cubicBezTo>
                    <a:cubicBezTo>
                      <a:pt x="149281" y="602893"/>
                      <a:pt x="139973" y="585926"/>
                      <a:pt x="134055" y="568171"/>
                    </a:cubicBezTo>
                    <a:lnTo>
                      <a:pt x="125177" y="541538"/>
                    </a:lnTo>
                    <a:cubicBezTo>
                      <a:pt x="129200" y="525446"/>
                      <a:pt x="144607" y="459964"/>
                      <a:pt x="151810" y="452761"/>
                    </a:cubicBezTo>
                    <a:cubicBezTo>
                      <a:pt x="163647" y="440924"/>
                      <a:pt x="178035" y="431179"/>
                      <a:pt x="187321" y="417250"/>
                    </a:cubicBezTo>
                    <a:cubicBezTo>
                      <a:pt x="209719" y="383653"/>
                      <a:pt x="197531" y="398161"/>
                      <a:pt x="222832" y="372862"/>
                    </a:cubicBezTo>
                    <a:cubicBezTo>
                      <a:pt x="219873" y="343270"/>
                      <a:pt x="228939" y="309774"/>
                      <a:pt x="213954" y="284085"/>
                    </a:cubicBezTo>
                    <a:cubicBezTo>
                      <a:pt x="204524" y="267919"/>
                      <a:pt x="178845" y="270869"/>
                      <a:pt x="160688" y="266330"/>
                    </a:cubicBezTo>
                    <a:cubicBezTo>
                      <a:pt x="148851" y="263371"/>
                      <a:pt x="137088" y="260099"/>
                      <a:pt x="125177" y="257452"/>
                    </a:cubicBezTo>
                    <a:cubicBezTo>
                      <a:pt x="106937" y="253399"/>
                      <a:pt x="73196" y="249217"/>
                      <a:pt x="54156" y="239697"/>
                    </a:cubicBezTo>
                    <a:cubicBezTo>
                      <a:pt x="31756" y="228497"/>
                      <a:pt x="26284" y="220702"/>
                      <a:pt x="9768" y="204186"/>
                    </a:cubicBezTo>
                    <a:cubicBezTo>
                      <a:pt x="-12211" y="138250"/>
                      <a:pt x="9768" y="63623"/>
                      <a:pt x="9768" y="35511"/>
                    </a:cubicBezTo>
                    <a:close/>
                  </a:path>
                </a:pathLst>
              </a:cu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15" name="Freeform: Shape 14">
              <a:extLst>
                <a:ext uri="{FF2B5EF4-FFF2-40B4-BE49-F238E27FC236}">
                  <a16:creationId xmlns:a16="http://schemas.microsoft.com/office/drawing/2014/main" id="{CAC7ACC1-E44B-F9CA-7B9D-8C1AC013CD99}"/>
                </a:ext>
              </a:extLst>
            </p:cNvPr>
            <p:cNvSpPr/>
            <p:nvPr/>
          </p:nvSpPr>
          <p:spPr>
            <a:xfrm>
              <a:off x="3178206" y="2725445"/>
              <a:ext cx="570108" cy="479394"/>
            </a:xfrm>
            <a:custGeom>
              <a:avLst/>
              <a:gdLst>
                <a:gd name="connsiteX0" fmla="*/ 106532 w 570108"/>
                <a:gd name="connsiteY0" fmla="*/ 106532 h 479394"/>
                <a:gd name="connsiteX1" fmla="*/ 106532 w 570108"/>
                <a:gd name="connsiteY1" fmla="*/ 106532 h 479394"/>
                <a:gd name="connsiteX2" fmla="*/ 168676 w 570108"/>
                <a:gd name="connsiteY2" fmla="*/ 53266 h 479394"/>
                <a:gd name="connsiteX3" fmla="*/ 186431 w 570108"/>
                <a:gd name="connsiteY3" fmla="*/ 35510 h 479394"/>
                <a:gd name="connsiteX4" fmla="*/ 239697 w 570108"/>
                <a:gd name="connsiteY4" fmla="*/ 17755 h 479394"/>
                <a:gd name="connsiteX5" fmla="*/ 266330 w 570108"/>
                <a:gd name="connsiteY5" fmla="*/ 8877 h 479394"/>
                <a:gd name="connsiteX6" fmla="*/ 292963 w 570108"/>
                <a:gd name="connsiteY6" fmla="*/ 0 h 479394"/>
                <a:gd name="connsiteX7" fmla="*/ 372862 w 570108"/>
                <a:gd name="connsiteY7" fmla="*/ 8877 h 479394"/>
                <a:gd name="connsiteX8" fmla="*/ 452761 w 570108"/>
                <a:gd name="connsiteY8" fmla="*/ 26633 h 479394"/>
                <a:gd name="connsiteX9" fmla="*/ 479394 w 570108"/>
                <a:gd name="connsiteY9" fmla="*/ 44388 h 479394"/>
                <a:gd name="connsiteX10" fmla="*/ 514905 w 570108"/>
                <a:gd name="connsiteY10" fmla="*/ 115409 h 479394"/>
                <a:gd name="connsiteX11" fmla="*/ 532660 w 570108"/>
                <a:gd name="connsiteY11" fmla="*/ 168675 h 479394"/>
                <a:gd name="connsiteX12" fmla="*/ 541538 w 570108"/>
                <a:gd name="connsiteY12" fmla="*/ 195308 h 479394"/>
                <a:gd name="connsiteX13" fmla="*/ 559293 w 570108"/>
                <a:gd name="connsiteY13" fmla="*/ 213064 h 479394"/>
                <a:gd name="connsiteX14" fmla="*/ 559293 w 570108"/>
                <a:gd name="connsiteY14" fmla="*/ 372862 h 479394"/>
                <a:gd name="connsiteX15" fmla="*/ 532660 w 570108"/>
                <a:gd name="connsiteY15" fmla="*/ 426128 h 479394"/>
                <a:gd name="connsiteX16" fmla="*/ 479394 w 570108"/>
                <a:gd name="connsiteY16" fmla="*/ 443883 h 479394"/>
                <a:gd name="connsiteX17" fmla="*/ 417250 w 570108"/>
                <a:gd name="connsiteY17" fmla="*/ 461638 h 479394"/>
                <a:gd name="connsiteX18" fmla="*/ 390617 w 570108"/>
                <a:gd name="connsiteY18" fmla="*/ 470516 h 479394"/>
                <a:gd name="connsiteX19" fmla="*/ 337351 w 570108"/>
                <a:gd name="connsiteY19" fmla="*/ 479394 h 479394"/>
                <a:gd name="connsiteX20" fmla="*/ 115410 w 570108"/>
                <a:gd name="connsiteY20" fmla="*/ 470516 h 479394"/>
                <a:gd name="connsiteX21" fmla="*/ 97654 w 570108"/>
                <a:gd name="connsiteY21" fmla="*/ 452761 h 479394"/>
                <a:gd name="connsiteX22" fmla="*/ 71021 w 570108"/>
                <a:gd name="connsiteY22" fmla="*/ 443883 h 479394"/>
                <a:gd name="connsiteX23" fmla="*/ 35511 w 570108"/>
                <a:gd name="connsiteY23" fmla="*/ 390617 h 479394"/>
                <a:gd name="connsiteX24" fmla="*/ 8877 w 570108"/>
                <a:gd name="connsiteY24" fmla="*/ 346229 h 479394"/>
                <a:gd name="connsiteX25" fmla="*/ 0 w 570108"/>
                <a:gd name="connsiteY25" fmla="*/ 310718 h 479394"/>
                <a:gd name="connsiteX26" fmla="*/ 8877 w 570108"/>
                <a:gd name="connsiteY26" fmla="*/ 204186 h 479394"/>
                <a:gd name="connsiteX27" fmla="*/ 17755 w 570108"/>
                <a:gd name="connsiteY27" fmla="*/ 177553 h 479394"/>
                <a:gd name="connsiteX28" fmla="*/ 106532 w 570108"/>
                <a:gd name="connsiteY28" fmla="*/ 106532 h 479394"/>
                <a:gd name="connsiteX29" fmla="*/ 106532 w 570108"/>
                <a:gd name="connsiteY29" fmla="*/ 106532 h 47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0108" h="479394">
                  <a:moveTo>
                    <a:pt x="106532" y="106532"/>
                  </a:moveTo>
                  <a:lnTo>
                    <a:pt x="106532" y="106532"/>
                  </a:lnTo>
                  <a:cubicBezTo>
                    <a:pt x="127247" y="88777"/>
                    <a:pt x="148285" y="71392"/>
                    <a:pt x="168676" y="53266"/>
                  </a:cubicBezTo>
                  <a:cubicBezTo>
                    <a:pt x="174932" y="47705"/>
                    <a:pt x="178945" y="39253"/>
                    <a:pt x="186431" y="35510"/>
                  </a:cubicBezTo>
                  <a:cubicBezTo>
                    <a:pt x="203171" y="27140"/>
                    <a:pt x="221942" y="23673"/>
                    <a:pt x="239697" y="17755"/>
                  </a:cubicBezTo>
                  <a:lnTo>
                    <a:pt x="266330" y="8877"/>
                  </a:lnTo>
                  <a:lnTo>
                    <a:pt x="292963" y="0"/>
                  </a:lnTo>
                  <a:cubicBezTo>
                    <a:pt x="319596" y="2959"/>
                    <a:pt x="346334" y="5087"/>
                    <a:pt x="372862" y="8877"/>
                  </a:cubicBezTo>
                  <a:cubicBezTo>
                    <a:pt x="399156" y="12633"/>
                    <a:pt x="426917" y="20172"/>
                    <a:pt x="452761" y="26633"/>
                  </a:cubicBezTo>
                  <a:cubicBezTo>
                    <a:pt x="461639" y="32551"/>
                    <a:pt x="473739" y="35340"/>
                    <a:pt x="479394" y="44388"/>
                  </a:cubicBezTo>
                  <a:cubicBezTo>
                    <a:pt x="547397" y="153193"/>
                    <a:pt x="462627" y="63133"/>
                    <a:pt x="514905" y="115409"/>
                  </a:cubicBezTo>
                  <a:lnTo>
                    <a:pt x="532660" y="168675"/>
                  </a:lnTo>
                  <a:cubicBezTo>
                    <a:pt x="535619" y="177553"/>
                    <a:pt x="534921" y="188691"/>
                    <a:pt x="541538" y="195308"/>
                  </a:cubicBezTo>
                  <a:lnTo>
                    <a:pt x="559293" y="213064"/>
                  </a:lnTo>
                  <a:cubicBezTo>
                    <a:pt x="574229" y="287739"/>
                    <a:pt x="573188" y="261705"/>
                    <a:pt x="559293" y="372862"/>
                  </a:cubicBezTo>
                  <a:cubicBezTo>
                    <a:pt x="557735" y="385323"/>
                    <a:pt x="543412" y="419408"/>
                    <a:pt x="532660" y="426128"/>
                  </a:cubicBezTo>
                  <a:cubicBezTo>
                    <a:pt x="516789" y="436047"/>
                    <a:pt x="497149" y="437965"/>
                    <a:pt x="479394" y="443883"/>
                  </a:cubicBezTo>
                  <a:cubicBezTo>
                    <a:pt x="415520" y="465174"/>
                    <a:pt x="495303" y="439338"/>
                    <a:pt x="417250" y="461638"/>
                  </a:cubicBezTo>
                  <a:cubicBezTo>
                    <a:pt x="408252" y="464209"/>
                    <a:pt x="399752" y="468486"/>
                    <a:pt x="390617" y="470516"/>
                  </a:cubicBezTo>
                  <a:cubicBezTo>
                    <a:pt x="373045" y="474421"/>
                    <a:pt x="355106" y="476435"/>
                    <a:pt x="337351" y="479394"/>
                  </a:cubicBezTo>
                  <a:cubicBezTo>
                    <a:pt x="263371" y="476435"/>
                    <a:pt x="188997" y="478692"/>
                    <a:pt x="115410" y="470516"/>
                  </a:cubicBezTo>
                  <a:cubicBezTo>
                    <a:pt x="107091" y="469592"/>
                    <a:pt x="104831" y="457067"/>
                    <a:pt x="97654" y="452761"/>
                  </a:cubicBezTo>
                  <a:cubicBezTo>
                    <a:pt x="89630" y="447946"/>
                    <a:pt x="79899" y="446842"/>
                    <a:pt x="71021" y="443883"/>
                  </a:cubicBezTo>
                  <a:cubicBezTo>
                    <a:pt x="59184" y="426128"/>
                    <a:pt x="42259" y="410861"/>
                    <a:pt x="35511" y="390617"/>
                  </a:cubicBezTo>
                  <a:cubicBezTo>
                    <a:pt x="23986" y="356044"/>
                    <a:pt x="33250" y="370601"/>
                    <a:pt x="8877" y="346229"/>
                  </a:cubicBezTo>
                  <a:cubicBezTo>
                    <a:pt x="5918" y="334392"/>
                    <a:pt x="0" y="322919"/>
                    <a:pt x="0" y="310718"/>
                  </a:cubicBezTo>
                  <a:cubicBezTo>
                    <a:pt x="0" y="275084"/>
                    <a:pt x="4168" y="239507"/>
                    <a:pt x="8877" y="204186"/>
                  </a:cubicBezTo>
                  <a:cubicBezTo>
                    <a:pt x="10114" y="194910"/>
                    <a:pt x="12316" y="185168"/>
                    <a:pt x="17755" y="177553"/>
                  </a:cubicBezTo>
                  <a:cubicBezTo>
                    <a:pt x="61685" y="116051"/>
                    <a:pt x="47840" y="165224"/>
                    <a:pt x="106532" y="106532"/>
                  </a:cubicBezTo>
                  <a:lnTo>
                    <a:pt x="106532" y="106532"/>
                  </a:lnTo>
                  <a:close/>
                </a:path>
              </a:pathLst>
            </a:cu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32" name="Group 31">
            <a:extLst>
              <a:ext uri="{FF2B5EF4-FFF2-40B4-BE49-F238E27FC236}">
                <a16:creationId xmlns:a16="http://schemas.microsoft.com/office/drawing/2014/main" id="{F6D3734B-0AAD-2C57-2393-577AF0C37AB4}"/>
              </a:ext>
            </a:extLst>
          </p:cNvPr>
          <p:cNvGrpSpPr/>
          <p:nvPr/>
        </p:nvGrpSpPr>
        <p:grpSpPr>
          <a:xfrm>
            <a:off x="66120" y="108388"/>
            <a:ext cx="3462980" cy="725468"/>
            <a:chOff x="2906492" y="616899"/>
            <a:chExt cx="3922049" cy="629993"/>
          </a:xfrm>
        </p:grpSpPr>
        <p:sp>
          <p:nvSpPr>
            <p:cNvPr id="33" name="Rounded Rectangle 8">
              <a:extLst>
                <a:ext uri="{FF2B5EF4-FFF2-40B4-BE49-F238E27FC236}">
                  <a16:creationId xmlns:a16="http://schemas.microsoft.com/office/drawing/2014/main" id="{7DD0497E-CDF3-3D8F-0E61-578206F419A5}"/>
                </a:ext>
              </a:extLst>
            </p:cNvPr>
            <p:cNvSpPr/>
            <p:nvPr/>
          </p:nvSpPr>
          <p:spPr>
            <a:xfrm>
              <a:off x="2943549" y="693066"/>
              <a:ext cx="3884992" cy="507093"/>
            </a:xfrm>
            <a:prstGeom prst="roundRect">
              <a:avLst>
                <a:gd name="adj" fmla="val 18361"/>
              </a:avLst>
            </a:prstGeom>
            <a:solidFill>
              <a:srgbClr val="FFF1C6"/>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nối</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tiếp</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34" name="Picture 33">
              <a:extLst>
                <a:ext uri="{FF2B5EF4-FFF2-40B4-BE49-F238E27FC236}">
                  <a16:creationId xmlns:a16="http://schemas.microsoft.com/office/drawing/2014/main" id="{A17219CC-844C-2375-E7A9-EC38B3876268}"/>
                </a:ext>
              </a:extLst>
            </p:cNvPr>
            <p:cNvPicPr>
              <a:picLocks noChangeAspect="1"/>
            </p:cNvPicPr>
            <p:nvPr/>
          </p:nvPicPr>
          <p:blipFill>
            <a:blip r:embed="rId8"/>
            <a:stretch>
              <a:fillRect/>
            </a:stretch>
          </p:blipFill>
          <p:spPr>
            <a:xfrm rot="16200000">
              <a:off x="2944891" y="578500"/>
              <a:ext cx="629993" cy="706791"/>
            </a:xfrm>
            <a:prstGeom prst="rect">
              <a:avLst/>
            </a:prstGeom>
          </p:spPr>
        </p:pic>
      </p:grpSp>
    </p:spTree>
    <p:extLst>
      <p:ext uri="{BB962C8B-B14F-4D97-AF65-F5344CB8AC3E}">
        <p14:creationId xmlns:p14="http://schemas.microsoft.com/office/powerpoint/2010/main" val="337401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7">
      <a:majorFont>
        <a:latin typeface="微软雅黑"/>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449</TotalTime>
  <Words>4500</Words>
  <Application>Microsoft Office PowerPoint</Application>
  <PresentationFormat>Widescreen</PresentationFormat>
  <Paragraphs>317</Paragraphs>
  <Slides>44</Slides>
  <Notes>30</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44</vt:i4>
      </vt:variant>
    </vt:vector>
  </HeadingPairs>
  <TitlesOfParts>
    <vt:vector size="60" baseType="lpstr">
      <vt:lpstr>微软雅黑</vt:lpstr>
      <vt:lpstr>宋体</vt:lpstr>
      <vt:lpstr>Arial</vt:lpstr>
      <vt:lpstr>Arial-Rounded</vt:lpstr>
      <vt:lpstr>Britannic Bold</vt:lpstr>
      <vt:lpstr>Calibri</vt:lpstr>
      <vt:lpstr>Calibri Light</vt:lpstr>
      <vt:lpstr>等线</vt:lpstr>
      <vt:lpstr>等线 Light</vt:lpstr>
      <vt:lpstr>inpin heiti</vt:lpstr>
      <vt:lpstr>SVN-Gretoon</vt:lpstr>
      <vt:lpstr>Times New Roman</vt:lpstr>
      <vt:lpstr>字魂36号-正文宋楷</vt:lpstr>
      <vt:lpstr>1_千图网海量PPT模板www.58pic.com​​</vt:lpstr>
      <vt:lpstr>Office 主题​​</vt:lpstr>
      <vt:lpstr>2_千图网海量PPT模板www.58pic.com​​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78</cp:revision>
  <dcterms:created xsi:type="dcterms:W3CDTF">2022-10-15T03:58:51Z</dcterms:created>
  <dcterms:modified xsi:type="dcterms:W3CDTF">2026-01-22T14:40:51Z</dcterms:modified>
</cp:coreProperties>
</file>