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4" r:id="rId4"/>
  </p:sldMasterIdLst>
  <p:notesMasterIdLst>
    <p:notesMasterId r:id="rId19"/>
  </p:notesMasterIdLst>
  <p:sldIdLst>
    <p:sldId id="258" r:id="rId5"/>
    <p:sldId id="262" r:id="rId6"/>
    <p:sldId id="301" r:id="rId7"/>
    <p:sldId id="324" r:id="rId8"/>
    <p:sldId id="311" r:id="rId9"/>
    <p:sldId id="314" r:id="rId10"/>
    <p:sldId id="284" r:id="rId11"/>
    <p:sldId id="315" r:id="rId12"/>
    <p:sldId id="325" r:id="rId13"/>
    <p:sldId id="306" r:id="rId14"/>
    <p:sldId id="319" r:id="rId15"/>
    <p:sldId id="320" r:id="rId16"/>
    <p:sldId id="322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97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3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7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17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5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88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490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6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7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7D48ED-5C51-4DA4-A5F2-004AA75C4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D15270-B6F5-4335-8BAD-4C7F2B4B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26D23D-6EAA-43A6-8675-0BCF85E7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AC7509-FFB0-443C-8008-7341B0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251B1-1379-40D8-8F40-0019AF33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5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E6BB6-1BB1-4227-A0F6-45B1041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A23BF2-5D9E-4F88-8D51-6D8357FF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57635A-95BA-4754-81A9-B32BC9AD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24CBB8-9A79-43E6-8D96-70F6B1D7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BD6F7-F453-443F-97AF-241FBF79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82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1D3087-E35B-46C2-AF33-64EC7C77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06EC6B-A103-4900-B589-A83E27F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E05D62-C0E2-4EA9-A572-44EC26C9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BBE313-E250-43EA-BF26-5325EB14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582D9-0AFD-43EB-A30F-3414A1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74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2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48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7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1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12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F876A-66A1-43AB-9E23-ECDCA2C5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83C8D8-797B-4823-A9D1-BBC46AE1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E1D1CA-9F57-40E8-A478-A7BEE759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6FBEE3-DFDF-4B75-9BED-C2FA863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ED2EA-1C92-434D-99E8-046522F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015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14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7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048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8881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68597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499536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8479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0584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52703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C003F-201E-4535-B11C-50A820F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BCE539-706F-46A5-A3A7-F555BBB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29047-FF46-442C-ADA8-4DCC67B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D79B75-4382-4CD2-AE80-D1A8D526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2BBC27-A600-43AE-AC87-351902AD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0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5812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8431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59149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69420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9938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61625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924481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931421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09924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86367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AF9FF-4A5C-4E13-86A8-E3214E6F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7F97FA-ABC1-4648-8F81-6C565755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783F5-AA05-4DC1-ADDD-6AA84730F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CBBDAF-4204-49C0-BEBC-5398D04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8606BC-7995-47F6-80C4-74C8B1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9B06D3-191A-4A3D-BE51-43A8C96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3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564017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588983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340764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92217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3526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07121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3393-57AC-420E-A93C-D16C15524A1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C6E9E-C601-442E-A098-71D65FD1E61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3487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42713-90A8-4D3E-8382-F47FCFFB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84426A-88A4-4E08-BFCE-213F15C2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AAC087-C26E-4BED-B59F-19BF046D3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9FDC61A-9452-4B04-B7EA-02AA924C6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16354D-7DA1-48CD-BF2E-15113FC1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9F8327C-FAC9-4078-95F4-3F066E2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454357-F28A-4EAA-83E2-2E6D91F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9DD989-F48D-4052-B41B-438FC751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AA689-4DDD-421F-97D1-1F249A1D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CBDF9B-7BE0-4460-9425-649A67AC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2FB496-65D0-47B2-8F5C-C9FA773E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01AEC-B50B-439E-8494-B7D1FCD6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5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1DBF60-8EDA-4442-A12E-0497795E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8504DF-7790-41C7-93A5-9AEA867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6CA5C9-ECAE-412C-B9B6-A29CD40F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0EA3C-1C9B-4C20-8A9A-2AA02EC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92071E-2C24-4AE9-9A04-D6F23C9A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886F18-AB5C-4F1C-9958-F26F4C42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03C968-E1C3-456A-8EC3-C7DB129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8BA0DD-0313-47C7-96B1-42C124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98502E-716D-43EA-894A-1B27B27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004B5-346B-4F64-B3AC-7BBF873F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CD96B7-8458-4BB1-9492-BACC160B7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CE9942-12C4-41C8-B4C4-59C570F8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50071-7BC7-425F-8B51-55B55C4F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0343E4-0B4E-4A08-9A08-C5DB7084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BCA429-95D3-4F28-BC3F-29DC5BC3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6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6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8.png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3.xml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850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FB856-B743-46EF-8EDC-A9813D71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66451" r="6095" b="4900"/>
          <a:stretch/>
        </p:blipFill>
        <p:spPr>
          <a:xfrm flipH="1">
            <a:off x="0" y="2286000"/>
            <a:ext cx="5209661" cy="4572000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5849246" y="733177"/>
            <a:ext cx="5298106" cy="4278178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6395810" y="2272101"/>
            <a:ext cx="4496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288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92291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602522" y="4025800"/>
            <a:ext cx="2531945" cy="1419305"/>
            <a:chOff x="8647828" y="3985280"/>
            <a:chExt cx="2531945" cy="14193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A233FF-2B23-47B2-B94E-78554903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052" y="4212516"/>
              <a:ext cx="2079498" cy="11920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8FDE8E-52F3-46BF-ABD2-DE64FD0EF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3622"/>
            <a:stretch/>
          </p:blipFill>
          <p:spPr>
            <a:xfrm>
              <a:off x="8647828" y="3985280"/>
              <a:ext cx="2531945" cy="45447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978640" y="553021"/>
            <a:ext cx="10904389" cy="1299197"/>
            <a:chOff x="144256" y="311019"/>
            <a:chExt cx="10324699" cy="1299197"/>
          </a:xfrm>
        </p:grpSpPr>
        <p:grpSp>
          <p:nvGrpSpPr>
            <p:cNvPr id="10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5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6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636738" cy="2124186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7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79063" y="596441"/>
              <a:ext cx="9938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2.</a:t>
              </a: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vi-VN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Tìm từ ngữ có nghĩa giống với mỗi từ in đậm dưới đây: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19AD709-213E-4F79-8748-9FDDEDFED2D8}"/>
              </a:ext>
            </a:extLst>
          </p:cNvPr>
          <p:cNvSpPr txBox="1"/>
          <p:nvPr/>
        </p:nvSpPr>
        <p:spPr>
          <a:xfrm>
            <a:off x="821310" y="1928916"/>
            <a:ext cx="10953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a. Trên bãi cỏ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xanh mướt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mọc lên một cây nấm mập mạp.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b. Chiếc bàn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xinh xắn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ơi, thức uống ở đây thật ngon!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c. Hai chú bướm gọi nấm là chiếc mũ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kì lạ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92291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1067130" y="609287"/>
            <a:ext cx="10904389" cy="1299197"/>
            <a:chOff x="144256" y="311019"/>
            <a:chExt cx="10324699" cy="1299197"/>
          </a:xfrm>
        </p:grpSpPr>
        <p:grpSp>
          <p:nvGrpSpPr>
            <p:cNvPr id="10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5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6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7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vi-VN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Tìm từ ngữ có nghĩa giống với mỗi từ in đậm dưới đây: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7CC725-B27E-4E16-BFF3-6EAB0340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992" y="2102205"/>
            <a:ext cx="2914141" cy="11705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2EA2AD-B725-4A3E-A357-713C8AA62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984" y="3515771"/>
            <a:ext cx="2536156" cy="128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16201-6AF6-4D25-BF7F-5ED66E507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37" y="5008372"/>
            <a:ext cx="2530059" cy="12558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61133" y="2410905"/>
            <a:ext cx="75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mướt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um, ……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61133" y="3848167"/>
            <a:ext cx="6225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……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1133" y="5408581"/>
            <a:ext cx="5282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……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43129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408399" y="-150409"/>
            <a:ext cx="1862245" cy="219456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38" y="639575"/>
            <a:ext cx="123319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299601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200" kern="2000" dirty="0">
              <a:solidFill>
                <a:srgbClr val="002060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2620" y="2044151"/>
            <a:ext cx="80814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</a:p>
          <a:p>
            <a:pPr algn="just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40942" y="4022530"/>
            <a:ext cx="3234180" cy="2292027"/>
            <a:chOff x="8540942" y="4022530"/>
            <a:chExt cx="3234180" cy="229202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A50273-A69E-4912-8852-377154F3E542}"/>
                </a:ext>
              </a:extLst>
            </p:cNvPr>
            <p:cNvSpPr txBox="1"/>
            <p:nvPr/>
          </p:nvSpPr>
          <p:spPr>
            <a:xfrm>
              <a:off x="8540942" y="4022530"/>
              <a:ext cx="32341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HOẠT ĐỘNG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0">
                    <a:solidFill>
                      <a:srgbClr val="FA9CAE">
                        <a:lumMod val="75000"/>
                      </a:srgbClr>
                    </a:solidFill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NHÓM ĐÔI</a:t>
              </a:r>
            </a:p>
          </p:txBody>
        </p:sp>
        <p:pic>
          <p:nvPicPr>
            <p:cNvPr id="27" name="Picture 26" descr="A couple of figurines on a table&#10;&#10;Description automatically generated with low confidence">
              <a:extLst>
                <a:ext uri="{FF2B5EF4-FFF2-40B4-BE49-F238E27FC236}">
                  <a16:creationId xmlns:a16="http://schemas.microsoft.com/office/drawing/2014/main" id="{47B38CCF-76F3-4253-8546-4DC2C2991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383" y="4433612"/>
              <a:ext cx="1880945" cy="188094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47366" y="243129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181621" y="91566"/>
            <a:ext cx="1642620" cy="219456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145" y="602062"/>
            <a:ext cx="108775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just" defTabSz="129960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02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1299601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zh-CN" altLang="en-US" sz="3200" b="0" i="0" u="none" strike="noStrike" kern="20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3962" y="1863674"/>
            <a:ext cx="7128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62" y="3309680"/>
            <a:ext cx="102947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Khi nào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kiến bò đến chân cây nấm?</a:t>
            </a:r>
          </a:p>
          <a:p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Buổi trưa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 bò đến bên cây nấm.</a:t>
            </a:r>
          </a:p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nào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hai chú bướm bay lượn quanh cây nấm?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 chiều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hai chú bướm bay lượn quanh cây nấm.</a:t>
            </a:r>
          </a:p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nào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ếch cốm đi dạo và nhìn thấy cây nấm?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Tối đến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ếch cốm đi dạo và nhìn thấy cây nấm.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321169" y="91566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0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092440" y="243053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692344" y="409439"/>
            <a:ext cx="1705774" cy="22789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717AF4-2187-400A-93A7-FF8C552F5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4" t="35611" r="7422" b="33072"/>
          <a:stretch/>
        </p:blipFill>
        <p:spPr>
          <a:xfrm>
            <a:off x="3951378" y="3429000"/>
            <a:ext cx="3622085" cy="3474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8816700" y="409439"/>
            <a:ext cx="1705774" cy="2278934"/>
          </a:xfrm>
          <a:prstGeom prst="rect">
            <a:avLst/>
          </a:prstGeom>
        </p:spPr>
      </p:pic>
      <p:pic>
        <p:nvPicPr>
          <p:cNvPr id="28" name="图片 32">
            <a:extLst>
              <a:ext uri="{FF2B5EF4-FFF2-40B4-BE49-F238E27FC236}">
                <a16:creationId xmlns:a16="http://schemas.microsoft.com/office/drawing/2014/main" id="{1E6E7012-012A-4150-AFE6-377DDB2CA0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36" b="64573" l="8301" r="45801">
                        <a14:foregroundMark x1="14160" y1="39299" x2="11816" y2="36596"/>
                        <a14:foregroundMark x1="32129" y1="51790" x2="18945" y2="51059"/>
                        <a14:foregroundMark x1="42578" y1="50767" x2="42285" y2="49014"/>
                        <a14:foregroundMark x1="41895" y1="58875" x2="42285" y2="61286"/>
                        <a14:foregroundMark x1="43750" y1="59094" x2="43457" y2="61505"/>
                        <a14:foregroundMark x1="41211" y1="60117" x2="36816" y2="63404"/>
                        <a14:foregroundMark x1="36816" y1="63404" x2="36816" y2="63404"/>
                        <a14:foregroundMark x1="30469" y1="61505" x2="30078" y2="64280"/>
                        <a14:foregroundMark x1="12012" y1="59898" x2="11719" y2="62162"/>
                        <a14:foregroundMark x1="11328" y1="60482" x2="9277" y2="59021"/>
                        <a14:foregroundMark x1="42090" y1="59459" x2="45410" y2="58875"/>
                        <a14:foregroundMark x1="14746" y1="39810" x2="14160" y2="35500"/>
                        <a14:foregroundMark x1="28223" y1="35866" x2="28418" y2="34332"/>
                        <a14:foregroundMark x1="26563" y1="46384" x2="28027" y2="46238"/>
                        <a14:foregroundMark x1="29883" y1="46238" x2="22461" y2="45581"/>
                        <a14:foregroundMark x1="28027" y1="34624" x2="28516" y2="33236"/>
                        <a14:foregroundMark x1="22656" y1="63185" x2="23535" y2="64573"/>
                        <a14:foregroundMark x1="42871" y1="59459" x2="45801" y2="58875"/>
                        <a14:foregroundMark x1="10645" y1="59386" x2="8301" y2="58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32609" r="54379" b="34504"/>
          <a:stretch/>
        </p:blipFill>
        <p:spPr>
          <a:xfrm flipH="1">
            <a:off x="16554" y="3387184"/>
            <a:ext cx="2958054" cy="3474720"/>
          </a:xfrm>
          <a:prstGeom prst="rect">
            <a:avLst/>
          </a:prstGeom>
        </p:spPr>
      </p:pic>
      <p:pic>
        <p:nvPicPr>
          <p:cNvPr id="13" name="图片 32">
            <a:extLst>
              <a:ext uri="{FF2B5EF4-FFF2-40B4-BE49-F238E27FC236}">
                <a16:creationId xmlns:a16="http://schemas.microsoft.com/office/drawing/2014/main" id="{DF8A2AB3-D120-46FC-B97D-29A130791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6" t="66210" r="5910" b="4962"/>
          <a:stretch/>
        </p:blipFill>
        <p:spPr>
          <a:xfrm>
            <a:off x="8240623" y="3587572"/>
            <a:ext cx="3934823" cy="3474720"/>
          </a:xfrm>
          <a:prstGeom prst="rect">
            <a:avLst/>
          </a:prstGeom>
        </p:spPr>
      </p:pic>
      <p:pic>
        <p:nvPicPr>
          <p:cNvPr id="14" name="Picture 13" descr="A picture containing text, weapon, missile&#10;&#10;Description automatically generated">
            <a:extLst>
              <a:ext uri="{FF2B5EF4-FFF2-40B4-BE49-F238E27FC236}">
                <a16:creationId xmlns:a16="http://schemas.microsoft.com/office/drawing/2014/main" id="{69FE02F1-7A99-4712-A423-7C5623842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439" r="3532" b="19842"/>
          <a:stretch>
            <a:fillRect/>
          </a:stretch>
        </p:blipFill>
        <p:spPr>
          <a:xfrm>
            <a:off x="3398118" y="865061"/>
            <a:ext cx="5418582" cy="2028978"/>
          </a:xfrm>
          <a:custGeom>
            <a:avLst/>
            <a:gdLst>
              <a:gd name="connsiteX0" fmla="*/ 4667403 w 5418582"/>
              <a:gd name="connsiteY0" fmla="*/ 1895475 h 2028978"/>
              <a:gd name="connsiteX1" fmla="*/ 4714494 w 5418582"/>
              <a:gd name="connsiteY1" fmla="*/ 1914999 h 2028978"/>
              <a:gd name="connsiteX2" fmla="*/ 4734154 w 5418582"/>
              <a:gd name="connsiteY2" fmla="*/ 1961769 h 2028978"/>
              <a:gd name="connsiteX3" fmla="*/ 4714494 w 5418582"/>
              <a:gd name="connsiteY3" fmla="*/ 2009454 h 2028978"/>
              <a:gd name="connsiteX4" fmla="*/ 4667403 w 5418582"/>
              <a:gd name="connsiteY4" fmla="*/ 2028978 h 2028978"/>
              <a:gd name="connsiteX5" fmla="*/ 4619854 w 5418582"/>
              <a:gd name="connsiteY5" fmla="*/ 2009454 h 2028978"/>
              <a:gd name="connsiteX6" fmla="*/ 4600652 w 5418582"/>
              <a:gd name="connsiteY6" fmla="*/ 1961769 h 2028978"/>
              <a:gd name="connsiteX7" fmla="*/ 4619854 w 5418582"/>
              <a:gd name="connsiteY7" fmla="*/ 1914999 h 2028978"/>
              <a:gd name="connsiteX8" fmla="*/ 4667403 w 5418582"/>
              <a:gd name="connsiteY8" fmla="*/ 1895475 h 2028978"/>
              <a:gd name="connsiteX9" fmla="*/ 2867178 w 5418582"/>
              <a:gd name="connsiteY9" fmla="*/ 1895475 h 2028978"/>
              <a:gd name="connsiteX10" fmla="*/ 2914269 w 5418582"/>
              <a:gd name="connsiteY10" fmla="*/ 1914999 h 2028978"/>
              <a:gd name="connsiteX11" fmla="*/ 2933929 w 5418582"/>
              <a:gd name="connsiteY11" fmla="*/ 1961769 h 2028978"/>
              <a:gd name="connsiteX12" fmla="*/ 2914269 w 5418582"/>
              <a:gd name="connsiteY12" fmla="*/ 2009454 h 2028978"/>
              <a:gd name="connsiteX13" fmla="*/ 2867178 w 5418582"/>
              <a:gd name="connsiteY13" fmla="*/ 2028978 h 2028978"/>
              <a:gd name="connsiteX14" fmla="*/ 2819629 w 5418582"/>
              <a:gd name="connsiteY14" fmla="*/ 2009454 h 2028978"/>
              <a:gd name="connsiteX15" fmla="*/ 2800426 w 5418582"/>
              <a:gd name="connsiteY15" fmla="*/ 1961769 h 2028978"/>
              <a:gd name="connsiteX16" fmla="*/ 2819629 w 5418582"/>
              <a:gd name="connsiteY16" fmla="*/ 1914999 h 2028978"/>
              <a:gd name="connsiteX17" fmla="*/ 2867178 w 5418582"/>
              <a:gd name="connsiteY17" fmla="*/ 1895475 h 2028978"/>
              <a:gd name="connsiteX18" fmla="*/ 752628 w 5418582"/>
              <a:gd name="connsiteY18" fmla="*/ 1895475 h 2028978"/>
              <a:gd name="connsiteX19" fmla="*/ 799719 w 5418582"/>
              <a:gd name="connsiteY19" fmla="*/ 1914999 h 2028978"/>
              <a:gd name="connsiteX20" fmla="*/ 819379 w 5418582"/>
              <a:gd name="connsiteY20" fmla="*/ 1961769 h 2028978"/>
              <a:gd name="connsiteX21" fmla="*/ 799719 w 5418582"/>
              <a:gd name="connsiteY21" fmla="*/ 2009454 h 2028978"/>
              <a:gd name="connsiteX22" fmla="*/ 752628 w 5418582"/>
              <a:gd name="connsiteY22" fmla="*/ 2028978 h 2028978"/>
              <a:gd name="connsiteX23" fmla="*/ 705079 w 5418582"/>
              <a:gd name="connsiteY23" fmla="*/ 2009454 h 2028978"/>
              <a:gd name="connsiteX24" fmla="*/ 685877 w 5418582"/>
              <a:gd name="connsiteY24" fmla="*/ 1961769 h 2028978"/>
              <a:gd name="connsiteX25" fmla="*/ 705079 w 5418582"/>
              <a:gd name="connsiteY25" fmla="*/ 1914999 h 2028978"/>
              <a:gd name="connsiteX26" fmla="*/ 752628 w 5418582"/>
              <a:gd name="connsiteY26" fmla="*/ 1895475 h 2028978"/>
              <a:gd name="connsiteX27" fmla="*/ 2325167 w 5418582"/>
              <a:gd name="connsiteY27" fmla="*/ 1414501 h 2028978"/>
              <a:gd name="connsiteX28" fmla="*/ 2350770 w 5418582"/>
              <a:gd name="connsiteY28" fmla="*/ 1424559 h 2028978"/>
              <a:gd name="connsiteX29" fmla="*/ 2360829 w 5418582"/>
              <a:gd name="connsiteY29" fmla="*/ 1450163 h 2028978"/>
              <a:gd name="connsiteX30" fmla="*/ 2360829 w 5418582"/>
              <a:gd name="connsiteY30" fmla="*/ 1453820 h 2028978"/>
              <a:gd name="connsiteX31" fmla="*/ 2359914 w 5418582"/>
              <a:gd name="connsiteY31" fmla="*/ 1457478 h 2028978"/>
              <a:gd name="connsiteX32" fmla="*/ 2333397 w 5418582"/>
              <a:gd name="connsiteY32" fmla="*/ 1490396 h 2028978"/>
              <a:gd name="connsiteX33" fmla="*/ 2309622 w 5418582"/>
              <a:gd name="connsiteY33" fmla="*/ 1523315 h 2028978"/>
              <a:gd name="connsiteX34" fmla="*/ 2337969 w 5418582"/>
              <a:gd name="connsiteY34" fmla="*/ 1518743 h 2028978"/>
              <a:gd name="connsiteX35" fmla="*/ 2383689 w 5418582"/>
              <a:gd name="connsiteY35" fmla="*/ 1502283 h 2028978"/>
              <a:gd name="connsiteX36" fmla="*/ 2389175 w 5418582"/>
              <a:gd name="connsiteY36" fmla="*/ 1502283 h 2028978"/>
              <a:gd name="connsiteX37" fmla="*/ 2418436 w 5418582"/>
              <a:gd name="connsiteY37" fmla="*/ 1536116 h 2028978"/>
              <a:gd name="connsiteX38" fmla="*/ 2409749 w 5418582"/>
              <a:gd name="connsiteY38" fmla="*/ 1559433 h 2028978"/>
              <a:gd name="connsiteX39" fmla="*/ 2388260 w 5418582"/>
              <a:gd name="connsiteY39" fmla="*/ 1569949 h 2028978"/>
              <a:gd name="connsiteX40" fmla="*/ 2322424 w 5418582"/>
              <a:gd name="connsiteY40" fmla="*/ 1544346 h 2028978"/>
              <a:gd name="connsiteX41" fmla="*/ 2318766 w 5418582"/>
              <a:gd name="connsiteY41" fmla="*/ 1544346 h 2028978"/>
              <a:gd name="connsiteX42" fmla="*/ 2314194 w 5418582"/>
              <a:gd name="connsiteY42" fmla="*/ 1543431 h 2028978"/>
              <a:gd name="connsiteX43" fmla="*/ 2309622 w 5418582"/>
              <a:gd name="connsiteY43" fmla="*/ 1543431 h 2028978"/>
              <a:gd name="connsiteX44" fmla="*/ 2326996 w 5418582"/>
              <a:gd name="connsiteY44" fmla="*/ 1575435 h 2028978"/>
              <a:gd name="connsiteX45" fmla="*/ 2339797 w 5418582"/>
              <a:gd name="connsiteY45" fmla="*/ 1590980 h 2028978"/>
              <a:gd name="connsiteX46" fmla="*/ 2354428 w 5418582"/>
              <a:gd name="connsiteY46" fmla="*/ 1611097 h 2028978"/>
              <a:gd name="connsiteX47" fmla="*/ 2355342 w 5418582"/>
              <a:gd name="connsiteY47" fmla="*/ 1615669 h 2028978"/>
              <a:gd name="connsiteX48" fmla="*/ 2355342 w 5418582"/>
              <a:gd name="connsiteY48" fmla="*/ 1621155 h 2028978"/>
              <a:gd name="connsiteX49" fmla="*/ 2343455 w 5418582"/>
              <a:gd name="connsiteY49" fmla="*/ 1646301 h 2028978"/>
              <a:gd name="connsiteX50" fmla="*/ 2318766 w 5418582"/>
              <a:gd name="connsiteY50" fmla="*/ 1652245 h 2028978"/>
              <a:gd name="connsiteX51" fmla="*/ 2285848 w 5418582"/>
              <a:gd name="connsiteY51" fmla="*/ 1622070 h 2028978"/>
              <a:gd name="connsiteX52" fmla="*/ 2287677 w 5418582"/>
              <a:gd name="connsiteY52" fmla="*/ 1612011 h 2028978"/>
              <a:gd name="connsiteX53" fmla="*/ 2292248 w 5418582"/>
              <a:gd name="connsiteY53" fmla="*/ 1588237 h 2028978"/>
              <a:gd name="connsiteX54" fmla="*/ 2293163 w 5418582"/>
              <a:gd name="connsiteY54" fmla="*/ 1585494 h 2028978"/>
              <a:gd name="connsiteX55" fmla="*/ 2293163 w 5418582"/>
              <a:gd name="connsiteY55" fmla="*/ 1572692 h 2028978"/>
              <a:gd name="connsiteX56" fmla="*/ 2291334 w 5418582"/>
              <a:gd name="connsiteY56" fmla="*/ 1550747 h 2028978"/>
              <a:gd name="connsiteX57" fmla="*/ 2291334 w 5418582"/>
              <a:gd name="connsiteY57" fmla="*/ 1547089 h 2028978"/>
              <a:gd name="connsiteX58" fmla="*/ 2268474 w 5418582"/>
              <a:gd name="connsiteY58" fmla="*/ 1569035 h 2028978"/>
              <a:gd name="connsiteX59" fmla="*/ 2240128 w 5418582"/>
              <a:gd name="connsiteY59" fmla="*/ 1610183 h 2028978"/>
              <a:gd name="connsiteX60" fmla="*/ 2220925 w 5418582"/>
              <a:gd name="connsiteY60" fmla="*/ 1617498 h 2028978"/>
              <a:gd name="connsiteX61" fmla="*/ 2198522 w 5418582"/>
              <a:gd name="connsiteY61" fmla="*/ 1605611 h 2028978"/>
              <a:gd name="connsiteX62" fmla="*/ 2188921 w 5418582"/>
              <a:gd name="connsiteY62" fmla="*/ 1580922 h 2028978"/>
              <a:gd name="connsiteX63" fmla="*/ 2206295 w 5418582"/>
              <a:gd name="connsiteY63" fmla="*/ 1553490 h 2028978"/>
              <a:gd name="connsiteX64" fmla="*/ 2239213 w 5418582"/>
              <a:gd name="connsiteY64" fmla="*/ 1545260 h 2028978"/>
              <a:gd name="connsiteX65" fmla="*/ 2271217 w 5418582"/>
              <a:gd name="connsiteY65" fmla="*/ 1536116 h 2028978"/>
              <a:gd name="connsiteX66" fmla="*/ 2279447 w 5418582"/>
              <a:gd name="connsiteY66" fmla="*/ 1531544 h 2028978"/>
              <a:gd name="connsiteX67" fmla="*/ 2241957 w 5418582"/>
              <a:gd name="connsiteY67" fmla="*/ 1515085 h 2028978"/>
              <a:gd name="connsiteX68" fmla="*/ 2234641 w 5418582"/>
              <a:gd name="connsiteY68" fmla="*/ 1513256 h 2028978"/>
              <a:gd name="connsiteX69" fmla="*/ 2190750 w 5418582"/>
              <a:gd name="connsiteY69" fmla="*/ 1479423 h 2028978"/>
              <a:gd name="connsiteX70" fmla="*/ 2201723 w 5418582"/>
              <a:gd name="connsiteY70" fmla="*/ 1454277 h 2028978"/>
              <a:gd name="connsiteX71" fmla="*/ 2227326 w 5418582"/>
              <a:gd name="connsiteY71" fmla="*/ 1443762 h 2028978"/>
              <a:gd name="connsiteX72" fmla="*/ 2253844 w 5418582"/>
              <a:gd name="connsiteY72" fmla="*/ 1460221 h 2028978"/>
              <a:gd name="connsiteX73" fmla="*/ 2278533 w 5418582"/>
              <a:gd name="connsiteY73" fmla="*/ 1504112 h 2028978"/>
              <a:gd name="connsiteX74" fmla="*/ 2291334 w 5418582"/>
              <a:gd name="connsiteY74" fmla="*/ 1516914 h 2028978"/>
              <a:gd name="connsiteX75" fmla="*/ 2295906 w 5418582"/>
              <a:gd name="connsiteY75" fmla="*/ 1501369 h 2028978"/>
              <a:gd name="connsiteX76" fmla="*/ 2295906 w 5418582"/>
              <a:gd name="connsiteY76" fmla="*/ 1496797 h 2028978"/>
              <a:gd name="connsiteX77" fmla="*/ 2295906 w 5418582"/>
              <a:gd name="connsiteY77" fmla="*/ 1492225 h 2028978"/>
              <a:gd name="connsiteX78" fmla="*/ 2294077 w 5418582"/>
              <a:gd name="connsiteY78" fmla="*/ 1446505 h 2028978"/>
              <a:gd name="connsiteX79" fmla="*/ 2325167 w 5418582"/>
              <a:gd name="connsiteY79" fmla="*/ 1414501 h 2028978"/>
              <a:gd name="connsiteX80" fmla="*/ 4694835 w 5418582"/>
              <a:gd name="connsiteY80" fmla="*/ 1327633 h 2028978"/>
              <a:gd name="connsiteX81" fmla="*/ 4666489 w 5418582"/>
              <a:gd name="connsiteY81" fmla="*/ 1337691 h 2028978"/>
              <a:gd name="connsiteX82" fmla="*/ 4657344 w 5418582"/>
              <a:gd name="connsiteY82" fmla="*/ 1368781 h 2028978"/>
              <a:gd name="connsiteX83" fmla="*/ 4660088 w 5418582"/>
              <a:gd name="connsiteY83" fmla="*/ 1424559 h 2028978"/>
              <a:gd name="connsiteX84" fmla="*/ 4660088 w 5418582"/>
              <a:gd name="connsiteY84" fmla="*/ 1429131 h 2028978"/>
              <a:gd name="connsiteX85" fmla="*/ 4660088 w 5418582"/>
              <a:gd name="connsiteY85" fmla="*/ 1435532 h 2028978"/>
              <a:gd name="connsiteX86" fmla="*/ 4654601 w 5418582"/>
              <a:gd name="connsiteY86" fmla="*/ 1453820 h 2028978"/>
              <a:gd name="connsiteX87" fmla="*/ 4639056 w 5418582"/>
              <a:gd name="connsiteY87" fmla="*/ 1438275 h 2028978"/>
              <a:gd name="connsiteX88" fmla="*/ 4607967 w 5418582"/>
              <a:gd name="connsiteY88" fmla="*/ 1384326 h 2028978"/>
              <a:gd name="connsiteX89" fmla="*/ 4575048 w 5418582"/>
              <a:gd name="connsiteY89" fmla="*/ 1363295 h 2028978"/>
              <a:gd name="connsiteX90" fmla="*/ 4543502 w 5418582"/>
              <a:gd name="connsiteY90" fmla="*/ 1376553 h 2028978"/>
              <a:gd name="connsiteX91" fmla="*/ 4530243 w 5418582"/>
              <a:gd name="connsiteY91" fmla="*/ 1408100 h 2028978"/>
              <a:gd name="connsiteX92" fmla="*/ 4584192 w 5418582"/>
              <a:gd name="connsiteY92" fmla="*/ 1450163 h 2028978"/>
              <a:gd name="connsiteX93" fmla="*/ 4593336 w 5418582"/>
              <a:gd name="connsiteY93" fmla="*/ 1451991 h 2028978"/>
              <a:gd name="connsiteX94" fmla="*/ 4639056 w 5418582"/>
              <a:gd name="connsiteY94" fmla="*/ 1472108 h 2028978"/>
              <a:gd name="connsiteX95" fmla="*/ 4629913 w 5418582"/>
              <a:gd name="connsiteY95" fmla="*/ 1477595 h 2028978"/>
              <a:gd name="connsiteX96" fmla="*/ 4580535 w 5418582"/>
              <a:gd name="connsiteY96" fmla="*/ 1490396 h 2028978"/>
              <a:gd name="connsiteX97" fmla="*/ 4528414 w 5418582"/>
              <a:gd name="connsiteY97" fmla="*/ 1533373 h 2028978"/>
              <a:gd name="connsiteX98" fmla="*/ 4540301 w 5418582"/>
              <a:gd name="connsiteY98" fmla="*/ 1563091 h 2028978"/>
              <a:gd name="connsiteX99" fmla="*/ 4567733 w 5418582"/>
              <a:gd name="connsiteY99" fmla="*/ 1577264 h 2028978"/>
              <a:gd name="connsiteX100" fmla="*/ 4591508 w 5418582"/>
              <a:gd name="connsiteY100" fmla="*/ 1569949 h 2028978"/>
              <a:gd name="connsiteX101" fmla="*/ 4627169 w 5418582"/>
              <a:gd name="connsiteY101" fmla="*/ 1517828 h 2028978"/>
              <a:gd name="connsiteX102" fmla="*/ 4653687 w 5418582"/>
              <a:gd name="connsiteY102" fmla="*/ 1491311 h 2028978"/>
              <a:gd name="connsiteX103" fmla="*/ 4653687 w 5418582"/>
              <a:gd name="connsiteY103" fmla="*/ 1495883 h 2028978"/>
              <a:gd name="connsiteX104" fmla="*/ 4657344 w 5418582"/>
              <a:gd name="connsiteY104" fmla="*/ 1523315 h 2028978"/>
              <a:gd name="connsiteX105" fmla="*/ 4657344 w 5418582"/>
              <a:gd name="connsiteY105" fmla="*/ 1537945 h 2028978"/>
              <a:gd name="connsiteX106" fmla="*/ 4656430 w 5418582"/>
              <a:gd name="connsiteY106" fmla="*/ 1542517 h 2028978"/>
              <a:gd name="connsiteX107" fmla="*/ 4650029 w 5418582"/>
              <a:gd name="connsiteY107" fmla="*/ 1570863 h 2028978"/>
              <a:gd name="connsiteX108" fmla="*/ 4648200 w 5418582"/>
              <a:gd name="connsiteY108" fmla="*/ 1582751 h 2028978"/>
              <a:gd name="connsiteX109" fmla="*/ 4688434 w 5418582"/>
              <a:gd name="connsiteY109" fmla="*/ 1619327 h 2028978"/>
              <a:gd name="connsiteX110" fmla="*/ 4732325 w 5418582"/>
              <a:gd name="connsiteY110" fmla="*/ 1583665 h 2028978"/>
              <a:gd name="connsiteX111" fmla="*/ 4732325 w 5418582"/>
              <a:gd name="connsiteY111" fmla="*/ 1575435 h 2028978"/>
              <a:gd name="connsiteX112" fmla="*/ 4730497 w 5418582"/>
              <a:gd name="connsiteY112" fmla="*/ 1570863 h 2028978"/>
              <a:gd name="connsiteX113" fmla="*/ 4713123 w 5418582"/>
              <a:gd name="connsiteY113" fmla="*/ 1545260 h 2028978"/>
              <a:gd name="connsiteX114" fmla="*/ 4697578 w 5418582"/>
              <a:gd name="connsiteY114" fmla="*/ 1526972 h 2028978"/>
              <a:gd name="connsiteX115" fmla="*/ 4676547 w 5418582"/>
              <a:gd name="connsiteY115" fmla="*/ 1485824 h 2028978"/>
              <a:gd name="connsiteX116" fmla="*/ 4680205 w 5418582"/>
              <a:gd name="connsiteY116" fmla="*/ 1485824 h 2028978"/>
              <a:gd name="connsiteX117" fmla="*/ 4682033 w 5418582"/>
              <a:gd name="connsiteY117" fmla="*/ 1486739 h 2028978"/>
              <a:gd name="connsiteX118" fmla="*/ 4688434 w 5418582"/>
              <a:gd name="connsiteY118" fmla="*/ 1486739 h 2028978"/>
              <a:gd name="connsiteX119" fmla="*/ 4726839 w 5418582"/>
              <a:gd name="connsiteY119" fmla="*/ 1502741 h 2028978"/>
              <a:gd name="connsiteX120" fmla="*/ 4772559 w 5418582"/>
              <a:gd name="connsiteY120" fmla="*/ 1518743 h 2028978"/>
              <a:gd name="connsiteX121" fmla="*/ 4799534 w 5418582"/>
              <a:gd name="connsiteY121" fmla="*/ 1506398 h 2028978"/>
              <a:gd name="connsiteX122" fmla="*/ 4810964 w 5418582"/>
              <a:gd name="connsiteY122" fmla="*/ 1478509 h 2028978"/>
              <a:gd name="connsiteX123" fmla="*/ 4774388 w 5418582"/>
              <a:gd name="connsiteY123" fmla="*/ 1436447 h 2028978"/>
              <a:gd name="connsiteX124" fmla="*/ 4767987 w 5418582"/>
              <a:gd name="connsiteY124" fmla="*/ 1436447 h 2028978"/>
              <a:gd name="connsiteX125" fmla="*/ 4712208 w 5418582"/>
              <a:gd name="connsiteY125" fmla="*/ 1457478 h 2028978"/>
              <a:gd name="connsiteX126" fmla="*/ 4676547 w 5418582"/>
              <a:gd name="connsiteY126" fmla="*/ 1462050 h 2028978"/>
              <a:gd name="connsiteX127" fmla="*/ 4739640 w 5418582"/>
              <a:gd name="connsiteY127" fmla="*/ 1380668 h 2028978"/>
              <a:gd name="connsiteX128" fmla="*/ 4739640 w 5418582"/>
              <a:gd name="connsiteY128" fmla="*/ 1376096 h 2028978"/>
              <a:gd name="connsiteX129" fmla="*/ 4739640 w 5418582"/>
              <a:gd name="connsiteY129" fmla="*/ 1371524 h 2028978"/>
              <a:gd name="connsiteX130" fmla="*/ 4726839 w 5418582"/>
              <a:gd name="connsiteY130" fmla="*/ 1340435 h 2028978"/>
              <a:gd name="connsiteX131" fmla="*/ 4694835 w 5418582"/>
              <a:gd name="connsiteY131" fmla="*/ 1327633 h 2028978"/>
              <a:gd name="connsiteX132" fmla="*/ 2894610 w 5418582"/>
              <a:gd name="connsiteY132" fmla="*/ 1327633 h 2028978"/>
              <a:gd name="connsiteX133" fmla="*/ 2866263 w 5418582"/>
              <a:gd name="connsiteY133" fmla="*/ 1337691 h 2028978"/>
              <a:gd name="connsiteX134" fmla="*/ 2857119 w 5418582"/>
              <a:gd name="connsiteY134" fmla="*/ 1368781 h 2028978"/>
              <a:gd name="connsiteX135" fmla="*/ 2859862 w 5418582"/>
              <a:gd name="connsiteY135" fmla="*/ 1424559 h 2028978"/>
              <a:gd name="connsiteX136" fmla="*/ 2859862 w 5418582"/>
              <a:gd name="connsiteY136" fmla="*/ 1429131 h 2028978"/>
              <a:gd name="connsiteX137" fmla="*/ 2859862 w 5418582"/>
              <a:gd name="connsiteY137" fmla="*/ 1435532 h 2028978"/>
              <a:gd name="connsiteX138" fmla="*/ 2854376 w 5418582"/>
              <a:gd name="connsiteY138" fmla="*/ 1453820 h 2028978"/>
              <a:gd name="connsiteX139" fmla="*/ 2838831 w 5418582"/>
              <a:gd name="connsiteY139" fmla="*/ 1438275 h 2028978"/>
              <a:gd name="connsiteX140" fmla="*/ 2807741 w 5418582"/>
              <a:gd name="connsiteY140" fmla="*/ 1384326 h 2028978"/>
              <a:gd name="connsiteX141" fmla="*/ 2774823 w 5418582"/>
              <a:gd name="connsiteY141" fmla="*/ 1363295 h 2028978"/>
              <a:gd name="connsiteX142" fmla="*/ 2743276 w 5418582"/>
              <a:gd name="connsiteY142" fmla="*/ 1376553 h 2028978"/>
              <a:gd name="connsiteX143" fmla="*/ 2730017 w 5418582"/>
              <a:gd name="connsiteY143" fmla="*/ 1408100 h 2028978"/>
              <a:gd name="connsiteX144" fmla="*/ 2783967 w 5418582"/>
              <a:gd name="connsiteY144" fmla="*/ 1450163 h 2028978"/>
              <a:gd name="connsiteX145" fmla="*/ 2793111 w 5418582"/>
              <a:gd name="connsiteY145" fmla="*/ 1451991 h 2028978"/>
              <a:gd name="connsiteX146" fmla="*/ 2838831 w 5418582"/>
              <a:gd name="connsiteY146" fmla="*/ 1472108 h 2028978"/>
              <a:gd name="connsiteX147" fmla="*/ 2829687 w 5418582"/>
              <a:gd name="connsiteY147" fmla="*/ 1477595 h 2028978"/>
              <a:gd name="connsiteX148" fmla="*/ 2780310 w 5418582"/>
              <a:gd name="connsiteY148" fmla="*/ 1490396 h 2028978"/>
              <a:gd name="connsiteX149" fmla="*/ 2728189 w 5418582"/>
              <a:gd name="connsiteY149" fmla="*/ 1533373 h 2028978"/>
              <a:gd name="connsiteX150" fmla="*/ 2740076 w 5418582"/>
              <a:gd name="connsiteY150" fmla="*/ 1563091 h 2028978"/>
              <a:gd name="connsiteX151" fmla="*/ 2767508 w 5418582"/>
              <a:gd name="connsiteY151" fmla="*/ 1577264 h 2028978"/>
              <a:gd name="connsiteX152" fmla="*/ 2791282 w 5418582"/>
              <a:gd name="connsiteY152" fmla="*/ 1569949 h 2028978"/>
              <a:gd name="connsiteX153" fmla="*/ 2826944 w 5418582"/>
              <a:gd name="connsiteY153" fmla="*/ 1517828 h 2028978"/>
              <a:gd name="connsiteX154" fmla="*/ 2853462 w 5418582"/>
              <a:gd name="connsiteY154" fmla="*/ 1491311 h 2028978"/>
              <a:gd name="connsiteX155" fmla="*/ 2853462 w 5418582"/>
              <a:gd name="connsiteY155" fmla="*/ 1495883 h 2028978"/>
              <a:gd name="connsiteX156" fmla="*/ 2857119 w 5418582"/>
              <a:gd name="connsiteY156" fmla="*/ 1523315 h 2028978"/>
              <a:gd name="connsiteX157" fmla="*/ 2857119 w 5418582"/>
              <a:gd name="connsiteY157" fmla="*/ 1537945 h 2028978"/>
              <a:gd name="connsiteX158" fmla="*/ 2856205 w 5418582"/>
              <a:gd name="connsiteY158" fmla="*/ 1542517 h 2028978"/>
              <a:gd name="connsiteX159" fmla="*/ 2849804 w 5418582"/>
              <a:gd name="connsiteY159" fmla="*/ 1570863 h 2028978"/>
              <a:gd name="connsiteX160" fmla="*/ 2847975 w 5418582"/>
              <a:gd name="connsiteY160" fmla="*/ 1582751 h 2028978"/>
              <a:gd name="connsiteX161" fmla="*/ 2888209 w 5418582"/>
              <a:gd name="connsiteY161" fmla="*/ 1619327 h 2028978"/>
              <a:gd name="connsiteX162" fmla="*/ 2932100 w 5418582"/>
              <a:gd name="connsiteY162" fmla="*/ 1583665 h 2028978"/>
              <a:gd name="connsiteX163" fmla="*/ 2932100 w 5418582"/>
              <a:gd name="connsiteY163" fmla="*/ 1575435 h 2028978"/>
              <a:gd name="connsiteX164" fmla="*/ 2930271 w 5418582"/>
              <a:gd name="connsiteY164" fmla="*/ 1570863 h 2028978"/>
              <a:gd name="connsiteX165" fmla="*/ 2912897 w 5418582"/>
              <a:gd name="connsiteY165" fmla="*/ 1545260 h 2028978"/>
              <a:gd name="connsiteX166" fmla="*/ 2897353 w 5418582"/>
              <a:gd name="connsiteY166" fmla="*/ 1526972 h 2028978"/>
              <a:gd name="connsiteX167" fmla="*/ 2876322 w 5418582"/>
              <a:gd name="connsiteY167" fmla="*/ 1485824 h 2028978"/>
              <a:gd name="connsiteX168" fmla="*/ 2879979 w 5418582"/>
              <a:gd name="connsiteY168" fmla="*/ 1485824 h 2028978"/>
              <a:gd name="connsiteX169" fmla="*/ 2881808 w 5418582"/>
              <a:gd name="connsiteY169" fmla="*/ 1486739 h 2028978"/>
              <a:gd name="connsiteX170" fmla="*/ 2888209 w 5418582"/>
              <a:gd name="connsiteY170" fmla="*/ 1486739 h 2028978"/>
              <a:gd name="connsiteX171" fmla="*/ 2926614 w 5418582"/>
              <a:gd name="connsiteY171" fmla="*/ 1502741 h 2028978"/>
              <a:gd name="connsiteX172" fmla="*/ 2972333 w 5418582"/>
              <a:gd name="connsiteY172" fmla="*/ 1518743 h 2028978"/>
              <a:gd name="connsiteX173" fmla="*/ 2999308 w 5418582"/>
              <a:gd name="connsiteY173" fmla="*/ 1506398 h 2028978"/>
              <a:gd name="connsiteX174" fmla="*/ 3010738 w 5418582"/>
              <a:gd name="connsiteY174" fmla="*/ 1478509 h 2028978"/>
              <a:gd name="connsiteX175" fmla="*/ 2974162 w 5418582"/>
              <a:gd name="connsiteY175" fmla="*/ 1436447 h 2028978"/>
              <a:gd name="connsiteX176" fmla="*/ 2967762 w 5418582"/>
              <a:gd name="connsiteY176" fmla="*/ 1436447 h 2028978"/>
              <a:gd name="connsiteX177" fmla="*/ 2911983 w 5418582"/>
              <a:gd name="connsiteY177" fmla="*/ 1457478 h 2028978"/>
              <a:gd name="connsiteX178" fmla="*/ 2876322 w 5418582"/>
              <a:gd name="connsiteY178" fmla="*/ 1462050 h 2028978"/>
              <a:gd name="connsiteX179" fmla="*/ 2939415 w 5418582"/>
              <a:gd name="connsiteY179" fmla="*/ 1380668 h 2028978"/>
              <a:gd name="connsiteX180" fmla="*/ 2939415 w 5418582"/>
              <a:gd name="connsiteY180" fmla="*/ 1376096 h 2028978"/>
              <a:gd name="connsiteX181" fmla="*/ 2939415 w 5418582"/>
              <a:gd name="connsiteY181" fmla="*/ 1371524 h 2028978"/>
              <a:gd name="connsiteX182" fmla="*/ 2926614 w 5418582"/>
              <a:gd name="connsiteY182" fmla="*/ 1340435 h 2028978"/>
              <a:gd name="connsiteX183" fmla="*/ 2894610 w 5418582"/>
              <a:gd name="connsiteY183" fmla="*/ 1327633 h 2028978"/>
              <a:gd name="connsiteX184" fmla="*/ 3389529 w 5418582"/>
              <a:gd name="connsiteY184" fmla="*/ 1279170 h 2028978"/>
              <a:gd name="connsiteX185" fmla="*/ 3360725 w 5418582"/>
              <a:gd name="connsiteY185" fmla="*/ 1288771 h 2028978"/>
              <a:gd name="connsiteX186" fmla="*/ 3352038 w 5418582"/>
              <a:gd name="connsiteY186" fmla="*/ 1319403 h 2028978"/>
              <a:gd name="connsiteX187" fmla="*/ 3353867 w 5418582"/>
              <a:gd name="connsiteY187" fmla="*/ 1376096 h 2028978"/>
              <a:gd name="connsiteX188" fmla="*/ 3353867 w 5418582"/>
              <a:gd name="connsiteY188" fmla="*/ 1381583 h 2028978"/>
              <a:gd name="connsiteX189" fmla="*/ 3353867 w 5418582"/>
              <a:gd name="connsiteY189" fmla="*/ 1387983 h 2028978"/>
              <a:gd name="connsiteX190" fmla="*/ 3348380 w 5418582"/>
              <a:gd name="connsiteY190" fmla="*/ 1407186 h 2028978"/>
              <a:gd name="connsiteX191" fmla="*/ 3332836 w 5418582"/>
              <a:gd name="connsiteY191" fmla="*/ 1389812 h 2028978"/>
              <a:gd name="connsiteX192" fmla="*/ 3300832 w 5418582"/>
              <a:gd name="connsiteY192" fmla="*/ 1335863 h 2028978"/>
              <a:gd name="connsiteX193" fmla="*/ 3267913 w 5418582"/>
              <a:gd name="connsiteY193" fmla="*/ 1315746 h 2028978"/>
              <a:gd name="connsiteX194" fmla="*/ 3237281 w 5418582"/>
              <a:gd name="connsiteY194" fmla="*/ 1329005 h 2028978"/>
              <a:gd name="connsiteX195" fmla="*/ 3224022 w 5418582"/>
              <a:gd name="connsiteY195" fmla="*/ 1359637 h 2028978"/>
              <a:gd name="connsiteX196" fmla="*/ 3277972 w 5418582"/>
              <a:gd name="connsiteY196" fmla="*/ 1402614 h 2028978"/>
              <a:gd name="connsiteX197" fmla="*/ 3287116 w 5418582"/>
              <a:gd name="connsiteY197" fmla="*/ 1404443 h 2028978"/>
              <a:gd name="connsiteX198" fmla="*/ 3332836 w 5418582"/>
              <a:gd name="connsiteY198" fmla="*/ 1424559 h 2028978"/>
              <a:gd name="connsiteX199" fmla="*/ 3323692 w 5418582"/>
              <a:gd name="connsiteY199" fmla="*/ 1430046 h 2028978"/>
              <a:gd name="connsiteX200" fmla="*/ 3274314 w 5418582"/>
              <a:gd name="connsiteY200" fmla="*/ 1442847 h 2028978"/>
              <a:gd name="connsiteX201" fmla="*/ 3220364 w 5418582"/>
              <a:gd name="connsiteY201" fmla="*/ 1485824 h 2028978"/>
              <a:gd name="connsiteX202" fmla="*/ 3232709 w 5418582"/>
              <a:gd name="connsiteY202" fmla="*/ 1516457 h 2028978"/>
              <a:gd name="connsiteX203" fmla="*/ 3260598 w 5418582"/>
              <a:gd name="connsiteY203" fmla="*/ 1530630 h 2028978"/>
              <a:gd name="connsiteX204" fmla="*/ 3285287 w 5418582"/>
              <a:gd name="connsiteY204" fmla="*/ 1523315 h 2028978"/>
              <a:gd name="connsiteX205" fmla="*/ 3320034 w 5418582"/>
              <a:gd name="connsiteY205" fmla="*/ 1472108 h 2028978"/>
              <a:gd name="connsiteX206" fmla="*/ 3347466 w 5418582"/>
              <a:gd name="connsiteY206" fmla="*/ 1444676 h 2028978"/>
              <a:gd name="connsiteX207" fmla="*/ 3347466 w 5418582"/>
              <a:gd name="connsiteY207" fmla="*/ 1449248 h 2028978"/>
              <a:gd name="connsiteX208" fmla="*/ 3351124 w 5418582"/>
              <a:gd name="connsiteY208" fmla="*/ 1476680 h 2028978"/>
              <a:gd name="connsiteX209" fmla="*/ 3351124 w 5418582"/>
              <a:gd name="connsiteY209" fmla="*/ 1491311 h 2028978"/>
              <a:gd name="connsiteX210" fmla="*/ 3350209 w 5418582"/>
              <a:gd name="connsiteY210" fmla="*/ 1495883 h 2028978"/>
              <a:gd name="connsiteX211" fmla="*/ 3343808 w 5418582"/>
              <a:gd name="connsiteY211" fmla="*/ 1525143 h 2028978"/>
              <a:gd name="connsiteX212" fmla="*/ 3341980 w 5418582"/>
              <a:gd name="connsiteY212" fmla="*/ 1537031 h 2028978"/>
              <a:gd name="connsiteX213" fmla="*/ 3383128 w 5418582"/>
              <a:gd name="connsiteY213" fmla="*/ 1573607 h 2028978"/>
              <a:gd name="connsiteX214" fmla="*/ 3427019 w 5418582"/>
              <a:gd name="connsiteY214" fmla="*/ 1537031 h 2028978"/>
              <a:gd name="connsiteX215" fmla="*/ 3427019 w 5418582"/>
              <a:gd name="connsiteY215" fmla="*/ 1528801 h 2028978"/>
              <a:gd name="connsiteX216" fmla="*/ 3426105 w 5418582"/>
              <a:gd name="connsiteY216" fmla="*/ 1524229 h 2028978"/>
              <a:gd name="connsiteX217" fmla="*/ 3408731 w 5418582"/>
              <a:gd name="connsiteY217" fmla="*/ 1498626 h 2028978"/>
              <a:gd name="connsiteX218" fmla="*/ 3392272 w 5418582"/>
              <a:gd name="connsiteY218" fmla="*/ 1480338 h 2028978"/>
              <a:gd name="connsiteX219" fmla="*/ 3370326 w 5418582"/>
              <a:gd name="connsiteY219" fmla="*/ 1438275 h 2028978"/>
              <a:gd name="connsiteX220" fmla="*/ 3373984 w 5418582"/>
              <a:gd name="connsiteY220" fmla="*/ 1438275 h 2028978"/>
              <a:gd name="connsiteX221" fmla="*/ 3376727 w 5418582"/>
              <a:gd name="connsiteY221" fmla="*/ 1440104 h 2028978"/>
              <a:gd name="connsiteX222" fmla="*/ 3383128 w 5418582"/>
              <a:gd name="connsiteY222" fmla="*/ 1440104 h 2028978"/>
              <a:gd name="connsiteX223" fmla="*/ 3421532 w 5418582"/>
              <a:gd name="connsiteY223" fmla="*/ 1456106 h 2028978"/>
              <a:gd name="connsiteX224" fmla="*/ 3468167 w 5418582"/>
              <a:gd name="connsiteY224" fmla="*/ 1472108 h 2028978"/>
              <a:gd name="connsiteX225" fmla="*/ 3495142 w 5418582"/>
              <a:gd name="connsiteY225" fmla="*/ 1459307 h 2028978"/>
              <a:gd name="connsiteX226" fmla="*/ 3506572 w 5418582"/>
              <a:gd name="connsiteY226" fmla="*/ 1430960 h 2028978"/>
              <a:gd name="connsiteX227" fmla="*/ 3469996 w 5418582"/>
              <a:gd name="connsiteY227" fmla="*/ 1389812 h 2028978"/>
              <a:gd name="connsiteX228" fmla="*/ 3463595 w 5418582"/>
              <a:gd name="connsiteY228" fmla="*/ 1389812 h 2028978"/>
              <a:gd name="connsiteX229" fmla="*/ 3406902 w 5418582"/>
              <a:gd name="connsiteY229" fmla="*/ 1409015 h 2028978"/>
              <a:gd name="connsiteX230" fmla="*/ 3370326 w 5418582"/>
              <a:gd name="connsiteY230" fmla="*/ 1414501 h 2028978"/>
              <a:gd name="connsiteX231" fmla="*/ 3434334 w 5418582"/>
              <a:gd name="connsiteY231" fmla="*/ 1333119 h 2028978"/>
              <a:gd name="connsiteX232" fmla="*/ 3434334 w 5418582"/>
              <a:gd name="connsiteY232" fmla="*/ 1327633 h 2028978"/>
              <a:gd name="connsiteX233" fmla="*/ 3434334 w 5418582"/>
              <a:gd name="connsiteY233" fmla="*/ 1323061 h 2028978"/>
              <a:gd name="connsiteX234" fmla="*/ 3421075 w 5418582"/>
              <a:gd name="connsiteY234" fmla="*/ 1291971 h 2028978"/>
              <a:gd name="connsiteX235" fmla="*/ 3389529 w 5418582"/>
              <a:gd name="connsiteY235" fmla="*/ 1279170 h 2028978"/>
              <a:gd name="connsiteX236" fmla="*/ 4973041 w 5418582"/>
              <a:gd name="connsiteY236" fmla="*/ 1206018 h 2028978"/>
              <a:gd name="connsiteX237" fmla="*/ 5058995 w 5418582"/>
              <a:gd name="connsiteY237" fmla="*/ 1206018 h 2028978"/>
              <a:gd name="connsiteX238" fmla="*/ 5098771 w 5418582"/>
              <a:gd name="connsiteY238" fmla="*/ 1222477 h 2028978"/>
              <a:gd name="connsiteX239" fmla="*/ 5115687 w 5418582"/>
              <a:gd name="connsiteY239" fmla="*/ 1261796 h 2028978"/>
              <a:gd name="connsiteX240" fmla="*/ 5115687 w 5418582"/>
              <a:gd name="connsiteY240" fmla="*/ 1815008 h 2028978"/>
              <a:gd name="connsiteX241" fmla="*/ 5098771 w 5418582"/>
              <a:gd name="connsiteY241" fmla="*/ 1854785 h 2028978"/>
              <a:gd name="connsiteX242" fmla="*/ 5058995 w 5418582"/>
              <a:gd name="connsiteY242" fmla="*/ 1871701 h 2028978"/>
              <a:gd name="connsiteX243" fmla="*/ 4973041 w 5418582"/>
              <a:gd name="connsiteY243" fmla="*/ 1871701 h 2028978"/>
              <a:gd name="connsiteX244" fmla="*/ 4933264 w 5418582"/>
              <a:gd name="connsiteY244" fmla="*/ 1854785 h 2028978"/>
              <a:gd name="connsiteX245" fmla="*/ 4916348 w 5418582"/>
              <a:gd name="connsiteY245" fmla="*/ 1815008 h 2028978"/>
              <a:gd name="connsiteX246" fmla="*/ 4916348 w 5418582"/>
              <a:gd name="connsiteY246" fmla="*/ 1261796 h 2028978"/>
              <a:gd name="connsiteX247" fmla="*/ 4933264 w 5418582"/>
              <a:gd name="connsiteY247" fmla="*/ 1222477 h 2028978"/>
              <a:gd name="connsiteX248" fmla="*/ 4973041 w 5418582"/>
              <a:gd name="connsiteY248" fmla="*/ 1206018 h 2028978"/>
              <a:gd name="connsiteX249" fmla="*/ 70409 w 5418582"/>
              <a:gd name="connsiteY249" fmla="*/ 1206018 h 2028978"/>
              <a:gd name="connsiteX250" fmla="*/ 155448 w 5418582"/>
              <a:gd name="connsiteY250" fmla="*/ 1206018 h 2028978"/>
              <a:gd name="connsiteX251" fmla="*/ 195682 w 5418582"/>
              <a:gd name="connsiteY251" fmla="*/ 1222477 h 2028978"/>
              <a:gd name="connsiteX252" fmla="*/ 212141 w 5418582"/>
              <a:gd name="connsiteY252" fmla="*/ 1262711 h 2028978"/>
              <a:gd name="connsiteX253" fmla="*/ 212141 w 5418582"/>
              <a:gd name="connsiteY253" fmla="*/ 1387069 h 2028978"/>
              <a:gd name="connsiteX254" fmla="*/ 210312 w 5418582"/>
              <a:gd name="connsiteY254" fmla="*/ 1432789 h 2028978"/>
              <a:gd name="connsiteX255" fmla="*/ 299923 w 5418582"/>
              <a:gd name="connsiteY255" fmla="*/ 1432789 h 2028978"/>
              <a:gd name="connsiteX256" fmla="*/ 299923 w 5418582"/>
              <a:gd name="connsiteY256" fmla="*/ 1262711 h 2028978"/>
              <a:gd name="connsiteX257" fmla="*/ 315925 w 5418582"/>
              <a:gd name="connsiteY257" fmla="*/ 1222477 h 2028978"/>
              <a:gd name="connsiteX258" fmla="*/ 356616 w 5418582"/>
              <a:gd name="connsiteY258" fmla="*/ 1206018 h 2028978"/>
              <a:gd name="connsiteX259" fmla="*/ 441655 w 5418582"/>
              <a:gd name="connsiteY259" fmla="*/ 1206018 h 2028978"/>
              <a:gd name="connsiteX260" fmla="*/ 482346 w 5418582"/>
              <a:gd name="connsiteY260" fmla="*/ 1222477 h 2028978"/>
              <a:gd name="connsiteX261" fmla="*/ 498348 w 5418582"/>
              <a:gd name="connsiteY261" fmla="*/ 1262711 h 2028978"/>
              <a:gd name="connsiteX262" fmla="*/ 498348 w 5418582"/>
              <a:gd name="connsiteY262" fmla="*/ 1815923 h 2028978"/>
              <a:gd name="connsiteX263" fmla="*/ 481889 w 5418582"/>
              <a:gd name="connsiteY263" fmla="*/ 1855699 h 2028978"/>
              <a:gd name="connsiteX264" fmla="*/ 441655 w 5418582"/>
              <a:gd name="connsiteY264" fmla="*/ 1872615 h 2028978"/>
              <a:gd name="connsiteX265" fmla="*/ 356616 w 5418582"/>
              <a:gd name="connsiteY265" fmla="*/ 1872615 h 2028978"/>
              <a:gd name="connsiteX266" fmla="*/ 316383 w 5418582"/>
              <a:gd name="connsiteY266" fmla="*/ 1855699 h 2028978"/>
              <a:gd name="connsiteX267" fmla="*/ 299923 w 5418582"/>
              <a:gd name="connsiteY267" fmla="*/ 1815923 h 2028978"/>
              <a:gd name="connsiteX268" fmla="*/ 299923 w 5418582"/>
              <a:gd name="connsiteY268" fmla="*/ 1614755 h 2028978"/>
              <a:gd name="connsiteX269" fmla="*/ 208483 w 5418582"/>
              <a:gd name="connsiteY269" fmla="*/ 1614755 h 2028978"/>
              <a:gd name="connsiteX270" fmla="*/ 212141 w 5418582"/>
              <a:gd name="connsiteY270" fmla="*/ 1676019 h 2028978"/>
              <a:gd name="connsiteX271" fmla="*/ 212141 w 5418582"/>
              <a:gd name="connsiteY271" fmla="*/ 1815923 h 2028978"/>
              <a:gd name="connsiteX272" fmla="*/ 195682 w 5418582"/>
              <a:gd name="connsiteY272" fmla="*/ 1856156 h 2028978"/>
              <a:gd name="connsiteX273" fmla="*/ 155448 w 5418582"/>
              <a:gd name="connsiteY273" fmla="*/ 1872615 h 2028978"/>
              <a:gd name="connsiteX274" fmla="*/ 70409 w 5418582"/>
              <a:gd name="connsiteY274" fmla="*/ 1872615 h 2028978"/>
              <a:gd name="connsiteX275" fmla="*/ 30175 w 5418582"/>
              <a:gd name="connsiteY275" fmla="*/ 1855699 h 2028978"/>
              <a:gd name="connsiteX276" fmla="*/ 13716 w 5418582"/>
              <a:gd name="connsiteY276" fmla="*/ 1815923 h 2028978"/>
              <a:gd name="connsiteX277" fmla="*/ 13716 w 5418582"/>
              <a:gd name="connsiteY277" fmla="*/ 1262711 h 2028978"/>
              <a:gd name="connsiteX278" fmla="*/ 29718 w 5418582"/>
              <a:gd name="connsiteY278" fmla="*/ 1222477 h 2028978"/>
              <a:gd name="connsiteX279" fmla="*/ 70409 w 5418582"/>
              <a:gd name="connsiteY279" fmla="*/ 1206018 h 2028978"/>
              <a:gd name="connsiteX280" fmla="*/ 988695 w 5418582"/>
              <a:gd name="connsiteY280" fmla="*/ 1205103 h 2028978"/>
              <a:gd name="connsiteX281" fmla="*/ 1076478 w 5418582"/>
              <a:gd name="connsiteY281" fmla="*/ 1205103 h 2028978"/>
              <a:gd name="connsiteX282" fmla="*/ 1112139 w 5418582"/>
              <a:gd name="connsiteY282" fmla="*/ 1224306 h 2028978"/>
              <a:gd name="connsiteX283" fmla="*/ 1352627 w 5418582"/>
              <a:gd name="connsiteY283" fmla="*/ 1532459 h 2028978"/>
              <a:gd name="connsiteX284" fmla="*/ 1353541 w 5418582"/>
              <a:gd name="connsiteY284" fmla="*/ 1243508 h 2028978"/>
              <a:gd name="connsiteX285" fmla="*/ 1365428 w 5418582"/>
              <a:gd name="connsiteY285" fmla="*/ 1216076 h 2028978"/>
              <a:gd name="connsiteX286" fmla="*/ 1393775 w 5418582"/>
              <a:gd name="connsiteY286" fmla="*/ 1205103 h 2028978"/>
              <a:gd name="connsiteX287" fmla="*/ 1498931 w 5418582"/>
              <a:gd name="connsiteY287" fmla="*/ 1205103 h 2028978"/>
              <a:gd name="connsiteX288" fmla="*/ 1526820 w 5418582"/>
              <a:gd name="connsiteY288" fmla="*/ 1216076 h 2028978"/>
              <a:gd name="connsiteX289" fmla="*/ 1538250 w 5418582"/>
              <a:gd name="connsiteY289" fmla="*/ 1243508 h 2028978"/>
              <a:gd name="connsiteX290" fmla="*/ 1538250 w 5418582"/>
              <a:gd name="connsiteY290" fmla="*/ 1831467 h 2028978"/>
              <a:gd name="connsiteX291" fmla="*/ 1526820 w 5418582"/>
              <a:gd name="connsiteY291" fmla="*/ 1859357 h 2028978"/>
              <a:gd name="connsiteX292" fmla="*/ 1498931 w 5418582"/>
              <a:gd name="connsiteY292" fmla="*/ 1870787 h 2028978"/>
              <a:gd name="connsiteX293" fmla="*/ 1402004 w 5418582"/>
              <a:gd name="connsiteY293" fmla="*/ 1870787 h 2028978"/>
              <a:gd name="connsiteX294" fmla="*/ 1389203 w 5418582"/>
              <a:gd name="connsiteY294" fmla="*/ 1868043 h 2028978"/>
              <a:gd name="connsiteX295" fmla="*/ 1363599 w 5418582"/>
              <a:gd name="connsiteY295" fmla="*/ 1850670 h 2028978"/>
              <a:gd name="connsiteX296" fmla="*/ 1134085 w 5418582"/>
              <a:gd name="connsiteY296" fmla="*/ 1568120 h 2028978"/>
              <a:gd name="connsiteX297" fmla="*/ 1134085 w 5418582"/>
              <a:gd name="connsiteY297" fmla="*/ 1831467 h 2028978"/>
              <a:gd name="connsiteX298" fmla="*/ 1121740 w 5418582"/>
              <a:gd name="connsiteY298" fmla="*/ 1859357 h 2028978"/>
              <a:gd name="connsiteX299" fmla="*/ 1092937 w 5418582"/>
              <a:gd name="connsiteY299" fmla="*/ 1870787 h 2028978"/>
              <a:gd name="connsiteX300" fmla="*/ 988695 w 5418582"/>
              <a:gd name="connsiteY300" fmla="*/ 1870787 h 2028978"/>
              <a:gd name="connsiteX301" fmla="*/ 959892 w 5418582"/>
              <a:gd name="connsiteY301" fmla="*/ 1859357 h 2028978"/>
              <a:gd name="connsiteX302" fmla="*/ 948462 w 5418582"/>
              <a:gd name="connsiteY302" fmla="*/ 1831467 h 2028978"/>
              <a:gd name="connsiteX303" fmla="*/ 948462 w 5418582"/>
              <a:gd name="connsiteY303" fmla="*/ 1814395 h 2028978"/>
              <a:gd name="connsiteX304" fmla="*/ 949224 w 5418582"/>
              <a:gd name="connsiteY304" fmla="*/ 1810436 h 2028978"/>
              <a:gd name="connsiteX305" fmla="*/ 949224 w 5418582"/>
              <a:gd name="connsiteY305" fmla="*/ 1733627 h 2028978"/>
              <a:gd name="connsiteX306" fmla="*/ 948462 w 5418582"/>
              <a:gd name="connsiteY306" fmla="*/ 1729562 h 2028978"/>
              <a:gd name="connsiteX307" fmla="*/ 948462 w 5418582"/>
              <a:gd name="connsiteY307" fmla="*/ 1339797 h 2028978"/>
              <a:gd name="connsiteX308" fmla="*/ 949224 w 5418582"/>
              <a:gd name="connsiteY308" fmla="*/ 1335863 h 2028978"/>
              <a:gd name="connsiteX309" fmla="*/ 949224 w 5418582"/>
              <a:gd name="connsiteY309" fmla="*/ 1257224 h 2028978"/>
              <a:gd name="connsiteX310" fmla="*/ 948462 w 5418582"/>
              <a:gd name="connsiteY310" fmla="*/ 1253266 h 2028978"/>
              <a:gd name="connsiteX311" fmla="*/ 948462 w 5418582"/>
              <a:gd name="connsiteY311" fmla="*/ 1243508 h 2028978"/>
              <a:gd name="connsiteX312" fmla="*/ 959892 w 5418582"/>
              <a:gd name="connsiteY312" fmla="*/ 1216076 h 2028978"/>
              <a:gd name="connsiteX313" fmla="*/ 988695 w 5418582"/>
              <a:gd name="connsiteY313" fmla="*/ 1205103 h 2028978"/>
              <a:gd name="connsiteX314" fmla="*/ 4681119 w 5418582"/>
              <a:gd name="connsiteY314" fmla="*/ 1202360 h 2028978"/>
              <a:gd name="connsiteX315" fmla="*/ 4849368 w 5418582"/>
              <a:gd name="connsiteY315" fmla="*/ 1262711 h 2028978"/>
              <a:gd name="connsiteX316" fmla="*/ 4904232 w 5418582"/>
              <a:gd name="connsiteY316" fmla="*/ 1504112 h 2028978"/>
              <a:gd name="connsiteX317" fmla="*/ 4904232 w 5418582"/>
              <a:gd name="connsiteY317" fmla="*/ 1813179 h 2028978"/>
              <a:gd name="connsiteX318" fmla="*/ 4888687 w 5418582"/>
              <a:gd name="connsiteY318" fmla="*/ 1852956 h 2028978"/>
              <a:gd name="connsiteX319" fmla="*/ 4849368 w 5418582"/>
              <a:gd name="connsiteY319" fmla="*/ 1868958 h 2028978"/>
              <a:gd name="connsiteX320" fmla="*/ 4766158 w 5418582"/>
              <a:gd name="connsiteY320" fmla="*/ 1868958 h 2028978"/>
              <a:gd name="connsiteX321" fmla="*/ 4726839 w 5418582"/>
              <a:gd name="connsiteY321" fmla="*/ 1852956 h 2028978"/>
              <a:gd name="connsiteX322" fmla="*/ 4711294 w 5418582"/>
              <a:gd name="connsiteY322" fmla="*/ 1813179 h 2028978"/>
              <a:gd name="connsiteX323" fmla="*/ 4711294 w 5418582"/>
              <a:gd name="connsiteY323" fmla="*/ 1769288 h 2028978"/>
              <a:gd name="connsiteX324" fmla="*/ 4699407 w 5418582"/>
              <a:gd name="connsiteY324" fmla="*/ 1730883 h 2028978"/>
              <a:gd name="connsiteX325" fmla="*/ 4667403 w 5418582"/>
              <a:gd name="connsiteY325" fmla="*/ 1713510 h 2028978"/>
              <a:gd name="connsiteX326" fmla="*/ 4636771 w 5418582"/>
              <a:gd name="connsiteY326" fmla="*/ 1731341 h 2028978"/>
              <a:gd name="connsiteX327" fmla="*/ 4625340 w 5418582"/>
              <a:gd name="connsiteY327" fmla="*/ 1769288 h 2028978"/>
              <a:gd name="connsiteX328" fmla="*/ 4625340 w 5418582"/>
              <a:gd name="connsiteY328" fmla="*/ 1813179 h 2028978"/>
              <a:gd name="connsiteX329" fmla="*/ 4609339 w 5418582"/>
              <a:gd name="connsiteY329" fmla="*/ 1852956 h 2028978"/>
              <a:gd name="connsiteX330" fmla="*/ 4569562 w 5418582"/>
              <a:gd name="connsiteY330" fmla="*/ 1868958 h 2028978"/>
              <a:gd name="connsiteX331" fmla="*/ 4486352 w 5418582"/>
              <a:gd name="connsiteY331" fmla="*/ 1868958 h 2028978"/>
              <a:gd name="connsiteX332" fmla="*/ 4447490 w 5418582"/>
              <a:gd name="connsiteY332" fmla="*/ 1852956 h 2028978"/>
              <a:gd name="connsiteX333" fmla="*/ 4431488 w 5418582"/>
              <a:gd name="connsiteY333" fmla="*/ 1813179 h 2028978"/>
              <a:gd name="connsiteX334" fmla="*/ 4431488 w 5418582"/>
              <a:gd name="connsiteY334" fmla="*/ 1510513 h 2028978"/>
              <a:gd name="connsiteX335" fmla="*/ 4473550 w 5418582"/>
              <a:gd name="connsiteY335" fmla="*/ 1302030 h 2028978"/>
              <a:gd name="connsiteX336" fmla="*/ 4681119 w 5418582"/>
              <a:gd name="connsiteY336" fmla="*/ 1202360 h 2028978"/>
              <a:gd name="connsiteX337" fmla="*/ 4134231 w 5418582"/>
              <a:gd name="connsiteY337" fmla="*/ 1202360 h 2028978"/>
              <a:gd name="connsiteX338" fmla="*/ 4204183 w 5418582"/>
              <a:gd name="connsiteY338" fmla="*/ 1230707 h 2028978"/>
              <a:gd name="connsiteX339" fmla="*/ 4232987 w 5418582"/>
              <a:gd name="connsiteY339" fmla="*/ 1299287 h 2028978"/>
              <a:gd name="connsiteX340" fmla="*/ 4232987 w 5418582"/>
              <a:gd name="connsiteY340" fmla="*/ 1484910 h 2028978"/>
              <a:gd name="connsiteX341" fmla="*/ 4232072 w 5418582"/>
              <a:gd name="connsiteY341" fmla="*/ 1486739 h 2028978"/>
              <a:gd name="connsiteX342" fmla="*/ 4232072 w 5418582"/>
              <a:gd name="connsiteY342" fmla="*/ 1601953 h 2028978"/>
              <a:gd name="connsiteX343" fmla="*/ 4246245 w 5418582"/>
              <a:gd name="connsiteY343" fmla="*/ 1661846 h 2028978"/>
              <a:gd name="connsiteX344" fmla="*/ 4303395 w 5418582"/>
              <a:gd name="connsiteY344" fmla="*/ 1677848 h 2028978"/>
              <a:gd name="connsiteX345" fmla="*/ 4303395 w 5418582"/>
              <a:gd name="connsiteY345" fmla="*/ 1676934 h 2028978"/>
              <a:gd name="connsiteX346" fmla="*/ 4330827 w 5418582"/>
              <a:gd name="connsiteY346" fmla="*/ 1676934 h 2028978"/>
              <a:gd name="connsiteX347" fmla="*/ 4393464 w 5418582"/>
              <a:gd name="connsiteY347" fmla="*/ 1705737 h 2028978"/>
              <a:gd name="connsiteX348" fmla="*/ 4419524 w 5418582"/>
              <a:gd name="connsiteY348" fmla="*/ 1772946 h 2028978"/>
              <a:gd name="connsiteX349" fmla="*/ 4393464 w 5418582"/>
              <a:gd name="connsiteY349" fmla="*/ 1839240 h 2028978"/>
              <a:gd name="connsiteX350" fmla="*/ 4330827 w 5418582"/>
              <a:gd name="connsiteY350" fmla="*/ 1868043 h 2028978"/>
              <a:gd name="connsiteX351" fmla="*/ 4313454 w 5418582"/>
              <a:gd name="connsiteY351" fmla="*/ 1868043 h 2028978"/>
              <a:gd name="connsiteX352" fmla="*/ 4313454 w 5418582"/>
              <a:gd name="connsiteY352" fmla="*/ 1868958 h 2028978"/>
              <a:gd name="connsiteX353" fmla="*/ 4263162 w 5418582"/>
              <a:gd name="connsiteY353" fmla="*/ 1868958 h 2028978"/>
              <a:gd name="connsiteX354" fmla="*/ 4093997 w 5418582"/>
              <a:gd name="connsiteY354" fmla="*/ 1804950 h 2028978"/>
              <a:gd name="connsiteX355" fmla="*/ 4036390 w 5418582"/>
              <a:gd name="connsiteY355" fmla="*/ 1633957 h 2028978"/>
              <a:gd name="connsiteX356" fmla="*/ 4036390 w 5418582"/>
              <a:gd name="connsiteY356" fmla="*/ 1486739 h 2028978"/>
              <a:gd name="connsiteX357" fmla="*/ 4035476 w 5418582"/>
              <a:gd name="connsiteY357" fmla="*/ 1482167 h 2028978"/>
              <a:gd name="connsiteX358" fmla="*/ 4035476 w 5418582"/>
              <a:gd name="connsiteY358" fmla="*/ 1299287 h 2028978"/>
              <a:gd name="connsiteX359" fmla="*/ 4064280 w 5418582"/>
              <a:gd name="connsiteY359" fmla="*/ 1230707 h 2028978"/>
              <a:gd name="connsiteX360" fmla="*/ 4134231 w 5418582"/>
              <a:gd name="connsiteY360" fmla="*/ 1202360 h 2028978"/>
              <a:gd name="connsiteX361" fmla="*/ 2880894 w 5418582"/>
              <a:gd name="connsiteY361" fmla="*/ 1202360 h 2028978"/>
              <a:gd name="connsiteX362" fmla="*/ 3049143 w 5418582"/>
              <a:gd name="connsiteY362" fmla="*/ 1262711 h 2028978"/>
              <a:gd name="connsiteX363" fmla="*/ 3104007 w 5418582"/>
              <a:gd name="connsiteY363" fmla="*/ 1504112 h 2028978"/>
              <a:gd name="connsiteX364" fmla="*/ 3104007 w 5418582"/>
              <a:gd name="connsiteY364" fmla="*/ 1813179 h 2028978"/>
              <a:gd name="connsiteX365" fmla="*/ 3088462 w 5418582"/>
              <a:gd name="connsiteY365" fmla="*/ 1852956 h 2028978"/>
              <a:gd name="connsiteX366" fmla="*/ 3049143 w 5418582"/>
              <a:gd name="connsiteY366" fmla="*/ 1868958 h 2028978"/>
              <a:gd name="connsiteX367" fmla="*/ 2965933 w 5418582"/>
              <a:gd name="connsiteY367" fmla="*/ 1868958 h 2028978"/>
              <a:gd name="connsiteX368" fmla="*/ 2926614 w 5418582"/>
              <a:gd name="connsiteY368" fmla="*/ 1852956 h 2028978"/>
              <a:gd name="connsiteX369" fmla="*/ 2911069 w 5418582"/>
              <a:gd name="connsiteY369" fmla="*/ 1813179 h 2028978"/>
              <a:gd name="connsiteX370" fmla="*/ 2911069 w 5418582"/>
              <a:gd name="connsiteY370" fmla="*/ 1769288 h 2028978"/>
              <a:gd name="connsiteX371" fmla="*/ 2899181 w 5418582"/>
              <a:gd name="connsiteY371" fmla="*/ 1730883 h 2028978"/>
              <a:gd name="connsiteX372" fmla="*/ 2867178 w 5418582"/>
              <a:gd name="connsiteY372" fmla="*/ 1713510 h 2028978"/>
              <a:gd name="connsiteX373" fmla="*/ 2836545 w 5418582"/>
              <a:gd name="connsiteY373" fmla="*/ 1731341 h 2028978"/>
              <a:gd name="connsiteX374" fmla="*/ 2825115 w 5418582"/>
              <a:gd name="connsiteY374" fmla="*/ 1769288 h 2028978"/>
              <a:gd name="connsiteX375" fmla="*/ 2825115 w 5418582"/>
              <a:gd name="connsiteY375" fmla="*/ 1813179 h 2028978"/>
              <a:gd name="connsiteX376" fmla="*/ 2809113 w 5418582"/>
              <a:gd name="connsiteY376" fmla="*/ 1852956 h 2028978"/>
              <a:gd name="connsiteX377" fmla="*/ 2769337 w 5418582"/>
              <a:gd name="connsiteY377" fmla="*/ 1868958 h 2028978"/>
              <a:gd name="connsiteX378" fmla="*/ 2686126 w 5418582"/>
              <a:gd name="connsiteY378" fmla="*/ 1868958 h 2028978"/>
              <a:gd name="connsiteX379" fmla="*/ 2647264 w 5418582"/>
              <a:gd name="connsiteY379" fmla="*/ 1852956 h 2028978"/>
              <a:gd name="connsiteX380" fmla="*/ 2631262 w 5418582"/>
              <a:gd name="connsiteY380" fmla="*/ 1813179 h 2028978"/>
              <a:gd name="connsiteX381" fmla="*/ 2631262 w 5418582"/>
              <a:gd name="connsiteY381" fmla="*/ 1510513 h 2028978"/>
              <a:gd name="connsiteX382" fmla="*/ 2673325 w 5418582"/>
              <a:gd name="connsiteY382" fmla="*/ 1302030 h 2028978"/>
              <a:gd name="connsiteX383" fmla="*/ 2880894 w 5418582"/>
              <a:gd name="connsiteY383" fmla="*/ 1202360 h 2028978"/>
              <a:gd name="connsiteX384" fmla="*/ 2300478 w 5418582"/>
              <a:gd name="connsiteY384" fmla="*/ 1202360 h 2028978"/>
              <a:gd name="connsiteX385" fmla="*/ 2535479 w 5418582"/>
              <a:gd name="connsiteY385" fmla="*/ 1297458 h 2028978"/>
              <a:gd name="connsiteX386" fmla="*/ 2627833 w 5418582"/>
              <a:gd name="connsiteY386" fmla="*/ 1480338 h 2028978"/>
              <a:gd name="connsiteX387" fmla="*/ 2424837 w 5418582"/>
              <a:gd name="connsiteY387" fmla="*/ 1493139 h 2028978"/>
              <a:gd name="connsiteX388" fmla="*/ 2295906 w 5418582"/>
              <a:gd name="connsiteY388" fmla="*/ 1389812 h 2028978"/>
              <a:gd name="connsiteX389" fmla="*/ 2195322 w 5418582"/>
              <a:gd name="connsiteY389" fmla="*/ 1431875 h 2028978"/>
              <a:gd name="connsiteX390" fmla="*/ 2156917 w 5418582"/>
              <a:gd name="connsiteY390" fmla="*/ 1537031 h 2028978"/>
              <a:gd name="connsiteX391" fmla="*/ 2194408 w 5418582"/>
              <a:gd name="connsiteY391" fmla="*/ 1640358 h 2028978"/>
              <a:gd name="connsiteX392" fmla="*/ 2293163 w 5418582"/>
              <a:gd name="connsiteY392" fmla="*/ 1681506 h 2028978"/>
              <a:gd name="connsiteX393" fmla="*/ 2431237 w 5418582"/>
              <a:gd name="connsiteY393" fmla="*/ 1542517 h 2028978"/>
              <a:gd name="connsiteX394" fmla="*/ 2572969 w 5418582"/>
              <a:gd name="connsiteY394" fmla="*/ 1542517 h 2028978"/>
              <a:gd name="connsiteX395" fmla="*/ 2610917 w 5418582"/>
              <a:gd name="connsiteY395" fmla="*/ 1558062 h 2028978"/>
              <a:gd name="connsiteX396" fmla="*/ 2626919 w 5418582"/>
              <a:gd name="connsiteY396" fmla="*/ 1596467 h 2028978"/>
              <a:gd name="connsiteX397" fmla="*/ 2626919 w 5418582"/>
              <a:gd name="connsiteY397" fmla="*/ 1801292 h 2028978"/>
              <a:gd name="connsiteX398" fmla="*/ 2610917 w 5418582"/>
              <a:gd name="connsiteY398" fmla="*/ 1839240 h 2028978"/>
              <a:gd name="connsiteX399" fmla="*/ 2572969 w 5418582"/>
              <a:gd name="connsiteY399" fmla="*/ 1855242 h 2028978"/>
              <a:gd name="connsiteX400" fmla="*/ 2485187 w 5418582"/>
              <a:gd name="connsiteY400" fmla="*/ 1855242 h 2028978"/>
              <a:gd name="connsiteX401" fmla="*/ 2445868 w 5418582"/>
              <a:gd name="connsiteY401" fmla="*/ 1837868 h 2028978"/>
              <a:gd name="connsiteX402" fmla="*/ 2295906 w 5418582"/>
              <a:gd name="connsiteY402" fmla="*/ 1868043 h 2028978"/>
              <a:gd name="connsiteX403" fmla="*/ 2057705 w 5418582"/>
              <a:gd name="connsiteY403" fmla="*/ 1774317 h 2028978"/>
              <a:gd name="connsiteX404" fmla="*/ 1962150 w 5418582"/>
              <a:gd name="connsiteY404" fmla="*/ 1537031 h 2028978"/>
              <a:gd name="connsiteX405" fmla="*/ 2059077 w 5418582"/>
              <a:gd name="connsiteY405" fmla="*/ 1297915 h 2028978"/>
              <a:gd name="connsiteX406" fmla="*/ 2300478 w 5418582"/>
              <a:gd name="connsiteY406" fmla="*/ 1202360 h 2028978"/>
              <a:gd name="connsiteX407" fmla="*/ 720624 w 5418582"/>
              <a:gd name="connsiteY407" fmla="*/ 1200531 h 2028978"/>
              <a:gd name="connsiteX408" fmla="*/ 892531 w 5418582"/>
              <a:gd name="connsiteY408" fmla="*/ 1200531 h 2028978"/>
              <a:gd name="connsiteX409" fmla="*/ 932765 w 5418582"/>
              <a:gd name="connsiteY409" fmla="*/ 1217448 h 2028978"/>
              <a:gd name="connsiteX410" fmla="*/ 945109 w 5418582"/>
              <a:gd name="connsiteY410" fmla="*/ 1235850 h 2028978"/>
              <a:gd name="connsiteX411" fmla="*/ 948462 w 5418582"/>
              <a:gd name="connsiteY411" fmla="*/ 1253266 h 2028978"/>
              <a:gd name="connsiteX412" fmla="*/ 948462 w 5418582"/>
              <a:gd name="connsiteY412" fmla="*/ 1339797 h 2028978"/>
              <a:gd name="connsiteX413" fmla="*/ 944994 w 5418582"/>
              <a:gd name="connsiteY413" fmla="*/ 1357694 h 2028978"/>
              <a:gd name="connsiteX414" fmla="*/ 932307 w 5418582"/>
              <a:gd name="connsiteY414" fmla="*/ 1373810 h 2028978"/>
              <a:gd name="connsiteX415" fmla="*/ 889788 w 5418582"/>
              <a:gd name="connsiteY415" fmla="*/ 1387069 h 2028978"/>
              <a:gd name="connsiteX416" fmla="*/ 878815 w 5418582"/>
              <a:gd name="connsiteY416" fmla="*/ 1387069 h 2028978"/>
              <a:gd name="connsiteX417" fmla="*/ 797433 w 5418582"/>
              <a:gd name="connsiteY417" fmla="*/ 1386840 h 2028978"/>
              <a:gd name="connsiteX418" fmla="*/ 787053 w 5418582"/>
              <a:gd name="connsiteY418" fmla="*/ 1386591 h 2028978"/>
              <a:gd name="connsiteX419" fmla="*/ 744170 w 5418582"/>
              <a:gd name="connsiteY419" fmla="*/ 1389812 h 2028978"/>
              <a:gd name="connsiteX420" fmla="*/ 724281 w 5418582"/>
              <a:gd name="connsiteY420" fmla="*/ 1397127 h 2028978"/>
              <a:gd name="connsiteX421" fmla="*/ 715137 w 5418582"/>
              <a:gd name="connsiteY421" fmla="*/ 1426388 h 2028978"/>
              <a:gd name="connsiteX422" fmla="*/ 733425 w 5418582"/>
              <a:gd name="connsiteY422" fmla="*/ 1454735 h 2028978"/>
              <a:gd name="connsiteX423" fmla="*/ 770001 w 5418582"/>
              <a:gd name="connsiteY423" fmla="*/ 1459307 h 2028978"/>
              <a:gd name="connsiteX424" fmla="*/ 879729 w 5418582"/>
              <a:gd name="connsiteY424" fmla="*/ 1459307 h 2028978"/>
              <a:gd name="connsiteX425" fmla="*/ 919963 w 5418582"/>
              <a:gd name="connsiteY425" fmla="*/ 1475766 h 2028978"/>
              <a:gd name="connsiteX426" fmla="*/ 936422 w 5418582"/>
              <a:gd name="connsiteY426" fmla="*/ 1515999 h 2028978"/>
              <a:gd name="connsiteX427" fmla="*/ 936422 w 5418582"/>
              <a:gd name="connsiteY427" fmla="*/ 1551661 h 2028978"/>
              <a:gd name="connsiteX428" fmla="*/ 919963 w 5418582"/>
              <a:gd name="connsiteY428" fmla="*/ 1591437 h 2028978"/>
              <a:gd name="connsiteX429" fmla="*/ 879729 w 5418582"/>
              <a:gd name="connsiteY429" fmla="*/ 1608354 h 2028978"/>
              <a:gd name="connsiteX430" fmla="*/ 865099 w 5418582"/>
              <a:gd name="connsiteY430" fmla="*/ 1608354 h 2028978"/>
              <a:gd name="connsiteX431" fmla="*/ 720624 w 5418582"/>
              <a:gd name="connsiteY431" fmla="*/ 1610183 h 2028978"/>
              <a:gd name="connsiteX432" fmla="*/ 713309 w 5418582"/>
              <a:gd name="connsiteY432" fmla="*/ 1616583 h 2028978"/>
              <a:gd name="connsiteX433" fmla="*/ 702336 w 5418582"/>
              <a:gd name="connsiteY433" fmla="*/ 1643101 h 2028978"/>
              <a:gd name="connsiteX434" fmla="*/ 724281 w 5418582"/>
              <a:gd name="connsiteY434" fmla="*/ 1675105 h 2028978"/>
              <a:gd name="connsiteX435" fmla="*/ 759029 w 5418582"/>
              <a:gd name="connsiteY435" fmla="*/ 1676934 h 2028978"/>
              <a:gd name="connsiteX436" fmla="*/ 892531 w 5418582"/>
              <a:gd name="connsiteY436" fmla="*/ 1676934 h 2028978"/>
              <a:gd name="connsiteX437" fmla="*/ 932765 w 5418582"/>
              <a:gd name="connsiteY437" fmla="*/ 1693393 h 2028978"/>
              <a:gd name="connsiteX438" fmla="*/ 945109 w 5418582"/>
              <a:gd name="connsiteY438" fmla="*/ 1711681 h 2028978"/>
              <a:gd name="connsiteX439" fmla="*/ 948462 w 5418582"/>
              <a:gd name="connsiteY439" fmla="*/ 1729562 h 2028978"/>
              <a:gd name="connsiteX440" fmla="*/ 948462 w 5418582"/>
              <a:gd name="connsiteY440" fmla="*/ 1814395 h 2028978"/>
              <a:gd name="connsiteX441" fmla="*/ 945109 w 5418582"/>
              <a:gd name="connsiteY441" fmla="*/ 1831810 h 2028978"/>
              <a:gd name="connsiteX442" fmla="*/ 932765 w 5418582"/>
              <a:gd name="connsiteY442" fmla="*/ 1850213 h 2028978"/>
              <a:gd name="connsiteX443" fmla="*/ 892531 w 5418582"/>
              <a:gd name="connsiteY443" fmla="*/ 1867129 h 2028978"/>
              <a:gd name="connsiteX444" fmla="*/ 852297 w 5418582"/>
              <a:gd name="connsiteY444" fmla="*/ 1867129 h 2028978"/>
              <a:gd name="connsiteX445" fmla="*/ 680390 w 5418582"/>
              <a:gd name="connsiteY445" fmla="*/ 1858899 h 2028978"/>
              <a:gd name="connsiteX446" fmla="*/ 568833 w 5418582"/>
              <a:gd name="connsiteY446" fmla="*/ 1814094 h 2028978"/>
              <a:gd name="connsiteX447" fmla="*/ 510312 w 5418582"/>
              <a:gd name="connsiteY447" fmla="*/ 1663218 h 2028978"/>
              <a:gd name="connsiteX448" fmla="*/ 510312 w 5418582"/>
              <a:gd name="connsiteY448" fmla="*/ 1459307 h 2028978"/>
              <a:gd name="connsiteX449" fmla="*/ 564261 w 5418582"/>
              <a:gd name="connsiteY449" fmla="*/ 1254481 h 2028978"/>
              <a:gd name="connsiteX450" fmla="*/ 720624 w 5418582"/>
              <a:gd name="connsiteY450" fmla="*/ 1200531 h 2028978"/>
              <a:gd name="connsiteX451" fmla="*/ 3358439 w 5418582"/>
              <a:gd name="connsiteY451" fmla="*/ 1199617 h 2028978"/>
              <a:gd name="connsiteX452" fmla="*/ 3527603 w 5418582"/>
              <a:gd name="connsiteY452" fmla="*/ 1266368 h 2028978"/>
              <a:gd name="connsiteX453" fmla="*/ 3595269 w 5418582"/>
              <a:gd name="connsiteY453" fmla="*/ 1434618 h 2028978"/>
              <a:gd name="connsiteX454" fmla="*/ 3534004 w 5418582"/>
              <a:gd name="connsiteY454" fmla="*/ 1590980 h 2028978"/>
              <a:gd name="connsiteX455" fmla="*/ 3434334 w 5418582"/>
              <a:gd name="connsiteY455" fmla="*/ 1634871 h 2028978"/>
              <a:gd name="connsiteX456" fmla="*/ 3324606 w 5418582"/>
              <a:gd name="connsiteY456" fmla="*/ 1645844 h 2028978"/>
              <a:gd name="connsiteX457" fmla="*/ 3303575 w 5418582"/>
              <a:gd name="connsiteY457" fmla="*/ 1645844 h 2028978"/>
              <a:gd name="connsiteX458" fmla="*/ 3304489 w 5418582"/>
              <a:gd name="connsiteY458" fmla="*/ 1653159 h 2028978"/>
              <a:gd name="connsiteX459" fmla="*/ 3304489 w 5418582"/>
              <a:gd name="connsiteY459" fmla="*/ 1800378 h 2028978"/>
              <a:gd name="connsiteX460" fmla="*/ 3271571 w 5418582"/>
              <a:gd name="connsiteY460" fmla="*/ 1857071 h 2028978"/>
              <a:gd name="connsiteX461" fmla="*/ 3205734 w 5418582"/>
              <a:gd name="connsiteY461" fmla="*/ 1873530 h 2028978"/>
              <a:gd name="connsiteX462" fmla="*/ 3139897 w 5418582"/>
              <a:gd name="connsiteY462" fmla="*/ 1856156 h 2028978"/>
              <a:gd name="connsiteX463" fmla="*/ 3106064 w 5418582"/>
              <a:gd name="connsiteY463" fmla="*/ 1800378 h 2028978"/>
              <a:gd name="connsiteX464" fmla="*/ 3106064 w 5418582"/>
              <a:gd name="connsiteY464" fmla="*/ 1653159 h 2028978"/>
              <a:gd name="connsiteX465" fmla="*/ 3106979 w 5418582"/>
              <a:gd name="connsiteY465" fmla="*/ 1649502 h 2028978"/>
              <a:gd name="connsiteX466" fmla="*/ 3106979 w 5418582"/>
              <a:gd name="connsiteY466" fmla="*/ 1463879 h 2028978"/>
              <a:gd name="connsiteX467" fmla="*/ 3163672 w 5418582"/>
              <a:gd name="connsiteY467" fmla="*/ 1283742 h 2028978"/>
              <a:gd name="connsiteX468" fmla="*/ 3358439 w 5418582"/>
              <a:gd name="connsiteY468" fmla="*/ 1199617 h 2028978"/>
              <a:gd name="connsiteX469" fmla="*/ 2778481 w 5418582"/>
              <a:gd name="connsiteY469" fmla="*/ 1095375 h 2028978"/>
              <a:gd name="connsiteX470" fmla="*/ 2959532 w 5418582"/>
              <a:gd name="connsiteY470" fmla="*/ 1095375 h 2028978"/>
              <a:gd name="connsiteX471" fmla="*/ 2986049 w 5418582"/>
              <a:gd name="connsiteY471" fmla="*/ 1106805 h 2028978"/>
              <a:gd name="connsiteX472" fmla="*/ 2986049 w 5418582"/>
              <a:gd name="connsiteY472" fmla="*/ 1130123 h 2028978"/>
              <a:gd name="connsiteX473" fmla="*/ 2940330 w 5418582"/>
              <a:gd name="connsiteY473" fmla="*/ 1179500 h 2028978"/>
              <a:gd name="connsiteX474" fmla="*/ 2913812 w 5418582"/>
              <a:gd name="connsiteY474" fmla="*/ 1190473 h 2028978"/>
              <a:gd name="connsiteX475" fmla="*/ 2824201 w 5418582"/>
              <a:gd name="connsiteY475" fmla="*/ 1190473 h 2028978"/>
              <a:gd name="connsiteX476" fmla="*/ 2797683 w 5418582"/>
              <a:gd name="connsiteY476" fmla="*/ 1179500 h 2028978"/>
              <a:gd name="connsiteX477" fmla="*/ 2751963 w 5418582"/>
              <a:gd name="connsiteY477" fmla="*/ 1130123 h 2028978"/>
              <a:gd name="connsiteX478" fmla="*/ 2747391 w 5418582"/>
              <a:gd name="connsiteY478" fmla="*/ 1118235 h 2028978"/>
              <a:gd name="connsiteX479" fmla="*/ 2751506 w 5418582"/>
              <a:gd name="connsiteY479" fmla="*/ 1106805 h 2028978"/>
              <a:gd name="connsiteX480" fmla="*/ 2762479 w 5418582"/>
              <a:gd name="connsiteY480" fmla="*/ 1098576 h 2028978"/>
              <a:gd name="connsiteX481" fmla="*/ 2778481 w 5418582"/>
              <a:gd name="connsiteY481" fmla="*/ 1095375 h 2028978"/>
              <a:gd name="connsiteX482" fmla="*/ 3286278 w 5418582"/>
              <a:gd name="connsiteY482" fmla="*/ 800100 h 2028978"/>
              <a:gd name="connsiteX483" fmla="*/ 3333369 w 5418582"/>
              <a:gd name="connsiteY483" fmla="*/ 819624 h 2028978"/>
              <a:gd name="connsiteX484" fmla="*/ 3353029 w 5418582"/>
              <a:gd name="connsiteY484" fmla="*/ 866394 h 2028978"/>
              <a:gd name="connsiteX485" fmla="*/ 3333369 w 5418582"/>
              <a:gd name="connsiteY485" fmla="*/ 914079 h 2028978"/>
              <a:gd name="connsiteX486" fmla="*/ 3286278 w 5418582"/>
              <a:gd name="connsiteY486" fmla="*/ 933603 h 2028978"/>
              <a:gd name="connsiteX487" fmla="*/ 3238729 w 5418582"/>
              <a:gd name="connsiteY487" fmla="*/ 914079 h 2028978"/>
              <a:gd name="connsiteX488" fmla="*/ 3219526 w 5418582"/>
              <a:gd name="connsiteY488" fmla="*/ 866394 h 2028978"/>
              <a:gd name="connsiteX489" fmla="*/ 3238729 w 5418582"/>
              <a:gd name="connsiteY489" fmla="*/ 819624 h 2028978"/>
              <a:gd name="connsiteX490" fmla="*/ 3286278 w 5418582"/>
              <a:gd name="connsiteY490" fmla="*/ 800100 h 2028978"/>
              <a:gd name="connsiteX491" fmla="*/ 743103 w 5418582"/>
              <a:gd name="connsiteY491" fmla="*/ 800100 h 2028978"/>
              <a:gd name="connsiteX492" fmla="*/ 790194 w 5418582"/>
              <a:gd name="connsiteY492" fmla="*/ 819624 h 2028978"/>
              <a:gd name="connsiteX493" fmla="*/ 809854 w 5418582"/>
              <a:gd name="connsiteY493" fmla="*/ 866394 h 2028978"/>
              <a:gd name="connsiteX494" fmla="*/ 790194 w 5418582"/>
              <a:gd name="connsiteY494" fmla="*/ 914079 h 2028978"/>
              <a:gd name="connsiteX495" fmla="*/ 743103 w 5418582"/>
              <a:gd name="connsiteY495" fmla="*/ 933603 h 2028978"/>
              <a:gd name="connsiteX496" fmla="*/ 695554 w 5418582"/>
              <a:gd name="connsiteY496" fmla="*/ 914079 h 2028978"/>
              <a:gd name="connsiteX497" fmla="*/ 676352 w 5418582"/>
              <a:gd name="connsiteY497" fmla="*/ 866394 h 2028978"/>
              <a:gd name="connsiteX498" fmla="*/ 695554 w 5418582"/>
              <a:gd name="connsiteY498" fmla="*/ 819624 h 2028978"/>
              <a:gd name="connsiteX499" fmla="*/ 743103 w 5418582"/>
              <a:gd name="connsiteY499" fmla="*/ 800100 h 2028978"/>
              <a:gd name="connsiteX500" fmla="*/ 2596972 w 5418582"/>
              <a:gd name="connsiteY500" fmla="*/ 422453 h 2028978"/>
              <a:gd name="connsiteX501" fmla="*/ 2558567 w 5418582"/>
              <a:gd name="connsiteY501" fmla="*/ 463601 h 2028978"/>
              <a:gd name="connsiteX502" fmla="*/ 2561311 w 5418582"/>
              <a:gd name="connsiteY502" fmla="*/ 521208 h 2028978"/>
              <a:gd name="connsiteX503" fmla="*/ 2561311 w 5418582"/>
              <a:gd name="connsiteY503" fmla="*/ 526695 h 2028978"/>
              <a:gd name="connsiteX504" fmla="*/ 2561311 w 5418582"/>
              <a:gd name="connsiteY504" fmla="*/ 532181 h 2028978"/>
              <a:gd name="connsiteX505" fmla="*/ 2554910 w 5418582"/>
              <a:gd name="connsiteY505" fmla="*/ 551383 h 2028978"/>
              <a:gd name="connsiteX506" fmla="*/ 2538451 w 5418582"/>
              <a:gd name="connsiteY506" fmla="*/ 534924 h 2028978"/>
              <a:gd name="connsiteX507" fmla="*/ 2507361 w 5418582"/>
              <a:gd name="connsiteY507" fmla="*/ 480060 h 2028978"/>
              <a:gd name="connsiteX508" fmla="*/ 2473528 w 5418582"/>
              <a:gd name="connsiteY508" fmla="*/ 459029 h 2028978"/>
              <a:gd name="connsiteX509" fmla="*/ 2441982 w 5418582"/>
              <a:gd name="connsiteY509" fmla="*/ 472745 h 2028978"/>
              <a:gd name="connsiteX510" fmla="*/ 2427808 w 5418582"/>
              <a:gd name="connsiteY510" fmla="*/ 504749 h 2028978"/>
              <a:gd name="connsiteX511" fmla="*/ 2483587 w 5418582"/>
              <a:gd name="connsiteY511" fmla="*/ 547726 h 2028978"/>
              <a:gd name="connsiteX512" fmla="*/ 2491816 w 5418582"/>
              <a:gd name="connsiteY512" fmla="*/ 549555 h 2028978"/>
              <a:gd name="connsiteX513" fmla="*/ 2539365 w 5418582"/>
              <a:gd name="connsiteY513" fmla="*/ 569671 h 2028978"/>
              <a:gd name="connsiteX514" fmla="*/ 2529307 w 5418582"/>
              <a:gd name="connsiteY514" fmla="*/ 575158 h 2028978"/>
              <a:gd name="connsiteX515" fmla="*/ 2479929 w 5418582"/>
              <a:gd name="connsiteY515" fmla="*/ 587960 h 2028978"/>
              <a:gd name="connsiteX516" fmla="*/ 2425065 w 5418582"/>
              <a:gd name="connsiteY516" fmla="*/ 632765 h 2028978"/>
              <a:gd name="connsiteX517" fmla="*/ 2437867 w 5418582"/>
              <a:gd name="connsiteY517" fmla="*/ 663398 h 2028978"/>
              <a:gd name="connsiteX518" fmla="*/ 2467128 w 5418582"/>
              <a:gd name="connsiteY518" fmla="*/ 677571 h 2028978"/>
              <a:gd name="connsiteX519" fmla="*/ 2489988 w 5418582"/>
              <a:gd name="connsiteY519" fmla="*/ 669341 h 2028978"/>
              <a:gd name="connsiteX520" fmla="*/ 2526564 w 5418582"/>
              <a:gd name="connsiteY520" fmla="*/ 617220 h 2028978"/>
              <a:gd name="connsiteX521" fmla="*/ 2553996 w 5418582"/>
              <a:gd name="connsiteY521" fmla="*/ 589788 h 2028978"/>
              <a:gd name="connsiteX522" fmla="*/ 2553996 w 5418582"/>
              <a:gd name="connsiteY522" fmla="*/ 595275 h 2028978"/>
              <a:gd name="connsiteX523" fmla="*/ 2557653 w 5418582"/>
              <a:gd name="connsiteY523" fmla="*/ 622707 h 2028978"/>
              <a:gd name="connsiteX524" fmla="*/ 2557653 w 5418582"/>
              <a:gd name="connsiteY524" fmla="*/ 638252 h 2028978"/>
              <a:gd name="connsiteX525" fmla="*/ 2556739 w 5418582"/>
              <a:gd name="connsiteY525" fmla="*/ 641909 h 2028978"/>
              <a:gd name="connsiteX526" fmla="*/ 2551252 w 5418582"/>
              <a:gd name="connsiteY526" fmla="*/ 671170 h 2028978"/>
              <a:gd name="connsiteX527" fmla="*/ 2548509 w 5418582"/>
              <a:gd name="connsiteY527" fmla="*/ 683972 h 2028978"/>
              <a:gd name="connsiteX528" fmla="*/ 2589657 w 5418582"/>
              <a:gd name="connsiteY528" fmla="*/ 721462 h 2028978"/>
              <a:gd name="connsiteX529" fmla="*/ 2635377 w 5418582"/>
              <a:gd name="connsiteY529" fmla="*/ 684886 h 2028978"/>
              <a:gd name="connsiteX530" fmla="*/ 2635377 w 5418582"/>
              <a:gd name="connsiteY530" fmla="*/ 675742 h 2028978"/>
              <a:gd name="connsiteX531" fmla="*/ 2634463 w 5418582"/>
              <a:gd name="connsiteY531" fmla="*/ 670256 h 2028978"/>
              <a:gd name="connsiteX532" fmla="*/ 2616175 w 5418582"/>
              <a:gd name="connsiteY532" fmla="*/ 644652 h 2028978"/>
              <a:gd name="connsiteX533" fmla="*/ 2598801 w 5418582"/>
              <a:gd name="connsiteY533" fmla="*/ 625450 h 2028978"/>
              <a:gd name="connsiteX534" fmla="*/ 2577770 w 5418582"/>
              <a:gd name="connsiteY534" fmla="*/ 584302 h 2028978"/>
              <a:gd name="connsiteX535" fmla="*/ 2581428 w 5418582"/>
              <a:gd name="connsiteY535" fmla="*/ 584302 h 2028978"/>
              <a:gd name="connsiteX536" fmla="*/ 2583256 w 5418582"/>
              <a:gd name="connsiteY536" fmla="*/ 585216 h 2028978"/>
              <a:gd name="connsiteX537" fmla="*/ 2589657 w 5418582"/>
              <a:gd name="connsiteY537" fmla="*/ 585216 h 2028978"/>
              <a:gd name="connsiteX538" fmla="*/ 2629891 w 5418582"/>
              <a:gd name="connsiteY538" fmla="*/ 601675 h 2028978"/>
              <a:gd name="connsiteX539" fmla="*/ 2676525 w 5418582"/>
              <a:gd name="connsiteY539" fmla="*/ 618135 h 2028978"/>
              <a:gd name="connsiteX540" fmla="*/ 2703500 w 5418582"/>
              <a:gd name="connsiteY540" fmla="*/ 605333 h 2028978"/>
              <a:gd name="connsiteX541" fmla="*/ 2714930 w 5418582"/>
              <a:gd name="connsiteY541" fmla="*/ 576987 h 2028978"/>
              <a:gd name="connsiteX542" fmla="*/ 2677439 w 5418582"/>
              <a:gd name="connsiteY542" fmla="*/ 534010 h 2028978"/>
              <a:gd name="connsiteX543" fmla="*/ 2671953 w 5418582"/>
              <a:gd name="connsiteY543" fmla="*/ 534010 h 2028978"/>
              <a:gd name="connsiteX544" fmla="*/ 2614346 w 5418582"/>
              <a:gd name="connsiteY544" fmla="*/ 555041 h 2028978"/>
              <a:gd name="connsiteX545" fmla="*/ 2577770 w 5418582"/>
              <a:gd name="connsiteY545" fmla="*/ 559613 h 2028978"/>
              <a:gd name="connsiteX546" fmla="*/ 2641778 w 5418582"/>
              <a:gd name="connsiteY546" fmla="*/ 477317 h 2028978"/>
              <a:gd name="connsiteX547" fmla="*/ 2642692 w 5418582"/>
              <a:gd name="connsiteY547" fmla="*/ 471831 h 2028978"/>
              <a:gd name="connsiteX548" fmla="*/ 2642692 w 5418582"/>
              <a:gd name="connsiteY548" fmla="*/ 467259 h 2028978"/>
              <a:gd name="connsiteX549" fmla="*/ 2629891 w 5418582"/>
              <a:gd name="connsiteY549" fmla="*/ 434798 h 2028978"/>
              <a:gd name="connsiteX550" fmla="*/ 2596972 w 5418582"/>
              <a:gd name="connsiteY550" fmla="*/ 422453 h 2028978"/>
              <a:gd name="connsiteX551" fmla="*/ 5209185 w 5418582"/>
              <a:gd name="connsiteY551" fmla="*/ 232258 h 2028978"/>
              <a:gd name="connsiteX552" fmla="*/ 5180838 w 5418582"/>
              <a:gd name="connsiteY552" fmla="*/ 242316 h 2028978"/>
              <a:gd name="connsiteX553" fmla="*/ 5171694 w 5418582"/>
              <a:gd name="connsiteY553" fmla="*/ 273406 h 2028978"/>
              <a:gd name="connsiteX554" fmla="*/ 5174437 w 5418582"/>
              <a:gd name="connsiteY554" fmla="*/ 329184 h 2028978"/>
              <a:gd name="connsiteX555" fmla="*/ 5174437 w 5418582"/>
              <a:gd name="connsiteY555" fmla="*/ 333756 h 2028978"/>
              <a:gd name="connsiteX556" fmla="*/ 5174437 w 5418582"/>
              <a:gd name="connsiteY556" fmla="*/ 340157 h 2028978"/>
              <a:gd name="connsiteX557" fmla="*/ 5168951 w 5418582"/>
              <a:gd name="connsiteY557" fmla="*/ 358445 h 2028978"/>
              <a:gd name="connsiteX558" fmla="*/ 5153406 w 5418582"/>
              <a:gd name="connsiteY558" fmla="*/ 342900 h 2028978"/>
              <a:gd name="connsiteX559" fmla="*/ 5122317 w 5418582"/>
              <a:gd name="connsiteY559" fmla="*/ 288951 h 2028978"/>
              <a:gd name="connsiteX560" fmla="*/ 5089398 w 5418582"/>
              <a:gd name="connsiteY560" fmla="*/ 267920 h 2028978"/>
              <a:gd name="connsiteX561" fmla="*/ 5057852 w 5418582"/>
              <a:gd name="connsiteY561" fmla="*/ 281178 h 2028978"/>
              <a:gd name="connsiteX562" fmla="*/ 5044592 w 5418582"/>
              <a:gd name="connsiteY562" fmla="*/ 312725 h 2028978"/>
              <a:gd name="connsiteX563" fmla="*/ 5098542 w 5418582"/>
              <a:gd name="connsiteY563" fmla="*/ 354788 h 2028978"/>
              <a:gd name="connsiteX564" fmla="*/ 5107686 w 5418582"/>
              <a:gd name="connsiteY564" fmla="*/ 356616 h 2028978"/>
              <a:gd name="connsiteX565" fmla="*/ 5153406 w 5418582"/>
              <a:gd name="connsiteY565" fmla="*/ 376733 h 2028978"/>
              <a:gd name="connsiteX566" fmla="*/ 5144262 w 5418582"/>
              <a:gd name="connsiteY566" fmla="*/ 382219 h 2028978"/>
              <a:gd name="connsiteX567" fmla="*/ 5094885 w 5418582"/>
              <a:gd name="connsiteY567" fmla="*/ 395021 h 2028978"/>
              <a:gd name="connsiteX568" fmla="*/ 5042764 w 5418582"/>
              <a:gd name="connsiteY568" fmla="*/ 437998 h 2028978"/>
              <a:gd name="connsiteX569" fmla="*/ 5054651 w 5418582"/>
              <a:gd name="connsiteY569" fmla="*/ 467716 h 2028978"/>
              <a:gd name="connsiteX570" fmla="*/ 5082083 w 5418582"/>
              <a:gd name="connsiteY570" fmla="*/ 481889 h 2028978"/>
              <a:gd name="connsiteX571" fmla="*/ 5105857 w 5418582"/>
              <a:gd name="connsiteY571" fmla="*/ 474574 h 2028978"/>
              <a:gd name="connsiteX572" fmla="*/ 5141519 w 5418582"/>
              <a:gd name="connsiteY572" fmla="*/ 422453 h 2028978"/>
              <a:gd name="connsiteX573" fmla="*/ 5168037 w 5418582"/>
              <a:gd name="connsiteY573" fmla="*/ 395935 h 2028978"/>
              <a:gd name="connsiteX574" fmla="*/ 5168037 w 5418582"/>
              <a:gd name="connsiteY574" fmla="*/ 400507 h 2028978"/>
              <a:gd name="connsiteX575" fmla="*/ 5171694 w 5418582"/>
              <a:gd name="connsiteY575" fmla="*/ 427939 h 2028978"/>
              <a:gd name="connsiteX576" fmla="*/ 5171694 w 5418582"/>
              <a:gd name="connsiteY576" fmla="*/ 442570 h 2028978"/>
              <a:gd name="connsiteX577" fmla="*/ 5170780 w 5418582"/>
              <a:gd name="connsiteY577" fmla="*/ 447142 h 2028978"/>
              <a:gd name="connsiteX578" fmla="*/ 5164379 w 5418582"/>
              <a:gd name="connsiteY578" fmla="*/ 475488 h 2028978"/>
              <a:gd name="connsiteX579" fmla="*/ 5162550 w 5418582"/>
              <a:gd name="connsiteY579" fmla="*/ 487376 h 2028978"/>
              <a:gd name="connsiteX580" fmla="*/ 5202784 w 5418582"/>
              <a:gd name="connsiteY580" fmla="*/ 523952 h 2028978"/>
              <a:gd name="connsiteX581" fmla="*/ 5246675 w 5418582"/>
              <a:gd name="connsiteY581" fmla="*/ 488290 h 2028978"/>
              <a:gd name="connsiteX582" fmla="*/ 5246675 w 5418582"/>
              <a:gd name="connsiteY582" fmla="*/ 480060 h 2028978"/>
              <a:gd name="connsiteX583" fmla="*/ 5244846 w 5418582"/>
              <a:gd name="connsiteY583" fmla="*/ 475488 h 2028978"/>
              <a:gd name="connsiteX584" fmla="*/ 5227473 w 5418582"/>
              <a:gd name="connsiteY584" fmla="*/ 449885 h 2028978"/>
              <a:gd name="connsiteX585" fmla="*/ 5211928 w 5418582"/>
              <a:gd name="connsiteY585" fmla="*/ 431597 h 2028978"/>
              <a:gd name="connsiteX586" fmla="*/ 5190896 w 5418582"/>
              <a:gd name="connsiteY586" fmla="*/ 390449 h 2028978"/>
              <a:gd name="connsiteX587" fmla="*/ 5194554 w 5418582"/>
              <a:gd name="connsiteY587" fmla="*/ 390449 h 2028978"/>
              <a:gd name="connsiteX588" fmla="*/ 5196383 w 5418582"/>
              <a:gd name="connsiteY588" fmla="*/ 391363 h 2028978"/>
              <a:gd name="connsiteX589" fmla="*/ 5202784 w 5418582"/>
              <a:gd name="connsiteY589" fmla="*/ 391363 h 2028978"/>
              <a:gd name="connsiteX590" fmla="*/ 5241189 w 5418582"/>
              <a:gd name="connsiteY590" fmla="*/ 407366 h 2028978"/>
              <a:gd name="connsiteX591" fmla="*/ 5286909 w 5418582"/>
              <a:gd name="connsiteY591" fmla="*/ 423368 h 2028978"/>
              <a:gd name="connsiteX592" fmla="*/ 5313884 w 5418582"/>
              <a:gd name="connsiteY592" fmla="*/ 411023 h 2028978"/>
              <a:gd name="connsiteX593" fmla="*/ 5325313 w 5418582"/>
              <a:gd name="connsiteY593" fmla="*/ 383134 h 2028978"/>
              <a:gd name="connsiteX594" fmla="*/ 5288737 w 5418582"/>
              <a:gd name="connsiteY594" fmla="*/ 341071 h 2028978"/>
              <a:gd name="connsiteX595" fmla="*/ 5282337 w 5418582"/>
              <a:gd name="connsiteY595" fmla="*/ 341071 h 2028978"/>
              <a:gd name="connsiteX596" fmla="*/ 5226558 w 5418582"/>
              <a:gd name="connsiteY596" fmla="*/ 362103 h 2028978"/>
              <a:gd name="connsiteX597" fmla="*/ 5190896 w 5418582"/>
              <a:gd name="connsiteY597" fmla="*/ 366675 h 2028978"/>
              <a:gd name="connsiteX598" fmla="*/ 5253990 w 5418582"/>
              <a:gd name="connsiteY598" fmla="*/ 285293 h 2028978"/>
              <a:gd name="connsiteX599" fmla="*/ 5253990 w 5418582"/>
              <a:gd name="connsiteY599" fmla="*/ 280721 h 2028978"/>
              <a:gd name="connsiteX600" fmla="*/ 5253990 w 5418582"/>
              <a:gd name="connsiteY600" fmla="*/ 276149 h 2028978"/>
              <a:gd name="connsiteX601" fmla="*/ 5241189 w 5418582"/>
              <a:gd name="connsiteY601" fmla="*/ 245059 h 2028978"/>
              <a:gd name="connsiteX602" fmla="*/ 5209185 w 5418582"/>
              <a:gd name="connsiteY602" fmla="*/ 232258 h 2028978"/>
              <a:gd name="connsiteX603" fmla="*/ 770535 w 5418582"/>
              <a:gd name="connsiteY603" fmla="*/ 232258 h 2028978"/>
              <a:gd name="connsiteX604" fmla="*/ 742188 w 5418582"/>
              <a:gd name="connsiteY604" fmla="*/ 242316 h 2028978"/>
              <a:gd name="connsiteX605" fmla="*/ 733044 w 5418582"/>
              <a:gd name="connsiteY605" fmla="*/ 273406 h 2028978"/>
              <a:gd name="connsiteX606" fmla="*/ 735787 w 5418582"/>
              <a:gd name="connsiteY606" fmla="*/ 329184 h 2028978"/>
              <a:gd name="connsiteX607" fmla="*/ 735787 w 5418582"/>
              <a:gd name="connsiteY607" fmla="*/ 333756 h 2028978"/>
              <a:gd name="connsiteX608" fmla="*/ 735787 w 5418582"/>
              <a:gd name="connsiteY608" fmla="*/ 340157 h 2028978"/>
              <a:gd name="connsiteX609" fmla="*/ 730301 w 5418582"/>
              <a:gd name="connsiteY609" fmla="*/ 358445 h 2028978"/>
              <a:gd name="connsiteX610" fmla="*/ 714757 w 5418582"/>
              <a:gd name="connsiteY610" fmla="*/ 342900 h 2028978"/>
              <a:gd name="connsiteX611" fmla="*/ 683667 w 5418582"/>
              <a:gd name="connsiteY611" fmla="*/ 288951 h 2028978"/>
              <a:gd name="connsiteX612" fmla="*/ 650749 w 5418582"/>
              <a:gd name="connsiteY612" fmla="*/ 267920 h 2028978"/>
              <a:gd name="connsiteX613" fmla="*/ 619202 w 5418582"/>
              <a:gd name="connsiteY613" fmla="*/ 281178 h 2028978"/>
              <a:gd name="connsiteX614" fmla="*/ 605943 w 5418582"/>
              <a:gd name="connsiteY614" fmla="*/ 312725 h 2028978"/>
              <a:gd name="connsiteX615" fmla="*/ 659892 w 5418582"/>
              <a:gd name="connsiteY615" fmla="*/ 354788 h 2028978"/>
              <a:gd name="connsiteX616" fmla="*/ 669036 w 5418582"/>
              <a:gd name="connsiteY616" fmla="*/ 356616 h 2028978"/>
              <a:gd name="connsiteX617" fmla="*/ 714757 w 5418582"/>
              <a:gd name="connsiteY617" fmla="*/ 376733 h 2028978"/>
              <a:gd name="connsiteX618" fmla="*/ 705612 w 5418582"/>
              <a:gd name="connsiteY618" fmla="*/ 382219 h 2028978"/>
              <a:gd name="connsiteX619" fmla="*/ 656235 w 5418582"/>
              <a:gd name="connsiteY619" fmla="*/ 395021 h 2028978"/>
              <a:gd name="connsiteX620" fmla="*/ 604114 w 5418582"/>
              <a:gd name="connsiteY620" fmla="*/ 437998 h 2028978"/>
              <a:gd name="connsiteX621" fmla="*/ 616001 w 5418582"/>
              <a:gd name="connsiteY621" fmla="*/ 467716 h 2028978"/>
              <a:gd name="connsiteX622" fmla="*/ 643433 w 5418582"/>
              <a:gd name="connsiteY622" fmla="*/ 481889 h 2028978"/>
              <a:gd name="connsiteX623" fmla="*/ 667207 w 5418582"/>
              <a:gd name="connsiteY623" fmla="*/ 474574 h 2028978"/>
              <a:gd name="connsiteX624" fmla="*/ 702869 w 5418582"/>
              <a:gd name="connsiteY624" fmla="*/ 422453 h 2028978"/>
              <a:gd name="connsiteX625" fmla="*/ 729387 w 5418582"/>
              <a:gd name="connsiteY625" fmla="*/ 395935 h 2028978"/>
              <a:gd name="connsiteX626" fmla="*/ 729387 w 5418582"/>
              <a:gd name="connsiteY626" fmla="*/ 400507 h 2028978"/>
              <a:gd name="connsiteX627" fmla="*/ 733044 w 5418582"/>
              <a:gd name="connsiteY627" fmla="*/ 427939 h 2028978"/>
              <a:gd name="connsiteX628" fmla="*/ 733044 w 5418582"/>
              <a:gd name="connsiteY628" fmla="*/ 442570 h 2028978"/>
              <a:gd name="connsiteX629" fmla="*/ 732130 w 5418582"/>
              <a:gd name="connsiteY629" fmla="*/ 447142 h 2028978"/>
              <a:gd name="connsiteX630" fmla="*/ 725729 w 5418582"/>
              <a:gd name="connsiteY630" fmla="*/ 475488 h 2028978"/>
              <a:gd name="connsiteX631" fmla="*/ 723900 w 5418582"/>
              <a:gd name="connsiteY631" fmla="*/ 487376 h 2028978"/>
              <a:gd name="connsiteX632" fmla="*/ 764134 w 5418582"/>
              <a:gd name="connsiteY632" fmla="*/ 523952 h 2028978"/>
              <a:gd name="connsiteX633" fmla="*/ 808025 w 5418582"/>
              <a:gd name="connsiteY633" fmla="*/ 488290 h 2028978"/>
              <a:gd name="connsiteX634" fmla="*/ 808025 w 5418582"/>
              <a:gd name="connsiteY634" fmla="*/ 480060 h 2028978"/>
              <a:gd name="connsiteX635" fmla="*/ 806196 w 5418582"/>
              <a:gd name="connsiteY635" fmla="*/ 475488 h 2028978"/>
              <a:gd name="connsiteX636" fmla="*/ 788823 w 5418582"/>
              <a:gd name="connsiteY636" fmla="*/ 449885 h 2028978"/>
              <a:gd name="connsiteX637" fmla="*/ 773278 w 5418582"/>
              <a:gd name="connsiteY637" fmla="*/ 431597 h 2028978"/>
              <a:gd name="connsiteX638" fmla="*/ 752247 w 5418582"/>
              <a:gd name="connsiteY638" fmla="*/ 390449 h 2028978"/>
              <a:gd name="connsiteX639" fmla="*/ 755905 w 5418582"/>
              <a:gd name="connsiteY639" fmla="*/ 390449 h 2028978"/>
              <a:gd name="connsiteX640" fmla="*/ 757733 w 5418582"/>
              <a:gd name="connsiteY640" fmla="*/ 391363 h 2028978"/>
              <a:gd name="connsiteX641" fmla="*/ 764134 w 5418582"/>
              <a:gd name="connsiteY641" fmla="*/ 391363 h 2028978"/>
              <a:gd name="connsiteX642" fmla="*/ 802539 w 5418582"/>
              <a:gd name="connsiteY642" fmla="*/ 407366 h 2028978"/>
              <a:gd name="connsiteX643" fmla="*/ 848259 w 5418582"/>
              <a:gd name="connsiteY643" fmla="*/ 423368 h 2028978"/>
              <a:gd name="connsiteX644" fmla="*/ 875234 w 5418582"/>
              <a:gd name="connsiteY644" fmla="*/ 411023 h 2028978"/>
              <a:gd name="connsiteX645" fmla="*/ 886663 w 5418582"/>
              <a:gd name="connsiteY645" fmla="*/ 383134 h 2028978"/>
              <a:gd name="connsiteX646" fmla="*/ 850087 w 5418582"/>
              <a:gd name="connsiteY646" fmla="*/ 341071 h 2028978"/>
              <a:gd name="connsiteX647" fmla="*/ 843687 w 5418582"/>
              <a:gd name="connsiteY647" fmla="*/ 341071 h 2028978"/>
              <a:gd name="connsiteX648" fmla="*/ 787908 w 5418582"/>
              <a:gd name="connsiteY648" fmla="*/ 362103 h 2028978"/>
              <a:gd name="connsiteX649" fmla="*/ 752247 w 5418582"/>
              <a:gd name="connsiteY649" fmla="*/ 366675 h 2028978"/>
              <a:gd name="connsiteX650" fmla="*/ 815340 w 5418582"/>
              <a:gd name="connsiteY650" fmla="*/ 285293 h 2028978"/>
              <a:gd name="connsiteX651" fmla="*/ 815340 w 5418582"/>
              <a:gd name="connsiteY651" fmla="*/ 280721 h 2028978"/>
              <a:gd name="connsiteX652" fmla="*/ 815340 w 5418582"/>
              <a:gd name="connsiteY652" fmla="*/ 276149 h 2028978"/>
              <a:gd name="connsiteX653" fmla="*/ 802539 w 5418582"/>
              <a:gd name="connsiteY653" fmla="*/ 245059 h 2028978"/>
              <a:gd name="connsiteX654" fmla="*/ 770535 w 5418582"/>
              <a:gd name="connsiteY654" fmla="*/ 232258 h 2028978"/>
              <a:gd name="connsiteX655" fmla="*/ 2896591 w 5418582"/>
              <a:gd name="connsiteY655" fmla="*/ 110643 h 2028978"/>
              <a:gd name="connsiteX656" fmla="*/ 2982544 w 5418582"/>
              <a:gd name="connsiteY656" fmla="*/ 110643 h 2028978"/>
              <a:gd name="connsiteX657" fmla="*/ 3022321 w 5418582"/>
              <a:gd name="connsiteY657" fmla="*/ 127102 h 2028978"/>
              <a:gd name="connsiteX658" fmla="*/ 3039237 w 5418582"/>
              <a:gd name="connsiteY658" fmla="*/ 166421 h 2028978"/>
              <a:gd name="connsiteX659" fmla="*/ 3039237 w 5418582"/>
              <a:gd name="connsiteY659" fmla="*/ 719633 h 2028978"/>
              <a:gd name="connsiteX660" fmla="*/ 3022321 w 5418582"/>
              <a:gd name="connsiteY660" fmla="*/ 759410 h 2028978"/>
              <a:gd name="connsiteX661" fmla="*/ 2982544 w 5418582"/>
              <a:gd name="connsiteY661" fmla="*/ 776326 h 2028978"/>
              <a:gd name="connsiteX662" fmla="*/ 2896591 w 5418582"/>
              <a:gd name="connsiteY662" fmla="*/ 776326 h 2028978"/>
              <a:gd name="connsiteX663" fmla="*/ 2856814 w 5418582"/>
              <a:gd name="connsiteY663" fmla="*/ 759410 h 2028978"/>
              <a:gd name="connsiteX664" fmla="*/ 2839898 w 5418582"/>
              <a:gd name="connsiteY664" fmla="*/ 719633 h 2028978"/>
              <a:gd name="connsiteX665" fmla="*/ 2839898 w 5418582"/>
              <a:gd name="connsiteY665" fmla="*/ 166421 h 2028978"/>
              <a:gd name="connsiteX666" fmla="*/ 2856814 w 5418582"/>
              <a:gd name="connsiteY666" fmla="*/ 127102 h 2028978"/>
              <a:gd name="connsiteX667" fmla="*/ 2896591 w 5418582"/>
              <a:gd name="connsiteY667" fmla="*/ 110643 h 2028978"/>
              <a:gd name="connsiteX668" fmla="*/ 1613840 w 5418582"/>
              <a:gd name="connsiteY668" fmla="*/ 109728 h 2028978"/>
              <a:gd name="connsiteX669" fmla="*/ 1647673 w 5418582"/>
              <a:gd name="connsiteY669" fmla="*/ 138989 h 2028978"/>
              <a:gd name="connsiteX670" fmla="*/ 1896390 w 5418582"/>
              <a:gd name="connsiteY670" fmla="*/ 701345 h 2028978"/>
              <a:gd name="connsiteX671" fmla="*/ 1903705 w 5418582"/>
              <a:gd name="connsiteY671" fmla="*/ 727863 h 2028978"/>
              <a:gd name="connsiteX672" fmla="*/ 1849755 w 5418582"/>
              <a:gd name="connsiteY672" fmla="*/ 773583 h 2028978"/>
              <a:gd name="connsiteX673" fmla="*/ 1764716 w 5418582"/>
              <a:gd name="connsiteY673" fmla="*/ 773583 h 2028978"/>
              <a:gd name="connsiteX674" fmla="*/ 1697965 w 5418582"/>
              <a:gd name="connsiteY674" fmla="*/ 753466 h 2028978"/>
              <a:gd name="connsiteX675" fmla="*/ 1656817 w 5418582"/>
              <a:gd name="connsiteY675" fmla="*/ 699516 h 2028978"/>
              <a:gd name="connsiteX676" fmla="*/ 1642187 w 5418582"/>
              <a:gd name="connsiteY676" fmla="*/ 622707 h 2028978"/>
              <a:gd name="connsiteX677" fmla="*/ 1608354 w 5418582"/>
              <a:gd name="connsiteY677" fmla="*/ 589788 h 2028978"/>
              <a:gd name="connsiteX678" fmla="*/ 1573606 w 5418582"/>
              <a:gd name="connsiteY678" fmla="*/ 621792 h 2028978"/>
              <a:gd name="connsiteX679" fmla="*/ 1557147 w 5418582"/>
              <a:gd name="connsiteY679" fmla="*/ 700431 h 2028978"/>
              <a:gd name="connsiteX680" fmla="*/ 1548918 w 5418582"/>
              <a:gd name="connsiteY680" fmla="*/ 715061 h 2028978"/>
              <a:gd name="connsiteX681" fmla="*/ 1482167 w 5418582"/>
              <a:gd name="connsiteY681" fmla="*/ 775412 h 2028978"/>
              <a:gd name="connsiteX682" fmla="*/ 1395298 w 5418582"/>
              <a:gd name="connsiteY682" fmla="*/ 775412 h 2028978"/>
              <a:gd name="connsiteX683" fmla="*/ 1371524 w 5418582"/>
              <a:gd name="connsiteY683" fmla="*/ 769925 h 2028978"/>
              <a:gd name="connsiteX684" fmla="*/ 1332205 w 5418582"/>
              <a:gd name="connsiteY684" fmla="*/ 724205 h 2028978"/>
              <a:gd name="connsiteX685" fmla="*/ 1322147 w 5418582"/>
              <a:gd name="connsiteY685" fmla="*/ 705917 h 2028978"/>
              <a:gd name="connsiteX686" fmla="*/ 1308430 w 5418582"/>
              <a:gd name="connsiteY686" fmla="*/ 628193 h 2028978"/>
              <a:gd name="connsiteX687" fmla="*/ 1273683 w 5418582"/>
              <a:gd name="connsiteY687" fmla="*/ 596189 h 2028978"/>
              <a:gd name="connsiteX688" fmla="*/ 1238936 w 5418582"/>
              <a:gd name="connsiteY688" fmla="*/ 627279 h 2028978"/>
              <a:gd name="connsiteX689" fmla="*/ 1222477 w 5418582"/>
              <a:gd name="connsiteY689" fmla="*/ 705917 h 2028978"/>
              <a:gd name="connsiteX690" fmla="*/ 1182243 w 5418582"/>
              <a:gd name="connsiteY690" fmla="*/ 758038 h 2028978"/>
              <a:gd name="connsiteX691" fmla="*/ 1118235 w 5418582"/>
              <a:gd name="connsiteY691" fmla="*/ 776326 h 2028978"/>
              <a:gd name="connsiteX692" fmla="*/ 1040511 w 5418582"/>
              <a:gd name="connsiteY692" fmla="*/ 776326 h 2028978"/>
              <a:gd name="connsiteX693" fmla="*/ 1000278 w 5418582"/>
              <a:gd name="connsiteY693" fmla="*/ 765353 h 2028978"/>
              <a:gd name="connsiteX694" fmla="*/ 981075 w 5418582"/>
              <a:gd name="connsiteY694" fmla="*/ 730606 h 2028978"/>
              <a:gd name="connsiteX695" fmla="*/ 987476 w 5418582"/>
              <a:gd name="connsiteY695" fmla="*/ 706832 h 2028978"/>
              <a:gd name="connsiteX696" fmla="*/ 1239851 w 5418582"/>
              <a:gd name="connsiteY696" fmla="*/ 145390 h 2028978"/>
              <a:gd name="connsiteX697" fmla="*/ 1273683 w 5418582"/>
              <a:gd name="connsiteY697" fmla="*/ 115215 h 2028978"/>
              <a:gd name="connsiteX698" fmla="*/ 1304773 w 5418582"/>
              <a:gd name="connsiteY698" fmla="*/ 146304 h 2028978"/>
              <a:gd name="connsiteX699" fmla="*/ 1441933 w 5418582"/>
              <a:gd name="connsiteY699" fmla="*/ 512064 h 2028978"/>
              <a:gd name="connsiteX700" fmla="*/ 1583665 w 5418582"/>
              <a:gd name="connsiteY700" fmla="*/ 138989 h 2028978"/>
              <a:gd name="connsiteX701" fmla="*/ 1613840 w 5418582"/>
              <a:gd name="connsiteY701" fmla="*/ 109728 h 2028978"/>
              <a:gd name="connsiteX702" fmla="*/ 2399462 w 5418582"/>
              <a:gd name="connsiteY702" fmla="*/ 107899 h 2028978"/>
              <a:gd name="connsiteX703" fmla="*/ 2527478 w 5418582"/>
              <a:gd name="connsiteY703" fmla="*/ 107899 h 2028978"/>
              <a:gd name="connsiteX704" fmla="*/ 2639949 w 5418582"/>
              <a:gd name="connsiteY704" fmla="*/ 121615 h 2028978"/>
              <a:gd name="connsiteX705" fmla="*/ 2799969 w 5418582"/>
              <a:gd name="connsiteY705" fmla="*/ 277064 h 2028978"/>
              <a:gd name="connsiteX706" fmla="*/ 2763393 w 5418582"/>
              <a:gd name="connsiteY706" fmla="*/ 373990 h 2028978"/>
              <a:gd name="connsiteX707" fmla="*/ 2750591 w 5418582"/>
              <a:gd name="connsiteY707" fmla="*/ 409651 h 2028978"/>
              <a:gd name="connsiteX708" fmla="*/ 2770708 w 5418582"/>
              <a:gd name="connsiteY708" fmla="*/ 451714 h 2028978"/>
              <a:gd name="connsiteX709" fmla="*/ 2825572 w 5418582"/>
              <a:gd name="connsiteY709" fmla="*/ 535839 h 2028978"/>
              <a:gd name="connsiteX710" fmla="*/ 2833802 w 5418582"/>
              <a:gd name="connsiteY710" fmla="*/ 582473 h 2028978"/>
              <a:gd name="connsiteX711" fmla="*/ 2770708 w 5418582"/>
              <a:gd name="connsiteY711" fmla="*/ 726948 h 2028978"/>
              <a:gd name="connsiteX712" fmla="*/ 2704872 w 5418582"/>
              <a:gd name="connsiteY712" fmla="*/ 763524 h 2028978"/>
              <a:gd name="connsiteX713" fmla="*/ 2666467 w 5418582"/>
              <a:gd name="connsiteY713" fmla="*/ 770840 h 2028978"/>
              <a:gd name="connsiteX714" fmla="*/ 2575941 w 5418582"/>
              <a:gd name="connsiteY714" fmla="*/ 773583 h 2028978"/>
              <a:gd name="connsiteX715" fmla="*/ 2399462 w 5418582"/>
              <a:gd name="connsiteY715" fmla="*/ 773583 h 2028978"/>
              <a:gd name="connsiteX716" fmla="*/ 2359686 w 5418582"/>
              <a:gd name="connsiteY716" fmla="*/ 757124 h 2028978"/>
              <a:gd name="connsiteX717" fmla="*/ 2342769 w 5418582"/>
              <a:gd name="connsiteY717" fmla="*/ 716890 h 2028978"/>
              <a:gd name="connsiteX718" fmla="*/ 2342769 w 5418582"/>
              <a:gd name="connsiteY718" fmla="*/ 164592 h 2028978"/>
              <a:gd name="connsiteX719" fmla="*/ 2359686 w 5418582"/>
              <a:gd name="connsiteY719" fmla="*/ 124359 h 2028978"/>
              <a:gd name="connsiteX720" fmla="*/ 2399462 w 5418582"/>
              <a:gd name="connsiteY720" fmla="*/ 107899 h 2028978"/>
              <a:gd name="connsiteX721" fmla="*/ 5195469 w 5418582"/>
              <a:gd name="connsiteY721" fmla="*/ 106985 h 2028978"/>
              <a:gd name="connsiteX722" fmla="*/ 5363718 w 5418582"/>
              <a:gd name="connsiteY722" fmla="*/ 167335 h 2028978"/>
              <a:gd name="connsiteX723" fmla="*/ 5418582 w 5418582"/>
              <a:gd name="connsiteY723" fmla="*/ 408737 h 2028978"/>
              <a:gd name="connsiteX724" fmla="*/ 5418582 w 5418582"/>
              <a:gd name="connsiteY724" fmla="*/ 717804 h 2028978"/>
              <a:gd name="connsiteX725" fmla="*/ 5403037 w 5418582"/>
              <a:gd name="connsiteY725" fmla="*/ 757581 h 2028978"/>
              <a:gd name="connsiteX726" fmla="*/ 5363718 w 5418582"/>
              <a:gd name="connsiteY726" fmla="*/ 773583 h 2028978"/>
              <a:gd name="connsiteX727" fmla="*/ 5280508 w 5418582"/>
              <a:gd name="connsiteY727" fmla="*/ 773583 h 2028978"/>
              <a:gd name="connsiteX728" fmla="*/ 5241189 w 5418582"/>
              <a:gd name="connsiteY728" fmla="*/ 757581 h 2028978"/>
              <a:gd name="connsiteX729" fmla="*/ 5225644 w 5418582"/>
              <a:gd name="connsiteY729" fmla="*/ 717804 h 2028978"/>
              <a:gd name="connsiteX730" fmla="*/ 5225644 w 5418582"/>
              <a:gd name="connsiteY730" fmla="*/ 673913 h 2028978"/>
              <a:gd name="connsiteX731" fmla="*/ 5213757 w 5418582"/>
              <a:gd name="connsiteY731" fmla="*/ 635508 h 2028978"/>
              <a:gd name="connsiteX732" fmla="*/ 5181753 w 5418582"/>
              <a:gd name="connsiteY732" fmla="*/ 618135 h 2028978"/>
              <a:gd name="connsiteX733" fmla="*/ 5151120 w 5418582"/>
              <a:gd name="connsiteY733" fmla="*/ 635966 h 2028978"/>
              <a:gd name="connsiteX734" fmla="*/ 5139690 w 5418582"/>
              <a:gd name="connsiteY734" fmla="*/ 673913 h 2028978"/>
              <a:gd name="connsiteX735" fmla="*/ 5139690 w 5418582"/>
              <a:gd name="connsiteY735" fmla="*/ 717804 h 2028978"/>
              <a:gd name="connsiteX736" fmla="*/ 5123688 w 5418582"/>
              <a:gd name="connsiteY736" fmla="*/ 757581 h 2028978"/>
              <a:gd name="connsiteX737" fmla="*/ 5083912 w 5418582"/>
              <a:gd name="connsiteY737" fmla="*/ 773583 h 2028978"/>
              <a:gd name="connsiteX738" fmla="*/ 5000702 w 5418582"/>
              <a:gd name="connsiteY738" fmla="*/ 773583 h 2028978"/>
              <a:gd name="connsiteX739" fmla="*/ 4961839 w 5418582"/>
              <a:gd name="connsiteY739" fmla="*/ 757581 h 2028978"/>
              <a:gd name="connsiteX740" fmla="*/ 4945837 w 5418582"/>
              <a:gd name="connsiteY740" fmla="*/ 717804 h 2028978"/>
              <a:gd name="connsiteX741" fmla="*/ 4945837 w 5418582"/>
              <a:gd name="connsiteY741" fmla="*/ 415138 h 2028978"/>
              <a:gd name="connsiteX742" fmla="*/ 4987900 w 5418582"/>
              <a:gd name="connsiteY742" fmla="*/ 206655 h 2028978"/>
              <a:gd name="connsiteX743" fmla="*/ 5195469 w 5418582"/>
              <a:gd name="connsiteY743" fmla="*/ 106985 h 2028978"/>
              <a:gd name="connsiteX744" fmla="*/ 756819 w 5418582"/>
              <a:gd name="connsiteY744" fmla="*/ 106985 h 2028978"/>
              <a:gd name="connsiteX745" fmla="*/ 925068 w 5418582"/>
              <a:gd name="connsiteY745" fmla="*/ 167335 h 2028978"/>
              <a:gd name="connsiteX746" fmla="*/ 979932 w 5418582"/>
              <a:gd name="connsiteY746" fmla="*/ 408737 h 2028978"/>
              <a:gd name="connsiteX747" fmla="*/ 979932 w 5418582"/>
              <a:gd name="connsiteY747" fmla="*/ 717804 h 2028978"/>
              <a:gd name="connsiteX748" fmla="*/ 964387 w 5418582"/>
              <a:gd name="connsiteY748" fmla="*/ 757581 h 2028978"/>
              <a:gd name="connsiteX749" fmla="*/ 925068 w 5418582"/>
              <a:gd name="connsiteY749" fmla="*/ 773583 h 2028978"/>
              <a:gd name="connsiteX750" fmla="*/ 841858 w 5418582"/>
              <a:gd name="connsiteY750" fmla="*/ 773583 h 2028978"/>
              <a:gd name="connsiteX751" fmla="*/ 802539 w 5418582"/>
              <a:gd name="connsiteY751" fmla="*/ 757581 h 2028978"/>
              <a:gd name="connsiteX752" fmla="*/ 786994 w 5418582"/>
              <a:gd name="connsiteY752" fmla="*/ 717804 h 2028978"/>
              <a:gd name="connsiteX753" fmla="*/ 786994 w 5418582"/>
              <a:gd name="connsiteY753" fmla="*/ 673913 h 2028978"/>
              <a:gd name="connsiteX754" fmla="*/ 775107 w 5418582"/>
              <a:gd name="connsiteY754" fmla="*/ 635508 h 2028978"/>
              <a:gd name="connsiteX755" fmla="*/ 743103 w 5418582"/>
              <a:gd name="connsiteY755" fmla="*/ 618135 h 2028978"/>
              <a:gd name="connsiteX756" fmla="*/ 712470 w 5418582"/>
              <a:gd name="connsiteY756" fmla="*/ 635966 h 2028978"/>
              <a:gd name="connsiteX757" fmla="*/ 701040 w 5418582"/>
              <a:gd name="connsiteY757" fmla="*/ 673913 h 2028978"/>
              <a:gd name="connsiteX758" fmla="*/ 701040 w 5418582"/>
              <a:gd name="connsiteY758" fmla="*/ 717804 h 2028978"/>
              <a:gd name="connsiteX759" fmla="*/ 685038 w 5418582"/>
              <a:gd name="connsiteY759" fmla="*/ 757581 h 2028978"/>
              <a:gd name="connsiteX760" fmla="*/ 645262 w 5418582"/>
              <a:gd name="connsiteY760" fmla="*/ 773583 h 2028978"/>
              <a:gd name="connsiteX761" fmla="*/ 562052 w 5418582"/>
              <a:gd name="connsiteY761" fmla="*/ 773583 h 2028978"/>
              <a:gd name="connsiteX762" fmla="*/ 523189 w 5418582"/>
              <a:gd name="connsiteY762" fmla="*/ 757581 h 2028978"/>
              <a:gd name="connsiteX763" fmla="*/ 507188 w 5418582"/>
              <a:gd name="connsiteY763" fmla="*/ 717804 h 2028978"/>
              <a:gd name="connsiteX764" fmla="*/ 507188 w 5418582"/>
              <a:gd name="connsiteY764" fmla="*/ 415138 h 2028978"/>
              <a:gd name="connsiteX765" fmla="*/ 549250 w 5418582"/>
              <a:gd name="connsiteY765" fmla="*/ 206655 h 2028978"/>
              <a:gd name="connsiteX766" fmla="*/ 756819 w 5418582"/>
              <a:gd name="connsiteY766" fmla="*/ 106985 h 2028978"/>
              <a:gd name="connsiteX767" fmla="*/ 56693 w 5418582"/>
              <a:gd name="connsiteY767" fmla="*/ 106985 h 2028978"/>
              <a:gd name="connsiteX768" fmla="*/ 446228 w 5418582"/>
              <a:gd name="connsiteY768" fmla="*/ 106985 h 2028978"/>
              <a:gd name="connsiteX769" fmla="*/ 486004 w 5418582"/>
              <a:gd name="connsiteY769" fmla="*/ 123444 h 2028978"/>
              <a:gd name="connsiteX770" fmla="*/ 502920 w 5418582"/>
              <a:gd name="connsiteY770" fmla="*/ 163678 h 2028978"/>
              <a:gd name="connsiteX771" fmla="*/ 502920 w 5418582"/>
              <a:gd name="connsiteY771" fmla="*/ 242316 h 2028978"/>
              <a:gd name="connsiteX772" fmla="*/ 486461 w 5418582"/>
              <a:gd name="connsiteY772" fmla="*/ 283464 h 2028978"/>
              <a:gd name="connsiteX773" fmla="*/ 446228 w 5418582"/>
              <a:gd name="connsiteY773" fmla="*/ 299923 h 2028978"/>
              <a:gd name="connsiteX774" fmla="*/ 407823 w 5418582"/>
              <a:gd name="connsiteY774" fmla="*/ 299923 h 2028978"/>
              <a:gd name="connsiteX775" fmla="*/ 367589 w 5418582"/>
              <a:gd name="connsiteY775" fmla="*/ 316383 h 2028978"/>
              <a:gd name="connsiteX776" fmla="*/ 351130 w 5418582"/>
              <a:gd name="connsiteY776" fmla="*/ 356616 h 2028978"/>
              <a:gd name="connsiteX777" fmla="*/ 351130 w 5418582"/>
              <a:gd name="connsiteY777" fmla="*/ 715976 h 2028978"/>
              <a:gd name="connsiteX778" fmla="*/ 335128 w 5418582"/>
              <a:gd name="connsiteY778" fmla="*/ 757124 h 2028978"/>
              <a:gd name="connsiteX779" fmla="*/ 294437 w 5418582"/>
              <a:gd name="connsiteY779" fmla="*/ 773583 h 2028978"/>
              <a:gd name="connsiteX780" fmla="*/ 209398 w 5418582"/>
              <a:gd name="connsiteY780" fmla="*/ 773583 h 2028978"/>
              <a:gd name="connsiteX781" fmla="*/ 168707 w 5418582"/>
              <a:gd name="connsiteY781" fmla="*/ 757124 h 2028978"/>
              <a:gd name="connsiteX782" fmla="*/ 152705 w 5418582"/>
              <a:gd name="connsiteY782" fmla="*/ 715976 h 2028978"/>
              <a:gd name="connsiteX783" fmla="*/ 152705 w 5418582"/>
              <a:gd name="connsiteY783" fmla="*/ 356616 h 2028978"/>
              <a:gd name="connsiteX784" fmla="*/ 135789 w 5418582"/>
              <a:gd name="connsiteY784" fmla="*/ 316383 h 2028978"/>
              <a:gd name="connsiteX785" fmla="*/ 96012 w 5418582"/>
              <a:gd name="connsiteY785" fmla="*/ 299923 h 2028978"/>
              <a:gd name="connsiteX786" fmla="*/ 56693 w 5418582"/>
              <a:gd name="connsiteY786" fmla="*/ 299923 h 2028978"/>
              <a:gd name="connsiteX787" fmla="*/ 16460 w 5418582"/>
              <a:gd name="connsiteY787" fmla="*/ 283464 h 2028978"/>
              <a:gd name="connsiteX788" fmla="*/ 0 w 5418582"/>
              <a:gd name="connsiteY788" fmla="*/ 242316 h 2028978"/>
              <a:gd name="connsiteX789" fmla="*/ 0 w 5418582"/>
              <a:gd name="connsiteY789" fmla="*/ 163678 h 2028978"/>
              <a:gd name="connsiteX790" fmla="*/ 16460 w 5418582"/>
              <a:gd name="connsiteY790" fmla="*/ 122987 h 2028978"/>
              <a:gd name="connsiteX791" fmla="*/ 56693 w 5418582"/>
              <a:gd name="connsiteY791" fmla="*/ 106985 h 2028978"/>
              <a:gd name="connsiteX792" fmla="*/ 3254274 w 5418582"/>
              <a:gd name="connsiteY792" fmla="*/ 105156 h 2028978"/>
              <a:gd name="connsiteX793" fmla="*/ 3426181 w 5418582"/>
              <a:gd name="connsiteY793" fmla="*/ 105156 h 2028978"/>
              <a:gd name="connsiteX794" fmla="*/ 3466415 w 5418582"/>
              <a:gd name="connsiteY794" fmla="*/ 122073 h 2028978"/>
              <a:gd name="connsiteX795" fmla="*/ 3478759 w 5418582"/>
              <a:gd name="connsiteY795" fmla="*/ 140475 h 2028978"/>
              <a:gd name="connsiteX796" fmla="*/ 3479839 w 5418582"/>
              <a:gd name="connsiteY796" fmla="*/ 146088 h 2028978"/>
              <a:gd name="connsiteX797" fmla="*/ 3480740 w 5418582"/>
              <a:gd name="connsiteY797" fmla="*/ 141161 h 2028978"/>
              <a:gd name="connsiteX798" fmla="*/ 3493084 w 5418582"/>
              <a:gd name="connsiteY798" fmla="*/ 122987 h 2028978"/>
              <a:gd name="connsiteX799" fmla="*/ 3533318 w 5418582"/>
              <a:gd name="connsiteY799" fmla="*/ 106985 h 2028978"/>
              <a:gd name="connsiteX800" fmla="*/ 3922852 w 5418582"/>
              <a:gd name="connsiteY800" fmla="*/ 106985 h 2028978"/>
              <a:gd name="connsiteX801" fmla="*/ 3962629 w 5418582"/>
              <a:gd name="connsiteY801" fmla="*/ 123444 h 2028978"/>
              <a:gd name="connsiteX802" fmla="*/ 3979545 w 5418582"/>
              <a:gd name="connsiteY802" fmla="*/ 163678 h 2028978"/>
              <a:gd name="connsiteX803" fmla="*/ 3979545 w 5418582"/>
              <a:gd name="connsiteY803" fmla="*/ 242316 h 2028978"/>
              <a:gd name="connsiteX804" fmla="*/ 3963086 w 5418582"/>
              <a:gd name="connsiteY804" fmla="*/ 283464 h 2028978"/>
              <a:gd name="connsiteX805" fmla="*/ 3922852 w 5418582"/>
              <a:gd name="connsiteY805" fmla="*/ 299923 h 2028978"/>
              <a:gd name="connsiteX806" fmla="*/ 3884448 w 5418582"/>
              <a:gd name="connsiteY806" fmla="*/ 299923 h 2028978"/>
              <a:gd name="connsiteX807" fmla="*/ 3844214 w 5418582"/>
              <a:gd name="connsiteY807" fmla="*/ 316383 h 2028978"/>
              <a:gd name="connsiteX808" fmla="*/ 3827755 w 5418582"/>
              <a:gd name="connsiteY808" fmla="*/ 356616 h 2028978"/>
              <a:gd name="connsiteX809" fmla="*/ 3827755 w 5418582"/>
              <a:gd name="connsiteY809" fmla="*/ 715976 h 2028978"/>
              <a:gd name="connsiteX810" fmla="*/ 3811753 w 5418582"/>
              <a:gd name="connsiteY810" fmla="*/ 757124 h 2028978"/>
              <a:gd name="connsiteX811" fmla="*/ 3771062 w 5418582"/>
              <a:gd name="connsiteY811" fmla="*/ 773583 h 2028978"/>
              <a:gd name="connsiteX812" fmla="*/ 3686023 w 5418582"/>
              <a:gd name="connsiteY812" fmla="*/ 773583 h 2028978"/>
              <a:gd name="connsiteX813" fmla="*/ 3645332 w 5418582"/>
              <a:gd name="connsiteY813" fmla="*/ 757124 h 2028978"/>
              <a:gd name="connsiteX814" fmla="*/ 3629330 w 5418582"/>
              <a:gd name="connsiteY814" fmla="*/ 715976 h 2028978"/>
              <a:gd name="connsiteX815" fmla="*/ 3629330 w 5418582"/>
              <a:gd name="connsiteY815" fmla="*/ 356616 h 2028978"/>
              <a:gd name="connsiteX816" fmla="*/ 3612414 w 5418582"/>
              <a:gd name="connsiteY816" fmla="*/ 316383 h 2028978"/>
              <a:gd name="connsiteX817" fmla="*/ 3572637 w 5418582"/>
              <a:gd name="connsiteY817" fmla="*/ 299923 h 2028978"/>
              <a:gd name="connsiteX818" fmla="*/ 3533318 w 5418582"/>
              <a:gd name="connsiteY818" fmla="*/ 299923 h 2028978"/>
              <a:gd name="connsiteX819" fmla="*/ 3493084 w 5418582"/>
              <a:gd name="connsiteY819" fmla="*/ 283464 h 2028978"/>
              <a:gd name="connsiteX820" fmla="*/ 3480740 w 5418582"/>
              <a:gd name="connsiteY820" fmla="*/ 264948 h 2028978"/>
              <a:gd name="connsiteX821" fmla="*/ 3479479 w 5418582"/>
              <a:gd name="connsiteY821" fmla="*/ 258012 h 2028978"/>
              <a:gd name="connsiteX822" fmla="*/ 3478645 w 5418582"/>
              <a:gd name="connsiteY822" fmla="*/ 262319 h 2028978"/>
              <a:gd name="connsiteX823" fmla="*/ 3465957 w 5418582"/>
              <a:gd name="connsiteY823" fmla="*/ 278435 h 2028978"/>
              <a:gd name="connsiteX824" fmla="*/ 3423438 w 5418582"/>
              <a:gd name="connsiteY824" fmla="*/ 291694 h 2028978"/>
              <a:gd name="connsiteX825" fmla="*/ 3412465 w 5418582"/>
              <a:gd name="connsiteY825" fmla="*/ 291694 h 2028978"/>
              <a:gd name="connsiteX826" fmla="*/ 3331083 w 5418582"/>
              <a:gd name="connsiteY826" fmla="*/ 291465 h 2028978"/>
              <a:gd name="connsiteX827" fmla="*/ 3320703 w 5418582"/>
              <a:gd name="connsiteY827" fmla="*/ 291216 h 2028978"/>
              <a:gd name="connsiteX828" fmla="*/ 3277819 w 5418582"/>
              <a:gd name="connsiteY828" fmla="*/ 294437 h 2028978"/>
              <a:gd name="connsiteX829" fmla="*/ 3257931 w 5418582"/>
              <a:gd name="connsiteY829" fmla="*/ 301752 h 2028978"/>
              <a:gd name="connsiteX830" fmla="*/ 3248787 w 5418582"/>
              <a:gd name="connsiteY830" fmla="*/ 331013 h 2028978"/>
              <a:gd name="connsiteX831" fmla="*/ 3267075 w 5418582"/>
              <a:gd name="connsiteY831" fmla="*/ 359359 h 2028978"/>
              <a:gd name="connsiteX832" fmla="*/ 3303651 w 5418582"/>
              <a:gd name="connsiteY832" fmla="*/ 363931 h 2028978"/>
              <a:gd name="connsiteX833" fmla="*/ 3413379 w 5418582"/>
              <a:gd name="connsiteY833" fmla="*/ 363931 h 2028978"/>
              <a:gd name="connsiteX834" fmla="*/ 3453613 w 5418582"/>
              <a:gd name="connsiteY834" fmla="*/ 380391 h 2028978"/>
              <a:gd name="connsiteX835" fmla="*/ 3470072 w 5418582"/>
              <a:gd name="connsiteY835" fmla="*/ 420624 h 2028978"/>
              <a:gd name="connsiteX836" fmla="*/ 3470072 w 5418582"/>
              <a:gd name="connsiteY836" fmla="*/ 456286 h 2028978"/>
              <a:gd name="connsiteX837" fmla="*/ 3453613 w 5418582"/>
              <a:gd name="connsiteY837" fmla="*/ 496062 h 2028978"/>
              <a:gd name="connsiteX838" fmla="*/ 3413379 w 5418582"/>
              <a:gd name="connsiteY838" fmla="*/ 512979 h 2028978"/>
              <a:gd name="connsiteX839" fmla="*/ 3398749 w 5418582"/>
              <a:gd name="connsiteY839" fmla="*/ 512979 h 2028978"/>
              <a:gd name="connsiteX840" fmla="*/ 3254274 w 5418582"/>
              <a:gd name="connsiteY840" fmla="*/ 514808 h 2028978"/>
              <a:gd name="connsiteX841" fmla="*/ 3246958 w 5418582"/>
              <a:gd name="connsiteY841" fmla="*/ 521208 h 2028978"/>
              <a:gd name="connsiteX842" fmla="*/ 3235986 w 5418582"/>
              <a:gd name="connsiteY842" fmla="*/ 547726 h 2028978"/>
              <a:gd name="connsiteX843" fmla="*/ 3257931 w 5418582"/>
              <a:gd name="connsiteY843" fmla="*/ 579730 h 2028978"/>
              <a:gd name="connsiteX844" fmla="*/ 3292678 w 5418582"/>
              <a:gd name="connsiteY844" fmla="*/ 581559 h 2028978"/>
              <a:gd name="connsiteX845" fmla="*/ 3426181 w 5418582"/>
              <a:gd name="connsiteY845" fmla="*/ 581559 h 2028978"/>
              <a:gd name="connsiteX846" fmla="*/ 3466415 w 5418582"/>
              <a:gd name="connsiteY846" fmla="*/ 598018 h 2028978"/>
              <a:gd name="connsiteX847" fmla="*/ 3482874 w 5418582"/>
              <a:gd name="connsiteY847" fmla="*/ 638252 h 2028978"/>
              <a:gd name="connsiteX848" fmla="*/ 3482874 w 5418582"/>
              <a:gd name="connsiteY848" fmla="*/ 715061 h 2028978"/>
              <a:gd name="connsiteX849" fmla="*/ 3466415 w 5418582"/>
              <a:gd name="connsiteY849" fmla="*/ 754838 h 2028978"/>
              <a:gd name="connsiteX850" fmla="*/ 3426181 w 5418582"/>
              <a:gd name="connsiteY850" fmla="*/ 771754 h 2028978"/>
              <a:gd name="connsiteX851" fmla="*/ 3385947 w 5418582"/>
              <a:gd name="connsiteY851" fmla="*/ 771754 h 2028978"/>
              <a:gd name="connsiteX852" fmla="*/ 3214040 w 5418582"/>
              <a:gd name="connsiteY852" fmla="*/ 763524 h 2028978"/>
              <a:gd name="connsiteX853" fmla="*/ 3102483 w 5418582"/>
              <a:gd name="connsiteY853" fmla="*/ 718719 h 2028978"/>
              <a:gd name="connsiteX854" fmla="*/ 3043962 w 5418582"/>
              <a:gd name="connsiteY854" fmla="*/ 567843 h 2028978"/>
              <a:gd name="connsiteX855" fmla="*/ 3043962 w 5418582"/>
              <a:gd name="connsiteY855" fmla="*/ 363931 h 2028978"/>
              <a:gd name="connsiteX856" fmla="*/ 3097911 w 5418582"/>
              <a:gd name="connsiteY856" fmla="*/ 159106 h 2028978"/>
              <a:gd name="connsiteX857" fmla="*/ 3254274 w 5418582"/>
              <a:gd name="connsiteY857" fmla="*/ 105156 h 2028978"/>
              <a:gd name="connsiteX858" fmla="*/ 4448480 w 5418582"/>
              <a:gd name="connsiteY858" fmla="*/ 104242 h 2028978"/>
              <a:gd name="connsiteX859" fmla="*/ 4564609 w 5418582"/>
              <a:gd name="connsiteY859" fmla="*/ 104242 h 2028978"/>
              <a:gd name="connsiteX860" fmla="*/ 4610329 w 5418582"/>
              <a:gd name="connsiteY860" fmla="*/ 119787 h 2028978"/>
              <a:gd name="connsiteX861" fmla="*/ 4635932 w 5418582"/>
              <a:gd name="connsiteY861" fmla="*/ 158191 h 2028978"/>
              <a:gd name="connsiteX862" fmla="*/ 4665193 w 5418582"/>
              <a:gd name="connsiteY862" fmla="*/ 381305 h 2028978"/>
              <a:gd name="connsiteX863" fmla="*/ 4681652 w 5418582"/>
              <a:gd name="connsiteY863" fmla="*/ 404165 h 2028978"/>
              <a:gd name="connsiteX864" fmla="*/ 4698111 w 5418582"/>
              <a:gd name="connsiteY864" fmla="*/ 382219 h 2028978"/>
              <a:gd name="connsiteX865" fmla="*/ 4730115 w 5418582"/>
              <a:gd name="connsiteY865" fmla="*/ 157277 h 2028978"/>
              <a:gd name="connsiteX866" fmla="*/ 4756176 w 5418582"/>
              <a:gd name="connsiteY866" fmla="*/ 119787 h 2028978"/>
              <a:gd name="connsiteX867" fmla="*/ 4803267 w 5418582"/>
              <a:gd name="connsiteY867" fmla="*/ 104242 h 2028978"/>
              <a:gd name="connsiteX868" fmla="*/ 4910252 w 5418582"/>
              <a:gd name="connsiteY868" fmla="*/ 104242 h 2028978"/>
              <a:gd name="connsiteX869" fmla="*/ 4948656 w 5418582"/>
              <a:gd name="connsiteY869" fmla="*/ 138075 h 2028978"/>
              <a:gd name="connsiteX870" fmla="*/ 4944085 w 5418582"/>
              <a:gd name="connsiteY870" fmla="*/ 157277 h 2028978"/>
              <a:gd name="connsiteX871" fmla="*/ 4699940 w 5418582"/>
              <a:gd name="connsiteY871" fmla="*/ 749808 h 2028978"/>
              <a:gd name="connsiteX872" fmla="*/ 4677994 w 5418582"/>
              <a:gd name="connsiteY872" fmla="*/ 770840 h 2028978"/>
              <a:gd name="connsiteX873" fmla="*/ 4656963 w 5418582"/>
              <a:gd name="connsiteY873" fmla="*/ 749808 h 2028978"/>
              <a:gd name="connsiteX874" fmla="*/ 4414647 w 5418582"/>
              <a:gd name="connsiteY874" fmla="*/ 157277 h 2028978"/>
              <a:gd name="connsiteX875" fmla="*/ 4410075 w 5418582"/>
              <a:gd name="connsiteY875" fmla="*/ 138989 h 2028978"/>
              <a:gd name="connsiteX876" fmla="*/ 4448480 w 5418582"/>
              <a:gd name="connsiteY876" fmla="*/ 104242 h 2028978"/>
              <a:gd name="connsiteX877" fmla="*/ 5127803 w 5418582"/>
              <a:gd name="connsiteY877" fmla="*/ 17374 h 2028978"/>
              <a:gd name="connsiteX878" fmla="*/ 5259476 w 5418582"/>
              <a:gd name="connsiteY878" fmla="*/ 17374 h 2028978"/>
              <a:gd name="connsiteX879" fmla="*/ 5279593 w 5418582"/>
              <a:gd name="connsiteY879" fmla="*/ 34990 h 2028978"/>
              <a:gd name="connsiteX880" fmla="*/ 5279593 w 5418582"/>
              <a:gd name="connsiteY880" fmla="*/ 42406 h 2028978"/>
              <a:gd name="connsiteX881" fmla="*/ 5278679 w 5418582"/>
              <a:gd name="connsiteY881" fmla="*/ 44263 h 2028978"/>
              <a:gd name="connsiteX882" fmla="*/ 5272278 w 5418582"/>
              <a:gd name="connsiteY882" fmla="*/ 63722 h 2028978"/>
              <a:gd name="connsiteX883" fmla="*/ 5243931 w 5418582"/>
              <a:gd name="connsiteY883" fmla="*/ 84125 h 2028978"/>
              <a:gd name="connsiteX884" fmla="*/ 5107686 w 5418582"/>
              <a:gd name="connsiteY884" fmla="*/ 84125 h 2028978"/>
              <a:gd name="connsiteX885" fmla="*/ 5086655 w 5418582"/>
              <a:gd name="connsiteY885" fmla="*/ 65580 h 2028978"/>
              <a:gd name="connsiteX886" fmla="*/ 5086655 w 5418582"/>
              <a:gd name="connsiteY886" fmla="*/ 62808 h 2028978"/>
              <a:gd name="connsiteX887" fmla="*/ 5087570 w 5418582"/>
              <a:gd name="connsiteY887" fmla="*/ 60022 h 2028978"/>
              <a:gd name="connsiteX888" fmla="*/ 5093056 w 5418582"/>
              <a:gd name="connsiteY888" fmla="*/ 37776 h 2028978"/>
              <a:gd name="connsiteX889" fmla="*/ 5105857 w 5418582"/>
              <a:gd name="connsiteY889" fmla="*/ 19231 h 2028978"/>
              <a:gd name="connsiteX890" fmla="*/ 5127803 w 5418582"/>
              <a:gd name="connsiteY890" fmla="*/ 17374 h 2028978"/>
              <a:gd name="connsiteX891" fmla="*/ 3241472 w 5418582"/>
              <a:gd name="connsiteY891" fmla="*/ 0 h 2028978"/>
              <a:gd name="connsiteX892" fmla="*/ 3331083 w 5418582"/>
              <a:gd name="connsiteY892" fmla="*/ 0 h 2028978"/>
              <a:gd name="connsiteX893" fmla="*/ 3358515 w 5418582"/>
              <a:gd name="connsiteY893" fmla="*/ 10973 h 2028978"/>
              <a:gd name="connsiteX894" fmla="*/ 3404235 w 5418582"/>
              <a:gd name="connsiteY894" fmla="*/ 60351 h 2028978"/>
              <a:gd name="connsiteX895" fmla="*/ 3403778 w 5418582"/>
              <a:gd name="connsiteY895" fmla="*/ 83668 h 2028978"/>
              <a:gd name="connsiteX896" fmla="*/ 3376803 w 5418582"/>
              <a:gd name="connsiteY896" fmla="*/ 95098 h 2028978"/>
              <a:gd name="connsiteX897" fmla="*/ 3195752 w 5418582"/>
              <a:gd name="connsiteY897" fmla="*/ 95098 h 2028978"/>
              <a:gd name="connsiteX898" fmla="*/ 3180207 w 5418582"/>
              <a:gd name="connsiteY898" fmla="*/ 91897 h 2028978"/>
              <a:gd name="connsiteX899" fmla="*/ 3170149 w 5418582"/>
              <a:gd name="connsiteY899" fmla="*/ 83668 h 2028978"/>
              <a:gd name="connsiteX900" fmla="*/ 3166034 w 5418582"/>
              <a:gd name="connsiteY900" fmla="*/ 72238 h 2028978"/>
              <a:gd name="connsiteX901" fmla="*/ 3169234 w 5418582"/>
              <a:gd name="connsiteY901" fmla="*/ 60351 h 2028978"/>
              <a:gd name="connsiteX902" fmla="*/ 3214954 w 5418582"/>
              <a:gd name="connsiteY902" fmla="*/ 10973 h 2028978"/>
              <a:gd name="connsiteX903" fmla="*/ 3241472 w 5418582"/>
              <a:gd name="connsiteY903" fmla="*/ 0 h 20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</a:cxnLst>
            <a:rect l="l" t="t" r="r" b="b"/>
            <a:pathLst>
              <a:path w="5418582" h="2028978" fill="none" extrusionOk="0">
                <a:moveTo>
                  <a:pt x="4667403" y="1895475"/>
                </a:moveTo>
                <a:cubicBezTo>
                  <a:pt x="4689680" y="1894175"/>
                  <a:pt x="4699767" y="1899675"/>
                  <a:pt x="4714494" y="1914999"/>
                </a:cubicBezTo>
                <a:cubicBezTo>
                  <a:pt x="4727154" y="1929646"/>
                  <a:pt x="4733106" y="1943460"/>
                  <a:pt x="4734154" y="1961769"/>
                </a:cubicBezTo>
                <a:cubicBezTo>
                  <a:pt x="4734211" y="1979365"/>
                  <a:pt x="4727352" y="1998587"/>
                  <a:pt x="4714494" y="2009454"/>
                </a:cubicBezTo>
                <a:cubicBezTo>
                  <a:pt x="4701200" y="2021807"/>
                  <a:pt x="4683869" y="2029649"/>
                  <a:pt x="4667403" y="2028978"/>
                </a:cubicBezTo>
                <a:cubicBezTo>
                  <a:pt x="4650576" y="2028378"/>
                  <a:pt x="4636478" y="2024380"/>
                  <a:pt x="4619854" y="2009454"/>
                </a:cubicBezTo>
                <a:cubicBezTo>
                  <a:pt x="4606830" y="1996006"/>
                  <a:pt x="4602059" y="1980811"/>
                  <a:pt x="4600652" y="1961769"/>
                </a:cubicBezTo>
                <a:cubicBezTo>
                  <a:pt x="4597336" y="1944746"/>
                  <a:pt x="4609530" y="1927133"/>
                  <a:pt x="4619854" y="1914999"/>
                </a:cubicBezTo>
                <a:cubicBezTo>
                  <a:pt x="4631859" y="1898859"/>
                  <a:pt x="4648797" y="1894826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918" y="1891838"/>
                  <a:pt x="2905005" y="1900585"/>
                  <a:pt x="2914269" y="1914999"/>
                </a:cubicBezTo>
                <a:cubicBezTo>
                  <a:pt x="2926796" y="1928058"/>
                  <a:pt x="2932894" y="1946278"/>
                  <a:pt x="2933929" y="1961769"/>
                </a:cubicBezTo>
                <a:cubicBezTo>
                  <a:pt x="2930868" y="1979256"/>
                  <a:pt x="2930700" y="1996429"/>
                  <a:pt x="2914269" y="2009454"/>
                </a:cubicBezTo>
                <a:cubicBezTo>
                  <a:pt x="2900629" y="2018466"/>
                  <a:pt x="2883926" y="2030346"/>
                  <a:pt x="2867178" y="2028978"/>
                </a:cubicBezTo>
                <a:cubicBezTo>
                  <a:pt x="2846121" y="2029530"/>
                  <a:pt x="2832175" y="2018949"/>
                  <a:pt x="2819629" y="2009454"/>
                </a:cubicBezTo>
                <a:cubicBezTo>
                  <a:pt x="2809518" y="1993250"/>
                  <a:pt x="2800556" y="1979997"/>
                  <a:pt x="2800426" y="1961769"/>
                </a:cubicBezTo>
                <a:cubicBezTo>
                  <a:pt x="2798838" y="1944747"/>
                  <a:pt x="2808821" y="1928451"/>
                  <a:pt x="2819629" y="1914999"/>
                </a:cubicBezTo>
                <a:cubicBezTo>
                  <a:pt x="2833014" y="1901691"/>
                  <a:pt x="2848786" y="1896807"/>
                  <a:pt x="2867178" y="1895475"/>
                </a:cubicBezTo>
                <a:close/>
                <a:moveTo>
                  <a:pt x="752628" y="1895475"/>
                </a:moveTo>
                <a:cubicBezTo>
                  <a:pt x="767476" y="1895273"/>
                  <a:pt x="787360" y="1898078"/>
                  <a:pt x="799719" y="1914999"/>
                </a:cubicBezTo>
                <a:cubicBezTo>
                  <a:pt x="811007" y="1926744"/>
                  <a:pt x="820058" y="1945873"/>
                  <a:pt x="819379" y="1961769"/>
                </a:cubicBezTo>
                <a:cubicBezTo>
                  <a:pt x="819763" y="1980339"/>
                  <a:pt x="815833" y="1994866"/>
                  <a:pt x="799719" y="2009454"/>
                </a:cubicBezTo>
                <a:cubicBezTo>
                  <a:pt x="786287" y="2021097"/>
                  <a:pt x="770105" y="2029433"/>
                  <a:pt x="752628" y="2028978"/>
                </a:cubicBezTo>
                <a:cubicBezTo>
                  <a:pt x="735496" y="2027609"/>
                  <a:pt x="719557" y="2023791"/>
                  <a:pt x="705079" y="2009454"/>
                </a:cubicBezTo>
                <a:cubicBezTo>
                  <a:pt x="691574" y="1998962"/>
                  <a:pt x="683689" y="1981126"/>
                  <a:pt x="685877" y="1961769"/>
                </a:cubicBezTo>
                <a:cubicBezTo>
                  <a:pt x="685148" y="1944033"/>
                  <a:pt x="691525" y="1929568"/>
                  <a:pt x="705079" y="1914999"/>
                </a:cubicBezTo>
                <a:cubicBezTo>
                  <a:pt x="717827" y="1903059"/>
                  <a:pt x="736952" y="1894559"/>
                  <a:pt x="752628" y="1895475"/>
                </a:cubicBezTo>
                <a:close/>
                <a:moveTo>
                  <a:pt x="2325167" y="1414501"/>
                </a:moveTo>
                <a:cubicBezTo>
                  <a:pt x="2335737" y="1415120"/>
                  <a:pt x="2345189" y="1417111"/>
                  <a:pt x="2350770" y="1424559"/>
                </a:cubicBezTo>
                <a:cubicBezTo>
                  <a:pt x="2357935" y="1429943"/>
                  <a:pt x="2360975" y="1440189"/>
                  <a:pt x="2360829" y="1450163"/>
                </a:cubicBezTo>
                <a:cubicBezTo>
                  <a:pt x="2361680" y="1451360"/>
                  <a:pt x="2361273" y="1452539"/>
                  <a:pt x="2360829" y="1453820"/>
                </a:cubicBezTo>
                <a:cubicBezTo>
                  <a:pt x="2360045" y="1455232"/>
                  <a:pt x="2359811" y="1456280"/>
                  <a:pt x="2359914" y="1457478"/>
                </a:cubicBezTo>
                <a:cubicBezTo>
                  <a:pt x="2356074" y="1462759"/>
                  <a:pt x="2345757" y="1472207"/>
                  <a:pt x="2333397" y="1490396"/>
                </a:cubicBezTo>
                <a:cubicBezTo>
                  <a:pt x="2321342" y="1502974"/>
                  <a:pt x="2315714" y="1512125"/>
                  <a:pt x="2309622" y="1523315"/>
                </a:cubicBezTo>
                <a:cubicBezTo>
                  <a:pt x="2323131" y="1522341"/>
                  <a:pt x="2332796" y="1520863"/>
                  <a:pt x="2337969" y="1518743"/>
                </a:cubicBezTo>
                <a:cubicBezTo>
                  <a:pt x="2357048" y="1510154"/>
                  <a:pt x="2374261" y="1505293"/>
                  <a:pt x="2383689" y="1502283"/>
                </a:cubicBezTo>
                <a:cubicBezTo>
                  <a:pt x="2386369" y="1502260"/>
                  <a:pt x="2388035" y="1502134"/>
                  <a:pt x="2389175" y="1502283"/>
                </a:cubicBezTo>
                <a:cubicBezTo>
                  <a:pt x="2411381" y="1501710"/>
                  <a:pt x="2421839" y="1515578"/>
                  <a:pt x="2418436" y="1536116"/>
                </a:cubicBezTo>
                <a:cubicBezTo>
                  <a:pt x="2418747" y="1544339"/>
                  <a:pt x="2414722" y="1551949"/>
                  <a:pt x="2409749" y="1559433"/>
                </a:cubicBezTo>
                <a:cubicBezTo>
                  <a:pt x="2403615" y="1568133"/>
                  <a:pt x="2398258" y="1569534"/>
                  <a:pt x="2388260" y="1569949"/>
                </a:cubicBezTo>
                <a:cubicBezTo>
                  <a:pt x="2360578" y="1561997"/>
                  <a:pt x="2338510" y="1554034"/>
                  <a:pt x="2322424" y="1544346"/>
                </a:cubicBezTo>
                <a:cubicBezTo>
                  <a:pt x="2320944" y="1544234"/>
                  <a:pt x="2320445" y="1544264"/>
                  <a:pt x="2318766" y="1544346"/>
                </a:cubicBezTo>
                <a:cubicBezTo>
                  <a:pt x="2317842" y="1543967"/>
                  <a:pt x="2316404" y="1543679"/>
                  <a:pt x="2314194" y="1543431"/>
                </a:cubicBezTo>
                <a:cubicBezTo>
                  <a:pt x="2312550" y="1543519"/>
                  <a:pt x="2311489" y="1543554"/>
                  <a:pt x="2309622" y="1543431"/>
                </a:cubicBezTo>
                <a:cubicBezTo>
                  <a:pt x="2315169" y="1556419"/>
                  <a:pt x="2319197" y="1567323"/>
                  <a:pt x="2326996" y="1575435"/>
                </a:cubicBezTo>
                <a:cubicBezTo>
                  <a:pt x="2330340" y="1578645"/>
                  <a:pt x="2334455" y="1583534"/>
                  <a:pt x="2339797" y="1590980"/>
                </a:cubicBezTo>
                <a:cubicBezTo>
                  <a:pt x="2347664" y="1601480"/>
                  <a:pt x="2353744" y="1608002"/>
                  <a:pt x="2354428" y="1611097"/>
                </a:cubicBezTo>
                <a:cubicBezTo>
                  <a:pt x="2354906" y="1612345"/>
                  <a:pt x="2355441" y="1613672"/>
                  <a:pt x="2355342" y="1615669"/>
                </a:cubicBezTo>
                <a:cubicBezTo>
                  <a:pt x="2355351" y="1616863"/>
                  <a:pt x="2355271" y="1619975"/>
                  <a:pt x="2355342" y="1621155"/>
                </a:cubicBezTo>
                <a:cubicBezTo>
                  <a:pt x="2352001" y="1634079"/>
                  <a:pt x="2348056" y="1643082"/>
                  <a:pt x="2343455" y="1646301"/>
                </a:cubicBezTo>
                <a:cubicBezTo>
                  <a:pt x="2341051" y="1651135"/>
                  <a:pt x="2330663" y="1653599"/>
                  <a:pt x="2318766" y="1652245"/>
                </a:cubicBezTo>
                <a:cubicBezTo>
                  <a:pt x="2297202" y="1652000"/>
                  <a:pt x="2282301" y="1642665"/>
                  <a:pt x="2285848" y="1622070"/>
                </a:cubicBezTo>
                <a:cubicBezTo>
                  <a:pt x="2286685" y="1618198"/>
                  <a:pt x="2287102" y="1614349"/>
                  <a:pt x="2287677" y="1612011"/>
                </a:cubicBezTo>
                <a:cubicBezTo>
                  <a:pt x="2290222" y="1604721"/>
                  <a:pt x="2290458" y="1600017"/>
                  <a:pt x="2292248" y="1588237"/>
                </a:cubicBezTo>
                <a:cubicBezTo>
                  <a:pt x="2292277" y="1587584"/>
                  <a:pt x="2292469" y="1586648"/>
                  <a:pt x="2293163" y="1585494"/>
                </a:cubicBezTo>
                <a:cubicBezTo>
                  <a:pt x="2293117" y="1580068"/>
                  <a:pt x="2293418" y="1575713"/>
                  <a:pt x="2293163" y="1572692"/>
                </a:cubicBezTo>
                <a:cubicBezTo>
                  <a:pt x="2292398" y="1565803"/>
                  <a:pt x="2292081" y="1560148"/>
                  <a:pt x="2291334" y="1550747"/>
                </a:cubicBezTo>
                <a:cubicBezTo>
                  <a:pt x="2291288" y="1548947"/>
                  <a:pt x="2291238" y="1548772"/>
                  <a:pt x="2291334" y="1547089"/>
                </a:cubicBezTo>
                <a:cubicBezTo>
                  <a:pt x="2280906" y="1556998"/>
                  <a:pt x="2272495" y="1565381"/>
                  <a:pt x="2268474" y="1569035"/>
                </a:cubicBezTo>
                <a:cubicBezTo>
                  <a:pt x="2260350" y="1588685"/>
                  <a:pt x="2253145" y="1601194"/>
                  <a:pt x="2240128" y="1610183"/>
                </a:cubicBezTo>
                <a:cubicBezTo>
                  <a:pt x="2233628" y="1615725"/>
                  <a:pt x="2226706" y="1617649"/>
                  <a:pt x="2220925" y="1617498"/>
                </a:cubicBezTo>
                <a:cubicBezTo>
                  <a:pt x="2212831" y="1616952"/>
                  <a:pt x="2205084" y="1612966"/>
                  <a:pt x="2198522" y="1605611"/>
                </a:cubicBezTo>
                <a:cubicBezTo>
                  <a:pt x="2192191" y="1598019"/>
                  <a:pt x="2188779" y="1589784"/>
                  <a:pt x="2188921" y="1580922"/>
                </a:cubicBezTo>
                <a:cubicBezTo>
                  <a:pt x="2187157" y="1569181"/>
                  <a:pt x="2193547" y="1561141"/>
                  <a:pt x="2206295" y="1553490"/>
                </a:cubicBezTo>
                <a:cubicBezTo>
                  <a:pt x="2208886" y="1551812"/>
                  <a:pt x="2219818" y="1549446"/>
                  <a:pt x="2239213" y="1545260"/>
                </a:cubicBezTo>
                <a:cubicBezTo>
                  <a:pt x="2251173" y="1543598"/>
                  <a:pt x="2261838" y="1541928"/>
                  <a:pt x="2271217" y="1536116"/>
                </a:cubicBezTo>
                <a:cubicBezTo>
                  <a:pt x="2274312" y="1534550"/>
                  <a:pt x="2276488" y="1532729"/>
                  <a:pt x="2279447" y="1531544"/>
                </a:cubicBezTo>
                <a:cubicBezTo>
                  <a:pt x="2271401" y="1525906"/>
                  <a:pt x="2256613" y="1519705"/>
                  <a:pt x="2241957" y="1515085"/>
                </a:cubicBezTo>
                <a:cubicBezTo>
                  <a:pt x="2239021" y="1515480"/>
                  <a:pt x="2236791" y="1514132"/>
                  <a:pt x="2234641" y="1513256"/>
                </a:cubicBezTo>
                <a:cubicBezTo>
                  <a:pt x="2206036" y="1505686"/>
                  <a:pt x="2190029" y="1494124"/>
                  <a:pt x="2190750" y="1479423"/>
                </a:cubicBezTo>
                <a:cubicBezTo>
                  <a:pt x="2190097" y="1470662"/>
                  <a:pt x="2195589" y="1460828"/>
                  <a:pt x="2201723" y="1454277"/>
                </a:cubicBezTo>
                <a:cubicBezTo>
                  <a:pt x="2207104" y="1446466"/>
                  <a:pt x="2217504" y="1443397"/>
                  <a:pt x="2227326" y="1443762"/>
                </a:cubicBezTo>
                <a:cubicBezTo>
                  <a:pt x="2237170" y="1444453"/>
                  <a:pt x="2245349" y="1450064"/>
                  <a:pt x="2253844" y="1460221"/>
                </a:cubicBezTo>
                <a:cubicBezTo>
                  <a:pt x="2267887" y="1486279"/>
                  <a:pt x="2275763" y="1500960"/>
                  <a:pt x="2278533" y="1504112"/>
                </a:cubicBezTo>
                <a:cubicBezTo>
                  <a:pt x="2283407" y="1509008"/>
                  <a:pt x="2285145" y="1511211"/>
                  <a:pt x="2291334" y="1516914"/>
                </a:cubicBezTo>
                <a:cubicBezTo>
                  <a:pt x="2293636" y="1510822"/>
                  <a:pt x="2294674" y="1506317"/>
                  <a:pt x="2295906" y="1501369"/>
                </a:cubicBezTo>
                <a:cubicBezTo>
                  <a:pt x="2295723" y="1499987"/>
                  <a:pt x="2295839" y="1498675"/>
                  <a:pt x="2295906" y="1496797"/>
                </a:cubicBezTo>
                <a:cubicBezTo>
                  <a:pt x="2295883" y="1494900"/>
                  <a:pt x="2296127" y="1494215"/>
                  <a:pt x="2295906" y="1492225"/>
                </a:cubicBezTo>
                <a:cubicBezTo>
                  <a:pt x="2294187" y="1474636"/>
                  <a:pt x="2295567" y="1461284"/>
                  <a:pt x="2294077" y="1446505"/>
                </a:cubicBezTo>
                <a:cubicBezTo>
                  <a:pt x="2294144" y="1424775"/>
                  <a:pt x="2304414" y="1414178"/>
                  <a:pt x="2325167" y="1414501"/>
                </a:cubicBezTo>
                <a:close/>
                <a:moveTo>
                  <a:pt x="4694835" y="1327633"/>
                </a:moveTo>
                <a:cubicBezTo>
                  <a:pt x="4682193" y="1327380"/>
                  <a:pt x="4671035" y="1330275"/>
                  <a:pt x="4666489" y="1337691"/>
                </a:cubicBezTo>
                <a:cubicBezTo>
                  <a:pt x="4660382" y="1346306"/>
                  <a:pt x="4659213" y="1354715"/>
                  <a:pt x="4657344" y="1368781"/>
                </a:cubicBezTo>
                <a:cubicBezTo>
                  <a:pt x="4658780" y="1393833"/>
                  <a:pt x="4659966" y="1402248"/>
                  <a:pt x="4660088" y="1424559"/>
                </a:cubicBezTo>
                <a:cubicBezTo>
                  <a:pt x="4660268" y="1426645"/>
                  <a:pt x="4660207" y="1427031"/>
                  <a:pt x="4660088" y="1429131"/>
                </a:cubicBezTo>
                <a:cubicBezTo>
                  <a:pt x="4660029" y="1432205"/>
                  <a:pt x="4660307" y="1433855"/>
                  <a:pt x="4660088" y="1435532"/>
                </a:cubicBezTo>
                <a:cubicBezTo>
                  <a:pt x="4657524" y="1439834"/>
                  <a:pt x="4654998" y="1447099"/>
                  <a:pt x="4654601" y="1453820"/>
                </a:cubicBezTo>
                <a:cubicBezTo>
                  <a:pt x="4651596" y="1450466"/>
                  <a:pt x="4643173" y="1443748"/>
                  <a:pt x="4639056" y="1438275"/>
                </a:cubicBezTo>
                <a:cubicBezTo>
                  <a:pt x="4637450" y="1436959"/>
                  <a:pt x="4629629" y="1414823"/>
                  <a:pt x="4607967" y="1384326"/>
                </a:cubicBezTo>
                <a:cubicBezTo>
                  <a:pt x="4598552" y="1368193"/>
                  <a:pt x="4590546" y="1362435"/>
                  <a:pt x="4575048" y="1363295"/>
                </a:cubicBezTo>
                <a:cubicBezTo>
                  <a:pt x="4564235" y="1361317"/>
                  <a:pt x="4552271" y="1368420"/>
                  <a:pt x="4543502" y="1376553"/>
                </a:cubicBezTo>
                <a:cubicBezTo>
                  <a:pt x="4534699" y="1385738"/>
                  <a:pt x="4528487" y="1397309"/>
                  <a:pt x="4530243" y="1408100"/>
                </a:cubicBezTo>
                <a:cubicBezTo>
                  <a:pt x="4528547" y="1425070"/>
                  <a:pt x="4542944" y="1442725"/>
                  <a:pt x="4584192" y="1450163"/>
                </a:cubicBezTo>
                <a:cubicBezTo>
                  <a:pt x="4586862" y="1451532"/>
                  <a:pt x="4590195" y="1451924"/>
                  <a:pt x="4593336" y="1451991"/>
                </a:cubicBezTo>
                <a:cubicBezTo>
                  <a:pt x="4611478" y="1454851"/>
                  <a:pt x="4628457" y="1462440"/>
                  <a:pt x="4639056" y="1472108"/>
                </a:cubicBezTo>
                <a:cubicBezTo>
                  <a:pt x="4634696" y="1474397"/>
                  <a:pt x="4634555" y="1475276"/>
                  <a:pt x="4629913" y="1477595"/>
                </a:cubicBezTo>
                <a:cubicBezTo>
                  <a:pt x="4621168" y="1483510"/>
                  <a:pt x="4604026" y="1488344"/>
                  <a:pt x="4580535" y="1490396"/>
                </a:cubicBezTo>
                <a:cubicBezTo>
                  <a:pt x="4547466" y="1495362"/>
                  <a:pt x="4523601" y="1507270"/>
                  <a:pt x="4528414" y="1533373"/>
                </a:cubicBezTo>
                <a:cubicBezTo>
                  <a:pt x="4528408" y="1542836"/>
                  <a:pt x="4533233" y="1555489"/>
                  <a:pt x="4540301" y="1563091"/>
                </a:cubicBezTo>
                <a:cubicBezTo>
                  <a:pt x="4547967" y="1572864"/>
                  <a:pt x="4557627" y="1577414"/>
                  <a:pt x="4567733" y="1577264"/>
                </a:cubicBezTo>
                <a:cubicBezTo>
                  <a:pt x="4575235" y="1577611"/>
                  <a:pt x="4584305" y="1575329"/>
                  <a:pt x="4591508" y="1569949"/>
                </a:cubicBezTo>
                <a:cubicBezTo>
                  <a:pt x="4602537" y="1558858"/>
                  <a:pt x="4619491" y="1539541"/>
                  <a:pt x="4627169" y="1517828"/>
                </a:cubicBezTo>
                <a:cubicBezTo>
                  <a:pt x="4637575" y="1505267"/>
                  <a:pt x="4646342" y="1495573"/>
                  <a:pt x="4653687" y="1491311"/>
                </a:cubicBezTo>
                <a:cubicBezTo>
                  <a:pt x="4653689" y="1492755"/>
                  <a:pt x="4653747" y="1493773"/>
                  <a:pt x="4653687" y="1495883"/>
                </a:cubicBezTo>
                <a:cubicBezTo>
                  <a:pt x="4655410" y="1506988"/>
                  <a:pt x="4657426" y="1515325"/>
                  <a:pt x="4657344" y="1523315"/>
                </a:cubicBezTo>
                <a:cubicBezTo>
                  <a:pt x="4657572" y="1529642"/>
                  <a:pt x="4657051" y="1530682"/>
                  <a:pt x="4657344" y="1537945"/>
                </a:cubicBezTo>
                <a:cubicBezTo>
                  <a:pt x="4656667" y="1539824"/>
                  <a:pt x="4656533" y="1541391"/>
                  <a:pt x="4656430" y="1542517"/>
                </a:cubicBezTo>
                <a:cubicBezTo>
                  <a:pt x="4653408" y="1552319"/>
                  <a:pt x="4652411" y="1558140"/>
                  <a:pt x="4650029" y="1570863"/>
                </a:cubicBezTo>
                <a:cubicBezTo>
                  <a:pt x="4648715" y="1577644"/>
                  <a:pt x="4648030" y="1581725"/>
                  <a:pt x="4648200" y="1582751"/>
                </a:cubicBezTo>
                <a:cubicBezTo>
                  <a:pt x="4649547" y="1603603"/>
                  <a:pt x="4665634" y="1618625"/>
                  <a:pt x="4688434" y="1619327"/>
                </a:cubicBezTo>
                <a:cubicBezTo>
                  <a:pt x="4717039" y="1620686"/>
                  <a:pt x="4736482" y="1609513"/>
                  <a:pt x="4732325" y="1583665"/>
                </a:cubicBezTo>
                <a:cubicBezTo>
                  <a:pt x="4732127" y="1581898"/>
                  <a:pt x="4732071" y="1578100"/>
                  <a:pt x="4732325" y="1575435"/>
                </a:cubicBezTo>
                <a:cubicBezTo>
                  <a:pt x="4731972" y="1573480"/>
                  <a:pt x="4731384" y="1571904"/>
                  <a:pt x="4730497" y="1570863"/>
                </a:cubicBezTo>
                <a:cubicBezTo>
                  <a:pt x="4727512" y="1566747"/>
                  <a:pt x="4724680" y="1557714"/>
                  <a:pt x="4713123" y="1545260"/>
                </a:cubicBezTo>
                <a:cubicBezTo>
                  <a:pt x="4707715" y="1539439"/>
                  <a:pt x="4702971" y="1532319"/>
                  <a:pt x="4697578" y="1526972"/>
                </a:cubicBezTo>
                <a:cubicBezTo>
                  <a:pt x="4689440" y="1516792"/>
                  <a:pt x="4681501" y="1503206"/>
                  <a:pt x="4676547" y="1485824"/>
                </a:cubicBezTo>
                <a:cubicBezTo>
                  <a:pt x="4677469" y="1485868"/>
                  <a:pt x="4679324" y="1485760"/>
                  <a:pt x="4680205" y="1485824"/>
                </a:cubicBezTo>
                <a:cubicBezTo>
                  <a:pt x="4680843" y="1485828"/>
                  <a:pt x="4681415" y="1486190"/>
                  <a:pt x="4682033" y="1486739"/>
                </a:cubicBezTo>
                <a:cubicBezTo>
                  <a:pt x="4684566" y="1486570"/>
                  <a:pt x="4686002" y="1486923"/>
                  <a:pt x="4688434" y="1486739"/>
                </a:cubicBezTo>
                <a:cubicBezTo>
                  <a:pt x="4694587" y="1487010"/>
                  <a:pt x="4708775" y="1492524"/>
                  <a:pt x="4726839" y="1502741"/>
                </a:cubicBezTo>
                <a:cubicBezTo>
                  <a:pt x="4747609" y="1511515"/>
                  <a:pt x="4764723" y="1519416"/>
                  <a:pt x="4772559" y="1518743"/>
                </a:cubicBezTo>
                <a:cubicBezTo>
                  <a:pt x="4782757" y="1517501"/>
                  <a:pt x="4793502" y="1516018"/>
                  <a:pt x="4799534" y="1506398"/>
                </a:cubicBezTo>
                <a:cubicBezTo>
                  <a:pt x="4807651" y="1498899"/>
                  <a:pt x="4811027" y="1490883"/>
                  <a:pt x="4810964" y="1478509"/>
                </a:cubicBezTo>
                <a:cubicBezTo>
                  <a:pt x="4810660" y="1451770"/>
                  <a:pt x="4798933" y="1435562"/>
                  <a:pt x="4774388" y="1436447"/>
                </a:cubicBezTo>
                <a:cubicBezTo>
                  <a:pt x="4772804" y="1436641"/>
                  <a:pt x="4770066" y="1436288"/>
                  <a:pt x="4767987" y="1436447"/>
                </a:cubicBezTo>
                <a:cubicBezTo>
                  <a:pt x="4750434" y="1440856"/>
                  <a:pt x="4735883" y="1445835"/>
                  <a:pt x="4712208" y="1457478"/>
                </a:cubicBezTo>
                <a:cubicBezTo>
                  <a:pt x="4705039" y="1459669"/>
                  <a:pt x="4691162" y="1464694"/>
                  <a:pt x="4676547" y="1462050"/>
                </a:cubicBezTo>
                <a:cubicBezTo>
                  <a:pt x="4705098" y="1424059"/>
                  <a:pt x="4721809" y="1398844"/>
                  <a:pt x="4739640" y="1380668"/>
                </a:cubicBezTo>
                <a:cubicBezTo>
                  <a:pt x="4739771" y="1378881"/>
                  <a:pt x="4739514" y="1377690"/>
                  <a:pt x="4739640" y="1376096"/>
                </a:cubicBezTo>
                <a:cubicBezTo>
                  <a:pt x="4739796" y="1374908"/>
                  <a:pt x="4739594" y="1373361"/>
                  <a:pt x="4739640" y="1371524"/>
                </a:cubicBezTo>
                <a:cubicBezTo>
                  <a:pt x="4739209" y="1359709"/>
                  <a:pt x="4734718" y="1348203"/>
                  <a:pt x="4726839" y="1340435"/>
                </a:cubicBezTo>
                <a:cubicBezTo>
                  <a:pt x="4717600" y="1330585"/>
                  <a:pt x="4708869" y="1328584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02" y="1326533"/>
                  <a:pt x="2873627" y="1330834"/>
                  <a:pt x="2866263" y="1337691"/>
                </a:cubicBezTo>
                <a:cubicBezTo>
                  <a:pt x="2860273" y="1346849"/>
                  <a:pt x="2856695" y="1353807"/>
                  <a:pt x="2857119" y="1368781"/>
                </a:cubicBezTo>
                <a:cubicBezTo>
                  <a:pt x="2856213" y="1380651"/>
                  <a:pt x="2860159" y="1407846"/>
                  <a:pt x="2859862" y="1424559"/>
                </a:cubicBezTo>
                <a:cubicBezTo>
                  <a:pt x="2859775" y="1426205"/>
                  <a:pt x="2859906" y="1427871"/>
                  <a:pt x="2859862" y="1429131"/>
                </a:cubicBezTo>
                <a:cubicBezTo>
                  <a:pt x="2859908" y="1431545"/>
                  <a:pt x="2860181" y="1433403"/>
                  <a:pt x="2859862" y="1435532"/>
                </a:cubicBezTo>
                <a:cubicBezTo>
                  <a:pt x="2858252" y="1439769"/>
                  <a:pt x="2855767" y="1445777"/>
                  <a:pt x="2854376" y="1453820"/>
                </a:cubicBezTo>
                <a:cubicBezTo>
                  <a:pt x="2849013" y="1447782"/>
                  <a:pt x="2844190" y="1443805"/>
                  <a:pt x="2838831" y="1438275"/>
                </a:cubicBezTo>
                <a:cubicBezTo>
                  <a:pt x="2833375" y="1436782"/>
                  <a:pt x="2826639" y="1415470"/>
                  <a:pt x="2807741" y="1384326"/>
                </a:cubicBezTo>
                <a:cubicBezTo>
                  <a:pt x="2800587" y="1369480"/>
                  <a:pt x="2789945" y="1361275"/>
                  <a:pt x="2774823" y="1363295"/>
                </a:cubicBezTo>
                <a:cubicBezTo>
                  <a:pt x="2764259" y="1364542"/>
                  <a:pt x="2752850" y="1366990"/>
                  <a:pt x="2743276" y="1376553"/>
                </a:cubicBezTo>
                <a:cubicBezTo>
                  <a:pt x="2736833" y="1385645"/>
                  <a:pt x="2729204" y="1397011"/>
                  <a:pt x="2730017" y="1408100"/>
                </a:cubicBezTo>
                <a:cubicBezTo>
                  <a:pt x="2727811" y="1431679"/>
                  <a:pt x="2750470" y="1440411"/>
                  <a:pt x="2783967" y="1450163"/>
                </a:cubicBezTo>
                <a:cubicBezTo>
                  <a:pt x="2787415" y="1451141"/>
                  <a:pt x="2790719" y="1452380"/>
                  <a:pt x="2793111" y="1451991"/>
                </a:cubicBezTo>
                <a:cubicBezTo>
                  <a:pt x="2812252" y="1458023"/>
                  <a:pt x="2822732" y="1463395"/>
                  <a:pt x="2838831" y="1472108"/>
                </a:cubicBezTo>
                <a:cubicBezTo>
                  <a:pt x="2835027" y="1474100"/>
                  <a:pt x="2831757" y="1476253"/>
                  <a:pt x="2829687" y="1477595"/>
                </a:cubicBezTo>
                <a:cubicBezTo>
                  <a:pt x="2822292" y="1482292"/>
                  <a:pt x="2802469" y="1491956"/>
                  <a:pt x="2780310" y="1490396"/>
                </a:cubicBezTo>
                <a:cubicBezTo>
                  <a:pt x="2748126" y="1492915"/>
                  <a:pt x="2728455" y="1509277"/>
                  <a:pt x="2728189" y="1533373"/>
                </a:cubicBezTo>
                <a:cubicBezTo>
                  <a:pt x="2728094" y="1541273"/>
                  <a:pt x="2730949" y="1554743"/>
                  <a:pt x="2740076" y="1563091"/>
                </a:cubicBezTo>
                <a:cubicBezTo>
                  <a:pt x="2748353" y="1571661"/>
                  <a:pt x="2756285" y="1576822"/>
                  <a:pt x="2767508" y="1577264"/>
                </a:cubicBezTo>
                <a:cubicBezTo>
                  <a:pt x="2776312" y="1578136"/>
                  <a:pt x="2785571" y="1573962"/>
                  <a:pt x="2791282" y="1569949"/>
                </a:cubicBezTo>
                <a:cubicBezTo>
                  <a:pt x="2804551" y="1558424"/>
                  <a:pt x="2818902" y="1537847"/>
                  <a:pt x="2826944" y="1517828"/>
                </a:cubicBezTo>
                <a:cubicBezTo>
                  <a:pt x="2837781" y="1505099"/>
                  <a:pt x="2847187" y="1496507"/>
                  <a:pt x="2853462" y="1491311"/>
                </a:cubicBezTo>
                <a:cubicBezTo>
                  <a:pt x="2853295" y="1492939"/>
                  <a:pt x="2853581" y="1494255"/>
                  <a:pt x="2853462" y="1495883"/>
                </a:cubicBezTo>
                <a:cubicBezTo>
                  <a:pt x="2856374" y="1507563"/>
                  <a:pt x="2857661" y="1516330"/>
                  <a:pt x="2857119" y="1523315"/>
                </a:cubicBezTo>
                <a:cubicBezTo>
                  <a:pt x="2856906" y="1527448"/>
                  <a:pt x="2857099" y="1533935"/>
                  <a:pt x="2857119" y="1537945"/>
                </a:cubicBezTo>
                <a:cubicBezTo>
                  <a:pt x="2856729" y="1539592"/>
                  <a:pt x="2856185" y="1541326"/>
                  <a:pt x="2856205" y="1542517"/>
                </a:cubicBezTo>
                <a:cubicBezTo>
                  <a:pt x="2853079" y="1552010"/>
                  <a:pt x="2851674" y="1557939"/>
                  <a:pt x="2849804" y="1570863"/>
                </a:cubicBezTo>
                <a:cubicBezTo>
                  <a:pt x="2848559" y="1577543"/>
                  <a:pt x="2847911" y="1581659"/>
                  <a:pt x="2847975" y="1582751"/>
                </a:cubicBezTo>
                <a:cubicBezTo>
                  <a:pt x="2851268" y="1608971"/>
                  <a:pt x="2859278" y="1622383"/>
                  <a:pt x="2888209" y="1619327"/>
                </a:cubicBezTo>
                <a:cubicBezTo>
                  <a:pt x="2914314" y="1619034"/>
                  <a:pt x="2931288" y="1612410"/>
                  <a:pt x="2932100" y="1583665"/>
                </a:cubicBezTo>
                <a:cubicBezTo>
                  <a:pt x="2932088" y="1581009"/>
                  <a:pt x="2931877" y="1579087"/>
                  <a:pt x="2932100" y="1575435"/>
                </a:cubicBezTo>
                <a:cubicBezTo>
                  <a:pt x="2931564" y="1573581"/>
                  <a:pt x="2930849" y="1572142"/>
                  <a:pt x="2930271" y="1570863"/>
                </a:cubicBezTo>
                <a:cubicBezTo>
                  <a:pt x="2930666" y="1565027"/>
                  <a:pt x="2924339" y="1558911"/>
                  <a:pt x="2912897" y="1545260"/>
                </a:cubicBezTo>
                <a:cubicBezTo>
                  <a:pt x="2909498" y="1539847"/>
                  <a:pt x="2901834" y="1532765"/>
                  <a:pt x="2897353" y="1526972"/>
                </a:cubicBezTo>
                <a:cubicBezTo>
                  <a:pt x="2886991" y="1517949"/>
                  <a:pt x="2883718" y="1501444"/>
                  <a:pt x="2876322" y="1485824"/>
                </a:cubicBezTo>
                <a:cubicBezTo>
                  <a:pt x="2877697" y="1485702"/>
                  <a:pt x="2878331" y="1485747"/>
                  <a:pt x="2879979" y="1485824"/>
                </a:cubicBezTo>
                <a:cubicBezTo>
                  <a:pt x="2880576" y="1485690"/>
                  <a:pt x="2881216" y="1486061"/>
                  <a:pt x="2881808" y="1486739"/>
                </a:cubicBezTo>
                <a:cubicBezTo>
                  <a:pt x="2883968" y="1487004"/>
                  <a:pt x="2886789" y="1486873"/>
                  <a:pt x="2888209" y="1486739"/>
                </a:cubicBezTo>
                <a:cubicBezTo>
                  <a:pt x="2893803" y="1487669"/>
                  <a:pt x="2905037" y="1491406"/>
                  <a:pt x="2926614" y="1502741"/>
                </a:cubicBezTo>
                <a:cubicBezTo>
                  <a:pt x="2947679" y="1513035"/>
                  <a:pt x="2963003" y="1519060"/>
                  <a:pt x="2972333" y="1518743"/>
                </a:cubicBezTo>
                <a:cubicBezTo>
                  <a:pt x="2982522" y="1518411"/>
                  <a:pt x="2991763" y="1513460"/>
                  <a:pt x="2999308" y="1506398"/>
                </a:cubicBezTo>
                <a:cubicBezTo>
                  <a:pt x="3005632" y="1498456"/>
                  <a:pt x="3010077" y="1489312"/>
                  <a:pt x="3010738" y="1478509"/>
                </a:cubicBezTo>
                <a:cubicBezTo>
                  <a:pt x="3009640" y="1447362"/>
                  <a:pt x="3000059" y="1433471"/>
                  <a:pt x="2974162" y="1436447"/>
                </a:cubicBezTo>
                <a:cubicBezTo>
                  <a:pt x="2972534" y="1436404"/>
                  <a:pt x="2970321" y="1436651"/>
                  <a:pt x="2967762" y="1436447"/>
                </a:cubicBezTo>
                <a:cubicBezTo>
                  <a:pt x="2956019" y="1443448"/>
                  <a:pt x="2936338" y="1445977"/>
                  <a:pt x="2911983" y="1457478"/>
                </a:cubicBezTo>
                <a:cubicBezTo>
                  <a:pt x="2904549" y="1460901"/>
                  <a:pt x="2894280" y="1461346"/>
                  <a:pt x="2876322" y="1462050"/>
                </a:cubicBezTo>
                <a:cubicBezTo>
                  <a:pt x="2900057" y="1424555"/>
                  <a:pt x="2927013" y="1394777"/>
                  <a:pt x="2939415" y="1380668"/>
                </a:cubicBezTo>
                <a:cubicBezTo>
                  <a:pt x="2939381" y="1378682"/>
                  <a:pt x="2939493" y="1378228"/>
                  <a:pt x="2939415" y="1376096"/>
                </a:cubicBezTo>
                <a:cubicBezTo>
                  <a:pt x="2939494" y="1374681"/>
                  <a:pt x="2939313" y="1373044"/>
                  <a:pt x="2939415" y="1371524"/>
                </a:cubicBezTo>
                <a:cubicBezTo>
                  <a:pt x="2939677" y="1360369"/>
                  <a:pt x="2935105" y="1349704"/>
                  <a:pt x="2926614" y="1340435"/>
                </a:cubicBezTo>
                <a:cubicBezTo>
                  <a:pt x="2917973" y="1333560"/>
                  <a:pt x="2908831" y="1327094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271" y="1277238"/>
                  <a:pt x="3367302" y="1282269"/>
                  <a:pt x="3360725" y="1288771"/>
                </a:cubicBezTo>
                <a:cubicBezTo>
                  <a:pt x="3354778" y="1296896"/>
                  <a:pt x="3352217" y="1305852"/>
                  <a:pt x="3352038" y="1319403"/>
                </a:cubicBezTo>
                <a:cubicBezTo>
                  <a:pt x="3350491" y="1340527"/>
                  <a:pt x="3354247" y="1359722"/>
                  <a:pt x="3353867" y="1376096"/>
                </a:cubicBezTo>
                <a:cubicBezTo>
                  <a:pt x="3353686" y="1377417"/>
                  <a:pt x="3353852" y="1379388"/>
                  <a:pt x="3353867" y="1381583"/>
                </a:cubicBezTo>
                <a:cubicBezTo>
                  <a:pt x="3354088" y="1384344"/>
                  <a:pt x="3354045" y="1386619"/>
                  <a:pt x="3353867" y="1387983"/>
                </a:cubicBezTo>
                <a:cubicBezTo>
                  <a:pt x="3353017" y="1392568"/>
                  <a:pt x="3350266" y="1398578"/>
                  <a:pt x="3348380" y="1407186"/>
                </a:cubicBezTo>
                <a:cubicBezTo>
                  <a:pt x="3343354" y="1401638"/>
                  <a:pt x="3336365" y="1394721"/>
                  <a:pt x="3332836" y="1389812"/>
                </a:cubicBezTo>
                <a:cubicBezTo>
                  <a:pt x="3327603" y="1388052"/>
                  <a:pt x="3315732" y="1367439"/>
                  <a:pt x="3300832" y="1335863"/>
                </a:cubicBezTo>
                <a:cubicBezTo>
                  <a:pt x="3294104" y="1322036"/>
                  <a:pt x="3281883" y="1316056"/>
                  <a:pt x="3267913" y="1315746"/>
                </a:cubicBezTo>
                <a:cubicBezTo>
                  <a:pt x="3257091" y="1314676"/>
                  <a:pt x="3245420" y="1320804"/>
                  <a:pt x="3237281" y="1329005"/>
                </a:cubicBezTo>
                <a:cubicBezTo>
                  <a:pt x="3226302" y="1337142"/>
                  <a:pt x="3224672" y="1348409"/>
                  <a:pt x="3224022" y="1359637"/>
                </a:cubicBezTo>
                <a:cubicBezTo>
                  <a:pt x="3225425" y="1380197"/>
                  <a:pt x="3242681" y="1393327"/>
                  <a:pt x="3277972" y="1402614"/>
                </a:cubicBezTo>
                <a:cubicBezTo>
                  <a:pt x="3280297" y="1404013"/>
                  <a:pt x="3282996" y="1404274"/>
                  <a:pt x="3287116" y="1404443"/>
                </a:cubicBezTo>
                <a:cubicBezTo>
                  <a:pt x="3304390" y="1406268"/>
                  <a:pt x="3322262" y="1416471"/>
                  <a:pt x="3332836" y="1424559"/>
                </a:cubicBezTo>
                <a:cubicBezTo>
                  <a:pt x="3330315" y="1426358"/>
                  <a:pt x="3327491" y="1428335"/>
                  <a:pt x="3323692" y="1430046"/>
                </a:cubicBezTo>
                <a:cubicBezTo>
                  <a:pt x="3314171" y="1433767"/>
                  <a:pt x="3299936" y="1441295"/>
                  <a:pt x="3274314" y="1442847"/>
                </a:cubicBezTo>
                <a:cubicBezTo>
                  <a:pt x="3237195" y="1450032"/>
                  <a:pt x="3222862" y="1461201"/>
                  <a:pt x="3220364" y="1485824"/>
                </a:cubicBezTo>
                <a:cubicBezTo>
                  <a:pt x="3221639" y="1497912"/>
                  <a:pt x="3223672" y="1505940"/>
                  <a:pt x="3232709" y="1516457"/>
                </a:cubicBezTo>
                <a:cubicBezTo>
                  <a:pt x="3242317" y="1527798"/>
                  <a:pt x="3249772" y="1531386"/>
                  <a:pt x="3260598" y="1530630"/>
                </a:cubicBezTo>
                <a:cubicBezTo>
                  <a:pt x="3270066" y="1531431"/>
                  <a:pt x="3275489" y="1529176"/>
                  <a:pt x="3285287" y="1523315"/>
                </a:cubicBezTo>
                <a:cubicBezTo>
                  <a:pt x="3294950" y="1510065"/>
                  <a:pt x="3306289" y="1494015"/>
                  <a:pt x="3320034" y="1472108"/>
                </a:cubicBezTo>
                <a:cubicBezTo>
                  <a:pt x="3330856" y="1459835"/>
                  <a:pt x="3341779" y="1448687"/>
                  <a:pt x="3347466" y="1444676"/>
                </a:cubicBezTo>
                <a:cubicBezTo>
                  <a:pt x="3347271" y="1446614"/>
                  <a:pt x="3347583" y="1447570"/>
                  <a:pt x="3347466" y="1449248"/>
                </a:cubicBezTo>
                <a:cubicBezTo>
                  <a:pt x="3349744" y="1460338"/>
                  <a:pt x="3352511" y="1469533"/>
                  <a:pt x="3351124" y="1476680"/>
                </a:cubicBezTo>
                <a:cubicBezTo>
                  <a:pt x="3351175" y="1480565"/>
                  <a:pt x="3351032" y="1487603"/>
                  <a:pt x="3351124" y="1491311"/>
                </a:cubicBezTo>
                <a:cubicBezTo>
                  <a:pt x="3350788" y="1493149"/>
                  <a:pt x="3350062" y="1494585"/>
                  <a:pt x="3350209" y="1495883"/>
                </a:cubicBezTo>
                <a:cubicBezTo>
                  <a:pt x="3346504" y="1508138"/>
                  <a:pt x="3347040" y="1510965"/>
                  <a:pt x="3343808" y="1525143"/>
                </a:cubicBezTo>
                <a:cubicBezTo>
                  <a:pt x="3343520" y="1528690"/>
                  <a:pt x="3342619" y="1531173"/>
                  <a:pt x="3341980" y="1537031"/>
                </a:cubicBezTo>
                <a:cubicBezTo>
                  <a:pt x="3343335" y="1562408"/>
                  <a:pt x="3356279" y="1575385"/>
                  <a:pt x="3383128" y="1573607"/>
                </a:cubicBezTo>
                <a:cubicBezTo>
                  <a:pt x="3413098" y="1574508"/>
                  <a:pt x="3424020" y="1564517"/>
                  <a:pt x="3427019" y="1537031"/>
                </a:cubicBezTo>
                <a:cubicBezTo>
                  <a:pt x="3426717" y="1534081"/>
                  <a:pt x="3426614" y="1532849"/>
                  <a:pt x="3427019" y="1528801"/>
                </a:cubicBezTo>
                <a:cubicBezTo>
                  <a:pt x="3427150" y="1527151"/>
                  <a:pt x="3426623" y="1525447"/>
                  <a:pt x="3426105" y="1524229"/>
                </a:cubicBezTo>
                <a:cubicBezTo>
                  <a:pt x="3424785" y="1520791"/>
                  <a:pt x="3419534" y="1512982"/>
                  <a:pt x="3408731" y="1498626"/>
                </a:cubicBezTo>
                <a:cubicBezTo>
                  <a:pt x="3405367" y="1494345"/>
                  <a:pt x="3396424" y="1484392"/>
                  <a:pt x="3392272" y="1480338"/>
                </a:cubicBezTo>
                <a:cubicBezTo>
                  <a:pt x="3385491" y="1469921"/>
                  <a:pt x="3379451" y="1455695"/>
                  <a:pt x="3370326" y="1438275"/>
                </a:cubicBezTo>
                <a:cubicBezTo>
                  <a:pt x="3371710" y="1438434"/>
                  <a:pt x="3373171" y="1438188"/>
                  <a:pt x="3373984" y="1438275"/>
                </a:cubicBezTo>
                <a:cubicBezTo>
                  <a:pt x="3375220" y="1439005"/>
                  <a:pt x="3375979" y="1439605"/>
                  <a:pt x="3376727" y="1440104"/>
                </a:cubicBezTo>
                <a:cubicBezTo>
                  <a:pt x="3379288" y="1439918"/>
                  <a:pt x="3380312" y="1440283"/>
                  <a:pt x="3383128" y="1440104"/>
                </a:cubicBezTo>
                <a:cubicBezTo>
                  <a:pt x="3389231" y="1440554"/>
                  <a:pt x="3398777" y="1447159"/>
                  <a:pt x="3421532" y="1456106"/>
                </a:cubicBezTo>
                <a:cubicBezTo>
                  <a:pt x="3443080" y="1466221"/>
                  <a:pt x="3458041" y="1472162"/>
                  <a:pt x="3468167" y="1472108"/>
                </a:cubicBezTo>
                <a:cubicBezTo>
                  <a:pt x="3479464" y="1473255"/>
                  <a:pt x="3487231" y="1466840"/>
                  <a:pt x="3495142" y="1459307"/>
                </a:cubicBezTo>
                <a:cubicBezTo>
                  <a:pt x="3503467" y="1448601"/>
                  <a:pt x="3508548" y="1442606"/>
                  <a:pt x="3506572" y="1430960"/>
                </a:cubicBezTo>
                <a:cubicBezTo>
                  <a:pt x="3507208" y="1399107"/>
                  <a:pt x="3495722" y="1389427"/>
                  <a:pt x="3469996" y="1389812"/>
                </a:cubicBezTo>
                <a:cubicBezTo>
                  <a:pt x="3466933" y="1389751"/>
                  <a:pt x="3466071" y="1390115"/>
                  <a:pt x="3463595" y="1389812"/>
                </a:cubicBezTo>
                <a:cubicBezTo>
                  <a:pt x="3451807" y="1392716"/>
                  <a:pt x="3431031" y="1400318"/>
                  <a:pt x="3406902" y="1409015"/>
                </a:cubicBezTo>
                <a:cubicBezTo>
                  <a:pt x="3400192" y="1415491"/>
                  <a:pt x="3390419" y="1414032"/>
                  <a:pt x="3370326" y="1414501"/>
                </a:cubicBezTo>
                <a:cubicBezTo>
                  <a:pt x="3394652" y="1373302"/>
                  <a:pt x="3419184" y="1349668"/>
                  <a:pt x="3434334" y="1333119"/>
                </a:cubicBezTo>
                <a:cubicBezTo>
                  <a:pt x="3434461" y="1330459"/>
                  <a:pt x="3434171" y="1330151"/>
                  <a:pt x="3434334" y="1327633"/>
                </a:cubicBezTo>
                <a:cubicBezTo>
                  <a:pt x="3434161" y="1326011"/>
                  <a:pt x="3434285" y="1325086"/>
                  <a:pt x="3434334" y="1323061"/>
                </a:cubicBezTo>
                <a:cubicBezTo>
                  <a:pt x="3433697" y="1310471"/>
                  <a:pt x="3430336" y="1299214"/>
                  <a:pt x="3421075" y="1291971"/>
                </a:cubicBezTo>
                <a:cubicBezTo>
                  <a:pt x="3414673" y="1283262"/>
                  <a:pt x="3402361" y="1278491"/>
                  <a:pt x="3389529" y="1279170"/>
                </a:cubicBezTo>
                <a:close/>
                <a:moveTo>
                  <a:pt x="4973041" y="1206018"/>
                </a:moveTo>
                <a:cubicBezTo>
                  <a:pt x="5010178" y="1209569"/>
                  <a:pt x="5031880" y="1208907"/>
                  <a:pt x="5058995" y="1206018"/>
                </a:cubicBezTo>
                <a:cubicBezTo>
                  <a:pt x="5072503" y="1206959"/>
                  <a:pt x="5088313" y="1211764"/>
                  <a:pt x="5098771" y="1222477"/>
                </a:cubicBezTo>
                <a:cubicBezTo>
                  <a:pt x="5111602" y="1231961"/>
                  <a:pt x="5117980" y="1247247"/>
                  <a:pt x="5115687" y="1261796"/>
                </a:cubicBezTo>
                <a:cubicBezTo>
                  <a:pt x="5119913" y="1481614"/>
                  <a:pt x="5096622" y="1566429"/>
                  <a:pt x="5115687" y="1815008"/>
                </a:cubicBezTo>
                <a:cubicBezTo>
                  <a:pt x="5114477" y="1829118"/>
                  <a:pt x="5109405" y="1844987"/>
                  <a:pt x="5098771" y="1854785"/>
                </a:cubicBezTo>
                <a:cubicBezTo>
                  <a:pt x="5086716" y="1866131"/>
                  <a:pt x="5074418" y="1868949"/>
                  <a:pt x="5058995" y="1871701"/>
                </a:cubicBezTo>
                <a:cubicBezTo>
                  <a:pt x="5041703" y="1875879"/>
                  <a:pt x="4994220" y="1874433"/>
                  <a:pt x="4973041" y="1871701"/>
                </a:cubicBezTo>
                <a:cubicBezTo>
                  <a:pt x="4956304" y="1873804"/>
                  <a:pt x="4943805" y="1867664"/>
                  <a:pt x="4933264" y="1854785"/>
                </a:cubicBezTo>
                <a:cubicBezTo>
                  <a:pt x="4919221" y="1844471"/>
                  <a:pt x="4915779" y="1831103"/>
                  <a:pt x="4916348" y="1815008"/>
                </a:cubicBezTo>
                <a:cubicBezTo>
                  <a:pt x="4896064" y="1570472"/>
                  <a:pt x="4890014" y="1455653"/>
                  <a:pt x="4916348" y="1261796"/>
                </a:cubicBezTo>
                <a:cubicBezTo>
                  <a:pt x="4918716" y="1247983"/>
                  <a:pt x="4919407" y="1233739"/>
                  <a:pt x="4933264" y="1222477"/>
                </a:cubicBezTo>
                <a:cubicBezTo>
                  <a:pt x="4942783" y="1210280"/>
                  <a:pt x="4958804" y="1208820"/>
                  <a:pt x="4973041" y="1206018"/>
                </a:cubicBezTo>
                <a:close/>
                <a:moveTo>
                  <a:pt x="70409" y="1206018"/>
                </a:moveTo>
                <a:cubicBezTo>
                  <a:pt x="105442" y="1208086"/>
                  <a:pt x="112942" y="1204778"/>
                  <a:pt x="155448" y="1206018"/>
                </a:cubicBezTo>
                <a:cubicBezTo>
                  <a:pt x="172789" y="1204079"/>
                  <a:pt x="183813" y="1211132"/>
                  <a:pt x="195682" y="1222477"/>
                </a:cubicBezTo>
                <a:cubicBezTo>
                  <a:pt x="209795" y="1234539"/>
                  <a:pt x="213937" y="1248979"/>
                  <a:pt x="212141" y="1262711"/>
                </a:cubicBezTo>
                <a:cubicBezTo>
                  <a:pt x="208020" y="1306768"/>
                  <a:pt x="210529" y="1347496"/>
                  <a:pt x="212141" y="1387069"/>
                </a:cubicBezTo>
                <a:cubicBezTo>
                  <a:pt x="213335" y="1403448"/>
                  <a:pt x="211126" y="1420891"/>
                  <a:pt x="210312" y="1432789"/>
                </a:cubicBezTo>
                <a:cubicBezTo>
                  <a:pt x="253537" y="1432882"/>
                  <a:pt x="268507" y="1433215"/>
                  <a:pt x="299923" y="1432789"/>
                </a:cubicBezTo>
                <a:cubicBezTo>
                  <a:pt x="294093" y="1385380"/>
                  <a:pt x="302554" y="1330974"/>
                  <a:pt x="299923" y="1262711"/>
                </a:cubicBezTo>
                <a:cubicBezTo>
                  <a:pt x="301850" y="1245888"/>
                  <a:pt x="305573" y="1231762"/>
                  <a:pt x="315925" y="1222477"/>
                </a:cubicBezTo>
                <a:cubicBezTo>
                  <a:pt x="323509" y="1209639"/>
                  <a:pt x="339041" y="1205939"/>
                  <a:pt x="356616" y="1206018"/>
                </a:cubicBezTo>
                <a:cubicBezTo>
                  <a:pt x="399100" y="1202714"/>
                  <a:pt x="405295" y="1205634"/>
                  <a:pt x="441655" y="1206018"/>
                </a:cubicBezTo>
                <a:cubicBezTo>
                  <a:pt x="455612" y="1207508"/>
                  <a:pt x="472323" y="1212487"/>
                  <a:pt x="482346" y="1222477"/>
                </a:cubicBezTo>
                <a:cubicBezTo>
                  <a:pt x="491507" y="1234028"/>
                  <a:pt x="501239" y="1245300"/>
                  <a:pt x="498348" y="1262711"/>
                </a:cubicBezTo>
                <a:cubicBezTo>
                  <a:pt x="489884" y="1458625"/>
                  <a:pt x="498204" y="1700245"/>
                  <a:pt x="498348" y="1815923"/>
                </a:cubicBezTo>
                <a:cubicBezTo>
                  <a:pt x="495320" y="1831029"/>
                  <a:pt x="492013" y="1847095"/>
                  <a:pt x="481889" y="1855699"/>
                </a:cubicBezTo>
                <a:cubicBezTo>
                  <a:pt x="474370" y="1867929"/>
                  <a:pt x="458034" y="1872339"/>
                  <a:pt x="441655" y="1872615"/>
                </a:cubicBezTo>
                <a:cubicBezTo>
                  <a:pt x="414791" y="1871960"/>
                  <a:pt x="387568" y="1876628"/>
                  <a:pt x="356616" y="1872615"/>
                </a:cubicBezTo>
                <a:cubicBezTo>
                  <a:pt x="341556" y="1872355"/>
                  <a:pt x="327563" y="1870156"/>
                  <a:pt x="316383" y="1855699"/>
                </a:cubicBezTo>
                <a:cubicBezTo>
                  <a:pt x="302366" y="1843275"/>
                  <a:pt x="299528" y="1829955"/>
                  <a:pt x="299923" y="1815923"/>
                </a:cubicBezTo>
                <a:cubicBezTo>
                  <a:pt x="309911" y="1724874"/>
                  <a:pt x="294652" y="1677258"/>
                  <a:pt x="299923" y="1614755"/>
                </a:cubicBezTo>
                <a:cubicBezTo>
                  <a:pt x="281572" y="1615406"/>
                  <a:pt x="240240" y="1615730"/>
                  <a:pt x="208483" y="1614755"/>
                </a:cubicBezTo>
                <a:cubicBezTo>
                  <a:pt x="209069" y="1624795"/>
                  <a:pt x="210595" y="1648952"/>
                  <a:pt x="212141" y="1676019"/>
                </a:cubicBezTo>
                <a:cubicBezTo>
                  <a:pt x="210737" y="1712500"/>
                  <a:pt x="217325" y="1757099"/>
                  <a:pt x="212141" y="1815923"/>
                </a:cubicBezTo>
                <a:cubicBezTo>
                  <a:pt x="212134" y="1833284"/>
                  <a:pt x="205338" y="1844895"/>
                  <a:pt x="195682" y="1856156"/>
                </a:cubicBezTo>
                <a:cubicBezTo>
                  <a:pt x="184657" y="1868245"/>
                  <a:pt x="168505" y="1872204"/>
                  <a:pt x="155448" y="1872615"/>
                </a:cubicBezTo>
                <a:cubicBezTo>
                  <a:pt x="131612" y="1876516"/>
                  <a:pt x="90898" y="1875708"/>
                  <a:pt x="70409" y="1872615"/>
                </a:cubicBezTo>
                <a:cubicBezTo>
                  <a:pt x="57037" y="1872031"/>
                  <a:pt x="43602" y="1867320"/>
                  <a:pt x="30175" y="1855699"/>
                </a:cubicBezTo>
                <a:cubicBezTo>
                  <a:pt x="18877" y="1845997"/>
                  <a:pt x="12566" y="1831097"/>
                  <a:pt x="13716" y="1815923"/>
                </a:cubicBezTo>
                <a:cubicBezTo>
                  <a:pt x="-3509" y="1672519"/>
                  <a:pt x="39587" y="1496928"/>
                  <a:pt x="13716" y="1262711"/>
                </a:cubicBezTo>
                <a:cubicBezTo>
                  <a:pt x="15197" y="1245701"/>
                  <a:pt x="16565" y="1234540"/>
                  <a:pt x="29718" y="1222477"/>
                </a:cubicBezTo>
                <a:cubicBezTo>
                  <a:pt x="41377" y="1208679"/>
                  <a:pt x="54583" y="1208917"/>
                  <a:pt x="70409" y="1206018"/>
                </a:cubicBezTo>
                <a:close/>
                <a:moveTo>
                  <a:pt x="988695" y="1205103"/>
                </a:moveTo>
                <a:cubicBezTo>
                  <a:pt x="1011150" y="1200818"/>
                  <a:pt x="1032590" y="1204014"/>
                  <a:pt x="1076478" y="1205103"/>
                </a:cubicBezTo>
                <a:cubicBezTo>
                  <a:pt x="1092860" y="1206292"/>
                  <a:pt x="1103807" y="1211638"/>
                  <a:pt x="1112139" y="1224306"/>
                </a:cubicBezTo>
                <a:cubicBezTo>
                  <a:pt x="1170722" y="1323136"/>
                  <a:pt x="1296346" y="1467073"/>
                  <a:pt x="1352627" y="1532459"/>
                </a:cubicBezTo>
                <a:cubicBezTo>
                  <a:pt x="1367270" y="1439415"/>
                  <a:pt x="1344179" y="1339964"/>
                  <a:pt x="1353541" y="1243508"/>
                </a:cubicBezTo>
                <a:cubicBezTo>
                  <a:pt x="1355500" y="1231487"/>
                  <a:pt x="1359405" y="1224266"/>
                  <a:pt x="1365428" y="1216076"/>
                </a:cubicBezTo>
                <a:cubicBezTo>
                  <a:pt x="1372657" y="1208226"/>
                  <a:pt x="1382280" y="1204666"/>
                  <a:pt x="1393775" y="1205103"/>
                </a:cubicBezTo>
                <a:cubicBezTo>
                  <a:pt x="1414945" y="1202582"/>
                  <a:pt x="1452944" y="1209564"/>
                  <a:pt x="1498931" y="1205103"/>
                </a:cubicBezTo>
                <a:cubicBezTo>
                  <a:pt x="1507575" y="1204508"/>
                  <a:pt x="1517428" y="1209403"/>
                  <a:pt x="1526820" y="1216076"/>
                </a:cubicBezTo>
                <a:cubicBezTo>
                  <a:pt x="1533888" y="1222890"/>
                  <a:pt x="1538205" y="1232974"/>
                  <a:pt x="1538250" y="1243508"/>
                </a:cubicBezTo>
                <a:cubicBezTo>
                  <a:pt x="1556205" y="1515426"/>
                  <a:pt x="1508928" y="1599660"/>
                  <a:pt x="1538250" y="1831467"/>
                </a:cubicBezTo>
                <a:cubicBezTo>
                  <a:pt x="1537784" y="1843302"/>
                  <a:pt x="1536530" y="1851356"/>
                  <a:pt x="1526820" y="1859357"/>
                </a:cubicBezTo>
                <a:cubicBezTo>
                  <a:pt x="1519830" y="1868056"/>
                  <a:pt x="1510502" y="1870243"/>
                  <a:pt x="1498931" y="1870787"/>
                </a:cubicBezTo>
                <a:cubicBezTo>
                  <a:pt x="1475361" y="1868550"/>
                  <a:pt x="1424050" y="1875289"/>
                  <a:pt x="1402004" y="1870787"/>
                </a:cubicBezTo>
                <a:cubicBezTo>
                  <a:pt x="1398575" y="1870781"/>
                  <a:pt x="1393640" y="1869378"/>
                  <a:pt x="1389203" y="1868043"/>
                </a:cubicBezTo>
                <a:cubicBezTo>
                  <a:pt x="1378914" y="1865898"/>
                  <a:pt x="1371306" y="1860241"/>
                  <a:pt x="1363599" y="1850670"/>
                </a:cubicBezTo>
                <a:cubicBezTo>
                  <a:pt x="1241022" y="1724609"/>
                  <a:pt x="1229704" y="1691466"/>
                  <a:pt x="1134085" y="1568120"/>
                </a:cubicBezTo>
                <a:cubicBezTo>
                  <a:pt x="1134534" y="1623331"/>
                  <a:pt x="1142456" y="1703656"/>
                  <a:pt x="1134085" y="1831467"/>
                </a:cubicBezTo>
                <a:cubicBezTo>
                  <a:pt x="1135118" y="1841863"/>
                  <a:pt x="1130036" y="1851381"/>
                  <a:pt x="1121740" y="1859357"/>
                </a:cubicBezTo>
                <a:cubicBezTo>
                  <a:pt x="1113361" y="1868907"/>
                  <a:pt x="1103749" y="1870591"/>
                  <a:pt x="1092937" y="1870787"/>
                </a:cubicBezTo>
                <a:cubicBezTo>
                  <a:pt x="1049253" y="1874686"/>
                  <a:pt x="1011236" y="1870009"/>
                  <a:pt x="988695" y="1870787"/>
                </a:cubicBezTo>
                <a:cubicBezTo>
                  <a:pt x="978592" y="1871122"/>
                  <a:pt x="965717" y="1868691"/>
                  <a:pt x="959892" y="1859357"/>
                </a:cubicBezTo>
                <a:cubicBezTo>
                  <a:pt x="951011" y="1851456"/>
                  <a:pt x="947804" y="1842405"/>
                  <a:pt x="948462" y="1831467"/>
                </a:cubicBezTo>
                <a:cubicBezTo>
                  <a:pt x="947926" y="1825736"/>
                  <a:pt x="948311" y="1817961"/>
                  <a:pt x="948462" y="1814395"/>
                </a:cubicBezTo>
                <a:cubicBezTo>
                  <a:pt x="948896" y="1813141"/>
                  <a:pt x="948978" y="1812184"/>
                  <a:pt x="949224" y="1810436"/>
                </a:cubicBezTo>
                <a:cubicBezTo>
                  <a:pt x="949053" y="1792620"/>
                  <a:pt x="946167" y="1766330"/>
                  <a:pt x="949224" y="1733627"/>
                </a:cubicBezTo>
                <a:cubicBezTo>
                  <a:pt x="948853" y="1732552"/>
                  <a:pt x="948770" y="1730590"/>
                  <a:pt x="948462" y="1729562"/>
                </a:cubicBezTo>
                <a:cubicBezTo>
                  <a:pt x="928981" y="1535467"/>
                  <a:pt x="938173" y="1529602"/>
                  <a:pt x="948462" y="1339797"/>
                </a:cubicBezTo>
                <a:cubicBezTo>
                  <a:pt x="948725" y="1338566"/>
                  <a:pt x="948807" y="1337258"/>
                  <a:pt x="949224" y="1335863"/>
                </a:cubicBezTo>
                <a:cubicBezTo>
                  <a:pt x="951549" y="1308696"/>
                  <a:pt x="947307" y="1282378"/>
                  <a:pt x="949224" y="1257224"/>
                </a:cubicBezTo>
                <a:cubicBezTo>
                  <a:pt x="948783" y="1255887"/>
                  <a:pt x="948885" y="1255019"/>
                  <a:pt x="948462" y="1253266"/>
                </a:cubicBezTo>
                <a:cubicBezTo>
                  <a:pt x="948467" y="1248878"/>
                  <a:pt x="948055" y="1245523"/>
                  <a:pt x="948462" y="1243508"/>
                </a:cubicBezTo>
                <a:cubicBezTo>
                  <a:pt x="948313" y="1232814"/>
                  <a:pt x="951330" y="1221434"/>
                  <a:pt x="959892" y="1216076"/>
                </a:cubicBezTo>
                <a:cubicBezTo>
                  <a:pt x="965933" y="1208097"/>
                  <a:pt x="978818" y="1205760"/>
                  <a:pt x="988695" y="1205103"/>
                </a:cubicBezTo>
                <a:close/>
                <a:moveTo>
                  <a:pt x="4681119" y="1202360"/>
                </a:moveTo>
                <a:cubicBezTo>
                  <a:pt x="4755233" y="1197395"/>
                  <a:pt x="4808406" y="1220301"/>
                  <a:pt x="4849368" y="1262711"/>
                </a:cubicBezTo>
                <a:cubicBezTo>
                  <a:pt x="4874876" y="1292207"/>
                  <a:pt x="4911625" y="1385306"/>
                  <a:pt x="4904232" y="1504112"/>
                </a:cubicBezTo>
                <a:cubicBezTo>
                  <a:pt x="4908998" y="1607926"/>
                  <a:pt x="4908583" y="1665293"/>
                  <a:pt x="4904232" y="1813179"/>
                </a:cubicBezTo>
                <a:cubicBezTo>
                  <a:pt x="4902460" y="1830368"/>
                  <a:pt x="4898828" y="1841137"/>
                  <a:pt x="4888687" y="1852956"/>
                </a:cubicBezTo>
                <a:cubicBezTo>
                  <a:pt x="4878993" y="1860300"/>
                  <a:pt x="4866779" y="1869721"/>
                  <a:pt x="4849368" y="1868958"/>
                </a:cubicBezTo>
                <a:cubicBezTo>
                  <a:pt x="4821727" y="1869391"/>
                  <a:pt x="4802625" y="1871513"/>
                  <a:pt x="4766158" y="1868958"/>
                </a:cubicBezTo>
                <a:cubicBezTo>
                  <a:pt x="4751340" y="1870633"/>
                  <a:pt x="4734438" y="1862032"/>
                  <a:pt x="4726839" y="1852956"/>
                </a:cubicBezTo>
                <a:cubicBezTo>
                  <a:pt x="4716753" y="1841448"/>
                  <a:pt x="4711307" y="1831793"/>
                  <a:pt x="4711294" y="1813179"/>
                </a:cubicBezTo>
                <a:cubicBezTo>
                  <a:pt x="4711364" y="1800654"/>
                  <a:pt x="4709598" y="1781502"/>
                  <a:pt x="4711294" y="1769288"/>
                </a:cubicBezTo>
                <a:cubicBezTo>
                  <a:pt x="4713140" y="1753609"/>
                  <a:pt x="4708806" y="1743531"/>
                  <a:pt x="4699407" y="1730883"/>
                </a:cubicBezTo>
                <a:cubicBezTo>
                  <a:pt x="4690396" y="1716598"/>
                  <a:pt x="4680757" y="1714030"/>
                  <a:pt x="4667403" y="1713510"/>
                </a:cubicBezTo>
                <a:cubicBezTo>
                  <a:pt x="4653061" y="1712781"/>
                  <a:pt x="4643149" y="1718381"/>
                  <a:pt x="4636771" y="1731341"/>
                </a:cubicBezTo>
                <a:cubicBezTo>
                  <a:pt x="4628971" y="1743552"/>
                  <a:pt x="4627508" y="1758233"/>
                  <a:pt x="4625340" y="1769288"/>
                </a:cubicBezTo>
                <a:cubicBezTo>
                  <a:pt x="4623515" y="1779400"/>
                  <a:pt x="4625802" y="1799294"/>
                  <a:pt x="4625340" y="1813179"/>
                </a:cubicBezTo>
                <a:cubicBezTo>
                  <a:pt x="4626947" y="1827278"/>
                  <a:pt x="4619709" y="1841409"/>
                  <a:pt x="4609339" y="1852956"/>
                </a:cubicBezTo>
                <a:cubicBezTo>
                  <a:pt x="4600717" y="1861729"/>
                  <a:pt x="4584497" y="1869804"/>
                  <a:pt x="4569562" y="1868958"/>
                </a:cubicBezTo>
                <a:cubicBezTo>
                  <a:pt x="4539934" y="1868374"/>
                  <a:pt x="4512901" y="1869647"/>
                  <a:pt x="4486352" y="1868958"/>
                </a:cubicBezTo>
                <a:cubicBezTo>
                  <a:pt x="4470388" y="1865609"/>
                  <a:pt x="4456938" y="1860900"/>
                  <a:pt x="4447490" y="1852956"/>
                </a:cubicBezTo>
                <a:cubicBezTo>
                  <a:pt x="4436408" y="1841914"/>
                  <a:pt x="4429039" y="1827045"/>
                  <a:pt x="4431488" y="1813179"/>
                </a:cubicBezTo>
                <a:cubicBezTo>
                  <a:pt x="4435224" y="1680230"/>
                  <a:pt x="4428751" y="1650345"/>
                  <a:pt x="4431488" y="1510513"/>
                </a:cubicBezTo>
                <a:cubicBezTo>
                  <a:pt x="4437415" y="1407962"/>
                  <a:pt x="4441139" y="1346016"/>
                  <a:pt x="4473550" y="1302030"/>
                </a:cubicBezTo>
                <a:cubicBezTo>
                  <a:pt x="4523208" y="1250036"/>
                  <a:pt x="4573130" y="1204436"/>
                  <a:pt x="4681119" y="1202360"/>
                </a:cubicBezTo>
                <a:close/>
                <a:moveTo>
                  <a:pt x="4134231" y="1202360"/>
                </a:moveTo>
                <a:cubicBezTo>
                  <a:pt x="4156438" y="1199068"/>
                  <a:pt x="4180134" y="1211137"/>
                  <a:pt x="4204183" y="1230707"/>
                </a:cubicBezTo>
                <a:cubicBezTo>
                  <a:pt x="4227086" y="1253998"/>
                  <a:pt x="4233222" y="1276898"/>
                  <a:pt x="4232987" y="1299287"/>
                </a:cubicBezTo>
                <a:cubicBezTo>
                  <a:pt x="4241533" y="1359750"/>
                  <a:pt x="4242125" y="1415647"/>
                  <a:pt x="4232987" y="1484910"/>
                </a:cubicBezTo>
                <a:cubicBezTo>
                  <a:pt x="4232504" y="1485498"/>
                  <a:pt x="4232037" y="1486172"/>
                  <a:pt x="4232072" y="1486739"/>
                </a:cubicBezTo>
                <a:cubicBezTo>
                  <a:pt x="4234263" y="1528149"/>
                  <a:pt x="4231443" y="1568578"/>
                  <a:pt x="4232072" y="1601953"/>
                </a:cubicBezTo>
                <a:cubicBezTo>
                  <a:pt x="4231562" y="1629825"/>
                  <a:pt x="4237549" y="1652026"/>
                  <a:pt x="4246245" y="1661846"/>
                </a:cubicBezTo>
                <a:cubicBezTo>
                  <a:pt x="4256180" y="1673268"/>
                  <a:pt x="4275218" y="1677749"/>
                  <a:pt x="4303395" y="1677848"/>
                </a:cubicBezTo>
                <a:cubicBezTo>
                  <a:pt x="4303394" y="1677637"/>
                  <a:pt x="4303415" y="1677220"/>
                  <a:pt x="4303395" y="1676934"/>
                </a:cubicBezTo>
                <a:cubicBezTo>
                  <a:pt x="4314108" y="1676569"/>
                  <a:pt x="4317770" y="1677543"/>
                  <a:pt x="4330827" y="1676934"/>
                </a:cubicBezTo>
                <a:cubicBezTo>
                  <a:pt x="4353520" y="1681751"/>
                  <a:pt x="4375126" y="1690165"/>
                  <a:pt x="4393464" y="1705737"/>
                </a:cubicBezTo>
                <a:cubicBezTo>
                  <a:pt x="4407766" y="1722385"/>
                  <a:pt x="4421874" y="1745613"/>
                  <a:pt x="4419524" y="1772946"/>
                </a:cubicBezTo>
                <a:cubicBezTo>
                  <a:pt x="4419313" y="1794969"/>
                  <a:pt x="4411228" y="1824912"/>
                  <a:pt x="4393464" y="1839240"/>
                </a:cubicBezTo>
                <a:cubicBezTo>
                  <a:pt x="4381791" y="1857981"/>
                  <a:pt x="4355560" y="1867475"/>
                  <a:pt x="4330827" y="1868043"/>
                </a:cubicBezTo>
                <a:cubicBezTo>
                  <a:pt x="4322678" y="1868896"/>
                  <a:pt x="4321510" y="1868103"/>
                  <a:pt x="4313454" y="1868043"/>
                </a:cubicBezTo>
                <a:cubicBezTo>
                  <a:pt x="4313485" y="1868273"/>
                  <a:pt x="4313485" y="1868600"/>
                  <a:pt x="4313454" y="1868958"/>
                </a:cubicBezTo>
                <a:cubicBezTo>
                  <a:pt x="4294243" y="1869720"/>
                  <a:pt x="4276301" y="1869925"/>
                  <a:pt x="4263162" y="1868958"/>
                </a:cubicBezTo>
                <a:cubicBezTo>
                  <a:pt x="4184693" y="1865671"/>
                  <a:pt x="4137137" y="1853797"/>
                  <a:pt x="4093997" y="1804950"/>
                </a:cubicBezTo>
                <a:cubicBezTo>
                  <a:pt x="4054822" y="1771560"/>
                  <a:pt x="4032363" y="1706066"/>
                  <a:pt x="4036390" y="1633957"/>
                </a:cubicBezTo>
                <a:cubicBezTo>
                  <a:pt x="4039023" y="1560716"/>
                  <a:pt x="4042026" y="1521209"/>
                  <a:pt x="4036390" y="1486739"/>
                </a:cubicBezTo>
                <a:cubicBezTo>
                  <a:pt x="4036017" y="1484948"/>
                  <a:pt x="4035697" y="1483511"/>
                  <a:pt x="4035476" y="1482167"/>
                </a:cubicBezTo>
                <a:cubicBezTo>
                  <a:pt x="4036937" y="1438179"/>
                  <a:pt x="4044292" y="1390518"/>
                  <a:pt x="4035476" y="1299287"/>
                </a:cubicBezTo>
                <a:cubicBezTo>
                  <a:pt x="4037629" y="1272386"/>
                  <a:pt x="4046693" y="1250482"/>
                  <a:pt x="4064280" y="1230707"/>
                </a:cubicBezTo>
                <a:cubicBezTo>
                  <a:pt x="4086386" y="1217135"/>
                  <a:pt x="4105991" y="1205133"/>
                  <a:pt x="4134231" y="1202360"/>
                </a:cubicBezTo>
                <a:close/>
                <a:moveTo>
                  <a:pt x="2880894" y="1202360"/>
                </a:moveTo>
                <a:cubicBezTo>
                  <a:pt x="2961211" y="1207664"/>
                  <a:pt x="3003504" y="1221430"/>
                  <a:pt x="3049143" y="1262711"/>
                </a:cubicBezTo>
                <a:cubicBezTo>
                  <a:pt x="3083639" y="1296042"/>
                  <a:pt x="3100888" y="1387345"/>
                  <a:pt x="3104007" y="1504112"/>
                </a:cubicBezTo>
                <a:cubicBezTo>
                  <a:pt x="3105679" y="1603890"/>
                  <a:pt x="3093654" y="1673017"/>
                  <a:pt x="3104007" y="1813179"/>
                </a:cubicBezTo>
                <a:cubicBezTo>
                  <a:pt x="3105123" y="1827803"/>
                  <a:pt x="3099581" y="1843754"/>
                  <a:pt x="3088462" y="1852956"/>
                </a:cubicBezTo>
                <a:cubicBezTo>
                  <a:pt x="3076778" y="1863341"/>
                  <a:pt x="3065682" y="1868165"/>
                  <a:pt x="3049143" y="1868958"/>
                </a:cubicBezTo>
                <a:cubicBezTo>
                  <a:pt x="3017184" y="1867716"/>
                  <a:pt x="2994222" y="1865459"/>
                  <a:pt x="2965933" y="1868958"/>
                </a:cubicBezTo>
                <a:cubicBezTo>
                  <a:pt x="2949455" y="1869045"/>
                  <a:pt x="2937079" y="1863996"/>
                  <a:pt x="2926614" y="1852956"/>
                </a:cubicBezTo>
                <a:cubicBezTo>
                  <a:pt x="2918395" y="1840547"/>
                  <a:pt x="2908070" y="1830502"/>
                  <a:pt x="2911069" y="1813179"/>
                </a:cubicBezTo>
                <a:cubicBezTo>
                  <a:pt x="2911848" y="1792344"/>
                  <a:pt x="2909389" y="1788767"/>
                  <a:pt x="2911069" y="1769288"/>
                </a:cubicBezTo>
                <a:cubicBezTo>
                  <a:pt x="2910890" y="1753031"/>
                  <a:pt x="2906846" y="1742900"/>
                  <a:pt x="2899181" y="1730883"/>
                </a:cubicBezTo>
                <a:cubicBezTo>
                  <a:pt x="2893162" y="1717620"/>
                  <a:pt x="2882756" y="1715264"/>
                  <a:pt x="2867178" y="1713510"/>
                </a:cubicBezTo>
                <a:cubicBezTo>
                  <a:pt x="2852103" y="1715110"/>
                  <a:pt x="2842653" y="1717855"/>
                  <a:pt x="2836545" y="1731341"/>
                </a:cubicBezTo>
                <a:cubicBezTo>
                  <a:pt x="2827558" y="1741466"/>
                  <a:pt x="2824440" y="1756679"/>
                  <a:pt x="2825115" y="1769288"/>
                </a:cubicBezTo>
                <a:cubicBezTo>
                  <a:pt x="2823362" y="1785709"/>
                  <a:pt x="2826838" y="1799497"/>
                  <a:pt x="2825115" y="1813179"/>
                </a:cubicBezTo>
                <a:cubicBezTo>
                  <a:pt x="2823652" y="1826047"/>
                  <a:pt x="2822057" y="1840170"/>
                  <a:pt x="2809113" y="1852956"/>
                </a:cubicBezTo>
                <a:cubicBezTo>
                  <a:pt x="2797465" y="1862540"/>
                  <a:pt x="2787825" y="1871031"/>
                  <a:pt x="2769337" y="1868958"/>
                </a:cubicBezTo>
                <a:cubicBezTo>
                  <a:pt x="2751874" y="1866078"/>
                  <a:pt x="2722815" y="1865112"/>
                  <a:pt x="2686126" y="1868958"/>
                </a:cubicBezTo>
                <a:cubicBezTo>
                  <a:pt x="2670760" y="1869594"/>
                  <a:pt x="2658505" y="1863707"/>
                  <a:pt x="2647264" y="1852956"/>
                </a:cubicBezTo>
                <a:cubicBezTo>
                  <a:pt x="2639136" y="1839875"/>
                  <a:pt x="2631040" y="1829563"/>
                  <a:pt x="2631262" y="1813179"/>
                </a:cubicBezTo>
                <a:cubicBezTo>
                  <a:pt x="2645942" y="1696567"/>
                  <a:pt x="2640860" y="1585224"/>
                  <a:pt x="2631262" y="1510513"/>
                </a:cubicBezTo>
                <a:cubicBezTo>
                  <a:pt x="2626959" y="1417242"/>
                  <a:pt x="2651102" y="1359482"/>
                  <a:pt x="2673325" y="1302030"/>
                </a:cubicBezTo>
                <a:cubicBezTo>
                  <a:pt x="2725321" y="1242608"/>
                  <a:pt x="2773997" y="1207633"/>
                  <a:pt x="2880894" y="1202360"/>
                </a:cubicBezTo>
                <a:close/>
                <a:moveTo>
                  <a:pt x="2300478" y="1202360"/>
                </a:moveTo>
                <a:cubicBezTo>
                  <a:pt x="2403310" y="1218294"/>
                  <a:pt x="2460525" y="1238076"/>
                  <a:pt x="2535479" y="1297458"/>
                </a:cubicBezTo>
                <a:cubicBezTo>
                  <a:pt x="2571908" y="1356688"/>
                  <a:pt x="2608012" y="1417828"/>
                  <a:pt x="2627833" y="1480338"/>
                </a:cubicBezTo>
                <a:cubicBezTo>
                  <a:pt x="2530323" y="1485939"/>
                  <a:pt x="2472404" y="1498119"/>
                  <a:pt x="2424837" y="1493139"/>
                </a:cubicBezTo>
                <a:cubicBezTo>
                  <a:pt x="2390290" y="1421873"/>
                  <a:pt x="2353955" y="1401345"/>
                  <a:pt x="2295906" y="1389812"/>
                </a:cubicBezTo>
                <a:cubicBezTo>
                  <a:pt x="2257268" y="1390459"/>
                  <a:pt x="2219162" y="1408618"/>
                  <a:pt x="2195322" y="1431875"/>
                </a:cubicBezTo>
                <a:cubicBezTo>
                  <a:pt x="2166223" y="1453318"/>
                  <a:pt x="2156214" y="1493027"/>
                  <a:pt x="2156917" y="1537031"/>
                </a:cubicBezTo>
                <a:cubicBezTo>
                  <a:pt x="2150746" y="1582408"/>
                  <a:pt x="2174055" y="1614751"/>
                  <a:pt x="2194408" y="1640358"/>
                </a:cubicBezTo>
                <a:cubicBezTo>
                  <a:pt x="2215358" y="1671129"/>
                  <a:pt x="2255647" y="1685718"/>
                  <a:pt x="2293163" y="1681506"/>
                </a:cubicBezTo>
                <a:cubicBezTo>
                  <a:pt x="2384496" y="1680300"/>
                  <a:pt x="2412416" y="1641082"/>
                  <a:pt x="2431237" y="1542517"/>
                </a:cubicBezTo>
                <a:cubicBezTo>
                  <a:pt x="2491485" y="1537038"/>
                  <a:pt x="2512192" y="1540677"/>
                  <a:pt x="2572969" y="1542517"/>
                </a:cubicBezTo>
                <a:cubicBezTo>
                  <a:pt x="2585103" y="1543135"/>
                  <a:pt x="2598750" y="1546213"/>
                  <a:pt x="2610917" y="1558062"/>
                </a:cubicBezTo>
                <a:cubicBezTo>
                  <a:pt x="2620146" y="1567077"/>
                  <a:pt x="2629156" y="1580063"/>
                  <a:pt x="2626919" y="1596467"/>
                </a:cubicBezTo>
                <a:cubicBezTo>
                  <a:pt x="2624957" y="1689964"/>
                  <a:pt x="2626435" y="1709850"/>
                  <a:pt x="2626919" y="1801292"/>
                </a:cubicBezTo>
                <a:cubicBezTo>
                  <a:pt x="2624285" y="1817990"/>
                  <a:pt x="2621521" y="1830506"/>
                  <a:pt x="2610917" y="1839240"/>
                </a:cubicBezTo>
                <a:cubicBezTo>
                  <a:pt x="2602572" y="1848487"/>
                  <a:pt x="2586998" y="1856490"/>
                  <a:pt x="2572969" y="1855242"/>
                </a:cubicBezTo>
                <a:cubicBezTo>
                  <a:pt x="2549594" y="1853515"/>
                  <a:pt x="2512178" y="1859333"/>
                  <a:pt x="2485187" y="1855242"/>
                </a:cubicBezTo>
                <a:cubicBezTo>
                  <a:pt x="2469536" y="1855931"/>
                  <a:pt x="2457419" y="1845917"/>
                  <a:pt x="2445868" y="1837868"/>
                </a:cubicBezTo>
                <a:cubicBezTo>
                  <a:pt x="2400989" y="1856989"/>
                  <a:pt x="2355799" y="1868279"/>
                  <a:pt x="2295906" y="1868043"/>
                </a:cubicBezTo>
                <a:cubicBezTo>
                  <a:pt x="2194389" y="1861314"/>
                  <a:pt x="2131815" y="1825416"/>
                  <a:pt x="2057705" y="1774317"/>
                </a:cubicBezTo>
                <a:cubicBezTo>
                  <a:pt x="1975520" y="1716085"/>
                  <a:pt x="1965222" y="1639020"/>
                  <a:pt x="1962150" y="1537031"/>
                </a:cubicBezTo>
                <a:cubicBezTo>
                  <a:pt x="1965545" y="1439748"/>
                  <a:pt x="2001231" y="1373750"/>
                  <a:pt x="2059077" y="1297915"/>
                </a:cubicBezTo>
                <a:cubicBezTo>
                  <a:pt x="2140835" y="1241565"/>
                  <a:pt x="2206574" y="1183857"/>
                  <a:pt x="2300478" y="1202360"/>
                </a:cubicBezTo>
                <a:close/>
                <a:moveTo>
                  <a:pt x="720624" y="1200531"/>
                </a:moveTo>
                <a:cubicBezTo>
                  <a:pt x="797627" y="1192270"/>
                  <a:pt x="818892" y="1204267"/>
                  <a:pt x="892531" y="1200531"/>
                </a:cubicBezTo>
                <a:cubicBezTo>
                  <a:pt x="910841" y="1200244"/>
                  <a:pt x="921979" y="1205675"/>
                  <a:pt x="932765" y="1217448"/>
                </a:cubicBezTo>
                <a:cubicBezTo>
                  <a:pt x="938548" y="1222804"/>
                  <a:pt x="941749" y="1229182"/>
                  <a:pt x="945109" y="1235850"/>
                </a:cubicBezTo>
                <a:cubicBezTo>
                  <a:pt x="946824" y="1243916"/>
                  <a:pt x="948357" y="1248818"/>
                  <a:pt x="948462" y="1253266"/>
                </a:cubicBezTo>
                <a:cubicBezTo>
                  <a:pt x="946803" y="1284400"/>
                  <a:pt x="950049" y="1313830"/>
                  <a:pt x="948462" y="1339797"/>
                </a:cubicBezTo>
                <a:cubicBezTo>
                  <a:pt x="946709" y="1346990"/>
                  <a:pt x="946495" y="1351253"/>
                  <a:pt x="944994" y="1357694"/>
                </a:cubicBezTo>
                <a:cubicBezTo>
                  <a:pt x="941910" y="1364142"/>
                  <a:pt x="938775" y="1370613"/>
                  <a:pt x="932307" y="1373810"/>
                </a:cubicBezTo>
                <a:cubicBezTo>
                  <a:pt x="920586" y="1383880"/>
                  <a:pt x="906061" y="1386638"/>
                  <a:pt x="889788" y="1387069"/>
                </a:cubicBezTo>
                <a:cubicBezTo>
                  <a:pt x="886611" y="1387096"/>
                  <a:pt x="881009" y="1387298"/>
                  <a:pt x="878815" y="1387069"/>
                </a:cubicBezTo>
                <a:cubicBezTo>
                  <a:pt x="846806" y="1385633"/>
                  <a:pt x="815351" y="1383928"/>
                  <a:pt x="797433" y="1386840"/>
                </a:cubicBezTo>
                <a:cubicBezTo>
                  <a:pt x="793250" y="1386355"/>
                  <a:pt x="789274" y="1386409"/>
                  <a:pt x="787053" y="1386591"/>
                </a:cubicBezTo>
                <a:cubicBezTo>
                  <a:pt x="776447" y="1386685"/>
                  <a:pt x="757447" y="1387911"/>
                  <a:pt x="744170" y="1389812"/>
                </a:cubicBezTo>
                <a:cubicBezTo>
                  <a:pt x="732483" y="1391548"/>
                  <a:pt x="726692" y="1393776"/>
                  <a:pt x="724281" y="1397127"/>
                </a:cubicBezTo>
                <a:cubicBezTo>
                  <a:pt x="717666" y="1401317"/>
                  <a:pt x="717646" y="1411209"/>
                  <a:pt x="715137" y="1426388"/>
                </a:cubicBezTo>
                <a:cubicBezTo>
                  <a:pt x="715240" y="1437992"/>
                  <a:pt x="722720" y="1451528"/>
                  <a:pt x="733425" y="1454735"/>
                </a:cubicBezTo>
                <a:cubicBezTo>
                  <a:pt x="739582" y="1456691"/>
                  <a:pt x="750471" y="1460036"/>
                  <a:pt x="770001" y="1459307"/>
                </a:cubicBezTo>
                <a:cubicBezTo>
                  <a:pt x="806590" y="1463742"/>
                  <a:pt x="851011" y="1463686"/>
                  <a:pt x="879729" y="1459307"/>
                </a:cubicBezTo>
                <a:cubicBezTo>
                  <a:pt x="895097" y="1459813"/>
                  <a:pt x="909335" y="1464283"/>
                  <a:pt x="919963" y="1475766"/>
                </a:cubicBezTo>
                <a:cubicBezTo>
                  <a:pt x="930655" y="1486420"/>
                  <a:pt x="936689" y="1500356"/>
                  <a:pt x="936422" y="1515999"/>
                </a:cubicBezTo>
                <a:cubicBezTo>
                  <a:pt x="934851" y="1526176"/>
                  <a:pt x="935687" y="1538345"/>
                  <a:pt x="936422" y="1551661"/>
                </a:cubicBezTo>
                <a:cubicBezTo>
                  <a:pt x="935781" y="1568348"/>
                  <a:pt x="931344" y="1580535"/>
                  <a:pt x="919963" y="1591437"/>
                </a:cubicBezTo>
                <a:cubicBezTo>
                  <a:pt x="910996" y="1600086"/>
                  <a:pt x="897175" y="1610610"/>
                  <a:pt x="879729" y="1608354"/>
                </a:cubicBezTo>
                <a:cubicBezTo>
                  <a:pt x="876166" y="1607978"/>
                  <a:pt x="870406" y="1607741"/>
                  <a:pt x="865099" y="1608354"/>
                </a:cubicBezTo>
                <a:cubicBezTo>
                  <a:pt x="791884" y="1606885"/>
                  <a:pt x="740737" y="1605116"/>
                  <a:pt x="720624" y="1610183"/>
                </a:cubicBezTo>
                <a:cubicBezTo>
                  <a:pt x="716742" y="1613092"/>
                  <a:pt x="716410" y="1614365"/>
                  <a:pt x="713309" y="1616583"/>
                </a:cubicBezTo>
                <a:cubicBezTo>
                  <a:pt x="705530" y="1622403"/>
                  <a:pt x="701695" y="1630530"/>
                  <a:pt x="702336" y="1643101"/>
                </a:cubicBezTo>
                <a:cubicBezTo>
                  <a:pt x="699866" y="1661150"/>
                  <a:pt x="709375" y="1671552"/>
                  <a:pt x="724281" y="1675105"/>
                </a:cubicBezTo>
                <a:cubicBezTo>
                  <a:pt x="729277" y="1678113"/>
                  <a:pt x="743018" y="1679161"/>
                  <a:pt x="759029" y="1676934"/>
                </a:cubicBezTo>
                <a:cubicBezTo>
                  <a:pt x="811457" y="1671693"/>
                  <a:pt x="856967" y="1676785"/>
                  <a:pt x="892531" y="1676934"/>
                </a:cubicBezTo>
                <a:cubicBezTo>
                  <a:pt x="907415" y="1679449"/>
                  <a:pt x="923418" y="1681701"/>
                  <a:pt x="932765" y="1693393"/>
                </a:cubicBezTo>
                <a:cubicBezTo>
                  <a:pt x="937823" y="1699088"/>
                  <a:pt x="942705" y="1705523"/>
                  <a:pt x="945109" y="1711681"/>
                </a:cubicBezTo>
                <a:cubicBezTo>
                  <a:pt x="947021" y="1717846"/>
                  <a:pt x="947645" y="1722340"/>
                  <a:pt x="948462" y="1729562"/>
                </a:cubicBezTo>
                <a:cubicBezTo>
                  <a:pt x="949206" y="1759712"/>
                  <a:pt x="948777" y="1792411"/>
                  <a:pt x="948462" y="1814395"/>
                </a:cubicBezTo>
                <a:cubicBezTo>
                  <a:pt x="947396" y="1818501"/>
                  <a:pt x="946580" y="1826659"/>
                  <a:pt x="945109" y="1831810"/>
                </a:cubicBezTo>
                <a:cubicBezTo>
                  <a:pt x="942117" y="1838279"/>
                  <a:pt x="937964" y="1844987"/>
                  <a:pt x="932765" y="1850213"/>
                </a:cubicBezTo>
                <a:cubicBezTo>
                  <a:pt x="921830" y="1859056"/>
                  <a:pt x="907095" y="1867806"/>
                  <a:pt x="892531" y="1867129"/>
                </a:cubicBezTo>
                <a:cubicBezTo>
                  <a:pt x="876907" y="1869131"/>
                  <a:pt x="864707" y="1866873"/>
                  <a:pt x="852297" y="1867129"/>
                </a:cubicBezTo>
                <a:cubicBezTo>
                  <a:pt x="775535" y="1868819"/>
                  <a:pt x="725481" y="1857456"/>
                  <a:pt x="680390" y="1858899"/>
                </a:cubicBezTo>
                <a:cubicBezTo>
                  <a:pt x="628881" y="1852125"/>
                  <a:pt x="593498" y="1831131"/>
                  <a:pt x="568833" y="1814094"/>
                </a:cubicBezTo>
                <a:cubicBezTo>
                  <a:pt x="534882" y="1780700"/>
                  <a:pt x="515813" y="1734851"/>
                  <a:pt x="510312" y="1663218"/>
                </a:cubicBezTo>
                <a:cubicBezTo>
                  <a:pt x="514413" y="1621230"/>
                  <a:pt x="507175" y="1505151"/>
                  <a:pt x="510312" y="1459307"/>
                </a:cubicBezTo>
                <a:cubicBezTo>
                  <a:pt x="516983" y="1362520"/>
                  <a:pt x="530426" y="1287554"/>
                  <a:pt x="564261" y="1254481"/>
                </a:cubicBezTo>
                <a:cubicBezTo>
                  <a:pt x="600192" y="1222232"/>
                  <a:pt x="649031" y="1196879"/>
                  <a:pt x="720624" y="1200531"/>
                </a:cubicBezTo>
                <a:close/>
                <a:moveTo>
                  <a:pt x="3358439" y="1199617"/>
                </a:moveTo>
                <a:cubicBezTo>
                  <a:pt x="3427836" y="1210946"/>
                  <a:pt x="3482261" y="1219552"/>
                  <a:pt x="3527603" y="1266368"/>
                </a:cubicBezTo>
                <a:cubicBezTo>
                  <a:pt x="3575312" y="1304918"/>
                  <a:pt x="3588982" y="1371025"/>
                  <a:pt x="3595269" y="1434618"/>
                </a:cubicBezTo>
                <a:cubicBezTo>
                  <a:pt x="3593549" y="1490787"/>
                  <a:pt x="3565664" y="1550377"/>
                  <a:pt x="3534004" y="1590980"/>
                </a:cubicBezTo>
                <a:cubicBezTo>
                  <a:pt x="3506320" y="1609082"/>
                  <a:pt x="3487187" y="1629464"/>
                  <a:pt x="3434334" y="1634871"/>
                </a:cubicBezTo>
                <a:cubicBezTo>
                  <a:pt x="3395869" y="1644592"/>
                  <a:pt x="3359209" y="1651796"/>
                  <a:pt x="3324606" y="1645844"/>
                </a:cubicBezTo>
                <a:cubicBezTo>
                  <a:pt x="3317073" y="1645002"/>
                  <a:pt x="3309423" y="1646556"/>
                  <a:pt x="3303575" y="1645844"/>
                </a:cubicBezTo>
                <a:cubicBezTo>
                  <a:pt x="3304123" y="1652670"/>
                  <a:pt x="3304626" y="1655252"/>
                  <a:pt x="3304489" y="1653159"/>
                </a:cubicBezTo>
                <a:cubicBezTo>
                  <a:pt x="3298297" y="1695901"/>
                  <a:pt x="3297529" y="1762618"/>
                  <a:pt x="3304489" y="1800378"/>
                </a:cubicBezTo>
                <a:cubicBezTo>
                  <a:pt x="3306824" y="1827281"/>
                  <a:pt x="3296143" y="1845654"/>
                  <a:pt x="3271571" y="1857071"/>
                </a:cubicBezTo>
                <a:cubicBezTo>
                  <a:pt x="3257147" y="1871723"/>
                  <a:pt x="3231903" y="1876826"/>
                  <a:pt x="3205734" y="1873530"/>
                </a:cubicBezTo>
                <a:cubicBezTo>
                  <a:pt x="3176068" y="1875970"/>
                  <a:pt x="3153581" y="1867936"/>
                  <a:pt x="3139897" y="1856156"/>
                </a:cubicBezTo>
                <a:cubicBezTo>
                  <a:pt x="3117106" y="1842678"/>
                  <a:pt x="3106482" y="1821212"/>
                  <a:pt x="3106064" y="1800378"/>
                </a:cubicBezTo>
                <a:cubicBezTo>
                  <a:pt x="3107155" y="1748694"/>
                  <a:pt x="3112501" y="1698004"/>
                  <a:pt x="3106064" y="1653159"/>
                </a:cubicBezTo>
                <a:cubicBezTo>
                  <a:pt x="3106094" y="1651952"/>
                  <a:pt x="3106486" y="1650503"/>
                  <a:pt x="3106979" y="1649502"/>
                </a:cubicBezTo>
                <a:cubicBezTo>
                  <a:pt x="3111667" y="1589482"/>
                  <a:pt x="3115586" y="1519937"/>
                  <a:pt x="3106979" y="1463879"/>
                </a:cubicBezTo>
                <a:cubicBezTo>
                  <a:pt x="3109704" y="1376515"/>
                  <a:pt x="3137090" y="1324423"/>
                  <a:pt x="3163672" y="1283742"/>
                </a:cubicBezTo>
                <a:cubicBezTo>
                  <a:pt x="3214022" y="1239256"/>
                  <a:pt x="3279052" y="1202882"/>
                  <a:pt x="3358439" y="1199617"/>
                </a:cubicBezTo>
                <a:close/>
                <a:moveTo>
                  <a:pt x="2778481" y="1095375"/>
                </a:moveTo>
                <a:cubicBezTo>
                  <a:pt x="2836483" y="1093929"/>
                  <a:pt x="2889587" y="1088430"/>
                  <a:pt x="2959532" y="1095375"/>
                </a:cubicBezTo>
                <a:cubicBezTo>
                  <a:pt x="2971272" y="1095844"/>
                  <a:pt x="2982773" y="1098495"/>
                  <a:pt x="2986049" y="1106805"/>
                </a:cubicBezTo>
                <a:cubicBezTo>
                  <a:pt x="2991242" y="1114348"/>
                  <a:pt x="2992062" y="1121979"/>
                  <a:pt x="2986049" y="1130123"/>
                </a:cubicBezTo>
                <a:cubicBezTo>
                  <a:pt x="2973755" y="1141058"/>
                  <a:pt x="2959982" y="1161569"/>
                  <a:pt x="2940330" y="1179500"/>
                </a:cubicBezTo>
                <a:cubicBezTo>
                  <a:pt x="2934023" y="1187873"/>
                  <a:pt x="2923591" y="1190294"/>
                  <a:pt x="2913812" y="1190473"/>
                </a:cubicBezTo>
                <a:cubicBezTo>
                  <a:pt x="2894542" y="1189805"/>
                  <a:pt x="2864620" y="1190113"/>
                  <a:pt x="2824201" y="1190473"/>
                </a:cubicBezTo>
                <a:cubicBezTo>
                  <a:pt x="2812197" y="1191639"/>
                  <a:pt x="2804310" y="1185670"/>
                  <a:pt x="2797683" y="1179500"/>
                </a:cubicBezTo>
                <a:cubicBezTo>
                  <a:pt x="2785115" y="1169411"/>
                  <a:pt x="2770185" y="1150407"/>
                  <a:pt x="2751963" y="1130123"/>
                </a:cubicBezTo>
                <a:cubicBezTo>
                  <a:pt x="2749323" y="1126892"/>
                  <a:pt x="2747086" y="1122169"/>
                  <a:pt x="2747391" y="1118235"/>
                </a:cubicBezTo>
                <a:cubicBezTo>
                  <a:pt x="2747742" y="1113620"/>
                  <a:pt x="2747937" y="1110405"/>
                  <a:pt x="2751506" y="1106805"/>
                </a:cubicBezTo>
                <a:cubicBezTo>
                  <a:pt x="2754761" y="1102946"/>
                  <a:pt x="2757736" y="1099726"/>
                  <a:pt x="2762479" y="1098576"/>
                </a:cubicBezTo>
                <a:cubicBezTo>
                  <a:pt x="2766739" y="1096585"/>
                  <a:pt x="2771993" y="1096675"/>
                  <a:pt x="2778481" y="1095375"/>
                </a:cubicBezTo>
                <a:close/>
                <a:moveTo>
                  <a:pt x="3286278" y="800100"/>
                </a:moveTo>
                <a:cubicBezTo>
                  <a:pt x="3305004" y="799082"/>
                  <a:pt x="3323422" y="807307"/>
                  <a:pt x="3333369" y="819624"/>
                </a:cubicBezTo>
                <a:cubicBezTo>
                  <a:pt x="3346017" y="833908"/>
                  <a:pt x="3353220" y="845177"/>
                  <a:pt x="3353029" y="866394"/>
                </a:cubicBezTo>
                <a:cubicBezTo>
                  <a:pt x="3352339" y="887665"/>
                  <a:pt x="3346916" y="900959"/>
                  <a:pt x="3333369" y="914079"/>
                </a:cubicBezTo>
                <a:cubicBezTo>
                  <a:pt x="3317291" y="929967"/>
                  <a:pt x="3303936" y="934505"/>
                  <a:pt x="3286278" y="933603"/>
                </a:cubicBezTo>
                <a:cubicBezTo>
                  <a:pt x="3263822" y="931541"/>
                  <a:pt x="3250193" y="926213"/>
                  <a:pt x="3238729" y="914079"/>
                </a:cubicBezTo>
                <a:cubicBezTo>
                  <a:pt x="3223831" y="897817"/>
                  <a:pt x="3216412" y="882512"/>
                  <a:pt x="3219526" y="866394"/>
                </a:cubicBezTo>
                <a:cubicBezTo>
                  <a:pt x="3221388" y="849439"/>
                  <a:pt x="3224664" y="836338"/>
                  <a:pt x="3238729" y="819624"/>
                </a:cubicBezTo>
                <a:cubicBezTo>
                  <a:pt x="3251406" y="806983"/>
                  <a:pt x="3266936" y="800913"/>
                  <a:pt x="3286278" y="800100"/>
                </a:cubicBezTo>
                <a:close/>
                <a:moveTo>
                  <a:pt x="743103" y="800100"/>
                </a:moveTo>
                <a:cubicBezTo>
                  <a:pt x="763687" y="802466"/>
                  <a:pt x="776896" y="809407"/>
                  <a:pt x="790194" y="819624"/>
                </a:cubicBezTo>
                <a:cubicBezTo>
                  <a:pt x="805158" y="831201"/>
                  <a:pt x="810093" y="851112"/>
                  <a:pt x="809854" y="866394"/>
                </a:cubicBezTo>
                <a:cubicBezTo>
                  <a:pt x="813036" y="887709"/>
                  <a:pt x="799773" y="900272"/>
                  <a:pt x="790194" y="914079"/>
                </a:cubicBezTo>
                <a:cubicBezTo>
                  <a:pt x="777236" y="928816"/>
                  <a:pt x="760290" y="932999"/>
                  <a:pt x="743103" y="933603"/>
                </a:cubicBezTo>
                <a:cubicBezTo>
                  <a:pt x="721231" y="932147"/>
                  <a:pt x="707971" y="927528"/>
                  <a:pt x="695554" y="914079"/>
                </a:cubicBezTo>
                <a:cubicBezTo>
                  <a:pt x="682642" y="898621"/>
                  <a:pt x="675684" y="888020"/>
                  <a:pt x="676352" y="866394"/>
                </a:cubicBezTo>
                <a:cubicBezTo>
                  <a:pt x="679685" y="848438"/>
                  <a:pt x="683170" y="832429"/>
                  <a:pt x="695554" y="819624"/>
                </a:cubicBezTo>
                <a:cubicBezTo>
                  <a:pt x="706178" y="809854"/>
                  <a:pt x="726962" y="801301"/>
                  <a:pt x="743103" y="800100"/>
                </a:cubicBezTo>
                <a:close/>
                <a:moveTo>
                  <a:pt x="2596972" y="422453"/>
                </a:moveTo>
                <a:cubicBezTo>
                  <a:pt x="2569871" y="422932"/>
                  <a:pt x="2557921" y="439929"/>
                  <a:pt x="2558567" y="463601"/>
                </a:cubicBezTo>
                <a:cubicBezTo>
                  <a:pt x="2560038" y="488756"/>
                  <a:pt x="2563276" y="505360"/>
                  <a:pt x="2561311" y="521208"/>
                </a:cubicBezTo>
                <a:cubicBezTo>
                  <a:pt x="2561037" y="522532"/>
                  <a:pt x="2561502" y="524432"/>
                  <a:pt x="2561311" y="526695"/>
                </a:cubicBezTo>
                <a:cubicBezTo>
                  <a:pt x="2561430" y="529051"/>
                  <a:pt x="2561208" y="530737"/>
                  <a:pt x="2561311" y="532181"/>
                </a:cubicBezTo>
                <a:cubicBezTo>
                  <a:pt x="2559620" y="539727"/>
                  <a:pt x="2558127" y="544727"/>
                  <a:pt x="2554910" y="551383"/>
                </a:cubicBezTo>
                <a:cubicBezTo>
                  <a:pt x="2550214" y="546659"/>
                  <a:pt x="2544282" y="540512"/>
                  <a:pt x="2538451" y="534924"/>
                </a:cubicBezTo>
                <a:cubicBezTo>
                  <a:pt x="2535651" y="532307"/>
                  <a:pt x="2526005" y="510338"/>
                  <a:pt x="2507361" y="480060"/>
                </a:cubicBezTo>
                <a:cubicBezTo>
                  <a:pt x="2500307" y="465764"/>
                  <a:pt x="2491023" y="459295"/>
                  <a:pt x="2473528" y="459029"/>
                </a:cubicBezTo>
                <a:cubicBezTo>
                  <a:pt x="2461694" y="459554"/>
                  <a:pt x="2454215" y="463085"/>
                  <a:pt x="2441982" y="472745"/>
                </a:cubicBezTo>
                <a:cubicBezTo>
                  <a:pt x="2433846" y="481646"/>
                  <a:pt x="2426309" y="492510"/>
                  <a:pt x="2427808" y="504749"/>
                </a:cubicBezTo>
                <a:cubicBezTo>
                  <a:pt x="2427626" y="529165"/>
                  <a:pt x="2448636" y="541987"/>
                  <a:pt x="2483587" y="547726"/>
                </a:cubicBezTo>
                <a:cubicBezTo>
                  <a:pt x="2486849" y="548825"/>
                  <a:pt x="2489196" y="549404"/>
                  <a:pt x="2491816" y="549555"/>
                </a:cubicBezTo>
                <a:cubicBezTo>
                  <a:pt x="2507290" y="555305"/>
                  <a:pt x="2527803" y="564033"/>
                  <a:pt x="2539365" y="569671"/>
                </a:cubicBezTo>
                <a:cubicBezTo>
                  <a:pt x="2535273" y="572507"/>
                  <a:pt x="2532568" y="572937"/>
                  <a:pt x="2529307" y="575158"/>
                </a:cubicBezTo>
                <a:cubicBezTo>
                  <a:pt x="2520622" y="584334"/>
                  <a:pt x="2502939" y="584563"/>
                  <a:pt x="2479929" y="587960"/>
                </a:cubicBezTo>
                <a:cubicBezTo>
                  <a:pt x="2443458" y="588626"/>
                  <a:pt x="2428202" y="611696"/>
                  <a:pt x="2425065" y="632765"/>
                </a:cubicBezTo>
                <a:cubicBezTo>
                  <a:pt x="2424135" y="644355"/>
                  <a:pt x="2429907" y="654262"/>
                  <a:pt x="2437867" y="663398"/>
                </a:cubicBezTo>
                <a:cubicBezTo>
                  <a:pt x="2447595" y="670530"/>
                  <a:pt x="2458552" y="678288"/>
                  <a:pt x="2467128" y="677571"/>
                </a:cubicBezTo>
                <a:cubicBezTo>
                  <a:pt x="2475096" y="677821"/>
                  <a:pt x="2482534" y="675340"/>
                  <a:pt x="2489988" y="669341"/>
                </a:cubicBezTo>
                <a:cubicBezTo>
                  <a:pt x="2502001" y="660350"/>
                  <a:pt x="2515571" y="641824"/>
                  <a:pt x="2526564" y="617220"/>
                </a:cubicBezTo>
                <a:cubicBezTo>
                  <a:pt x="2537543" y="602954"/>
                  <a:pt x="2548632" y="595498"/>
                  <a:pt x="2553996" y="589788"/>
                </a:cubicBezTo>
                <a:cubicBezTo>
                  <a:pt x="2553860" y="591609"/>
                  <a:pt x="2553750" y="593418"/>
                  <a:pt x="2553996" y="595275"/>
                </a:cubicBezTo>
                <a:cubicBezTo>
                  <a:pt x="2555930" y="606129"/>
                  <a:pt x="2557743" y="616623"/>
                  <a:pt x="2557653" y="622707"/>
                </a:cubicBezTo>
                <a:cubicBezTo>
                  <a:pt x="2556915" y="626338"/>
                  <a:pt x="2557279" y="633773"/>
                  <a:pt x="2557653" y="638252"/>
                </a:cubicBezTo>
                <a:cubicBezTo>
                  <a:pt x="2557104" y="640055"/>
                  <a:pt x="2556767" y="641307"/>
                  <a:pt x="2556739" y="641909"/>
                </a:cubicBezTo>
                <a:cubicBezTo>
                  <a:pt x="2554814" y="648578"/>
                  <a:pt x="2552503" y="660334"/>
                  <a:pt x="2551252" y="671170"/>
                </a:cubicBezTo>
                <a:cubicBezTo>
                  <a:pt x="2550253" y="677795"/>
                  <a:pt x="2549160" y="682259"/>
                  <a:pt x="2548509" y="683972"/>
                </a:cubicBezTo>
                <a:cubicBezTo>
                  <a:pt x="2549828" y="706402"/>
                  <a:pt x="2561880" y="722409"/>
                  <a:pt x="2589657" y="721462"/>
                </a:cubicBezTo>
                <a:cubicBezTo>
                  <a:pt x="2617533" y="724287"/>
                  <a:pt x="2638112" y="709975"/>
                  <a:pt x="2635377" y="684886"/>
                </a:cubicBezTo>
                <a:cubicBezTo>
                  <a:pt x="2635788" y="681228"/>
                  <a:pt x="2635279" y="679123"/>
                  <a:pt x="2635377" y="675742"/>
                </a:cubicBezTo>
                <a:cubicBezTo>
                  <a:pt x="2635367" y="673227"/>
                  <a:pt x="2635029" y="671545"/>
                  <a:pt x="2634463" y="670256"/>
                </a:cubicBezTo>
                <a:cubicBezTo>
                  <a:pt x="2632465" y="664755"/>
                  <a:pt x="2628272" y="657784"/>
                  <a:pt x="2616175" y="644652"/>
                </a:cubicBezTo>
                <a:cubicBezTo>
                  <a:pt x="2609185" y="635258"/>
                  <a:pt x="2607904" y="634038"/>
                  <a:pt x="2598801" y="625450"/>
                </a:cubicBezTo>
                <a:cubicBezTo>
                  <a:pt x="2589223" y="614573"/>
                  <a:pt x="2585830" y="603036"/>
                  <a:pt x="2577770" y="584302"/>
                </a:cubicBezTo>
                <a:cubicBezTo>
                  <a:pt x="2579412" y="584443"/>
                  <a:pt x="2580408" y="584198"/>
                  <a:pt x="2581428" y="584302"/>
                </a:cubicBezTo>
                <a:cubicBezTo>
                  <a:pt x="2581932" y="584208"/>
                  <a:pt x="2582721" y="584574"/>
                  <a:pt x="2583256" y="585216"/>
                </a:cubicBezTo>
                <a:cubicBezTo>
                  <a:pt x="2585075" y="585451"/>
                  <a:pt x="2587666" y="585091"/>
                  <a:pt x="2589657" y="585216"/>
                </a:cubicBezTo>
                <a:cubicBezTo>
                  <a:pt x="2597935" y="585013"/>
                  <a:pt x="2608484" y="590349"/>
                  <a:pt x="2629891" y="601675"/>
                </a:cubicBezTo>
                <a:cubicBezTo>
                  <a:pt x="2650483" y="611987"/>
                  <a:pt x="2668502" y="617909"/>
                  <a:pt x="2676525" y="618135"/>
                </a:cubicBezTo>
                <a:cubicBezTo>
                  <a:pt x="2686121" y="618195"/>
                  <a:pt x="2693604" y="614223"/>
                  <a:pt x="2703500" y="605333"/>
                </a:cubicBezTo>
                <a:cubicBezTo>
                  <a:pt x="2711870" y="596114"/>
                  <a:pt x="2713860" y="589198"/>
                  <a:pt x="2714930" y="576987"/>
                </a:cubicBezTo>
                <a:cubicBezTo>
                  <a:pt x="2718550" y="548264"/>
                  <a:pt x="2702450" y="530916"/>
                  <a:pt x="2677439" y="534010"/>
                </a:cubicBezTo>
                <a:cubicBezTo>
                  <a:pt x="2676080" y="533954"/>
                  <a:pt x="2673599" y="533883"/>
                  <a:pt x="2671953" y="534010"/>
                </a:cubicBezTo>
                <a:cubicBezTo>
                  <a:pt x="2656680" y="537491"/>
                  <a:pt x="2635947" y="539283"/>
                  <a:pt x="2614346" y="555041"/>
                </a:cubicBezTo>
                <a:cubicBezTo>
                  <a:pt x="2608055" y="556758"/>
                  <a:pt x="2593344" y="559740"/>
                  <a:pt x="2577770" y="559613"/>
                </a:cubicBezTo>
                <a:cubicBezTo>
                  <a:pt x="2605347" y="523343"/>
                  <a:pt x="2624522" y="496313"/>
                  <a:pt x="2641778" y="477317"/>
                </a:cubicBezTo>
                <a:cubicBezTo>
                  <a:pt x="2641632" y="475845"/>
                  <a:pt x="2641823" y="473400"/>
                  <a:pt x="2642692" y="471831"/>
                </a:cubicBezTo>
                <a:cubicBezTo>
                  <a:pt x="2643250" y="469598"/>
                  <a:pt x="2643398" y="467731"/>
                  <a:pt x="2642692" y="467259"/>
                </a:cubicBezTo>
                <a:cubicBezTo>
                  <a:pt x="2643674" y="452469"/>
                  <a:pt x="2639486" y="443743"/>
                  <a:pt x="2629891" y="434798"/>
                </a:cubicBezTo>
                <a:cubicBezTo>
                  <a:pt x="2620326" y="426794"/>
                  <a:pt x="2607974" y="422607"/>
                  <a:pt x="2596972" y="422453"/>
                </a:cubicBezTo>
                <a:close/>
                <a:moveTo>
                  <a:pt x="5209185" y="232258"/>
                </a:moveTo>
                <a:cubicBezTo>
                  <a:pt x="5197220" y="233852"/>
                  <a:pt x="5186523" y="233384"/>
                  <a:pt x="5180838" y="242316"/>
                </a:cubicBezTo>
                <a:cubicBezTo>
                  <a:pt x="5173192" y="249575"/>
                  <a:pt x="5170327" y="259506"/>
                  <a:pt x="5171694" y="273406"/>
                </a:cubicBezTo>
                <a:cubicBezTo>
                  <a:pt x="5171408" y="299204"/>
                  <a:pt x="5173906" y="302436"/>
                  <a:pt x="5174437" y="329184"/>
                </a:cubicBezTo>
                <a:cubicBezTo>
                  <a:pt x="5174318" y="331450"/>
                  <a:pt x="5174414" y="332593"/>
                  <a:pt x="5174437" y="333756"/>
                </a:cubicBezTo>
                <a:cubicBezTo>
                  <a:pt x="5174399" y="336888"/>
                  <a:pt x="5174755" y="338663"/>
                  <a:pt x="5174437" y="340157"/>
                </a:cubicBezTo>
                <a:cubicBezTo>
                  <a:pt x="5172486" y="345237"/>
                  <a:pt x="5170705" y="351330"/>
                  <a:pt x="5168951" y="358445"/>
                </a:cubicBezTo>
                <a:cubicBezTo>
                  <a:pt x="5166183" y="354274"/>
                  <a:pt x="5156607" y="346753"/>
                  <a:pt x="5153406" y="342900"/>
                </a:cubicBezTo>
                <a:cubicBezTo>
                  <a:pt x="5150470" y="344324"/>
                  <a:pt x="5138055" y="324345"/>
                  <a:pt x="5122317" y="288951"/>
                </a:cubicBezTo>
                <a:cubicBezTo>
                  <a:pt x="5113542" y="276852"/>
                  <a:pt x="5103574" y="268612"/>
                  <a:pt x="5089398" y="267920"/>
                </a:cubicBezTo>
                <a:cubicBezTo>
                  <a:pt x="5079707" y="268339"/>
                  <a:pt x="5066962" y="272184"/>
                  <a:pt x="5057852" y="281178"/>
                </a:cubicBezTo>
                <a:cubicBezTo>
                  <a:pt x="5050840" y="291790"/>
                  <a:pt x="5045915" y="298512"/>
                  <a:pt x="5044592" y="312725"/>
                </a:cubicBezTo>
                <a:cubicBezTo>
                  <a:pt x="5046980" y="332253"/>
                  <a:pt x="5064176" y="343456"/>
                  <a:pt x="5098542" y="354788"/>
                </a:cubicBezTo>
                <a:cubicBezTo>
                  <a:pt x="5102344" y="356057"/>
                  <a:pt x="5104644" y="356392"/>
                  <a:pt x="5107686" y="356616"/>
                </a:cubicBezTo>
                <a:cubicBezTo>
                  <a:pt x="5126355" y="358015"/>
                  <a:pt x="5142396" y="369259"/>
                  <a:pt x="5153406" y="376733"/>
                </a:cubicBezTo>
                <a:cubicBezTo>
                  <a:pt x="5149321" y="378852"/>
                  <a:pt x="5148070" y="380506"/>
                  <a:pt x="5144262" y="382219"/>
                </a:cubicBezTo>
                <a:cubicBezTo>
                  <a:pt x="5132883" y="388489"/>
                  <a:pt x="5114730" y="390833"/>
                  <a:pt x="5094885" y="395021"/>
                </a:cubicBezTo>
                <a:cubicBezTo>
                  <a:pt x="5064452" y="398092"/>
                  <a:pt x="5043324" y="409326"/>
                  <a:pt x="5042764" y="437998"/>
                </a:cubicBezTo>
                <a:cubicBezTo>
                  <a:pt x="5044061" y="447294"/>
                  <a:pt x="5046334" y="458551"/>
                  <a:pt x="5054651" y="467716"/>
                </a:cubicBezTo>
                <a:cubicBezTo>
                  <a:pt x="5062786" y="476685"/>
                  <a:pt x="5071396" y="481934"/>
                  <a:pt x="5082083" y="481889"/>
                </a:cubicBezTo>
                <a:cubicBezTo>
                  <a:pt x="5090379" y="480732"/>
                  <a:pt x="5097950" y="480224"/>
                  <a:pt x="5105857" y="474574"/>
                </a:cubicBezTo>
                <a:cubicBezTo>
                  <a:pt x="5116450" y="461703"/>
                  <a:pt x="5129034" y="445620"/>
                  <a:pt x="5141519" y="422453"/>
                </a:cubicBezTo>
                <a:cubicBezTo>
                  <a:pt x="5153595" y="410254"/>
                  <a:pt x="5160948" y="402289"/>
                  <a:pt x="5168037" y="395935"/>
                </a:cubicBezTo>
                <a:cubicBezTo>
                  <a:pt x="5167866" y="397896"/>
                  <a:pt x="5167832" y="399338"/>
                  <a:pt x="5168037" y="400507"/>
                </a:cubicBezTo>
                <a:cubicBezTo>
                  <a:pt x="5170945" y="412357"/>
                  <a:pt x="5171268" y="420738"/>
                  <a:pt x="5171694" y="427939"/>
                </a:cubicBezTo>
                <a:cubicBezTo>
                  <a:pt x="5171548" y="433257"/>
                  <a:pt x="5170996" y="436389"/>
                  <a:pt x="5171694" y="442570"/>
                </a:cubicBezTo>
                <a:cubicBezTo>
                  <a:pt x="5171169" y="444593"/>
                  <a:pt x="5170733" y="445750"/>
                  <a:pt x="5170780" y="447142"/>
                </a:cubicBezTo>
                <a:cubicBezTo>
                  <a:pt x="5167855" y="455803"/>
                  <a:pt x="5167679" y="461898"/>
                  <a:pt x="5164379" y="475488"/>
                </a:cubicBezTo>
                <a:cubicBezTo>
                  <a:pt x="5163312" y="482279"/>
                  <a:pt x="5162300" y="486092"/>
                  <a:pt x="5162550" y="487376"/>
                </a:cubicBezTo>
                <a:cubicBezTo>
                  <a:pt x="5162291" y="514560"/>
                  <a:pt x="5173129" y="522943"/>
                  <a:pt x="5202784" y="523952"/>
                </a:cubicBezTo>
                <a:cubicBezTo>
                  <a:pt x="5232716" y="524039"/>
                  <a:pt x="5247226" y="517000"/>
                  <a:pt x="5246675" y="488290"/>
                </a:cubicBezTo>
                <a:cubicBezTo>
                  <a:pt x="5246461" y="485231"/>
                  <a:pt x="5246845" y="483920"/>
                  <a:pt x="5246675" y="480060"/>
                </a:cubicBezTo>
                <a:cubicBezTo>
                  <a:pt x="5245762" y="478113"/>
                  <a:pt x="5245712" y="476513"/>
                  <a:pt x="5244846" y="475488"/>
                </a:cubicBezTo>
                <a:cubicBezTo>
                  <a:pt x="5243167" y="471144"/>
                  <a:pt x="5238317" y="461688"/>
                  <a:pt x="5227473" y="449885"/>
                </a:cubicBezTo>
                <a:cubicBezTo>
                  <a:pt x="5223708" y="445031"/>
                  <a:pt x="5217638" y="437793"/>
                  <a:pt x="5211928" y="431597"/>
                </a:cubicBezTo>
                <a:cubicBezTo>
                  <a:pt x="5205714" y="420803"/>
                  <a:pt x="5196419" y="409154"/>
                  <a:pt x="5190896" y="390449"/>
                </a:cubicBezTo>
                <a:cubicBezTo>
                  <a:pt x="5192455" y="390291"/>
                  <a:pt x="5192791" y="390342"/>
                  <a:pt x="5194554" y="390449"/>
                </a:cubicBezTo>
                <a:cubicBezTo>
                  <a:pt x="5195150" y="390454"/>
                  <a:pt x="5195805" y="390833"/>
                  <a:pt x="5196383" y="391363"/>
                </a:cubicBezTo>
                <a:cubicBezTo>
                  <a:pt x="5198961" y="391202"/>
                  <a:pt x="5200012" y="391392"/>
                  <a:pt x="5202784" y="391363"/>
                </a:cubicBezTo>
                <a:cubicBezTo>
                  <a:pt x="5210168" y="390759"/>
                  <a:pt x="5220630" y="393851"/>
                  <a:pt x="5241189" y="407366"/>
                </a:cubicBezTo>
                <a:cubicBezTo>
                  <a:pt x="5260358" y="419358"/>
                  <a:pt x="5278616" y="423903"/>
                  <a:pt x="5286909" y="423368"/>
                </a:cubicBezTo>
                <a:cubicBezTo>
                  <a:pt x="5297999" y="423237"/>
                  <a:pt x="5306365" y="418679"/>
                  <a:pt x="5313884" y="411023"/>
                </a:cubicBezTo>
                <a:cubicBezTo>
                  <a:pt x="5319696" y="401093"/>
                  <a:pt x="5327103" y="395019"/>
                  <a:pt x="5325313" y="383134"/>
                </a:cubicBezTo>
                <a:cubicBezTo>
                  <a:pt x="5326617" y="354260"/>
                  <a:pt x="5315064" y="344752"/>
                  <a:pt x="5288737" y="341071"/>
                </a:cubicBezTo>
                <a:cubicBezTo>
                  <a:pt x="5286874" y="341205"/>
                  <a:pt x="5284433" y="340969"/>
                  <a:pt x="5282337" y="341071"/>
                </a:cubicBezTo>
                <a:cubicBezTo>
                  <a:pt x="5266192" y="342636"/>
                  <a:pt x="5247624" y="354335"/>
                  <a:pt x="5226558" y="362103"/>
                </a:cubicBezTo>
                <a:cubicBezTo>
                  <a:pt x="5219551" y="366689"/>
                  <a:pt x="5207662" y="367944"/>
                  <a:pt x="5190896" y="366675"/>
                </a:cubicBezTo>
                <a:cubicBezTo>
                  <a:pt x="5219147" y="327375"/>
                  <a:pt x="5238977" y="300518"/>
                  <a:pt x="5253990" y="285293"/>
                </a:cubicBezTo>
                <a:cubicBezTo>
                  <a:pt x="5253877" y="283090"/>
                  <a:pt x="5254156" y="282133"/>
                  <a:pt x="5253990" y="280721"/>
                </a:cubicBezTo>
                <a:cubicBezTo>
                  <a:pt x="5254063" y="279633"/>
                  <a:pt x="5254214" y="278147"/>
                  <a:pt x="5253990" y="276149"/>
                </a:cubicBezTo>
                <a:cubicBezTo>
                  <a:pt x="5255096" y="262195"/>
                  <a:pt x="5251875" y="252775"/>
                  <a:pt x="5241189" y="245059"/>
                </a:cubicBezTo>
                <a:cubicBezTo>
                  <a:pt x="5232635" y="235959"/>
                  <a:pt x="5221800" y="231211"/>
                  <a:pt x="5209185" y="232258"/>
                </a:cubicBezTo>
                <a:close/>
                <a:moveTo>
                  <a:pt x="770535" y="232258"/>
                </a:moveTo>
                <a:cubicBezTo>
                  <a:pt x="758265" y="232100"/>
                  <a:pt x="745960" y="234583"/>
                  <a:pt x="742188" y="242316"/>
                </a:cubicBezTo>
                <a:cubicBezTo>
                  <a:pt x="734888" y="247272"/>
                  <a:pt x="733578" y="260435"/>
                  <a:pt x="733044" y="273406"/>
                </a:cubicBezTo>
                <a:cubicBezTo>
                  <a:pt x="734639" y="289220"/>
                  <a:pt x="732603" y="303313"/>
                  <a:pt x="735787" y="329184"/>
                </a:cubicBezTo>
                <a:cubicBezTo>
                  <a:pt x="735897" y="331068"/>
                  <a:pt x="735966" y="332517"/>
                  <a:pt x="735787" y="333756"/>
                </a:cubicBezTo>
                <a:cubicBezTo>
                  <a:pt x="735761" y="336826"/>
                  <a:pt x="736011" y="337616"/>
                  <a:pt x="735787" y="340157"/>
                </a:cubicBezTo>
                <a:cubicBezTo>
                  <a:pt x="734700" y="345205"/>
                  <a:pt x="732401" y="351295"/>
                  <a:pt x="730301" y="358445"/>
                </a:cubicBezTo>
                <a:cubicBezTo>
                  <a:pt x="726457" y="354982"/>
                  <a:pt x="720862" y="349156"/>
                  <a:pt x="714757" y="342900"/>
                </a:cubicBezTo>
                <a:cubicBezTo>
                  <a:pt x="712470" y="340344"/>
                  <a:pt x="702160" y="323259"/>
                  <a:pt x="683667" y="288951"/>
                </a:cubicBezTo>
                <a:cubicBezTo>
                  <a:pt x="676389" y="275297"/>
                  <a:pt x="665783" y="268793"/>
                  <a:pt x="650749" y="267920"/>
                </a:cubicBezTo>
                <a:cubicBezTo>
                  <a:pt x="638974" y="266301"/>
                  <a:pt x="628349" y="269686"/>
                  <a:pt x="619202" y="281178"/>
                </a:cubicBezTo>
                <a:cubicBezTo>
                  <a:pt x="610227" y="291363"/>
                  <a:pt x="606435" y="302647"/>
                  <a:pt x="605943" y="312725"/>
                </a:cubicBezTo>
                <a:cubicBezTo>
                  <a:pt x="605485" y="328354"/>
                  <a:pt x="626716" y="345828"/>
                  <a:pt x="659892" y="354788"/>
                </a:cubicBezTo>
                <a:cubicBezTo>
                  <a:pt x="662774" y="356492"/>
                  <a:pt x="665879" y="356481"/>
                  <a:pt x="669036" y="356616"/>
                </a:cubicBezTo>
                <a:cubicBezTo>
                  <a:pt x="689115" y="360693"/>
                  <a:pt x="704445" y="369602"/>
                  <a:pt x="714757" y="376733"/>
                </a:cubicBezTo>
                <a:cubicBezTo>
                  <a:pt x="712597" y="378254"/>
                  <a:pt x="709406" y="379373"/>
                  <a:pt x="705612" y="382219"/>
                </a:cubicBezTo>
                <a:cubicBezTo>
                  <a:pt x="692228" y="389156"/>
                  <a:pt x="678889" y="394621"/>
                  <a:pt x="656235" y="395021"/>
                </a:cubicBezTo>
                <a:cubicBezTo>
                  <a:pt x="619786" y="400403"/>
                  <a:pt x="603115" y="412304"/>
                  <a:pt x="604114" y="437998"/>
                </a:cubicBezTo>
                <a:cubicBezTo>
                  <a:pt x="606174" y="446791"/>
                  <a:pt x="607312" y="458237"/>
                  <a:pt x="616001" y="467716"/>
                </a:cubicBezTo>
                <a:cubicBezTo>
                  <a:pt x="625709" y="475477"/>
                  <a:pt x="631340" y="482800"/>
                  <a:pt x="643433" y="481889"/>
                </a:cubicBezTo>
                <a:cubicBezTo>
                  <a:pt x="651450" y="481813"/>
                  <a:pt x="658582" y="479330"/>
                  <a:pt x="667207" y="474574"/>
                </a:cubicBezTo>
                <a:cubicBezTo>
                  <a:pt x="677742" y="463854"/>
                  <a:pt x="692338" y="444490"/>
                  <a:pt x="702869" y="422453"/>
                </a:cubicBezTo>
                <a:cubicBezTo>
                  <a:pt x="715154" y="411234"/>
                  <a:pt x="723783" y="401623"/>
                  <a:pt x="729387" y="395935"/>
                </a:cubicBezTo>
                <a:cubicBezTo>
                  <a:pt x="729517" y="397148"/>
                  <a:pt x="729180" y="399174"/>
                  <a:pt x="729387" y="400507"/>
                </a:cubicBezTo>
                <a:cubicBezTo>
                  <a:pt x="730572" y="412295"/>
                  <a:pt x="733128" y="422371"/>
                  <a:pt x="733044" y="427939"/>
                </a:cubicBezTo>
                <a:cubicBezTo>
                  <a:pt x="733769" y="434450"/>
                  <a:pt x="733190" y="438318"/>
                  <a:pt x="733044" y="442570"/>
                </a:cubicBezTo>
                <a:cubicBezTo>
                  <a:pt x="732284" y="444454"/>
                  <a:pt x="732129" y="445816"/>
                  <a:pt x="732130" y="447142"/>
                </a:cubicBezTo>
                <a:cubicBezTo>
                  <a:pt x="731365" y="454687"/>
                  <a:pt x="729550" y="463817"/>
                  <a:pt x="725729" y="475488"/>
                </a:cubicBezTo>
                <a:cubicBezTo>
                  <a:pt x="724226" y="482165"/>
                  <a:pt x="724013" y="486172"/>
                  <a:pt x="723900" y="487376"/>
                </a:cubicBezTo>
                <a:cubicBezTo>
                  <a:pt x="722257" y="510324"/>
                  <a:pt x="737166" y="523382"/>
                  <a:pt x="764134" y="523952"/>
                </a:cubicBezTo>
                <a:cubicBezTo>
                  <a:pt x="793418" y="523175"/>
                  <a:pt x="807158" y="512441"/>
                  <a:pt x="808025" y="488290"/>
                </a:cubicBezTo>
                <a:cubicBezTo>
                  <a:pt x="807916" y="485807"/>
                  <a:pt x="807985" y="481749"/>
                  <a:pt x="808025" y="480060"/>
                </a:cubicBezTo>
                <a:cubicBezTo>
                  <a:pt x="807538" y="477959"/>
                  <a:pt x="806641" y="476912"/>
                  <a:pt x="806196" y="475488"/>
                </a:cubicBezTo>
                <a:cubicBezTo>
                  <a:pt x="805773" y="470212"/>
                  <a:pt x="798867" y="462761"/>
                  <a:pt x="788823" y="449885"/>
                </a:cubicBezTo>
                <a:cubicBezTo>
                  <a:pt x="780645" y="441498"/>
                  <a:pt x="780546" y="441085"/>
                  <a:pt x="773278" y="431597"/>
                </a:cubicBezTo>
                <a:cubicBezTo>
                  <a:pt x="765868" y="420562"/>
                  <a:pt x="758556" y="410814"/>
                  <a:pt x="752247" y="390449"/>
                </a:cubicBezTo>
                <a:cubicBezTo>
                  <a:pt x="753682" y="390504"/>
                  <a:pt x="754135" y="390550"/>
                  <a:pt x="755905" y="390449"/>
                </a:cubicBezTo>
                <a:cubicBezTo>
                  <a:pt x="756473" y="390374"/>
                  <a:pt x="757148" y="390845"/>
                  <a:pt x="757733" y="391363"/>
                </a:cubicBezTo>
                <a:cubicBezTo>
                  <a:pt x="760896" y="391622"/>
                  <a:pt x="761930" y="391379"/>
                  <a:pt x="764134" y="391363"/>
                </a:cubicBezTo>
                <a:cubicBezTo>
                  <a:pt x="770197" y="391804"/>
                  <a:pt x="784442" y="398648"/>
                  <a:pt x="802539" y="407366"/>
                </a:cubicBezTo>
                <a:cubicBezTo>
                  <a:pt x="822879" y="419577"/>
                  <a:pt x="838028" y="423199"/>
                  <a:pt x="848259" y="423368"/>
                </a:cubicBezTo>
                <a:cubicBezTo>
                  <a:pt x="857934" y="422274"/>
                  <a:pt x="868239" y="418940"/>
                  <a:pt x="875234" y="411023"/>
                </a:cubicBezTo>
                <a:cubicBezTo>
                  <a:pt x="881414" y="402577"/>
                  <a:pt x="887818" y="393508"/>
                  <a:pt x="886663" y="383134"/>
                </a:cubicBezTo>
                <a:cubicBezTo>
                  <a:pt x="887919" y="353750"/>
                  <a:pt x="873136" y="340049"/>
                  <a:pt x="850087" y="341071"/>
                </a:cubicBezTo>
                <a:cubicBezTo>
                  <a:pt x="847224" y="341049"/>
                  <a:pt x="846482" y="340854"/>
                  <a:pt x="843687" y="341071"/>
                </a:cubicBezTo>
                <a:cubicBezTo>
                  <a:pt x="833188" y="345209"/>
                  <a:pt x="811694" y="352959"/>
                  <a:pt x="787908" y="362103"/>
                </a:cubicBezTo>
                <a:cubicBezTo>
                  <a:pt x="782197" y="364811"/>
                  <a:pt x="766031" y="366633"/>
                  <a:pt x="752247" y="366675"/>
                </a:cubicBezTo>
                <a:cubicBezTo>
                  <a:pt x="779977" y="333022"/>
                  <a:pt x="796349" y="305680"/>
                  <a:pt x="815340" y="285293"/>
                </a:cubicBezTo>
                <a:cubicBezTo>
                  <a:pt x="815196" y="284040"/>
                  <a:pt x="815275" y="281639"/>
                  <a:pt x="815340" y="280721"/>
                </a:cubicBezTo>
                <a:cubicBezTo>
                  <a:pt x="815382" y="279064"/>
                  <a:pt x="815172" y="278125"/>
                  <a:pt x="815340" y="276149"/>
                </a:cubicBezTo>
                <a:cubicBezTo>
                  <a:pt x="813730" y="262559"/>
                  <a:pt x="812035" y="252327"/>
                  <a:pt x="802539" y="245059"/>
                </a:cubicBezTo>
                <a:cubicBezTo>
                  <a:pt x="793616" y="236617"/>
                  <a:pt x="780534" y="232110"/>
                  <a:pt x="770535" y="232258"/>
                </a:cubicBezTo>
                <a:close/>
                <a:moveTo>
                  <a:pt x="2896591" y="110643"/>
                </a:moveTo>
                <a:cubicBezTo>
                  <a:pt x="2937365" y="114605"/>
                  <a:pt x="2965021" y="106684"/>
                  <a:pt x="2982544" y="110643"/>
                </a:cubicBezTo>
                <a:cubicBezTo>
                  <a:pt x="2998858" y="110688"/>
                  <a:pt x="3013498" y="116663"/>
                  <a:pt x="3022321" y="127102"/>
                </a:cubicBezTo>
                <a:cubicBezTo>
                  <a:pt x="3034525" y="137785"/>
                  <a:pt x="3039865" y="152652"/>
                  <a:pt x="3039237" y="166421"/>
                </a:cubicBezTo>
                <a:cubicBezTo>
                  <a:pt x="3052016" y="362053"/>
                  <a:pt x="3066465" y="547457"/>
                  <a:pt x="3039237" y="719633"/>
                </a:cubicBezTo>
                <a:cubicBezTo>
                  <a:pt x="3038956" y="737192"/>
                  <a:pt x="3031488" y="748037"/>
                  <a:pt x="3022321" y="759410"/>
                </a:cubicBezTo>
                <a:cubicBezTo>
                  <a:pt x="3009264" y="771724"/>
                  <a:pt x="2998045" y="776128"/>
                  <a:pt x="2982544" y="776326"/>
                </a:cubicBezTo>
                <a:cubicBezTo>
                  <a:pt x="2961408" y="776729"/>
                  <a:pt x="2914364" y="773800"/>
                  <a:pt x="2896591" y="776326"/>
                </a:cubicBezTo>
                <a:cubicBezTo>
                  <a:pt x="2881674" y="775781"/>
                  <a:pt x="2869925" y="770886"/>
                  <a:pt x="2856814" y="759410"/>
                </a:cubicBezTo>
                <a:cubicBezTo>
                  <a:pt x="2844312" y="749855"/>
                  <a:pt x="2840015" y="734480"/>
                  <a:pt x="2839898" y="719633"/>
                </a:cubicBezTo>
                <a:cubicBezTo>
                  <a:pt x="2814350" y="556996"/>
                  <a:pt x="2847235" y="340471"/>
                  <a:pt x="2839898" y="166421"/>
                </a:cubicBezTo>
                <a:cubicBezTo>
                  <a:pt x="2838700" y="148356"/>
                  <a:pt x="2842892" y="138343"/>
                  <a:pt x="2856814" y="127102"/>
                </a:cubicBezTo>
                <a:cubicBezTo>
                  <a:pt x="2866624" y="114043"/>
                  <a:pt x="2880009" y="112944"/>
                  <a:pt x="2896591" y="110643"/>
                </a:cubicBezTo>
                <a:close/>
                <a:moveTo>
                  <a:pt x="1613840" y="109728"/>
                </a:moveTo>
                <a:cubicBezTo>
                  <a:pt x="1627445" y="110771"/>
                  <a:pt x="1640753" y="119836"/>
                  <a:pt x="1647673" y="138989"/>
                </a:cubicBezTo>
                <a:cubicBezTo>
                  <a:pt x="1751012" y="395256"/>
                  <a:pt x="1850566" y="534724"/>
                  <a:pt x="1896390" y="701345"/>
                </a:cubicBezTo>
                <a:cubicBezTo>
                  <a:pt x="1901581" y="711486"/>
                  <a:pt x="1903792" y="721759"/>
                  <a:pt x="1903705" y="727863"/>
                </a:cubicBezTo>
                <a:cubicBezTo>
                  <a:pt x="1905294" y="756257"/>
                  <a:pt x="1886824" y="778429"/>
                  <a:pt x="1849755" y="773583"/>
                </a:cubicBezTo>
                <a:cubicBezTo>
                  <a:pt x="1828252" y="770552"/>
                  <a:pt x="1794573" y="772036"/>
                  <a:pt x="1764716" y="773583"/>
                </a:cubicBezTo>
                <a:cubicBezTo>
                  <a:pt x="1743001" y="774575"/>
                  <a:pt x="1719908" y="767444"/>
                  <a:pt x="1697965" y="753466"/>
                </a:cubicBezTo>
                <a:cubicBezTo>
                  <a:pt x="1671123" y="736654"/>
                  <a:pt x="1658786" y="721896"/>
                  <a:pt x="1656817" y="699516"/>
                </a:cubicBezTo>
                <a:cubicBezTo>
                  <a:pt x="1650973" y="673489"/>
                  <a:pt x="1646452" y="654779"/>
                  <a:pt x="1642187" y="622707"/>
                </a:cubicBezTo>
                <a:cubicBezTo>
                  <a:pt x="1637401" y="602161"/>
                  <a:pt x="1627140" y="588526"/>
                  <a:pt x="1608354" y="589788"/>
                </a:cubicBezTo>
                <a:cubicBezTo>
                  <a:pt x="1587690" y="587613"/>
                  <a:pt x="1579134" y="600670"/>
                  <a:pt x="1573606" y="621792"/>
                </a:cubicBezTo>
                <a:cubicBezTo>
                  <a:pt x="1567818" y="658439"/>
                  <a:pt x="1563817" y="683072"/>
                  <a:pt x="1557147" y="700431"/>
                </a:cubicBezTo>
                <a:cubicBezTo>
                  <a:pt x="1556834" y="703531"/>
                  <a:pt x="1554281" y="708530"/>
                  <a:pt x="1548918" y="715061"/>
                </a:cubicBezTo>
                <a:cubicBezTo>
                  <a:pt x="1542721" y="753547"/>
                  <a:pt x="1509743" y="774501"/>
                  <a:pt x="1482167" y="775412"/>
                </a:cubicBezTo>
                <a:cubicBezTo>
                  <a:pt x="1464035" y="773877"/>
                  <a:pt x="1418477" y="779688"/>
                  <a:pt x="1395298" y="775412"/>
                </a:cubicBezTo>
                <a:cubicBezTo>
                  <a:pt x="1386933" y="774315"/>
                  <a:pt x="1378368" y="772274"/>
                  <a:pt x="1371524" y="769925"/>
                </a:cubicBezTo>
                <a:cubicBezTo>
                  <a:pt x="1354977" y="763753"/>
                  <a:pt x="1344132" y="744917"/>
                  <a:pt x="1332205" y="724205"/>
                </a:cubicBezTo>
                <a:cubicBezTo>
                  <a:pt x="1329208" y="719424"/>
                  <a:pt x="1326826" y="713817"/>
                  <a:pt x="1322147" y="705917"/>
                </a:cubicBezTo>
                <a:cubicBezTo>
                  <a:pt x="1321282" y="679960"/>
                  <a:pt x="1312877" y="659004"/>
                  <a:pt x="1308430" y="628193"/>
                </a:cubicBezTo>
                <a:cubicBezTo>
                  <a:pt x="1303180" y="607887"/>
                  <a:pt x="1295920" y="597122"/>
                  <a:pt x="1273683" y="596189"/>
                </a:cubicBezTo>
                <a:cubicBezTo>
                  <a:pt x="1256578" y="599191"/>
                  <a:pt x="1244299" y="607748"/>
                  <a:pt x="1238936" y="627279"/>
                </a:cubicBezTo>
                <a:cubicBezTo>
                  <a:pt x="1234281" y="644832"/>
                  <a:pt x="1228350" y="688201"/>
                  <a:pt x="1222477" y="705917"/>
                </a:cubicBezTo>
                <a:cubicBezTo>
                  <a:pt x="1215073" y="726361"/>
                  <a:pt x="1201898" y="742285"/>
                  <a:pt x="1182243" y="758038"/>
                </a:cubicBezTo>
                <a:cubicBezTo>
                  <a:pt x="1159586" y="773238"/>
                  <a:pt x="1144485" y="773743"/>
                  <a:pt x="1118235" y="776326"/>
                </a:cubicBezTo>
                <a:cubicBezTo>
                  <a:pt x="1091068" y="775822"/>
                  <a:pt x="1057000" y="773994"/>
                  <a:pt x="1040511" y="776326"/>
                </a:cubicBezTo>
                <a:cubicBezTo>
                  <a:pt x="1024459" y="779527"/>
                  <a:pt x="1011620" y="772216"/>
                  <a:pt x="1000278" y="765353"/>
                </a:cubicBezTo>
                <a:cubicBezTo>
                  <a:pt x="988226" y="755245"/>
                  <a:pt x="978880" y="743003"/>
                  <a:pt x="981075" y="730606"/>
                </a:cubicBezTo>
                <a:cubicBezTo>
                  <a:pt x="981791" y="723494"/>
                  <a:pt x="983576" y="716998"/>
                  <a:pt x="987476" y="706832"/>
                </a:cubicBezTo>
                <a:cubicBezTo>
                  <a:pt x="1048802" y="594711"/>
                  <a:pt x="1134794" y="402918"/>
                  <a:pt x="1239851" y="145390"/>
                </a:cubicBezTo>
                <a:cubicBezTo>
                  <a:pt x="1249060" y="124796"/>
                  <a:pt x="1260910" y="114539"/>
                  <a:pt x="1273683" y="115215"/>
                </a:cubicBezTo>
                <a:cubicBezTo>
                  <a:pt x="1286381" y="116901"/>
                  <a:pt x="1297159" y="128703"/>
                  <a:pt x="1304773" y="146304"/>
                </a:cubicBezTo>
                <a:cubicBezTo>
                  <a:pt x="1353799" y="288448"/>
                  <a:pt x="1412650" y="383319"/>
                  <a:pt x="1441933" y="512064"/>
                </a:cubicBezTo>
                <a:cubicBezTo>
                  <a:pt x="1523018" y="349102"/>
                  <a:pt x="1524486" y="281088"/>
                  <a:pt x="1583665" y="138989"/>
                </a:cubicBezTo>
                <a:cubicBezTo>
                  <a:pt x="1590957" y="117990"/>
                  <a:pt x="1602600" y="111080"/>
                  <a:pt x="1613840" y="109728"/>
                </a:cubicBezTo>
                <a:close/>
                <a:moveTo>
                  <a:pt x="2399462" y="107899"/>
                </a:moveTo>
                <a:cubicBezTo>
                  <a:pt x="2446329" y="105515"/>
                  <a:pt x="2491682" y="106965"/>
                  <a:pt x="2527478" y="107899"/>
                </a:cubicBezTo>
                <a:cubicBezTo>
                  <a:pt x="2558723" y="106439"/>
                  <a:pt x="2603020" y="113810"/>
                  <a:pt x="2639949" y="121615"/>
                </a:cubicBezTo>
                <a:cubicBezTo>
                  <a:pt x="2733789" y="141415"/>
                  <a:pt x="2785032" y="190041"/>
                  <a:pt x="2799969" y="277064"/>
                </a:cubicBezTo>
                <a:cubicBezTo>
                  <a:pt x="2803151" y="321137"/>
                  <a:pt x="2783167" y="345328"/>
                  <a:pt x="2763393" y="373990"/>
                </a:cubicBezTo>
                <a:cubicBezTo>
                  <a:pt x="2754930" y="385243"/>
                  <a:pt x="2750362" y="396686"/>
                  <a:pt x="2750591" y="409651"/>
                </a:cubicBezTo>
                <a:cubicBezTo>
                  <a:pt x="2746926" y="427600"/>
                  <a:pt x="2756565" y="444134"/>
                  <a:pt x="2770708" y="451714"/>
                </a:cubicBezTo>
                <a:cubicBezTo>
                  <a:pt x="2798201" y="475121"/>
                  <a:pt x="2820825" y="505957"/>
                  <a:pt x="2825572" y="535839"/>
                </a:cubicBezTo>
                <a:cubicBezTo>
                  <a:pt x="2830815" y="553975"/>
                  <a:pt x="2834073" y="569612"/>
                  <a:pt x="2833802" y="582473"/>
                </a:cubicBezTo>
                <a:cubicBezTo>
                  <a:pt x="2836068" y="643926"/>
                  <a:pt x="2818031" y="682664"/>
                  <a:pt x="2770708" y="726948"/>
                </a:cubicBezTo>
                <a:cubicBezTo>
                  <a:pt x="2749263" y="740931"/>
                  <a:pt x="2732726" y="756258"/>
                  <a:pt x="2704872" y="763524"/>
                </a:cubicBezTo>
                <a:cubicBezTo>
                  <a:pt x="2689499" y="766547"/>
                  <a:pt x="2676117" y="769739"/>
                  <a:pt x="2666467" y="770840"/>
                </a:cubicBezTo>
                <a:cubicBezTo>
                  <a:pt x="2635535" y="777020"/>
                  <a:pt x="2601074" y="778022"/>
                  <a:pt x="2575941" y="773583"/>
                </a:cubicBezTo>
                <a:cubicBezTo>
                  <a:pt x="2535650" y="765332"/>
                  <a:pt x="2482049" y="775120"/>
                  <a:pt x="2399462" y="773583"/>
                </a:cubicBezTo>
                <a:cubicBezTo>
                  <a:pt x="2383502" y="774956"/>
                  <a:pt x="2370055" y="768411"/>
                  <a:pt x="2359686" y="757124"/>
                </a:cubicBezTo>
                <a:cubicBezTo>
                  <a:pt x="2349368" y="743524"/>
                  <a:pt x="2342966" y="736041"/>
                  <a:pt x="2342769" y="716890"/>
                </a:cubicBezTo>
                <a:cubicBezTo>
                  <a:pt x="2317124" y="500091"/>
                  <a:pt x="2339270" y="333870"/>
                  <a:pt x="2342769" y="164592"/>
                </a:cubicBezTo>
                <a:cubicBezTo>
                  <a:pt x="2343121" y="152131"/>
                  <a:pt x="2348230" y="135910"/>
                  <a:pt x="2359686" y="124359"/>
                </a:cubicBezTo>
                <a:cubicBezTo>
                  <a:pt x="2370095" y="116647"/>
                  <a:pt x="2383846" y="108119"/>
                  <a:pt x="2399462" y="107899"/>
                </a:cubicBezTo>
                <a:close/>
                <a:moveTo>
                  <a:pt x="5195469" y="106985"/>
                </a:moveTo>
                <a:cubicBezTo>
                  <a:pt x="5261202" y="100871"/>
                  <a:pt x="5321863" y="117464"/>
                  <a:pt x="5363718" y="167335"/>
                </a:cubicBezTo>
                <a:cubicBezTo>
                  <a:pt x="5400352" y="225715"/>
                  <a:pt x="5420480" y="290183"/>
                  <a:pt x="5418582" y="408737"/>
                </a:cubicBezTo>
                <a:cubicBezTo>
                  <a:pt x="5415747" y="474358"/>
                  <a:pt x="5431992" y="613205"/>
                  <a:pt x="5418582" y="717804"/>
                </a:cubicBezTo>
                <a:cubicBezTo>
                  <a:pt x="5417820" y="732579"/>
                  <a:pt x="5413395" y="745715"/>
                  <a:pt x="5403037" y="757581"/>
                </a:cubicBezTo>
                <a:cubicBezTo>
                  <a:pt x="5394777" y="768972"/>
                  <a:pt x="5378157" y="775016"/>
                  <a:pt x="5363718" y="773583"/>
                </a:cubicBezTo>
                <a:cubicBezTo>
                  <a:pt x="5337001" y="772552"/>
                  <a:pt x="5302991" y="769636"/>
                  <a:pt x="5280508" y="773583"/>
                </a:cubicBezTo>
                <a:cubicBezTo>
                  <a:pt x="5266243" y="772784"/>
                  <a:pt x="5250884" y="768475"/>
                  <a:pt x="5241189" y="757581"/>
                </a:cubicBezTo>
                <a:cubicBezTo>
                  <a:pt x="5229513" y="748590"/>
                  <a:pt x="5224853" y="733154"/>
                  <a:pt x="5225644" y="717804"/>
                </a:cubicBezTo>
                <a:cubicBezTo>
                  <a:pt x="5226480" y="708371"/>
                  <a:pt x="5224062" y="687186"/>
                  <a:pt x="5225644" y="673913"/>
                </a:cubicBezTo>
                <a:cubicBezTo>
                  <a:pt x="5224458" y="661604"/>
                  <a:pt x="5221281" y="646194"/>
                  <a:pt x="5213757" y="635508"/>
                </a:cubicBezTo>
                <a:cubicBezTo>
                  <a:pt x="5205933" y="622934"/>
                  <a:pt x="5195143" y="620485"/>
                  <a:pt x="5181753" y="618135"/>
                </a:cubicBezTo>
                <a:cubicBezTo>
                  <a:pt x="5170116" y="616843"/>
                  <a:pt x="5158659" y="623758"/>
                  <a:pt x="5151120" y="635966"/>
                </a:cubicBezTo>
                <a:cubicBezTo>
                  <a:pt x="5142762" y="647776"/>
                  <a:pt x="5140971" y="658639"/>
                  <a:pt x="5139690" y="673913"/>
                </a:cubicBezTo>
                <a:cubicBezTo>
                  <a:pt x="5139375" y="689023"/>
                  <a:pt x="5138598" y="705636"/>
                  <a:pt x="5139690" y="717804"/>
                </a:cubicBezTo>
                <a:cubicBezTo>
                  <a:pt x="5141339" y="734052"/>
                  <a:pt x="5136313" y="746229"/>
                  <a:pt x="5123688" y="757581"/>
                </a:cubicBezTo>
                <a:cubicBezTo>
                  <a:pt x="5116566" y="768177"/>
                  <a:pt x="5099967" y="776832"/>
                  <a:pt x="5083912" y="773583"/>
                </a:cubicBezTo>
                <a:cubicBezTo>
                  <a:pt x="5050317" y="776737"/>
                  <a:pt x="5042131" y="776640"/>
                  <a:pt x="5000702" y="773583"/>
                </a:cubicBezTo>
                <a:cubicBezTo>
                  <a:pt x="4985082" y="773339"/>
                  <a:pt x="4971480" y="766966"/>
                  <a:pt x="4961839" y="757581"/>
                </a:cubicBezTo>
                <a:cubicBezTo>
                  <a:pt x="4948902" y="744334"/>
                  <a:pt x="4945767" y="733120"/>
                  <a:pt x="4945837" y="717804"/>
                </a:cubicBezTo>
                <a:cubicBezTo>
                  <a:pt x="4937797" y="630982"/>
                  <a:pt x="4945591" y="551584"/>
                  <a:pt x="4945837" y="415138"/>
                </a:cubicBezTo>
                <a:cubicBezTo>
                  <a:pt x="4939239" y="312071"/>
                  <a:pt x="4960167" y="257570"/>
                  <a:pt x="4987900" y="206655"/>
                </a:cubicBezTo>
                <a:cubicBezTo>
                  <a:pt x="5030423" y="134866"/>
                  <a:pt x="5081020" y="94302"/>
                  <a:pt x="5195469" y="106985"/>
                </a:cubicBezTo>
                <a:close/>
                <a:moveTo>
                  <a:pt x="756819" y="106985"/>
                </a:moveTo>
                <a:cubicBezTo>
                  <a:pt x="830845" y="103927"/>
                  <a:pt x="884809" y="134750"/>
                  <a:pt x="925068" y="167335"/>
                </a:cubicBezTo>
                <a:cubicBezTo>
                  <a:pt x="959899" y="211302"/>
                  <a:pt x="981761" y="275376"/>
                  <a:pt x="979932" y="408737"/>
                </a:cubicBezTo>
                <a:cubicBezTo>
                  <a:pt x="979903" y="520455"/>
                  <a:pt x="973803" y="647097"/>
                  <a:pt x="979932" y="717804"/>
                </a:cubicBezTo>
                <a:cubicBezTo>
                  <a:pt x="981402" y="732036"/>
                  <a:pt x="972062" y="745826"/>
                  <a:pt x="964387" y="757581"/>
                </a:cubicBezTo>
                <a:cubicBezTo>
                  <a:pt x="953740" y="770184"/>
                  <a:pt x="941600" y="772996"/>
                  <a:pt x="925068" y="773583"/>
                </a:cubicBezTo>
                <a:cubicBezTo>
                  <a:pt x="895556" y="774485"/>
                  <a:pt x="876978" y="769471"/>
                  <a:pt x="841858" y="773583"/>
                </a:cubicBezTo>
                <a:cubicBezTo>
                  <a:pt x="825124" y="771890"/>
                  <a:pt x="813902" y="768393"/>
                  <a:pt x="802539" y="757581"/>
                </a:cubicBezTo>
                <a:cubicBezTo>
                  <a:pt x="791527" y="747312"/>
                  <a:pt x="789007" y="736071"/>
                  <a:pt x="786994" y="717804"/>
                </a:cubicBezTo>
                <a:cubicBezTo>
                  <a:pt x="785147" y="705767"/>
                  <a:pt x="785783" y="688836"/>
                  <a:pt x="786994" y="673913"/>
                </a:cubicBezTo>
                <a:cubicBezTo>
                  <a:pt x="784203" y="659607"/>
                  <a:pt x="785680" y="645999"/>
                  <a:pt x="775107" y="635508"/>
                </a:cubicBezTo>
                <a:cubicBezTo>
                  <a:pt x="769408" y="624980"/>
                  <a:pt x="754122" y="617675"/>
                  <a:pt x="743103" y="618135"/>
                </a:cubicBezTo>
                <a:cubicBezTo>
                  <a:pt x="728687" y="616046"/>
                  <a:pt x="717530" y="625037"/>
                  <a:pt x="712470" y="635966"/>
                </a:cubicBezTo>
                <a:cubicBezTo>
                  <a:pt x="706818" y="648396"/>
                  <a:pt x="700391" y="660908"/>
                  <a:pt x="701040" y="673913"/>
                </a:cubicBezTo>
                <a:cubicBezTo>
                  <a:pt x="700508" y="685384"/>
                  <a:pt x="701776" y="702323"/>
                  <a:pt x="701040" y="717804"/>
                </a:cubicBezTo>
                <a:cubicBezTo>
                  <a:pt x="703193" y="733667"/>
                  <a:pt x="695948" y="747396"/>
                  <a:pt x="685038" y="757581"/>
                </a:cubicBezTo>
                <a:cubicBezTo>
                  <a:pt x="674979" y="768721"/>
                  <a:pt x="659175" y="774056"/>
                  <a:pt x="645262" y="773583"/>
                </a:cubicBezTo>
                <a:cubicBezTo>
                  <a:pt x="608726" y="769843"/>
                  <a:pt x="589166" y="773884"/>
                  <a:pt x="562052" y="773583"/>
                </a:cubicBezTo>
                <a:cubicBezTo>
                  <a:pt x="549760" y="774297"/>
                  <a:pt x="531531" y="768434"/>
                  <a:pt x="523189" y="757581"/>
                </a:cubicBezTo>
                <a:cubicBezTo>
                  <a:pt x="513509" y="747953"/>
                  <a:pt x="505864" y="736472"/>
                  <a:pt x="507188" y="717804"/>
                </a:cubicBezTo>
                <a:cubicBezTo>
                  <a:pt x="507413" y="574389"/>
                  <a:pt x="513753" y="514467"/>
                  <a:pt x="507188" y="415138"/>
                </a:cubicBezTo>
                <a:cubicBezTo>
                  <a:pt x="503946" y="336722"/>
                  <a:pt x="513009" y="250826"/>
                  <a:pt x="549250" y="206655"/>
                </a:cubicBezTo>
                <a:cubicBezTo>
                  <a:pt x="567936" y="140247"/>
                  <a:pt x="657062" y="97707"/>
                  <a:pt x="756819" y="106985"/>
                </a:cubicBezTo>
                <a:close/>
                <a:moveTo>
                  <a:pt x="56693" y="106985"/>
                </a:moveTo>
                <a:cubicBezTo>
                  <a:pt x="231031" y="115005"/>
                  <a:pt x="291104" y="117994"/>
                  <a:pt x="446228" y="106985"/>
                </a:cubicBezTo>
                <a:cubicBezTo>
                  <a:pt x="462171" y="105515"/>
                  <a:pt x="476149" y="111255"/>
                  <a:pt x="486004" y="123444"/>
                </a:cubicBezTo>
                <a:cubicBezTo>
                  <a:pt x="498685" y="135254"/>
                  <a:pt x="499975" y="146090"/>
                  <a:pt x="502920" y="163678"/>
                </a:cubicBezTo>
                <a:cubicBezTo>
                  <a:pt x="505088" y="190452"/>
                  <a:pt x="500021" y="215478"/>
                  <a:pt x="502920" y="242316"/>
                </a:cubicBezTo>
                <a:cubicBezTo>
                  <a:pt x="502903" y="259982"/>
                  <a:pt x="497138" y="272830"/>
                  <a:pt x="486461" y="283464"/>
                </a:cubicBezTo>
                <a:cubicBezTo>
                  <a:pt x="475191" y="291918"/>
                  <a:pt x="461614" y="300681"/>
                  <a:pt x="446228" y="299923"/>
                </a:cubicBezTo>
                <a:cubicBezTo>
                  <a:pt x="430031" y="299011"/>
                  <a:pt x="424552" y="301840"/>
                  <a:pt x="407823" y="299923"/>
                </a:cubicBezTo>
                <a:cubicBezTo>
                  <a:pt x="391685" y="301857"/>
                  <a:pt x="378547" y="304898"/>
                  <a:pt x="367589" y="316383"/>
                </a:cubicBezTo>
                <a:cubicBezTo>
                  <a:pt x="353539" y="326646"/>
                  <a:pt x="353547" y="341540"/>
                  <a:pt x="351130" y="356616"/>
                </a:cubicBezTo>
                <a:cubicBezTo>
                  <a:pt x="338746" y="524812"/>
                  <a:pt x="336068" y="616519"/>
                  <a:pt x="351130" y="715976"/>
                </a:cubicBezTo>
                <a:cubicBezTo>
                  <a:pt x="352646" y="734871"/>
                  <a:pt x="347016" y="747035"/>
                  <a:pt x="335128" y="757124"/>
                </a:cubicBezTo>
                <a:cubicBezTo>
                  <a:pt x="324610" y="766221"/>
                  <a:pt x="308654" y="771183"/>
                  <a:pt x="294437" y="773583"/>
                </a:cubicBezTo>
                <a:cubicBezTo>
                  <a:pt x="269765" y="769572"/>
                  <a:pt x="228340" y="773140"/>
                  <a:pt x="209398" y="773583"/>
                </a:cubicBezTo>
                <a:cubicBezTo>
                  <a:pt x="191832" y="773251"/>
                  <a:pt x="180054" y="764562"/>
                  <a:pt x="168707" y="757124"/>
                </a:cubicBezTo>
                <a:cubicBezTo>
                  <a:pt x="156182" y="749077"/>
                  <a:pt x="150203" y="732423"/>
                  <a:pt x="152705" y="715976"/>
                </a:cubicBezTo>
                <a:cubicBezTo>
                  <a:pt x="149875" y="619781"/>
                  <a:pt x="150221" y="449204"/>
                  <a:pt x="152705" y="356616"/>
                </a:cubicBezTo>
                <a:cubicBezTo>
                  <a:pt x="153874" y="341240"/>
                  <a:pt x="145735" y="325261"/>
                  <a:pt x="135789" y="316383"/>
                </a:cubicBezTo>
                <a:cubicBezTo>
                  <a:pt x="124678" y="302646"/>
                  <a:pt x="112011" y="301700"/>
                  <a:pt x="96012" y="299923"/>
                </a:cubicBezTo>
                <a:cubicBezTo>
                  <a:pt x="82080" y="299961"/>
                  <a:pt x="66323" y="300967"/>
                  <a:pt x="56693" y="299923"/>
                </a:cubicBezTo>
                <a:cubicBezTo>
                  <a:pt x="38297" y="298323"/>
                  <a:pt x="28178" y="293919"/>
                  <a:pt x="16460" y="283464"/>
                </a:cubicBezTo>
                <a:cubicBezTo>
                  <a:pt x="5124" y="271823"/>
                  <a:pt x="618" y="258629"/>
                  <a:pt x="0" y="242316"/>
                </a:cubicBezTo>
                <a:cubicBezTo>
                  <a:pt x="1042" y="213121"/>
                  <a:pt x="2402" y="185900"/>
                  <a:pt x="0" y="163678"/>
                </a:cubicBezTo>
                <a:cubicBezTo>
                  <a:pt x="1210" y="148170"/>
                  <a:pt x="4746" y="134907"/>
                  <a:pt x="16460" y="122987"/>
                </a:cubicBezTo>
                <a:cubicBezTo>
                  <a:pt x="27608" y="109631"/>
                  <a:pt x="38271" y="106557"/>
                  <a:pt x="56693" y="106985"/>
                </a:cubicBezTo>
                <a:close/>
                <a:moveTo>
                  <a:pt x="3254274" y="105156"/>
                </a:moveTo>
                <a:cubicBezTo>
                  <a:pt x="3316952" y="105430"/>
                  <a:pt x="3367299" y="99983"/>
                  <a:pt x="3426181" y="105156"/>
                </a:cubicBezTo>
                <a:cubicBezTo>
                  <a:pt x="3443542" y="106301"/>
                  <a:pt x="3454864" y="109990"/>
                  <a:pt x="3466415" y="122073"/>
                </a:cubicBezTo>
                <a:cubicBezTo>
                  <a:pt x="3470850" y="126380"/>
                  <a:pt x="3476464" y="133021"/>
                  <a:pt x="3478759" y="140475"/>
                </a:cubicBezTo>
                <a:cubicBezTo>
                  <a:pt x="3479136" y="141715"/>
                  <a:pt x="3479620" y="144362"/>
                  <a:pt x="3479839" y="146088"/>
                </a:cubicBezTo>
                <a:cubicBezTo>
                  <a:pt x="3480220" y="144265"/>
                  <a:pt x="3480331" y="142970"/>
                  <a:pt x="3480740" y="141161"/>
                </a:cubicBezTo>
                <a:cubicBezTo>
                  <a:pt x="3483639" y="134244"/>
                  <a:pt x="3487994" y="128447"/>
                  <a:pt x="3493084" y="122987"/>
                </a:cubicBezTo>
                <a:cubicBezTo>
                  <a:pt x="3504111" y="112964"/>
                  <a:pt x="3517437" y="105599"/>
                  <a:pt x="3533318" y="106985"/>
                </a:cubicBezTo>
                <a:cubicBezTo>
                  <a:pt x="3642847" y="105747"/>
                  <a:pt x="3740613" y="103218"/>
                  <a:pt x="3922852" y="106985"/>
                </a:cubicBezTo>
                <a:cubicBezTo>
                  <a:pt x="3937140" y="108592"/>
                  <a:pt x="3951035" y="112691"/>
                  <a:pt x="3962629" y="123444"/>
                </a:cubicBezTo>
                <a:cubicBezTo>
                  <a:pt x="3972908" y="136974"/>
                  <a:pt x="3979782" y="149320"/>
                  <a:pt x="3979545" y="163678"/>
                </a:cubicBezTo>
                <a:cubicBezTo>
                  <a:pt x="3983123" y="190901"/>
                  <a:pt x="3978835" y="208015"/>
                  <a:pt x="3979545" y="242316"/>
                </a:cubicBezTo>
                <a:cubicBezTo>
                  <a:pt x="3979166" y="258598"/>
                  <a:pt x="3975188" y="274502"/>
                  <a:pt x="3963086" y="283464"/>
                </a:cubicBezTo>
                <a:cubicBezTo>
                  <a:pt x="3953542" y="294832"/>
                  <a:pt x="3937009" y="299479"/>
                  <a:pt x="3922852" y="299923"/>
                </a:cubicBezTo>
                <a:cubicBezTo>
                  <a:pt x="3907736" y="299105"/>
                  <a:pt x="3896207" y="299718"/>
                  <a:pt x="3884448" y="299923"/>
                </a:cubicBezTo>
                <a:cubicBezTo>
                  <a:pt x="3866902" y="298280"/>
                  <a:pt x="3851713" y="304383"/>
                  <a:pt x="3844214" y="316383"/>
                </a:cubicBezTo>
                <a:cubicBezTo>
                  <a:pt x="3831072" y="327979"/>
                  <a:pt x="3827011" y="339942"/>
                  <a:pt x="3827755" y="356616"/>
                </a:cubicBezTo>
                <a:cubicBezTo>
                  <a:pt x="3839680" y="434504"/>
                  <a:pt x="3818137" y="607800"/>
                  <a:pt x="3827755" y="715976"/>
                </a:cubicBezTo>
                <a:cubicBezTo>
                  <a:pt x="3828360" y="735139"/>
                  <a:pt x="3820057" y="746625"/>
                  <a:pt x="3811753" y="757124"/>
                </a:cubicBezTo>
                <a:cubicBezTo>
                  <a:pt x="3798002" y="768812"/>
                  <a:pt x="3789082" y="770883"/>
                  <a:pt x="3771062" y="773583"/>
                </a:cubicBezTo>
                <a:cubicBezTo>
                  <a:pt x="3738501" y="774262"/>
                  <a:pt x="3707474" y="777217"/>
                  <a:pt x="3686023" y="773583"/>
                </a:cubicBezTo>
                <a:cubicBezTo>
                  <a:pt x="3670185" y="773364"/>
                  <a:pt x="3658693" y="769084"/>
                  <a:pt x="3645332" y="757124"/>
                </a:cubicBezTo>
                <a:cubicBezTo>
                  <a:pt x="3634571" y="748537"/>
                  <a:pt x="3630193" y="733036"/>
                  <a:pt x="3629330" y="715976"/>
                </a:cubicBezTo>
                <a:cubicBezTo>
                  <a:pt x="3642288" y="592233"/>
                  <a:pt x="3630776" y="482802"/>
                  <a:pt x="3629330" y="356616"/>
                </a:cubicBezTo>
                <a:cubicBezTo>
                  <a:pt x="3630710" y="337837"/>
                  <a:pt x="3624211" y="327948"/>
                  <a:pt x="3612414" y="316383"/>
                </a:cubicBezTo>
                <a:cubicBezTo>
                  <a:pt x="3601338" y="305724"/>
                  <a:pt x="3588997" y="299179"/>
                  <a:pt x="3572637" y="299923"/>
                </a:cubicBezTo>
                <a:cubicBezTo>
                  <a:pt x="3556059" y="301501"/>
                  <a:pt x="3548506" y="299049"/>
                  <a:pt x="3533318" y="299923"/>
                </a:cubicBezTo>
                <a:cubicBezTo>
                  <a:pt x="3517483" y="296413"/>
                  <a:pt x="3501092" y="296010"/>
                  <a:pt x="3493084" y="283464"/>
                </a:cubicBezTo>
                <a:cubicBezTo>
                  <a:pt x="3486878" y="279327"/>
                  <a:pt x="3483474" y="272528"/>
                  <a:pt x="3480740" y="264948"/>
                </a:cubicBezTo>
                <a:cubicBezTo>
                  <a:pt x="3480801" y="263493"/>
                  <a:pt x="3479767" y="260590"/>
                  <a:pt x="3479479" y="258012"/>
                </a:cubicBezTo>
                <a:cubicBezTo>
                  <a:pt x="3478999" y="260116"/>
                  <a:pt x="3478913" y="261431"/>
                  <a:pt x="3478645" y="262319"/>
                </a:cubicBezTo>
                <a:cubicBezTo>
                  <a:pt x="3475649" y="269230"/>
                  <a:pt x="3471427" y="272998"/>
                  <a:pt x="3465957" y="278435"/>
                </a:cubicBezTo>
                <a:cubicBezTo>
                  <a:pt x="3454186" y="286109"/>
                  <a:pt x="3442526" y="291934"/>
                  <a:pt x="3423438" y="291694"/>
                </a:cubicBezTo>
                <a:cubicBezTo>
                  <a:pt x="3419472" y="291457"/>
                  <a:pt x="3415378" y="291898"/>
                  <a:pt x="3412465" y="291694"/>
                </a:cubicBezTo>
                <a:cubicBezTo>
                  <a:pt x="3387192" y="290320"/>
                  <a:pt x="3360421" y="295439"/>
                  <a:pt x="3331083" y="291465"/>
                </a:cubicBezTo>
                <a:cubicBezTo>
                  <a:pt x="3328656" y="291143"/>
                  <a:pt x="3324400" y="291502"/>
                  <a:pt x="3320703" y="291216"/>
                </a:cubicBezTo>
                <a:cubicBezTo>
                  <a:pt x="3302356" y="291605"/>
                  <a:pt x="3294180" y="294477"/>
                  <a:pt x="3277819" y="294437"/>
                </a:cubicBezTo>
                <a:cubicBezTo>
                  <a:pt x="3266052" y="296239"/>
                  <a:pt x="3260033" y="298173"/>
                  <a:pt x="3257931" y="301752"/>
                </a:cubicBezTo>
                <a:cubicBezTo>
                  <a:pt x="3250240" y="307023"/>
                  <a:pt x="3248494" y="315743"/>
                  <a:pt x="3248787" y="331013"/>
                </a:cubicBezTo>
                <a:cubicBezTo>
                  <a:pt x="3249135" y="344380"/>
                  <a:pt x="3253004" y="354767"/>
                  <a:pt x="3267075" y="359359"/>
                </a:cubicBezTo>
                <a:cubicBezTo>
                  <a:pt x="3274174" y="365035"/>
                  <a:pt x="3282902" y="364576"/>
                  <a:pt x="3303651" y="363931"/>
                </a:cubicBezTo>
                <a:cubicBezTo>
                  <a:pt x="3334442" y="365068"/>
                  <a:pt x="3375224" y="365435"/>
                  <a:pt x="3413379" y="363931"/>
                </a:cubicBezTo>
                <a:cubicBezTo>
                  <a:pt x="3427780" y="365306"/>
                  <a:pt x="3442253" y="368900"/>
                  <a:pt x="3453613" y="380391"/>
                </a:cubicBezTo>
                <a:cubicBezTo>
                  <a:pt x="3463426" y="389308"/>
                  <a:pt x="3467936" y="402485"/>
                  <a:pt x="3470072" y="420624"/>
                </a:cubicBezTo>
                <a:cubicBezTo>
                  <a:pt x="3468435" y="432003"/>
                  <a:pt x="3470893" y="448332"/>
                  <a:pt x="3470072" y="456286"/>
                </a:cubicBezTo>
                <a:cubicBezTo>
                  <a:pt x="3470069" y="468747"/>
                  <a:pt x="3465041" y="483019"/>
                  <a:pt x="3453613" y="496062"/>
                </a:cubicBezTo>
                <a:cubicBezTo>
                  <a:pt x="3442120" y="507857"/>
                  <a:pt x="3432612" y="512143"/>
                  <a:pt x="3413379" y="512979"/>
                </a:cubicBezTo>
                <a:cubicBezTo>
                  <a:pt x="3406945" y="513458"/>
                  <a:pt x="3404613" y="513300"/>
                  <a:pt x="3398749" y="512979"/>
                </a:cubicBezTo>
                <a:cubicBezTo>
                  <a:pt x="3327017" y="513196"/>
                  <a:pt x="3273180" y="511179"/>
                  <a:pt x="3254274" y="514808"/>
                </a:cubicBezTo>
                <a:cubicBezTo>
                  <a:pt x="3252058" y="517138"/>
                  <a:pt x="3248899" y="519255"/>
                  <a:pt x="3246958" y="521208"/>
                </a:cubicBezTo>
                <a:cubicBezTo>
                  <a:pt x="3239485" y="526912"/>
                  <a:pt x="3237858" y="535695"/>
                  <a:pt x="3235986" y="547726"/>
                </a:cubicBezTo>
                <a:cubicBezTo>
                  <a:pt x="3237284" y="563854"/>
                  <a:pt x="3243623" y="579058"/>
                  <a:pt x="3257931" y="579730"/>
                </a:cubicBezTo>
                <a:cubicBezTo>
                  <a:pt x="3263366" y="579488"/>
                  <a:pt x="3275213" y="583042"/>
                  <a:pt x="3292678" y="581559"/>
                </a:cubicBezTo>
                <a:cubicBezTo>
                  <a:pt x="3331589" y="580453"/>
                  <a:pt x="3384434" y="581980"/>
                  <a:pt x="3426181" y="581559"/>
                </a:cubicBezTo>
                <a:cubicBezTo>
                  <a:pt x="3444722" y="580879"/>
                  <a:pt x="3456433" y="588105"/>
                  <a:pt x="3466415" y="598018"/>
                </a:cubicBezTo>
                <a:cubicBezTo>
                  <a:pt x="3477533" y="608408"/>
                  <a:pt x="3484172" y="623986"/>
                  <a:pt x="3482874" y="638252"/>
                </a:cubicBezTo>
                <a:cubicBezTo>
                  <a:pt x="3481319" y="662897"/>
                  <a:pt x="3480905" y="696664"/>
                  <a:pt x="3482874" y="715061"/>
                </a:cubicBezTo>
                <a:cubicBezTo>
                  <a:pt x="3485259" y="731360"/>
                  <a:pt x="3479303" y="742902"/>
                  <a:pt x="3466415" y="754838"/>
                </a:cubicBezTo>
                <a:cubicBezTo>
                  <a:pt x="3453908" y="767361"/>
                  <a:pt x="3443918" y="772958"/>
                  <a:pt x="3426181" y="771754"/>
                </a:cubicBezTo>
                <a:cubicBezTo>
                  <a:pt x="3416911" y="772478"/>
                  <a:pt x="3397415" y="770368"/>
                  <a:pt x="3385947" y="771754"/>
                </a:cubicBezTo>
                <a:cubicBezTo>
                  <a:pt x="3307424" y="769729"/>
                  <a:pt x="3260681" y="769225"/>
                  <a:pt x="3214040" y="763524"/>
                </a:cubicBezTo>
                <a:cubicBezTo>
                  <a:pt x="3171254" y="750516"/>
                  <a:pt x="3128773" y="737999"/>
                  <a:pt x="3102483" y="718719"/>
                </a:cubicBezTo>
                <a:cubicBezTo>
                  <a:pt x="3064870" y="686138"/>
                  <a:pt x="3040416" y="631792"/>
                  <a:pt x="3043962" y="567843"/>
                </a:cubicBezTo>
                <a:cubicBezTo>
                  <a:pt x="3039360" y="506558"/>
                  <a:pt x="3050977" y="424983"/>
                  <a:pt x="3043962" y="363931"/>
                </a:cubicBezTo>
                <a:cubicBezTo>
                  <a:pt x="3048954" y="258495"/>
                  <a:pt x="3053051" y="197694"/>
                  <a:pt x="3097911" y="159106"/>
                </a:cubicBezTo>
                <a:cubicBezTo>
                  <a:pt x="3138910" y="130842"/>
                  <a:pt x="3187196" y="114074"/>
                  <a:pt x="3254274" y="105156"/>
                </a:cubicBezTo>
                <a:close/>
                <a:moveTo>
                  <a:pt x="4448480" y="104242"/>
                </a:moveTo>
                <a:cubicBezTo>
                  <a:pt x="4475323" y="108151"/>
                  <a:pt x="4537810" y="103538"/>
                  <a:pt x="4564609" y="104242"/>
                </a:cubicBezTo>
                <a:cubicBezTo>
                  <a:pt x="4577161" y="103940"/>
                  <a:pt x="4592723" y="110707"/>
                  <a:pt x="4610329" y="119787"/>
                </a:cubicBezTo>
                <a:cubicBezTo>
                  <a:pt x="4626085" y="132947"/>
                  <a:pt x="4631371" y="140266"/>
                  <a:pt x="4635932" y="158191"/>
                </a:cubicBezTo>
                <a:cubicBezTo>
                  <a:pt x="4653762" y="244767"/>
                  <a:pt x="4650095" y="288141"/>
                  <a:pt x="4665193" y="381305"/>
                </a:cubicBezTo>
                <a:cubicBezTo>
                  <a:pt x="4668456" y="396820"/>
                  <a:pt x="4673900" y="404440"/>
                  <a:pt x="4681652" y="404165"/>
                </a:cubicBezTo>
                <a:cubicBezTo>
                  <a:pt x="4689213" y="404518"/>
                  <a:pt x="4696282" y="396800"/>
                  <a:pt x="4698111" y="382219"/>
                </a:cubicBezTo>
                <a:cubicBezTo>
                  <a:pt x="4702935" y="273201"/>
                  <a:pt x="4704651" y="259970"/>
                  <a:pt x="4730115" y="157277"/>
                </a:cubicBezTo>
                <a:cubicBezTo>
                  <a:pt x="4733426" y="140045"/>
                  <a:pt x="4740751" y="130770"/>
                  <a:pt x="4756176" y="119787"/>
                </a:cubicBezTo>
                <a:cubicBezTo>
                  <a:pt x="4769944" y="109662"/>
                  <a:pt x="4786869" y="106378"/>
                  <a:pt x="4803267" y="104242"/>
                </a:cubicBezTo>
                <a:cubicBezTo>
                  <a:pt x="4835733" y="109300"/>
                  <a:pt x="4885727" y="99118"/>
                  <a:pt x="4910252" y="104242"/>
                </a:cubicBezTo>
                <a:cubicBezTo>
                  <a:pt x="4936589" y="101575"/>
                  <a:pt x="4948439" y="116742"/>
                  <a:pt x="4948656" y="138075"/>
                </a:cubicBezTo>
                <a:cubicBezTo>
                  <a:pt x="4948666" y="144412"/>
                  <a:pt x="4948075" y="151670"/>
                  <a:pt x="4944085" y="157277"/>
                </a:cubicBezTo>
                <a:cubicBezTo>
                  <a:pt x="4818330" y="382876"/>
                  <a:pt x="4783953" y="500080"/>
                  <a:pt x="4699940" y="749808"/>
                </a:cubicBezTo>
                <a:cubicBezTo>
                  <a:pt x="4694757" y="763262"/>
                  <a:pt x="4686580" y="770375"/>
                  <a:pt x="4677994" y="770840"/>
                </a:cubicBezTo>
                <a:cubicBezTo>
                  <a:pt x="4671561" y="770685"/>
                  <a:pt x="4664351" y="765350"/>
                  <a:pt x="4656963" y="749808"/>
                </a:cubicBezTo>
                <a:cubicBezTo>
                  <a:pt x="4567586" y="508370"/>
                  <a:pt x="4521239" y="428006"/>
                  <a:pt x="4414647" y="157277"/>
                </a:cubicBezTo>
                <a:cubicBezTo>
                  <a:pt x="4411600" y="149367"/>
                  <a:pt x="4410358" y="144960"/>
                  <a:pt x="4410075" y="138989"/>
                </a:cubicBezTo>
                <a:cubicBezTo>
                  <a:pt x="4408338" y="117016"/>
                  <a:pt x="4425672" y="105173"/>
                  <a:pt x="4448480" y="104242"/>
                </a:cubicBezTo>
                <a:close/>
                <a:moveTo>
                  <a:pt x="5127803" y="17374"/>
                </a:moveTo>
                <a:cubicBezTo>
                  <a:pt x="5191335" y="18777"/>
                  <a:pt x="5226712" y="18459"/>
                  <a:pt x="5259476" y="17374"/>
                </a:cubicBezTo>
                <a:cubicBezTo>
                  <a:pt x="5273117" y="18548"/>
                  <a:pt x="5279560" y="24603"/>
                  <a:pt x="5279593" y="34990"/>
                </a:cubicBezTo>
                <a:cubicBezTo>
                  <a:pt x="5279554" y="37471"/>
                  <a:pt x="5279504" y="39915"/>
                  <a:pt x="5279593" y="42406"/>
                </a:cubicBezTo>
                <a:cubicBezTo>
                  <a:pt x="5278888" y="42903"/>
                  <a:pt x="5278697" y="43501"/>
                  <a:pt x="5278679" y="44263"/>
                </a:cubicBezTo>
                <a:cubicBezTo>
                  <a:pt x="5274865" y="53744"/>
                  <a:pt x="5275586" y="55574"/>
                  <a:pt x="5272278" y="63722"/>
                </a:cubicBezTo>
                <a:cubicBezTo>
                  <a:pt x="5266705" y="75689"/>
                  <a:pt x="5259825" y="83564"/>
                  <a:pt x="5243931" y="84125"/>
                </a:cubicBezTo>
                <a:cubicBezTo>
                  <a:pt x="5181689" y="82618"/>
                  <a:pt x="5148137" y="88318"/>
                  <a:pt x="5107686" y="84125"/>
                </a:cubicBezTo>
                <a:cubicBezTo>
                  <a:pt x="5093318" y="83754"/>
                  <a:pt x="5087613" y="75892"/>
                  <a:pt x="5086655" y="65580"/>
                </a:cubicBezTo>
                <a:cubicBezTo>
                  <a:pt x="5086684" y="64997"/>
                  <a:pt x="5086737" y="63406"/>
                  <a:pt x="5086655" y="62808"/>
                </a:cubicBezTo>
                <a:cubicBezTo>
                  <a:pt x="5086690" y="61597"/>
                  <a:pt x="5086994" y="60635"/>
                  <a:pt x="5087570" y="60022"/>
                </a:cubicBezTo>
                <a:cubicBezTo>
                  <a:pt x="5088984" y="50272"/>
                  <a:pt x="5092609" y="43650"/>
                  <a:pt x="5093056" y="37776"/>
                </a:cubicBezTo>
                <a:cubicBezTo>
                  <a:pt x="5097446" y="28363"/>
                  <a:pt x="5101104" y="22365"/>
                  <a:pt x="5105857" y="19231"/>
                </a:cubicBezTo>
                <a:cubicBezTo>
                  <a:pt x="5107983" y="18262"/>
                  <a:pt x="5116086" y="15973"/>
                  <a:pt x="5127803" y="17374"/>
                </a:cubicBezTo>
                <a:close/>
                <a:moveTo>
                  <a:pt x="3241472" y="0"/>
                </a:moveTo>
                <a:cubicBezTo>
                  <a:pt x="3263859" y="-2777"/>
                  <a:pt x="3287703" y="-2385"/>
                  <a:pt x="3331083" y="0"/>
                </a:cubicBezTo>
                <a:cubicBezTo>
                  <a:pt x="3344210" y="245"/>
                  <a:pt x="3353359" y="4109"/>
                  <a:pt x="3358515" y="10973"/>
                </a:cubicBezTo>
                <a:cubicBezTo>
                  <a:pt x="3377616" y="34641"/>
                  <a:pt x="3390347" y="44126"/>
                  <a:pt x="3404235" y="60351"/>
                </a:cubicBezTo>
                <a:cubicBezTo>
                  <a:pt x="3410414" y="67154"/>
                  <a:pt x="3408875" y="76880"/>
                  <a:pt x="3403778" y="83668"/>
                </a:cubicBezTo>
                <a:cubicBezTo>
                  <a:pt x="3398257" y="90932"/>
                  <a:pt x="3387989" y="97167"/>
                  <a:pt x="3376803" y="95098"/>
                </a:cubicBezTo>
                <a:cubicBezTo>
                  <a:pt x="3320488" y="93649"/>
                  <a:pt x="3244311" y="90691"/>
                  <a:pt x="3195752" y="95098"/>
                </a:cubicBezTo>
                <a:cubicBezTo>
                  <a:pt x="3189416" y="95326"/>
                  <a:pt x="3184379" y="93423"/>
                  <a:pt x="3180207" y="91897"/>
                </a:cubicBezTo>
                <a:cubicBezTo>
                  <a:pt x="3176292" y="90093"/>
                  <a:pt x="3172212" y="86818"/>
                  <a:pt x="3170149" y="83668"/>
                </a:cubicBezTo>
                <a:cubicBezTo>
                  <a:pt x="3167577" y="80392"/>
                  <a:pt x="3165911" y="76876"/>
                  <a:pt x="3166034" y="72238"/>
                </a:cubicBezTo>
                <a:cubicBezTo>
                  <a:pt x="3165693" y="67243"/>
                  <a:pt x="3166710" y="63216"/>
                  <a:pt x="3169234" y="60351"/>
                </a:cubicBezTo>
                <a:cubicBezTo>
                  <a:pt x="3188367" y="40591"/>
                  <a:pt x="3197000" y="26481"/>
                  <a:pt x="3214954" y="10973"/>
                </a:cubicBezTo>
                <a:cubicBezTo>
                  <a:pt x="3222318" y="2553"/>
                  <a:pt x="3229870" y="-597"/>
                  <a:pt x="3241472" y="0"/>
                </a:cubicBezTo>
                <a:close/>
              </a:path>
              <a:path w="5418582" h="2028978" stroke="0" extrusionOk="0">
                <a:moveTo>
                  <a:pt x="4667403" y="1895475"/>
                </a:moveTo>
                <a:cubicBezTo>
                  <a:pt x="4685612" y="1897555"/>
                  <a:pt x="4703247" y="1901802"/>
                  <a:pt x="4714494" y="1914999"/>
                </a:cubicBezTo>
                <a:cubicBezTo>
                  <a:pt x="4730378" y="1927196"/>
                  <a:pt x="4734599" y="1944668"/>
                  <a:pt x="4734154" y="1961769"/>
                </a:cubicBezTo>
                <a:cubicBezTo>
                  <a:pt x="4733334" y="1979550"/>
                  <a:pt x="4730283" y="1996089"/>
                  <a:pt x="4714494" y="2009454"/>
                </a:cubicBezTo>
                <a:cubicBezTo>
                  <a:pt x="4698758" y="2022083"/>
                  <a:pt x="4686178" y="2028836"/>
                  <a:pt x="4667403" y="2028978"/>
                </a:cubicBezTo>
                <a:cubicBezTo>
                  <a:pt x="4649861" y="2030313"/>
                  <a:pt x="4634775" y="2020610"/>
                  <a:pt x="4619854" y="2009454"/>
                </a:cubicBezTo>
                <a:cubicBezTo>
                  <a:pt x="4607407" y="1998549"/>
                  <a:pt x="4598126" y="1979286"/>
                  <a:pt x="4600652" y="1961769"/>
                </a:cubicBezTo>
                <a:cubicBezTo>
                  <a:pt x="4601372" y="1943201"/>
                  <a:pt x="4606723" y="1931395"/>
                  <a:pt x="4619854" y="1914999"/>
                </a:cubicBezTo>
                <a:cubicBezTo>
                  <a:pt x="4633386" y="1904880"/>
                  <a:pt x="4650764" y="1895940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785" y="1893524"/>
                  <a:pt x="2903627" y="1901803"/>
                  <a:pt x="2914269" y="1914999"/>
                </a:cubicBezTo>
                <a:cubicBezTo>
                  <a:pt x="2927920" y="1925474"/>
                  <a:pt x="2935557" y="1940736"/>
                  <a:pt x="2933929" y="1961769"/>
                </a:cubicBezTo>
                <a:cubicBezTo>
                  <a:pt x="2935060" y="1979212"/>
                  <a:pt x="2928971" y="1995628"/>
                  <a:pt x="2914269" y="2009454"/>
                </a:cubicBezTo>
                <a:cubicBezTo>
                  <a:pt x="2898845" y="2025911"/>
                  <a:pt x="2888961" y="2026749"/>
                  <a:pt x="2867178" y="2028978"/>
                </a:cubicBezTo>
                <a:cubicBezTo>
                  <a:pt x="2847762" y="2028535"/>
                  <a:pt x="2830895" y="2020538"/>
                  <a:pt x="2819629" y="2009454"/>
                </a:cubicBezTo>
                <a:cubicBezTo>
                  <a:pt x="2809471" y="1996447"/>
                  <a:pt x="2800156" y="1981273"/>
                  <a:pt x="2800426" y="1961769"/>
                </a:cubicBezTo>
                <a:cubicBezTo>
                  <a:pt x="2803842" y="1945140"/>
                  <a:pt x="2804823" y="1926424"/>
                  <a:pt x="2819629" y="1914999"/>
                </a:cubicBezTo>
                <a:cubicBezTo>
                  <a:pt x="2835070" y="1898881"/>
                  <a:pt x="2846488" y="1898126"/>
                  <a:pt x="2867178" y="1895475"/>
                </a:cubicBezTo>
                <a:close/>
                <a:moveTo>
                  <a:pt x="752628" y="1895475"/>
                </a:moveTo>
                <a:cubicBezTo>
                  <a:pt x="772862" y="1898011"/>
                  <a:pt x="787044" y="1900814"/>
                  <a:pt x="799719" y="1914999"/>
                </a:cubicBezTo>
                <a:cubicBezTo>
                  <a:pt x="815689" y="1928506"/>
                  <a:pt x="819915" y="1943698"/>
                  <a:pt x="819379" y="1961769"/>
                </a:cubicBezTo>
                <a:cubicBezTo>
                  <a:pt x="821319" y="1980296"/>
                  <a:pt x="813695" y="1999377"/>
                  <a:pt x="799719" y="2009454"/>
                </a:cubicBezTo>
                <a:cubicBezTo>
                  <a:pt x="787674" y="2020647"/>
                  <a:pt x="770711" y="2027999"/>
                  <a:pt x="752628" y="2028978"/>
                </a:cubicBezTo>
                <a:cubicBezTo>
                  <a:pt x="733508" y="2029554"/>
                  <a:pt x="718570" y="2022317"/>
                  <a:pt x="705079" y="2009454"/>
                </a:cubicBezTo>
                <a:cubicBezTo>
                  <a:pt x="691025" y="1998644"/>
                  <a:pt x="685882" y="1982201"/>
                  <a:pt x="685877" y="1961769"/>
                </a:cubicBezTo>
                <a:cubicBezTo>
                  <a:pt x="689421" y="1942041"/>
                  <a:pt x="692310" y="1927510"/>
                  <a:pt x="705079" y="1914999"/>
                </a:cubicBezTo>
                <a:cubicBezTo>
                  <a:pt x="719508" y="1902669"/>
                  <a:pt x="732621" y="1899097"/>
                  <a:pt x="752628" y="1895475"/>
                </a:cubicBezTo>
                <a:close/>
                <a:moveTo>
                  <a:pt x="2325167" y="1414501"/>
                </a:moveTo>
                <a:cubicBezTo>
                  <a:pt x="2334921" y="1414026"/>
                  <a:pt x="2341898" y="1417575"/>
                  <a:pt x="2350770" y="1424559"/>
                </a:cubicBezTo>
                <a:cubicBezTo>
                  <a:pt x="2357397" y="1430039"/>
                  <a:pt x="2360815" y="1439399"/>
                  <a:pt x="2360829" y="1450163"/>
                </a:cubicBezTo>
                <a:cubicBezTo>
                  <a:pt x="2361402" y="1451558"/>
                  <a:pt x="2361662" y="1452780"/>
                  <a:pt x="2360829" y="1453820"/>
                </a:cubicBezTo>
                <a:cubicBezTo>
                  <a:pt x="2360147" y="1455079"/>
                  <a:pt x="2359839" y="1456358"/>
                  <a:pt x="2359914" y="1457478"/>
                </a:cubicBezTo>
                <a:cubicBezTo>
                  <a:pt x="2354799" y="1462638"/>
                  <a:pt x="2348561" y="1473629"/>
                  <a:pt x="2333397" y="1490396"/>
                </a:cubicBezTo>
                <a:cubicBezTo>
                  <a:pt x="2324634" y="1501429"/>
                  <a:pt x="2314749" y="1514695"/>
                  <a:pt x="2309622" y="1523315"/>
                </a:cubicBezTo>
                <a:cubicBezTo>
                  <a:pt x="2321310" y="1522944"/>
                  <a:pt x="2331647" y="1521332"/>
                  <a:pt x="2337969" y="1518743"/>
                </a:cubicBezTo>
                <a:cubicBezTo>
                  <a:pt x="2358560" y="1510816"/>
                  <a:pt x="2372906" y="1506021"/>
                  <a:pt x="2383689" y="1502283"/>
                </a:cubicBezTo>
                <a:cubicBezTo>
                  <a:pt x="2385234" y="1502115"/>
                  <a:pt x="2387030" y="1502295"/>
                  <a:pt x="2389175" y="1502283"/>
                </a:cubicBezTo>
                <a:cubicBezTo>
                  <a:pt x="2411017" y="1501597"/>
                  <a:pt x="2419460" y="1511668"/>
                  <a:pt x="2418436" y="1536116"/>
                </a:cubicBezTo>
                <a:cubicBezTo>
                  <a:pt x="2418383" y="1545094"/>
                  <a:pt x="2415698" y="1551131"/>
                  <a:pt x="2409749" y="1559433"/>
                </a:cubicBezTo>
                <a:cubicBezTo>
                  <a:pt x="2404934" y="1566642"/>
                  <a:pt x="2396029" y="1569679"/>
                  <a:pt x="2388260" y="1569949"/>
                </a:cubicBezTo>
                <a:cubicBezTo>
                  <a:pt x="2357422" y="1559256"/>
                  <a:pt x="2339729" y="1553133"/>
                  <a:pt x="2322424" y="1544346"/>
                </a:cubicBezTo>
                <a:cubicBezTo>
                  <a:pt x="2321461" y="1544296"/>
                  <a:pt x="2320207" y="1544196"/>
                  <a:pt x="2318766" y="1544346"/>
                </a:cubicBezTo>
                <a:cubicBezTo>
                  <a:pt x="2316662" y="1543842"/>
                  <a:pt x="2316409" y="1543708"/>
                  <a:pt x="2314194" y="1543431"/>
                </a:cubicBezTo>
                <a:cubicBezTo>
                  <a:pt x="2313208" y="1543487"/>
                  <a:pt x="2310598" y="1543397"/>
                  <a:pt x="2309622" y="1543431"/>
                </a:cubicBezTo>
                <a:cubicBezTo>
                  <a:pt x="2311790" y="1555813"/>
                  <a:pt x="2319349" y="1567655"/>
                  <a:pt x="2326996" y="1575435"/>
                </a:cubicBezTo>
                <a:cubicBezTo>
                  <a:pt x="2330655" y="1579747"/>
                  <a:pt x="2336434" y="1588345"/>
                  <a:pt x="2339797" y="1590980"/>
                </a:cubicBezTo>
                <a:cubicBezTo>
                  <a:pt x="2348356" y="1601068"/>
                  <a:pt x="2353052" y="1608079"/>
                  <a:pt x="2354428" y="1611097"/>
                </a:cubicBezTo>
                <a:cubicBezTo>
                  <a:pt x="2354882" y="1612147"/>
                  <a:pt x="2355275" y="1613832"/>
                  <a:pt x="2355342" y="1615669"/>
                </a:cubicBezTo>
                <a:cubicBezTo>
                  <a:pt x="2355146" y="1618248"/>
                  <a:pt x="2355146" y="1619314"/>
                  <a:pt x="2355342" y="1621155"/>
                </a:cubicBezTo>
                <a:cubicBezTo>
                  <a:pt x="2352701" y="1633043"/>
                  <a:pt x="2348151" y="1641833"/>
                  <a:pt x="2343455" y="1646301"/>
                </a:cubicBezTo>
                <a:cubicBezTo>
                  <a:pt x="2339844" y="1650506"/>
                  <a:pt x="2332011" y="1653114"/>
                  <a:pt x="2318766" y="1652245"/>
                </a:cubicBezTo>
                <a:cubicBezTo>
                  <a:pt x="2299834" y="1649573"/>
                  <a:pt x="2285244" y="1641104"/>
                  <a:pt x="2285848" y="1622070"/>
                </a:cubicBezTo>
                <a:cubicBezTo>
                  <a:pt x="2286674" y="1618123"/>
                  <a:pt x="2287030" y="1614236"/>
                  <a:pt x="2287677" y="1612011"/>
                </a:cubicBezTo>
                <a:cubicBezTo>
                  <a:pt x="2289920" y="1605722"/>
                  <a:pt x="2290155" y="1599356"/>
                  <a:pt x="2292248" y="1588237"/>
                </a:cubicBezTo>
                <a:cubicBezTo>
                  <a:pt x="2292090" y="1587519"/>
                  <a:pt x="2292622" y="1586655"/>
                  <a:pt x="2293163" y="1585494"/>
                </a:cubicBezTo>
                <a:cubicBezTo>
                  <a:pt x="2293369" y="1580632"/>
                  <a:pt x="2292857" y="1578843"/>
                  <a:pt x="2293163" y="1572692"/>
                </a:cubicBezTo>
                <a:cubicBezTo>
                  <a:pt x="2292419" y="1567875"/>
                  <a:pt x="2292717" y="1559798"/>
                  <a:pt x="2291334" y="1550747"/>
                </a:cubicBezTo>
                <a:cubicBezTo>
                  <a:pt x="2291401" y="1548956"/>
                  <a:pt x="2291288" y="1548852"/>
                  <a:pt x="2291334" y="1547089"/>
                </a:cubicBezTo>
                <a:cubicBezTo>
                  <a:pt x="2280863" y="1556979"/>
                  <a:pt x="2273483" y="1564692"/>
                  <a:pt x="2268474" y="1569035"/>
                </a:cubicBezTo>
                <a:cubicBezTo>
                  <a:pt x="2261814" y="1588772"/>
                  <a:pt x="2249166" y="1602837"/>
                  <a:pt x="2240128" y="1610183"/>
                </a:cubicBezTo>
                <a:cubicBezTo>
                  <a:pt x="2233841" y="1615124"/>
                  <a:pt x="2227863" y="1618843"/>
                  <a:pt x="2220925" y="1617498"/>
                </a:cubicBezTo>
                <a:cubicBezTo>
                  <a:pt x="2211336" y="1616645"/>
                  <a:pt x="2204424" y="1612397"/>
                  <a:pt x="2198522" y="1605611"/>
                </a:cubicBezTo>
                <a:cubicBezTo>
                  <a:pt x="2191371" y="1596923"/>
                  <a:pt x="2189445" y="1591163"/>
                  <a:pt x="2188921" y="1580922"/>
                </a:cubicBezTo>
                <a:cubicBezTo>
                  <a:pt x="2188656" y="1568347"/>
                  <a:pt x="2197072" y="1559314"/>
                  <a:pt x="2206295" y="1553490"/>
                </a:cubicBezTo>
                <a:cubicBezTo>
                  <a:pt x="2210937" y="1550887"/>
                  <a:pt x="2220771" y="1548212"/>
                  <a:pt x="2239213" y="1545260"/>
                </a:cubicBezTo>
                <a:cubicBezTo>
                  <a:pt x="2250901" y="1543737"/>
                  <a:pt x="2261652" y="1537790"/>
                  <a:pt x="2271217" y="1536116"/>
                </a:cubicBezTo>
                <a:cubicBezTo>
                  <a:pt x="2274604" y="1534190"/>
                  <a:pt x="2275371" y="1533323"/>
                  <a:pt x="2279447" y="1531544"/>
                </a:cubicBezTo>
                <a:cubicBezTo>
                  <a:pt x="2271195" y="1522620"/>
                  <a:pt x="2256014" y="1518145"/>
                  <a:pt x="2241957" y="1515085"/>
                </a:cubicBezTo>
                <a:cubicBezTo>
                  <a:pt x="2239212" y="1514932"/>
                  <a:pt x="2236704" y="1514155"/>
                  <a:pt x="2234641" y="1513256"/>
                </a:cubicBezTo>
                <a:cubicBezTo>
                  <a:pt x="2205954" y="1508337"/>
                  <a:pt x="2190340" y="1495054"/>
                  <a:pt x="2190750" y="1479423"/>
                </a:cubicBezTo>
                <a:cubicBezTo>
                  <a:pt x="2191880" y="1471578"/>
                  <a:pt x="2196351" y="1461515"/>
                  <a:pt x="2201723" y="1454277"/>
                </a:cubicBezTo>
                <a:cubicBezTo>
                  <a:pt x="2209356" y="1446714"/>
                  <a:pt x="2217331" y="1442170"/>
                  <a:pt x="2227326" y="1443762"/>
                </a:cubicBezTo>
                <a:cubicBezTo>
                  <a:pt x="2237912" y="1443247"/>
                  <a:pt x="2245876" y="1450329"/>
                  <a:pt x="2253844" y="1460221"/>
                </a:cubicBezTo>
                <a:cubicBezTo>
                  <a:pt x="2268001" y="1486535"/>
                  <a:pt x="2276575" y="1500875"/>
                  <a:pt x="2278533" y="1504112"/>
                </a:cubicBezTo>
                <a:cubicBezTo>
                  <a:pt x="2283104" y="1508508"/>
                  <a:pt x="2288466" y="1514004"/>
                  <a:pt x="2291334" y="1516914"/>
                </a:cubicBezTo>
                <a:cubicBezTo>
                  <a:pt x="2292265" y="1510452"/>
                  <a:pt x="2295272" y="1505323"/>
                  <a:pt x="2295906" y="1501369"/>
                </a:cubicBezTo>
                <a:cubicBezTo>
                  <a:pt x="2295997" y="1499546"/>
                  <a:pt x="2295711" y="1498213"/>
                  <a:pt x="2295906" y="1496797"/>
                </a:cubicBezTo>
                <a:cubicBezTo>
                  <a:pt x="2295729" y="1495700"/>
                  <a:pt x="2295932" y="1494061"/>
                  <a:pt x="2295906" y="1492225"/>
                </a:cubicBezTo>
                <a:cubicBezTo>
                  <a:pt x="2298024" y="1476539"/>
                  <a:pt x="2292954" y="1461152"/>
                  <a:pt x="2294077" y="1446505"/>
                </a:cubicBezTo>
                <a:cubicBezTo>
                  <a:pt x="2291264" y="1425343"/>
                  <a:pt x="2306436" y="1415839"/>
                  <a:pt x="2325167" y="1414501"/>
                </a:cubicBezTo>
                <a:close/>
                <a:moveTo>
                  <a:pt x="4694835" y="1327633"/>
                </a:moveTo>
                <a:cubicBezTo>
                  <a:pt x="4684328" y="1326750"/>
                  <a:pt x="4672588" y="1330672"/>
                  <a:pt x="4666489" y="1337691"/>
                </a:cubicBezTo>
                <a:cubicBezTo>
                  <a:pt x="4659700" y="1346696"/>
                  <a:pt x="4657172" y="1356506"/>
                  <a:pt x="4657344" y="1368781"/>
                </a:cubicBezTo>
                <a:cubicBezTo>
                  <a:pt x="4660364" y="1389317"/>
                  <a:pt x="4657096" y="1409260"/>
                  <a:pt x="4660088" y="1424559"/>
                </a:cubicBezTo>
                <a:cubicBezTo>
                  <a:pt x="4660199" y="1426607"/>
                  <a:pt x="4660115" y="1427042"/>
                  <a:pt x="4660088" y="1429131"/>
                </a:cubicBezTo>
                <a:cubicBezTo>
                  <a:pt x="4660370" y="1431498"/>
                  <a:pt x="4659836" y="1433407"/>
                  <a:pt x="4660088" y="1435532"/>
                </a:cubicBezTo>
                <a:cubicBezTo>
                  <a:pt x="4658306" y="1440228"/>
                  <a:pt x="4656446" y="1446326"/>
                  <a:pt x="4654601" y="1453820"/>
                </a:cubicBezTo>
                <a:cubicBezTo>
                  <a:pt x="4646956" y="1446451"/>
                  <a:pt x="4642975" y="1441299"/>
                  <a:pt x="4639056" y="1438275"/>
                </a:cubicBezTo>
                <a:cubicBezTo>
                  <a:pt x="4635527" y="1437180"/>
                  <a:pt x="4629620" y="1415523"/>
                  <a:pt x="4607967" y="1384326"/>
                </a:cubicBezTo>
                <a:cubicBezTo>
                  <a:pt x="4602276" y="1371490"/>
                  <a:pt x="4591481" y="1363917"/>
                  <a:pt x="4575048" y="1363295"/>
                </a:cubicBezTo>
                <a:cubicBezTo>
                  <a:pt x="4562567" y="1363532"/>
                  <a:pt x="4551862" y="1366587"/>
                  <a:pt x="4543502" y="1376553"/>
                </a:cubicBezTo>
                <a:cubicBezTo>
                  <a:pt x="4535775" y="1383424"/>
                  <a:pt x="4532503" y="1394383"/>
                  <a:pt x="4530243" y="1408100"/>
                </a:cubicBezTo>
                <a:cubicBezTo>
                  <a:pt x="4529312" y="1428796"/>
                  <a:pt x="4549871" y="1445861"/>
                  <a:pt x="4584192" y="1450163"/>
                </a:cubicBezTo>
                <a:cubicBezTo>
                  <a:pt x="4587644" y="1451036"/>
                  <a:pt x="4590401" y="1451697"/>
                  <a:pt x="4593336" y="1451991"/>
                </a:cubicBezTo>
                <a:cubicBezTo>
                  <a:pt x="4609406" y="1459256"/>
                  <a:pt x="4625725" y="1463618"/>
                  <a:pt x="4639056" y="1472108"/>
                </a:cubicBezTo>
                <a:cubicBezTo>
                  <a:pt x="4636391" y="1473390"/>
                  <a:pt x="4633634" y="1475097"/>
                  <a:pt x="4629913" y="1477595"/>
                </a:cubicBezTo>
                <a:cubicBezTo>
                  <a:pt x="4616571" y="1484535"/>
                  <a:pt x="4602190" y="1490818"/>
                  <a:pt x="4580535" y="1490396"/>
                </a:cubicBezTo>
                <a:cubicBezTo>
                  <a:pt x="4545686" y="1498728"/>
                  <a:pt x="4527330" y="1508697"/>
                  <a:pt x="4528414" y="1533373"/>
                </a:cubicBezTo>
                <a:cubicBezTo>
                  <a:pt x="4529771" y="1543803"/>
                  <a:pt x="4531522" y="1554504"/>
                  <a:pt x="4540301" y="1563091"/>
                </a:cubicBezTo>
                <a:cubicBezTo>
                  <a:pt x="4548857" y="1574569"/>
                  <a:pt x="4557205" y="1576176"/>
                  <a:pt x="4567733" y="1577264"/>
                </a:cubicBezTo>
                <a:cubicBezTo>
                  <a:pt x="4575710" y="1575929"/>
                  <a:pt x="4583219" y="1573436"/>
                  <a:pt x="4591508" y="1569949"/>
                </a:cubicBezTo>
                <a:cubicBezTo>
                  <a:pt x="4600872" y="1559966"/>
                  <a:pt x="4615995" y="1541582"/>
                  <a:pt x="4627169" y="1517828"/>
                </a:cubicBezTo>
                <a:cubicBezTo>
                  <a:pt x="4639672" y="1504940"/>
                  <a:pt x="4647314" y="1497591"/>
                  <a:pt x="4653687" y="1491311"/>
                </a:cubicBezTo>
                <a:cubicBezTo>
                  <a:pt x="4653534" y="1493194"/>
                  <a:pt x="4653680" y="1494573"/>
                  <a:pt x="4653687" y="1495883"/>
                </a:cubicBezTo>
                <a:cubicBezTo>
                  <a:pt x="4656335" y="1508179"/>
                  <a:pt x="4657028" y="1516876"/>
                  <a:pt x="4657344" y="1523315"/>
                </a:cubicBezTo>
                <a:cubicBezTo>
                  <a:pt x="4657237" y="1529985"/>
                  <a:pt x="4657530" y="1533071"/>
                  <a:pt x="4657344" y="1537945"/>
                </a:cubicBezTo>
                <a:cubicBezTo>
                  <a:pt x="4656841" y="1539797"/>
                  <a:pt x="4656632" y="1541129"/>
                  <a:pt x="4656430" y="1542517"/>
                </a:cubicBezTo>
                <a:cubicBezTo>
                  <a:pt x="4654228" y="1549606"/>
                  <a:pt x="4651793" y="1560391"/>
                  <a:pt x="4650029" y="1570863"/>
                </a:cubicBezTo>
                <a:cubicBezTo>
                  <a:pt x="4648806" y="1577841"/>
                  <a:pt x="4648105" y="1581712"/>
                  <a:pt x="4648200" y="1582751"/>
                </a:cubicBezTo>
                <a:cubicBezTo>
                  <a:pt x="4649602" y="1608285"/>
                  <a:pt x="4664761" y="1621049"/>
                  <a:pt x="4688434" y="1619327"/>
                </a:cubicBezTo>
                <a:cubicBezTo>
                  <a:pt x="4718503" y="1615389"/>
                  <a:pt x="4733774" y="1612013"/>
                  <a:pt x="4732325" y="1583665"/>
                </a:cubicBezTo>
                <a:cubicBezTo>
                  <a:pt x="4732133" y="1581555"/>
                  <a:pt x="4732526" y="1578777"/>
                  <a:pt x="4732325" y="1575435"/>
                </a:cubicBezTo>
                <a:cubicBezTo>
                  <a:pt x="4731544" y="1573417"/>
                  <a:pt x="4731136" y="1571820"/>
                  <a:pt x="4730497" y="1570863"/>
                </a:cubicBezTo>
                <a:cubicBezTo>
                  <a:pt x="4728957" y="1565734"/>
                  <a:pt x="4723998" y="1558491"/>
                  <a:pt x="4713123" y="1545260"/>
                </a:cubicBezTo>
                <a:cubicBezTo>
                  <a:pt x="4708634" y="1541080"/>
                  <a:pt x="4704109" y="1534092"/>
                  <a:pt x="4697578" y="1526972"/>
                </a:cubicBezTo>
                <a:cubicBezTo>
                  <a:pt x="4690846" y="1516019"/>
                  <a:pt x="4681845" y="1502306"/>
                  <a:pt x="4676547" y="1485824"/>
                </a:cubicBezTo>
                <a:cubicBezTo>
                  <a:pt x="4677487" y="1485879"/>
                  <a:pt x="4679269" y="1485816"/>
                  <a:pt x="4680205" y="1485824"/>
                </a:cubicBezTo>
                <a:cubicBezTo>
                  <a:pt x="4680862" y="1485831"/>
                  <a:pt x="4681379" y="1486072"/>
                  <a:pt x="4682033" y="1486739"/>
                </a:cubicBezTo>
                <a:cubicBezTo>
                  <a:pt x="4683355" y="1486456"/>
                  <a:pt x="4685838" y="1486846"/>
                  <a:pt x="4688434" y="1486739"/>
                </a:cubicBezTo>
                <a:cubicBezTo>
                  <a:pt x="4693573" y="1486531"/>
                  <a:pt x="4707569" y="1493192"/>
                  <a:pt x="4726839" y="1502741"/>
                </a:cubicBezTo>
                <a:cubicBezTo>
                  <a:pt x="4746228" y="1515365"/>
                  <a:pt x="4764733" y="1518473"/>
                  <a:pt x="4772559" y="1518743"/>
                </a:cubicBezTo>
                <a:cubicBezTo>
                  <a:pt x="4784414" y="1519014"/>
                  <a:pt x="4792377" y="1512204"/>
                  <a:pt x="4799534" y="1506398"/>
                </a:cubicBezTo>
                <a:cubicBezTo>
                  <a:pt x="4806651" y="1495799"/>
                  <a:pt x="4811210" y="1488581"/>
                  <a:pt x="4810964" y="1478509"/>
                </a:cubicBezTo>
                <a:cubicBezTo>
                  <a:pt x="4814169" y="1447515"/>
                  <a:pt x="4799728" y="1435495"/>
                  <a:pt x="4774388" y="1436447"/>
                </a:cubicBezTo>
                <a:cubicBezTo>
                  <a:pt x="4772412" y="1436252"/>
                  <a:pt x="4769900" y="1436649"/>
                  <a:pt x="4767987" y="1436447"/>
                </a:cubicBezTo>
                <a:cubicBezTo>
                  <a:pt x="4752476" y="1439800"/>
                  <a:pt x="4733674" y="1447060"/>
                  <a:pt x="4712208" y="1457478"/>
                </a:cubicBezTo>
                <a:cubicBezTo>
                  <a:pt x="4702745" y="1460440"/>
                  <a:pt x="4695044" y="1462141"/>
                  <a:pt x="4676547" y="1462050"/>
                </a:cubicBezTo>
                <a:cubicBezTo>
                  <a:pt x="4702779" y="1422458"/>
                  <a:pt x="4722322" y="1397771"/>
                  <a:pt x="4739640" y="1380668"/>
                </a:cubicBezTo>
                <a:cubicBezTo>
                  <a:pt x="4739850" y="1378382"/>
                  <a:pt x="4739696" y="1377357"/>
                  <a:pt x="4739640" y="1376096"/>
                </a:cubicBezTo>
                <a:cubicBezTo>
                  <a:pt x="4739521" y="1374174"/>
                  <a:pt x="4739835" y="1373271"/>
                  <a:pt x="4739640" y="1371524"/>
                </a:cubicBezTo>
                <a:cubicBezTo>
                  <a:pt x="4739486" y="1357762"/>
                  <a:pt x="4734109" y="1349939"/>
                  <a:pt x="4726839" y="1340435"/>
                </a:cubicBezTo>
                <a:cubicBezTo>
                  <a:pt x="4719336" y="1331614"/>
                  <a:pt x="4707519" y="1327113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76" y="1328874"/>
                  <a:pt x="2873451" y="1330550"/>
                  <a:pt x="2866263" y="1337691"/>
                </a:cubicBezTo>
                <a:cubicBezTo>
                  <a:pt x="2860035" y="1345987"/>
                  <a:pt x="2857937" y="1357830"/>
                  <a:pt x="2857119" y="1368781"/>
                </a:cubicBezTo>
                <a:cubicBezTo>
                  <a:pt x="2855630" y="1391629"/>
                  <a:pt x="2858158" y="1397156"/>
                  <a:pt x="2859862" y="1424559"/>
                </a:cubicBezTo>
                <a:cubicBezTo>
                  <a:pt x="2859677" y="1426540"/>
                  <a:pt x="2859764" y="1427333"/>
                  <a:pt x="2859862" y="1429131"/>
                </a:cubicBezTo>
                <a:cubicBezTo>
                  <a:pt x="2859875" y="1430957"/>
                  <a:pt x="2859898" y="1433139"/>
                  <a:pt x="2859862" y="1435532"/>
                </a:cubicBezTo>
                <a:cubicBezTo>
                  <a:pt x="2858755" y="1439543"/>
                  <a:pt x="2856356" y="1446481"/>
                  <a:pt x="2854376" y="1453820"/>
                </a:cubicBezTo>
                <a:cubicBezTo>
                  <a:pt x="2850028" y="1450543"/>
                  <a:pt x="2843301" y="1442011"/>
                  <a:pt x="2838831" y="1438275"/>
                </a:cubicBezTo>
                <a:cubicBezTo>
                  <a:pt x="2833099" y="1436736"/>
                  <a:pt x="2825865" y="1417012"/>
                  <a:pt x="2807741" y="1384326"/>
                </a:cubicBezTo>
                <a:cubicBezTo>
                  <a:pt x="2801025" y="1372952"/>
                  <a:pt x="2790655" y="1365916"/>
                  <a:pt x="2774823" y="1363295"/>
                </a:cubicBezTo>
                <a:cubicBezTo>
                  <a:pt x="2760320" y="1362945"/>
                  <a:pt x="2752692" y="1367623"/>
                  <a:pt x="2743276" y="1376553"/>
                </a:cubicBezTo>
                <a:cubicBezTo>
                  <a:pt x="2734312" y="1387968"/>
                  <a:pt x="2730959" y="1394530"/>
                  <a:pt x="2730017" y="1408100"/>
                </a:cubicBezTo>
                <a:cubicBezTo>
                  <a:pt x="2729387" y="1424920"/>
                  <a:pt x="2748711" y="1446462"/>
                  <a:pt x="2783967" y="1450163"/>
                </a:cubicBezTo>
                <a:cubicBezTo>
                  <a:pt x="2787278" y="1451530"/>
                  <a:pt x="2790113" y="1451685"/>
                  <a:pt x="2793111" y="1451991"/>
                </a:cubicBezTo>
                <a:cubicBezTo>
                  <a:pt x="2814195" y="1454671"/>
                  <a:pt x="2825874" y="1460590"/>
                  <a:pt x="2838831" y="1472108"/>
                </a:cubicBezTo>
                <a:cubicBezTo>
                  <a:pt x="2835816" y="1473401"/>
                  <a:pt x="2832867" y="1476181"/>
                  <a:pt x="2829687" y="1477595"/>
                </a:cubicBezTo>
                <a:cubicBezTo>
                  <a:pt x="2817662" y="1482014"/>
                  <a:pt x="2801873" y="1488950"/>
                  <a:pt x="2780310" y="1490396"/>
                </a:cubicBezTo>
                <a:cubicBezTo>
                  <a:pt x="2745573" y="1495025"/>
                  <a:pt x="2728028" y="1513223"/>
                  <a:pt x="2728189" y="1533373"/>
                </a:cubicBezTo>
                <a:cubicBezTo>
                  <a:pt x="2730238" y="1543487"/>
                  <a:pt x="2732294" y="1553321"/>
                  <a:pt x="2740076" y="1563091"/>
                </a:cubicBezTo>
                <a:cubicBezTo>
                  <a:pt x="2747803" y="1574368"/>
                  <a:pt x="2757948" y="1578911"/>
                  <a:pt x="2767508" y="1577264"/>
                </a:cubicBezTo>
                <a:cubicBezTo>
                  <a:pt x="2777484" y="1576402"/>
                  <a:pt x="2783906" y="1574239"/>
                  <a:pt x="2791282" y="1569949"/>
                </a:cubicBezTo>
                <a:cubicBezTo>
                  <a:pt x="2808556" y="1559465"/>
                  <a:pt x="2814443" y="1538892"/>
                  <a:pt x="2826944" y="1517828"/>
                </a:cubicBezTo>
                <a:cubicBezTo>
                  <a:pt x="2837466" y="1506555"/>
                  <a:pt x="2846087" y="1497189"/>
                  <a:pt x="2853462" y="1491311"/>
                </a:cubicBezTo>
                <a:cubicBezTo>
                  <a:pt x="2853549" y="1492977"/>
                  <a:pt x="2853520" y="1494685"/>
                  <a:pt x="2853462" y="1495883"/>
                </a:cubicBezTo>
                <a:cubicBezTo>
                  <a:pt x="2855343" y="1506999"/>
                  <a:pt x="2858406" y="1515803"/>
                  <a:pt x="2857119" y="1523315"/>
                </a:cubicBezTo>
                <a:cubicBezTo>
                  <a:pt x="2857489" y="1528560"/>
                  <a:pt x="2857629" y="1533586"/>
                  <a:pt x="2857119" y="1537945"/>
                </a:cubicBezTo>
                <a:cubicBezTo>
                  <a:pt x="2856396" y="1539755"/>
                  <a:pt x="2856174" y="1541034"/>
                  <a:pt x="2856205" y="1542517"/>
                </a:cubicBezTo>
                <a:cubicBezTo>
                  <a:pt x="2854267" y="1554951"/>
                  <a:pt x="2851307" y="1561382"/>
                  <a:pt x="2849804" y="1570863"/>
                </a:cubicBezTo>
                <a:cubicBezTo>
                  <a:pt x="2848783" y="1577346"/>
                  <a:pt x="2848033" y="1581590"/>
                  <a:pt x="2847975" y="1582751"/>
                </a:cubicBezTo>
                <a:cubicBezTo>
                  <a:pt x="2847568" y="1611490"/>
                  <a:pt x="2861680" y="1619688"/>
                  <a:pt x="2888209" y="1619327"/>
                </a:cubicBezTo>
                <a:cubicBezTo>
                  <a:pt x="2918222" y="1620365"/>
                  <a:pt x="2928165" y="1606700"/>
                  <a:pt x="2932100" y="1583665"/>
                </a:cubicBezTo>
                <a:cubicBezTo>
                  <a:pt x="2932137" y="1579671"/>
                  <a:pt x="2932422" y="1577640"/>
                  <a:pt x="2932100" y="1575435"/>
                </a:cubicBezTo>
                <a:cubicBezTo>
                  <a:pt x="2931488" y="1573528"/>
                  <a:pt x="2930616" y="1571937"/>
                  <a:pt x="2930271" y="1570863"/>
                </a:cubicBezTo>
                <a:cubicBezTo>
                  <a:pt x="2930258" y="1564908"/>
                  <a:pt x="2921566" y="1557797"/>
                  <a:pt x="2912897" y="1545260"/>
                </a:cubicBezTo>
                <a:cubicBezTo>
                  <a:pt x="2905860" y="1537247"/>
                  <a:pt x="2903358" y="1533319"/>
                  <a:pt x="2897353" y="1526972"/>
                </a:cubicBezTo>
                <a:cubicBezTo>
                  <a:pt x="2887938" y="1519008"/>
                  <a:pt x="2882270" y="1501147"/>
                  <a:pt x="2876322" y="1485824"/>
                </a:cubicBezTo>
                <a:cubicBezTo>
                  <a:pt x="2877077" y="1485817"/>
                  <a:pt x="2878913" y="1485708"/>
                  <a:pt x="2879979" y="1485824"/>
                </a:cubicBezTo>
                <a:cubicBezTo>
                  <a:pt x="2880448" y="1485833"/>
                  <a:pt x="2881198" y="1486043"/>
                  <a:pt x="2881808" y="1486739"/>
                </a:cubicBezTo>
                <a:cubicBezTo>
                  <a:pt x="2883585" y="1486607"/>
                  <a:pt x="2886755" y="1486799"/>
                  <a:pt x="2888209" y="1486739"/>
                </a:cubicBezTo>
                <a:cubicBezTo>
                  <a:pt x="2892749" y="1487773"/>
                  <a:pt x="2907605" y="1493505"/>
                  <a:pt x="2926614" y="1502741"/>
                </a:cubicBezTo>
                <a:cubicBezTo>
                  <a:pt x="2947601" y="1513431"/>
                  <a:pt x="2961859" y="1518786"/>
                  <a:pt x="2972333" y="1518743"/>
                </a:cubicBezTo>
                <a:cubicBezTo>
                  <a:pt x="2981277" y="1520248"/>
                  <a:pt x="2993749" y="1515213"/>
                  <a:pt x="2999308" y="1506398"/>
                </a:cubicBezTo>
                <a:cubicBezTo>
                  <a:pt x="3005900" y="1497550"/>
                  <a:pt x="3010499" y="1489757"/>
                  <a:pt x="3010738" y="1478509"/>
                </a:cubicBezTo>
                <a:cubicBezTo>
                  <a:pt x="3010454" y="1449812"/>
                  <a:pt x="2999616" y="1432060"/>
                  <a:pt x="2974162" y="1436447"/>
                </a:cubicBezTo>
                <a:cubicBezTo>
                  <a:pt x="2972390" y="1436468"/>
                  <a:pt x="2970813" y="1436766"/>
                  <a:pt x="2967762" y="1436447"/>
                </a:cubicBezTo>
                <a:cubicBezTo>
                  <a:pt x="2950144" y="1439904"/>
                  <a:pt x="2933907" y="1446538"/>
                  <a:pt x="2911983" y="1457478"/>
                </a:cubicBezTo>
                <a:cubicBezTo>
                  <a:pt x="2905478" y="1462023"/>
                  <a:pt x="2889668" y="1462170"/>
                  <a:pt x="2876322" y="1462050"/>
                </a:cubicBezTo>
                <a:cubicBezTo>
                  <a:pt x="2903979" y="1420324"/>
                  <a:pt x="2921987" y="1394127"/>
                  <a:pt x="2939415" y="1380668"/>
                </a:cubicBezTo>
                <a:cubicBezTo>
                  <a:pt x="2939235" y="1378969"/>
                  <a:pt x="2939492" y="1377626"/>
                  <a:pt x="2939415" y="1376096"/>
                </a:cubicBezTo>
                <a:cubicBezTo>
                  <a:pt x="2939306" y="1374618"/>
                  <a:pt x="2939614" y="1373201"/>
                  <a:pt x="2939415" y="1371524"/>
                </a:cubicBezTo>
                <a:cubicBezTo>
                  <a:pt x="2939635" y="1359042"/>
                  <a:pt x="2934364" y="1348214"/>
                  <a:pt x="2926614" y="1340435"/>
                </a:cubicBezTo>
                <a:cubicBezTo>
                  <a:pt x="2917185" y="1334470"/>
                  <a:pt x="2907110" y="1326533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690" y="1276863"/>
                  <a:pt x="3367471" y="1281551"/>
                  <a:pt x="3360725" y="1288771"/>
                </a:cubicBezTo>
                <a:cubicBezTo>
                  <a:pt x="3355952" y="1295155"/>
                  <a:pt x="3351128" y="1305139"/>
                  <a:pt x="3352038" y="1319403"/>
                </a:cubicBezTo>
                <a:cubicBezTo>
                  <a:pt x="3353565" y="1334768"/>
                  <a:pt x="3356421" y="1355062"/>
                  <a:pt x="3353867" y="1376096"/>
                </a:cubicBezTo>
                <a:cubicBezTo>
                  <a:pt x="3353928" y="1377810"/>
                  <a:pt x="3354117" y="1378967"/>
                  <a:pt x="3353867" y="1381583"/>
                </a:cubicBezTo>
                <a:cubicBezTo>
                  <a:pt x="3353638" y="1384193"/>
                  <a:pt x="3354142" y="1384993"/>
                  <a:pt x="3353867" y="1387983"/>
                </a:cubicBezTo>
                <a:cubicBezTo>
                  <a:pt x="3353691" y="1392288"/>
                  <a:pt x="3349803" y="1400316"/>
                  <a:pt x="3348380" y="1407186"/>
                </a:cubicBezTo>
                <a:cubicBezTo>
                  <a:pt x="3345054" y="1403792"/>
                  <a:pt x="3340730" y="1397086"/>
                  <a:pt x="3332836" y="1389812"/>
                </a:cubicBezTo>
                <a:cubicBezTo>
                  <a:pt x="3328965" y="1386500"/>
                  <a:pt x="3320993" y="1366880"/>
                  <a:pt x="3300832" y="1335863"/>
                </a:cubicBezTo>
                <a:cubicBezTo>
                  <a:pt x="3293616" y="1319691"/>
                  <a:pt x="3283375" y="1315387"/>
                  <a:pt x="3267913" y="1315746"/>
                </a:cubicBezTo>
                <a:cubicBezTo>
                  <a:pt x="3254435" y="1314515"/>
                  <a:pt x="3247038" y="1320458"/>
                  <a:pt x="3237281" y="1329005"/>
                </a:cubicBezTo>
                <a:cubicBezTo>
                  <a:pt x="3229541" y="1338278"/>
                  <a:pt x="3222905" y="1349413"/>
                  <a:pt x="3224022" y="1359637"/>
                </a:cubicBezTo>
                <a:cubicBezTo>
                  <a:pt x="3223205" y="1375346"/>
                  <a:pt x="3247033" y="1393705"/>
                  <a:pt x="3277972" y="1402614"/>
                </a:cubicBezTo>
                <a:cubicBezTo>
                  <a:pt x="3280563" y="1403901"/>
                  <a:pt x="3282992" y="1404823"/>
                  <a:pt x="3287116" y="1404443"/>
                </a:cubicBezTo>
                <a:cubicBezTo>
                  <a:pt x="3304173" y="1409173"/>
                  <a:pt x="3319754" y="1413144"/>
                  <a:pt x="3332836" y="1424559"/>
                </a:cubicBezTo>
                <a:cubicBezTo>
                  <a:pt x="3328754" y="1426934"/>
                  <a:pt x="3328001" y="1427874"/>
                  <a:pt x="3323692" y="1430046"/>
                </a:cubicBezTo>
                <a:cubicBezTo>
                  <a:pt x="3312883" y="1440027"/>
                  <a:pt x="3295208" y="1443548"/>
                  <a:pt x="3274314" y="1442847"/>
                </a:cubicBezTo>
                <a:cubicBezTo>
                  <a:pt x="3240372" y="1441835"/>
                  <a:pt x="3219499" y="1455992"/>
                  <a:pt x="3220364" y="1485824"/>
                </a:cubicBezTo>
                <a:cubicBezTo>
                  <a:pt x="3220521" y="1498890"/>
                  <a:pt x="3221966" y="1506524"/>
                  <a:pt x="3232709" y="1516457"/>
                </a:cubicBezTo>
                <a:cubicBezTo>
                  <a:pt x="3240662" y="1524047"/>
                  <a:pt x="3249914" y="1531480"/>
                  <a:pt x="3260598" y="1530630"/>
                </a:cubicBezTo>
                <a:cubicBezTo>
                  <a:pt x="3267634" y="1531275"/>
                  <a:pt x="3278125" y="1529014"/>
                  <a:pt x="3285287" y="1523315"/>
                </a:cubicBezTo>
                <a:cubicBezTo>
                  <a:pt x="3296575" y="1511057"/>
                  <a:pt x="3307987" y="1495976"/>
                  <a:pt x="3320034" y="1472108"/>
                </a:cubicBezTo>
                <a:cubicBezTo>
                  <a:pt x="3332456" y="1458491"/>
                  <a:pt x="3340887" y="1450163"/>
                  <a:pt x="3347466" y="1444676"/>
                </a:cubicBezTo>
                <a:cubicBezTo>
                  <a:pt x="3347520" y="1445625"/>
                  <a:pt x="3347662" y="1448080"/>
                  <a:pt x="3347466" y="1449248"/>
                </a:cubicBezTo>
                <a:cubicBezTo>
                  <a:pt x="3348655" y="1460437"/>
                  <a:pt x="3350116" y="1469955"/>
                  <a:pt x="3351124" y="1476680"/>
                </a:cubicBezTo>
                <a:cubicBezTo>
                  <a:pt x="3351465" y="1483827"/>
                  <a:pt x="3350503" y="1486139"/>
                  <a:pt x="3351124" y="1491311"/>
                </a:cubicBezTo>
                <a:cubicBezTo>
                  <a:pt x="3350344" y="1493171"/>
                  <a:pt x="3350254" y="1494550"/>
                  <a:pt x="3350209" y="1495883"/>
                </a:cubicBezTo>
                <a:cubicBezTo>
                  <a:pt x="3348058" y="1505271"/>
                  <a:pt x="3347796" y="1511049"/>
                  <a:pt x="3343808" y="1525143"/>
                </a:cubicBezTo>
                <a:cubicBezTo>
                  <a:pt x="3343301" y="1530438"/>
                  <a:pt x="3342942" y="1532622"/>
                  <a:pt x="3341980" y="1537031"/>
                </a:cubicBezTo>
                <a:cubicBezTo>
                  <a:pt x="3346116" y="1560422"/>
                  <a:pt x="3352684" y="1571816"/>
                  <a:pt x="3383128" y="1573607"/>
                </a:cubicBezTo>
                <a:cubicBezTo>
                  <a:pt x="3412379" y="1575060"/>
                  <a:pt x="3425504" y="1562162"/>
                  <a:pt x="3427019" y="1537031"/>
                </a:cubicBezTo>
                <a:cubicBezTo>
                  <a:pt x="3427267" y="1533384"/>
                  <a:pt x="3427102" y="1532539"/>
                  <a:pt x="3427019" y="1528801"/>
                </a:cubicBezTo>
                <a:cubicBezTo>
                  <a:pt x="3427222" y="1526885"/>
                  <a:pt x="3426688" y="1525465"/>
                  <a:pt x="3426105" y="1524229"/>
                </a:cubicBezTo>
                <a:cubicBezTo>
                  <a:pt x="3425557" y="1520219"/>
                  <a:pt x="3418566" y="1510454"/>
                  <a:pt x="3408731" y="1498626"/>
                </a:cubicBezTo>
                <a:cubicBezTo>
                  <a:pt x="3401112" y="1489515"/>
                  <a:pt x="3394728" y="1484794"/>
                  <a:pt x="3392272" y="1480338"/>
                </a:cubicBezTo>
                <a:cubicBezTo>
                  <a:pt x="3381619" y="1469567"/>
                  <a:pt x="3376483" y="1452118"/>
                  <a:pt x="3370326" y="1438275"/>
                </a:cubicBezTo>
                <a:cubicBezTo>
                  <a:pt x="3371284" y="1438228"/>
                  <a:pt x="3372933" y="1438227"/>
                  <a:pt x="3373984" y="1438275"/>
                </a:cubicBezTo>
                <a:cubicBezTo>
                  <a:pt x="3375107" y="1438989"/>
                  <a:pt x="3376135" y="1439504"/>
                  <a:pt x="3376727" y="1440104"/>
                </a:cubicBezTo>
                <a:cubicBezTo>
                  <a:pt x="3378899" y="1440017"/>
                  <a:pt x="3380516" y="1439996"/>
                  <a:pt x="3383128" y="1440104"/>
                </a:cubicBezTo>
                <a:cubicBezTo>
                  <a:pt x="3388486" y="1441391"/>
                  <a:pt x="3400639" y="1445881"/>
                  <a:pt x="3421532" y="1456106"/>
                </a:cubicBezTo>
                <a:cubicBezTo>
                  <a:pt x="3443212" y="1468220"/>
                  <a:pt x="3458273" y="1470848"/>
                  <a:pt x="3468167" y="1472108"/>
                </a:cubicBezTo>
                <a:cubicBezTo>
                  <a:pt x="3477798" y="1473103"/>
                  <a:pt x="3488232" y="1467376"/>
                  <a:pt x="3495142" y="1459307"/>
                </a:cubicBezTo>
                <a:cubicBezTo>
                  <a:pt x="3501376" y="1450303"/>
                  <a:pt x="3506403" y="1441032"/>
                  <a:pt x="3506572" y="1430960"/>
                </a:cubicBezTo>
                <a:cubicBezTo>
                  <a:pt x="3506785" y="1406981"/>
                  <a:pt x="3492530" y="1388765"/>
                  <a:pt x="3469996" y="1389812"/>
                </a:cubicBezTo>
                <a:cubicBezTo>
                  <a:pt x="3467637" y="1389965"/>
                  <a:pt x="3464887" y="1389995"/>
                  <a:pt x="3463595" y="1389812"/>
                </a:cubicBezTo>
                <a:cubicBezTo>
                  <a:pt x="3451877" y="1394186"/>
                  <a:pt x="3433211" y="1396958"/>
                  <a:pt x="3406902" y="1409015"/>
                </a:cubicBezTo>
                <a:cubicBezTo>
                  <a:pt x="3397332" y="1411575"/>
                  <a:pt x="3388305" y="1416291"/>
                  <a:pt x="3370326" y="1414501"/>
                </a:cubicBezTo>
                <a:cubicBezTo>
                  <a:pt x="3394497" y="1374415"/>
                  <a:pt x="3419216" y="1350374"/>
                  <a:pt x="3434334" y="1333119"/>
                </a:cubicBezTo>
                <a:cubicBezTo>
                  <a:pt x="3434252" y="1331128"/>
                  <a:pt x="3434383" y="1329230"/>
                  <a:pt x="3434334" y="1327633"/>
                </a:cubicBezTo>
                <a:cubicBezTo>
                  <a:pt x="3434500" y="1326497"/>
                  <a:pt x="3434497" y="1325097"/>
                  <a:pt x="3434334" y="1323061"/>
                </a:cubicBezTo>
                <a:cubicBezTo>
                  <a:pt x="3433584" y="1310383"/>
                  <a:pt x="3431555" y="1298413"/>
                  <a:pt x="3421075" y="1291971"/>
                </a:cubicBezTo>
                <a:cubicBezTo>
                  <a:pt x="3411838" y="1283185"/>
                  <a:pt x="3401464" y="1277223"/>
                  <a:pt x="3389529" y="1279170"/>
                </a:cubicBezTo>
                <a:close/>
                <a:moveTo>
                  <a:pt x="4973041" y="1206018"/>
                </a:moveTo>
                <a:cubicBezTo>
                  <a:pt x="4998969" y="1208486"/>
                  <a:pt x="5016808" y="1201726"/>
                  <a:pt x="5058995" y="1206018"/>
                </a:cubicBezTo>
                <a:cubicBezTo>
                  <a:pt x="5075753" y="1208787"/>
                  <a:pt x="5084021" y="1211946"/>
                  <a:pt x="5098771" y="1222477"/>
                </a:cubicBezTo>
                <a:cubicBezTo>
                  <a:pt x="5110228" y="1232928"/>
                  <a:pt x="5118279" y="1247360"/>
                  <a:pt x="5115687" y="1261796"/>
                </a:cubicBezTo>
                <a:cubicBezTo>
                  <a:pt x="5088583" y="1525535"/>
                  <a:pt x="5107960" y="1676119"/>
                  <a:pt x="5115687" y="1815008"/>
                </a:cubicBezTo>
                <a:cubicBezTo>
                  <a:pt x="5115704" y="1831285"/>
                  <a:pt x="5106809" y="1844308"/>
                  <a:pt x="5098771" y="1854785"/>
                </a:cubicBezTo>
                <a:cubicBezTo>
                  <a:pt x="5088787" y="1866487"/>
                  <a:pt x="5074464" y="1872228"/>
                  <a:pt x="5058995" y="1871701"/>
                </a:cubicBezTo>
                <a:cubicBezTo>
                  <a:pt x="5041381" y="1869670"/>
                  <a:pt x="5000494" y="1871960"/>
                  <a:pt x="4973041" y="1871701"/>
                </a:cubicBezTo>
                <a:cubicBezTo>
                  <a:pt x="4958678" y="1869068"/>
                  <a:pt x="4947139" y="1865526"/>
                  <a:pt x="4933264" y="1854785"/>
                </a:cubicBezTo>
                <a:cubicBezTo>
                  <a:pt x="4920709" y="1846112"/>
                  <a:pt x="4916657" y="1827196"/>
                  <a:pt x="4916348" y="1815008"/>
                </a:cubicBezTo>
                <a:cubicBezTo>
                  <a:pt x="4908952" y="1554906"/>
                  <a:pt x="4905306" y="1486039"/>
                  <a:pt x="4916348" y="1261796"/>
                </a:cubicBezTo>
                <a:cubicBezTo>
                  <a:pt x="4916022" y="1246927"/>
                  <a:pt x="4922132" y="1234095"/>
                  <a:pt x="4933264" y="1222477"/>
                </a:cubicBezTo>
                <a:cubicBezTo>
                  <a:pt x="4941232" y="1210120"/>
                  <a:pt x="4958938" y="1203204"/>
                  <a:pt x="4973041" y="1206018"/>
                </a:cubicBezTo>
                <a:close/>
                <a:moveTo>
                  <a:pt x="70409" y="1206018"/>
                </a:moveTo>
                <a:cubicBezTo>
                  <a:pt x="106370" y="1203935"/>
                  <a:pt x="124427" y="1201853"/>
                  <a:pt x="155448" y="1206018"/>
                </a:cubicBezTo>
                <a:cubicBezTo>
                  <a:pt x="169668" y="1207759"/>
                  <a:pt x="184912" y="1214592"/>
                  <a:pt x="195682" y="1222477"/>
                </a:cubicBezTo>
                <a:cubicBezTo>
                  <a:pt x="208150" y="1230371"/>
                  <a:pt x="210444" y="1249596"/>
                  <a:pt x="212141" y="1262711"/>
                </a:cubicBezTo>
                <a:cubicBezTo>
                  <a:pt x="209933" y="1305610"/>
                  <a:pt x="216253" y="1331849"/>
                  <a:pt x="212141" y="1387069"/>
                </a:cubicBezTo>
                <a:cubicBezTo>
                  <a:pt x="210873" y="1406795"/>
                  <a:pt x="212098" y="1420290"/>
                  <a:pt x="210312" y="1432789"/>
                </a:cubicBezTo>
                <a:cubicBezTo>
                  <a:pt x="252686" y="1430412"/>
                  <a:pt x="261025" y="1429912"/>
                  <a:pt x="299923" y="1432789"/>
                </a:cubicBezTo>
                <a:cubicBezTo>
                  <a:pt x="303805" y="1392074"/>
                  <a:pt x="303362" y="1313887"/>
                  <a:pt x="299923" y="1262711"/>
                </a:cubicBezTo>
                <a:cubicBezTo>
                  <a:pt x="300232" y="1246185"/>
                  <a:pt x="305053" y="1234356"/>
                  <a:pt x="315925" y="1222477"/>
                </a:cubicBezTo>
                <a:cubicBezTo>
                  <a:pt x="324745" y="1212734"/>
                  <a:pt x="339840" y="1204658"/>
                  <a:pt x="356616" y="1206018"/>
                </a:cubicBezTo>
                <a:cubicBezTo>
                  <a:pt x="391355" y="1208330"/>
                  <a:pt x="399469" y="1202712"/>
                  <a:pt x="441655" y="1206018"/>
                </a:cubicBezTo>
                <a:cubicBezTo>
                  <a:pt x="455960" y="1205969"/>
                  <a:pt x="473729" y="1212660"/>
                  <a:pt x="482346" y="1222477"/>
                </a:cubicBezTo>
                <a:cubicBezTo>
                  <a:pt x="493952" y="1234267"/>
                  <a:pt x="497626" y="1243827"/>
                  <a:pt x="498348" y="1262711"/>
                </a:cubicBezTo>
                <a:cubicBezTo>
                  <a:pt x="477735" y="1411263"/>
                  <a:pt x="473743" y="1596075"/>
                  <a:pt x="498348" y="1815923"/>
                </a:cubicBezTo>
                <a:cubicBezTo>
                  <a:pt x="500494" y="1830390"/>
                  <a:pt x="495032" y="1843502"/>
                  <a:pt x="481889" y="1855699"/>
                </a:cubicBezTo>
                <a:cubicBezTo>
                  <a:pt x="469896" y="1866959"/>
                  <a:pt x="458196" y="1873762"/>
                  <a:pt x="441655" y="1872615"/>
                </a:cubicBezTo>
                <a:cubicBezTo>
                  <a:pt x="421809" y="1874006"/>
                  <a:pt x="387233" y="1875752"/>
                  <a:pt x="356616" y="1872615"/>
                </a:cubicBezTo>
                <a:cubicBezTo>
                  <a:pt x="340185" y="1875897"/>
                  <a:pt x="324533" y="1867351"/>
                  <a:pt x="316383" y="1855699"/>
                </a:cubicBezTo>
                <a:cubicBezTo>
                  <a:pt x="304554" y="1844173"/>
                  <a:pt x="297229" y="1829081"/>
                  <a:pt x="299923" y="1815923"/>
                </a:cubicBezTo>
                <a:cubicBezTo>
                  <a:pt x="302867" y="1744535"/>
                  <a:pt x="295964" y="1665180"/>
                  <a:pt x="299923" y="1614755"/>
                </a:cubicBezTo>
                <a:cubicBezTo>
                  <a:pt x="279105" y="1614111"/>
                  <a:pt x="230394" y="1612656"/>
                  <a:pt x="208483" y="1614755"/>
                </a:cubicBezTo>
                <a:cubicBezTo>
                  <a:pt x="209299" y="1625647"/>
                  <a:pt x="212366" y="1647144"/>
                  <a:pt x="212141" y="1676019"/>
                </a:cubicBezTo>
                <a:cubicBezTo>
                  <a:pt x="211475" y="1722370"/>
                  <a:pt x="214933" y="1760993"/>
                  <a:pt x="212141" y="1815923"/>
                </a:cubicBezTo>
                <a:cubicBezTo>
                  <a:pt x="211850" y="1833931"/>
                  <a:pt x="205931" y="1843973"/>
                  <a:pt x="195682" y="1856156"/>
                </a:cubicBezTo>
                <a:cubicBezTo>
                  <a:pt x="182113" y="1865970"/>
                  <a:pt x="168687" y="1872136"/>
                  <a:pt x="155448" y="1872615"/>
                </a:cubicBezTo>
                <a:cubicBezTo>
                  <a:pt x="118769" y="1868871"/>
                  <a:pt x="88247" y="1876146"/>
                  <a:pt x="70409" y="1872615"/>
                </a:cubicBezTo>
                <a:cubicBezTo>
                  <a:pt x="55373" y="1872199"/>
                  <a:pt x="41749" y="1868189"/>
                  <a:pt x="30175" y="1855699"/>
                </a:cubicBezTo>
                <a:cubicBezTo>
                  <a:pt x="20562" y="1845213"/>
                  <a:pt x="14413" y="1828758"/>
                  <a:pt x="13716" y="1815923"/>
                </a:cubicBezTo>
                <a:cubicBezTo>
                  <a:pt x="12773" y="1544988"/>
                  <a:pt x="14764" y="1530412"/>
                  <a:pt x="13716" y="1262711"/>
                </a:cubicBezTo>
                <a:cubicBezTo>
                  <a:pt x="15001" y="1248264"/>
                  <a:pt x="18986" y="1236397"/>
                  <a:pt x="29718" y="1222477"/>
                </a:cubicBezTo>
                <a:cubicBezTo>
                  <a:pt x="40619" y="1212710"/>
                  <a:pt x="50801" y="1204764"/>
                  <a:pt x="70409" y="1206018"/>
                </a:cubicBezTo>
                <a:close/>
                <a:moveTo>
                  <a:pt x="988695" y="1205103"/>
                </a:moveTo>
                <a:cubicBezTo>
                  <a:pt x="1023691" y="1208067"/>
                  <a:pt x="1052545" y="1208738"/>
                  <a:pt x="1076478" y="1205103"/>
                </a:cubicBezTo>
                <a:cubicBezTo>
                  <a:pt x="1091433" y="1203560"/>
                  <a:pt x="1102307" y="1211827"/>
                  <a:pt x="1112139" y="1224306"/>
                </a:cubicBezTo>
                <a:cubicBezTo>
                  <a:pt x="1156491" y="1297084"/>
                  <a:pt x="1286939" y="1426663"/>
                  <a:pt x="1352627" y="1532459"/>
                </a:cubicBezTo>
                <a:cubicBezTo>
                  <a:pt x="1358548" y="1445780"/>
                  <a:pt x="1352774" y="1346083"/>
                  <a:pt x="1353541" y="1243508"/>
                </a:cubicBezTo>
                <a:cubicBezTo>
                  <a:pt x="1353061" y="1232073"/>
                  <a:pt x="1356525" y="1222992"/>
                  <a:pt x="1365428" y="1216076"/>
                </a:cubicBezTo>
                <a:cubicBezTo>
                  <a:pt x="1372167" y="1207289"/>
                  <a:pt x="1383990" y="1204394"/>
                  <a:pt x="1393775" y="1205103"/>
                </a:cubicBezTo>
                <a:cubicBezTo>
                  <a:pt x="1437572" y="1201079"/>
                  <a:pt x="1448971" y="1209249"/>
                  <a:pt x="1498931" y="1205103"/>
                </a:cubicBezTo>
                <a:cubicBezTo>
                  <a:pt x="1510843" y="1205104"/>
                  <a:pt x="1517976" y="1207534"/>
                  <a:pt x="1526820" y="1216076"/>
                </a:cubicBezTo>
                <a:cubicBezTo>
                  <a:pt x="1532682" y="1224584"/>
                  <a:pt x="1538529" y="1234197"/>
                  <a:pt x="1538250" y="1243508"/>
                </a:cubicBezTo>
                <a:cubicBezTo>
                  <a:pt x="1565275" y="1397375"/>
                  <a:pt x="1522971" y="1553533"/>
                  <a:pt x="1538250" y="1831467"/>
                </a:cubicBezTo>
                <a:cubicBezTo>
                  <a:pt x="1539651" y="1843670"/>
                  <a:pt x="1535932" y="1852527"/>
                  <a:pt x="1526820" y="1859357"/>
                </a:cubicBezTo>
                <a:cubicBezTo>
                  <a:pt x="1517267" y="1867554"/>
                  <a:pt x="1508841" y="1868511"/>
                  <a:pt x="1498931" y="1870787"/>
                </a:cubicBezTo>
                <a:cubicBezTo>
                  <a:pt x="1455031" y="1870531"/>
                  <a:pt x="1449694" y="1870517"/>
                  <a:pt x="1402004" y="1870787"/>
                </a:cubicBezTo>
                <a:cubicBezTo>
                  <a:pt x="1397417" y="1870407"/>
                  <a:pt x="1394171" y="1869234"/>
                  <a:pt x="1389203" y="1868043"/>
                </a:cubicBezTo>
                <a:cubicBezTo>
                  <a:pt x="1380650" y="1866083"/>
                  <a:pt x="1370366" y="1862372"/>
                  <a:pt x="1363599" y="1850670"/>
                </a:cubicBezTo>
                <a:cubicBezTo>
                  <a:pt x="1305928" y="1781065"/>
                  <a:pt x="1232935" y="1708757"/>
                  <a:pt x="1134085" y="1568120"/>
                </a:cubicBezTo>
                <a:cubicBezTo>
                  <a:pt x="1132408" y="1655563"/>
                  <a:pt x="1139989" y="1771512"/>
                  <a:pt x="1134085" y="1831467"/>
                </a:cubicBezTo>
                <a:cubicBezTo>
                  <a:pt x="1134184" y="1840915"/>
                  <a:pt x="1127955" y="1852707"/>
                  <a:pt x="1121740" y="1859357"/>
                </a:cubicBezTo>
                <a:cubicBezTo>
                  <a:pt x="1113529" y="1867694"/>
                  <a:pt x="1103525" y="1873198"/>
                  <a:pt x="1092937" y="1870787"/>
                </a:cubicBezTo>
                <a:cubicBezTo>
                  <a:pt x="1062185" y="1871384"/>
                  <a:pt x="1027868" y="1873574"/>
                  <a:pt x="988695" y="1870787"/>
                </a:cubicBezTo>
                <a:cubicBezTo>
                  <a:pt x="978022" y="1869779"/>
                  <a:pt x="968816" y="1866452"/>
                  <a:pt x="959892" y="1859357"/>
                </a:cubicBezTo>
                <a:cubicBezTo>
                  <a:pt x="951335" y="1852312"/>
                  <a:pt x="949129" y="1842683"/>
                  <a:pt x="948462" y="1831467"/>
                </a:cubicBezTo>
                <a:cubicBezTo>
                  <a:pt x="949272" y="1827992"/>
                  <a:pt x="948984" y="1820912"/>
                  <a:pt x="948462" y="1814395"/>
                </a:cubicBezTo>
                <a:cubicBezTo>
                  <a:pt x="948805" y="1813246"/>
                  <a:pt x="949120" y="1811711"/>
                  <a:pt x="949224" y="1810436"/>
                </a:cubicBezTo>
                <a:cubicBezTo>
                  <a:pt x="951497" y="1775572"/>
                  <a:pt x="949938" y="1753096"/>
                  <a:pt x="949224" y="1733627"/>
                </a:cubicBezTo>
                <a:cubicBezTo>
                  <a:pt x="948981" y="1732591"/>
                  <a:pt x="948635" y="1730711"/>
                  <a:pt x="948462" y="1729562"/>
                </a:cubicBezTo>
                <a:cubicBezTo>
                  <a:pt x="966832" y="1536251"/>
                  <a:pt x="940363" y="1522559"/>
                  <a:pt x="948462" y="1339797"/>
                </a:cubicBezTo>
                <a:cubicBezTo>
                  <a:pt x="948613" y="1338838"/>
                  <a:pt x="949027" y="1336835"/>
                  <a:pt x="949224" y="1335863"/>
                </a:cubicBezTo>
                <a:cubicBezTo>
                  <a:pt x="951120" y="1312238"/>
                  <a:pt x="946299" y="1273124"/>
                  <a:pt x="949224" y="1257224"/>
                </a:cubicBezTo>
                <a:cubicBezTo>
                  <a:pt x="948968" y="1255837"/>
                  <a:pt x="948909" y="1254648"/>
                  <a:pt x="948462" y="1253266"/>
                </a:cubicBezTo>
                <a:cubicBezTo>
                  <a:pt x="948824" y="1250955"/>
                  <a:pt x="948848" y="1247987"/>
                  <a:pt x="948462" y="1243508"/>
                </a:cubicBezTo>
                <a:cubicBezTo>
                  <a:pt x="949943" y="1233230"/>
                  <a:pt x="953130" y="1223817"/>
                  <a:pt x="959892" y="1216076"/>
                </a:cubicBezTo>
                <a:cubicBezTo>
                  <a:pt x="965154" y="1209743"/>
                  <a:pt x="977904" y="1204162"/>
                  <a:pt x="988695" y="1205103"/>
                </a:cubicBezTo>
                <a:close/>
                <a:moveTo>
                  <a:pt x="4681119" y="1202360"/>
                </a:moveTo>
                <a:cubicBezTo>
                  <a:pt x="4755726" y="1196486"/>
                  <a:pt x="4815639" y="1235520"/>
                  <a:pt x="4849368" y="1262711"/>
                </a:cubicBezTo>
                <a:cubicBezTo>
                  <a:pt x="4878066" y="1311465"/>
                  <a:pt x="4896972" y="1383670"/>
                  <a:pt x="4904232" y="1504112"/>
                </a:cubicBezTo>
                <a:cubicBezTo>
                  <a:pt x="4895345" y="1650106"/>
                  <a:pt x="4905588" y="1714196"/>
                  <a:pt x="4904232" y="1813179"/>
                </a:cubicBezTo>
                <a:cubicBezTo>
                  <a:pt x="4900874" y="1828032"/>
                  <a:pt x="4897118" y="1842414"/>
                  <a:pt x="4888687" y="1852956"/>
                </a:cubicBezTo>
                <a:cubicBezTo>
                  <a:pt x="4879399" y="1862906"/>
                  <a:pt x="4864400" y="1869338"/>
                  <a:pt x="4849368" y="1868958"/>
                </a:cubicBezTo>
                <a:cubicBezTo>
                  <a:pt x="4830784" y="1871456"/>
                  <a:pt x="4793359" y="1867154"/>
                  <a:pt x="4766158" y="1868958"/>
                </a:cubicBezTo>
                <a:cubicBezTo>
                  <a:pt x="4748227" y="1866908"/>
                  <a:pt x="4737650" y="1864100"/>
                  <a:pt x="4726839" y="1852956"/>
                </a:cubicBezTo>
                <a:cubicBezTo>
                  <a:pt x="4714083" y="1843930"/>
                  <a:pt x="4709005" y="1826438"/>
                  <a:pt x="4711294" y="1813179"/>
                </a:cubicBezTo>
                <a:cubicBezTo>
                  <a:pt x="4709151" y="1800630"/>
                  <a:pt x="4709107" y="1781487"/>
                  <a:pt x="4711294" y="1769288"/>
                </a:cubicBezTo>
                <a:cubicBezTo>
                  <a:pt x="4713959" y="1756845"/>
                  <a:pt x="4706801" y="1742767"/>
                  <a:pt x="4699407" y="1730883"/>
                </a:cubicBezTo>
                <a:cubicBezTo>
                  <a:pt x="4693262" y="1720871"/>
                  <a:pt x="4680856" y="1711130"/>
                  <a:pt x="4667403" y="1713510"/>
                </a:cubicBezTo>
                <a:cubicBezTo>
                  <a:pt x="4655439" y="1714993"/>
                  <a:pt x="4644506" y="1719715"/>
                  <a:pt x="4636771" y="1731341"/>
                </a:cubicBezTo>
                <a:cubicBezTo>
                  <a:pt x="4628709" y="1742771"/>
                  <a:pt x="4625917" y="1755684"/>
                  <a:pt x="4625340" y="1769288"/>
                </a:cubicBezTo>
                <a:cubicBezTo>
                  <a:pt x="4626101" y="1783056"/>
                  <a:pt x="4627089" y="1793495"/>
                  <a:pt x="4625340" y="1813179"/>
                </a:cubicBezTo>
                <a:cubicBezTo>
                  <a:pt x="4626658" y="1828908"/>
                  <a:pt x="4619446" y="1842619"/>
                  <a:pt x="4609339" y="1852956"/>
                </a:cubicBezTo>
                <a:cubicBezTo>
                  <a:pt x="4600929" y="1863483"/>
                  <a:pt x="4584344" y="1870061"/>
                  <a:pt x="4569562" y="1868958"/>
                </a:cubicBezTo>
                <a:cubicBezTo>
                  <a:pt x="4532618" y="1870945"/>
                  <a:pt x="4509991" y="1870866"/>
                  <a:pt x="4486352" y="1868958"/>
                </a:cubicBezTo>
                <a:cubicBezTo>
                  <a:pt x="4472271" y="1870985"/>
                  <a:pt x="4457711" y="1864471"/>
                  <a:pt x="4447490" y="1852956"/>
                </a:cubicBezTo>
                <a:cubicBezTo>
                  <a:pt x="4436879" y="1845099"/>
                  <a:pt x="4429259" y="1828695"/>
                  <a:pt x="4431488" y="1813179"/>
                </a:cubicBezTo>
                <a:cubicBezTo>
                  <a:pt x="4446151" y="1679017"/>
                  <a:pt x="4417175" y="1620160"/>
                  <a:pt x="4431488" y="1510513"/>
                </a:cubicBezTo>
                <a:cubicBezTo>
                  <a:pt x="4435789" y="1411894"/>
                  <a:pt x="4443278" y="1360392"/>
                  <a:pt x="4473550" y="1302030"/>
                </a:cubicBezTo>
                <a:cubicBezTo>
                  <a:pt x="4507317" y="1226061"/>
                  <a:pt x="4586571" y="1192568"/>
                  <a:pt x="4681119" y="1202360"/>
                </a:cubicBezTo>
                <a:close/>
                <a:moveTo>
                  <a:pt x="4134231" y="1202360"/>
                </a:moveTo>
                <a:cubicBezTo>
                  <a:pt x="4161173" y="1196280"/>
                  <a:pt x="4185000" y="1210495"/>
                  <a:pt x="4204183" y="1230707"/>
                </a:cubicBezTo>
                <a:cubicBezTo>
                  <a:pt x="4219368" y="1248048"/>
                  <a:pt x="4230986" y="1272426"/>
                  <a:pt x="4232987" y="1299287"/>
                </a:cubicBezTo>
                <a:cubicBezTo>
                  <a:pt x="4231997" y="1374129"/>
                  <a:pt x="4234503" y="1427075"/>
                  <a:pt x="4232987" y="1484910"/>
                </a:cubicBezTo>
                <a:cubicBezTo>
                  <a:pt x="4232354" y="1485587"/>
                  <a:pt x="4232105" y="1486176"/>
                  <a:pt x="4232072" y="1486739"/>
                </a:cubicBezTo>
                <a:cubicBezTo>
                  <a:pt x="4226825" y="1535696"/>
                  <a:pt x="4232692" y="1571519"/>
                  <a:pt x="4232072" y="1601953"/>
                </a:cubicBezTo>
                <a:cubicBezTo>
                  <a:pt x="4230613" y="1630506"/>
                  <a:pt x="4234706" y="1653342"/>
                  <a:pt x="4246245" y="1661846"/>
                </a:cubicBezTo>
                <a:cubicBezTo>
                  <a:pt x="4254564" y="1672907"/>
                  <a:pt x="4274267" y="1677188"/>
                  <a:pt x="4303395" y="1677848"/>
                </a:cubicBezTo>
                <a:cubicBezTo>
                  <a:pt x="4303386" y="1677422"/>
                  <a:pt x="4303406" y="1677328"/>
                  <a:pt x="4303395" y="1676934"/>
                </a:cubicBezTo>
                <a:cubicBezTo>
                  <a:pt x="4316410" y="1677592"/>
                  <a:pt x="4323286" y="1677520"/>
                  <a:pt x="4330827" y="1676934"/>
                </a:cubicBezTo>
                <a:cubicBezTo>
                  <a:pt x="4355834" y="1676674"/>
                  <a:pt x="4379039" y="1684052"/>
                  <a:pt x="4393464" y="1705737"/>
                </a:cubicBezTo>
                <a:cubicBezTo>
                  <a:pt x="4408918" y="1721132"/>
                  <a:pt x="4420685" y="1742286"/>
                  <a:pt x="4419524" y="1772946"/>
                </a:cubicBezTo>
                <a:cubicBezTo>
                  <a:pt x="4421835" y="1796847"/>
                  <a:pt x="4412578" y="1819736"/>
                  <a:pt x="4393464" y="1839240"/>
                </a:cubicBezTo>
                <a:cubicBezTo>
                  <a:pt x="4372659" y="1856114"/>
                  <a:pt x="4356332" y="1864015"/>
                  <a:pt x="4330827" y="1868043"/>
                </a:cubicBezTo>
                <a:cubicBezTo>
                  <a:pt x="4325883" y="1867920"/>
                  <a:pt x="4321524" y="1867879"/>
                  <a:pt x="4313454" y="1868043"/>
                </a:cubicBezTo>
                <a:cubicBezTo>
                  <a:pt x="4313433" y="1868428"/>
                  <a:pt x="4313454" y="1868564"/>
                  <a:pt x="4313454" y="1868958"/>
                </a:cubicBezTo>
                <a:cubicBezTo>
                  <a:pt x="4288545" y="1868284"/>
                  <a:pt x="4277635" y="1870447"/>
                  <a:pt x="4263162" y="1868958"/>
                </a:cubicBezTo>
                <a:cubicBezTo>
                  <a:pt x="4193718" y="1871082"/>
                  <a:pt x="4136680" y="1836618"/>
                  <a:pt x="4093997" y="1804950"/>
                </a:cubicBezTo>
                <a:cubicBezTo>
                  <a:pt x="4045140" y="1771167"/>
                  <a:pt x="4041231" y="1709698"/>
                  <a:pt x="4036390" y="1633957"/>
                </a:cubicBezTo>
                <a:cubicBezTo>
                  <a:pt x="4039719" y="1565887"/>
                  <a:pt x="4033410" y="1549817"/>
                  <a:pt x="4036390" y="1486739"/>
                </a:cubicBezTo>
                <a:cubicBezTo>
                  <a:pt x="4035808" y="1485031"/>
                  <a:pt x="4035610" y="1483225"/>
                  <a:pt x="4035476" y="1482167"/>
                </a:cubicBezTo>
                <a:cubicBezTo>
                  <a:pt x="4030047" y="1414361"/>
                  <a:pt x="4040526" y="1358294"/>
                  <a:pt x="4035476" y="1299287"/>
                </a:cubicBezTo>
                <a:cubicBezTo>
                  <a:pt x="4034762" y="1274113"/>
                  <a:pt x="4046362" y="1248297"/>
                  <a:pt x="4064280" y="1230707"/>
                </a:cubicBezTo>
                <a:cubicBezTo>
                  <a:pt x="4086349" y="1210838"/>
                  <a:pt x="4105480" y="1204707"/>
                  <a:pt x="4134231" y="1202360"/>
                </a:cubicBezTo>
                <a:close/>
                <a:moveTo>
                  <a:pt x="2880894" y="1202360"/>
                </a:moveTo>
                <a:cubicBezTo>
                  <a:pt x="2962667" y="1212091"/>
                  <a:pt x="3013789" y="1225432"/>
                  <a:pt x="3049143" y="1262711"/>
                </a:cubicBezTo>
                <a:cubicBezTo>
                  <a:pt x="3075803" y="1311157"/>
                  <a:pt x="3088328" y="1374444"/>
                  <a:pt x="3104007" y="1504112"/>
                </a:cubicBezTo>
                <a:cubicBezTo>
                  <a:pt x="3113049" y="1581684"/>
                  <a:pt x="3113479" y="1747417"/>
                  <a:pt x="3104007" y="1813179"/>
                </a:cubicBezTo>
                <a:cubicBezTo>
                  <a:pt x="3104371" y="1827556"/>
                  <a:pt x="3098876" y="1841842"/>
                  <a:pt x="3088462" y="1852956"/>
                </a:cubicBezTo>
                <a:cubicBezTo>
                  <a:pt x="3077186" y="1862158"/>
                  <a:pt x="3065326" y="1868666"/>
                  <a:pt x="3049143" y="1868958"/>
                </a:cubicBezTo>
                <a:cubicBezTo>
                  <a:pt x="3018005" y="1872152"/>
                  <a:pt x="2987638" y="1865913"/>
                  <a:pt x="2965933" y="1868958"/>
                </a:cubicBezTo>
                <a:cubicBezTo>
                  <a:pt x="2949214" y="1866875"/>
                  <a:pt x="2936090" y="1860306"/>
                  <a:pt x="2926614" y="1852956"/>
                </a:cubicBezTo>
                <a:cubicBezTo>
                  <a:pt x="2916708" y="1842822"/>
                  <a:pt x="2909581" y="1830167"/>
                  <a:pt x="2911069" y="1813179"/>
                </a:cubicBezTo>
                <a:cubicBezTo>
                  <a:pt x="2909122" y="1792432"/>
                  <a:pt x="2911260" y="1778830"/>
                  <a:pt x="2911069" y="1769288"/>
                </a:cubicBezTo>
                <a:cubicBezTo>
                  <a:pt x="2911501" y="1755136"/>
                  <a:pt x="2906998" y="1742991"/>
                  <a:pt x="2899181" y="1730883"/>
                </a:cubicBezTo>
                <a:cubicBezTo>
                  <a:pt x="2892635" y="1719756"/>
                  <a:pt x="2881236" y="1714874"/>
                  <a:pt x="2867178" y="1713510"/>
                </a:cubicBezTo>
                <a:cubicBezTo>
                  <a:pt x="2854353" y="1714842"/>
                  <a:pt x="2844489" y="1717530"/>
                  <a:pt x="2836545" y="1731341"/>
                </a:cubicBezTo>
                <a:cubicBezTo>
                  <a:pt x="2827677" y="1743242"/>
                  <a:pt x="2824129" y="1753275"/>
                  <a:pt x="2825115" y="1769288"/>
                </a:cubicBezTo>
                <a:cubicBezTo>
                  <a:pt x="2824143" y="1788678"/>
                  <a:pt x="2826947" y="1802649"/>
                  <a:pt x="2825115" y="1813179"/>
                </a:cubicBezTo>
                <a:cubicBezTo>
                  <a:pt x="2823857" y="1828540"/>
                  <a:pt x="2822006" y="1840829"/>
                  <a:pt x="2809113" y="1852956"/>
                </a:cubicBezTo>
                <a:cubicBezTo>
                  <a:pt x="2795281" y="1862971"/>
                  <a:pt x="2784638" y="1868493"/>
                  <a:pt x="2769337" y="1868958"/>
                </a:cubicBezTo>
                <a:cubicBezTo>
                  <a:pt x="2728010" y="1870466"/>
                  <a:pt x="2714190" y="1871509"/>
                  <a:pt x="2686126" y="1868958"/>
                </a:cubicBezTo>
                <a:cubicBezTo>
                  <a:pt x="2670817" y="1868524"/>
                  <a:pt x="2656512" y="1865101"/>
                  <a:pt x="2647264" y="1852956"/>
                </a:cubicBezTo>
                <a:cubicBezTo>
                  <a:pt x="2634003" y="1844136"/>
                  <a:pt x="2629635" y="1829364"/>
                  <a:pt x="2631262" y="1813179"/>
                </a:cubicBezTo>
                <a:cubicBezTo>
                  <a:pt x="2622146" y="1731387"/>
                  <a:pt x="2618333" y="1607999"/>
                  <a:pt x="2631262" y="1510513"/>
                </a:cubicBezTo>
                <a:cubicBezTo>
                  <a:pt x="2641270" y="1426533"/>
                  <a:pt x="2656639" y="1355738"/>
                  <a:pt x="2673325" y="1302030"/>
                </a:cubicBezTo>
                <a:cubicBezTo>
                  <a:pt x="2714704" y="1234558"/>
                  <a:pt x="2786717" y="1191477"/>
                  <a:pt x="2880894" y="1202360"/>
                </a:cubicBezTo>
                <a:close/>
                <a:moveTo>
                  <a:pt x="2300478" y="1202360"/>
                </a:moveTo>
                <a:cubicBezTo>
                  <a:pt x="2400939" y="1219170"/>
                  <a:pt x="2475725" y="1240783"/>
                  <a:pt x="2535479" y="1297458"/>
                </a:cubicBezTo>
                <a:cubicBezTo>
                  <a:pt x="2591612" y="1332605"/>
                  <a:pt x="2609086" y="1406037"/>
                  <a:pt x="2627833" y="1480338"/>
                </a:cubicBezTo>
                <a:cubicBezTo>
                  <a:pt x="2557811" y="1485305"/>
                  <a:pt x="2476566" y="1499091"/>
                  <a:pt x="2424837" y="1493139"/>
                </a:cubicBezTo>
                <a:cubicBezTo>
                  <a:pt x="2399251" y="1412508"/>
                  <a:pt x="2367915" y="1388353"/>
                  <a:pt x="2295906" y="1389812"/>
                </a:cubicBezTo>
                <a:cubicBezTo>
                  <a:pt x="2255898" y="1392270"/>
                  <a:pt x="2220166" y="1409306"/>
                  <a:pt x="2195322" y="1431875"/>
                </a:cubicBezTo>
                <a:cubicBezTo>
                  <a:pt x="2176278" y="1462821"/>
                  <a:pt x="2150315" y="1494313"/>
                  <a:pt x="2156917" y="1537031"/>
                </a:cubicBezTo>
                <a:cubicBezTo>
                  <a:pt x="2160446" y="1573845"/>
                  <a:pt x="2165564" y="1614231"/>
                  <a:pt x="2194408" y="1640358"/>
                </a:cubicBezTo>
                <a:cubicBezTo>
                  <a:pt x="2226677" y="1672178"/>
                  <a:pt x="2249911" y="1673452"/>
                  <a:pt x="2293163" y="1681506"/>
                </a:cubicBezTo>
                <a:cubicBezTo>
                  <a:pt x="2378269" y="1674344"/>
                  <a:pt x="2430558" y="1637580"/>
                  <a:pt x="2431237" y="1542517"/>
                </a:cubicBezTo>
                <a:cubicBezTo>
                  <a:pt x="2479222" y="1540146"/>
                  <a:pt x="2511258" y="1543556"/>
                  <a:pt x="2572969" y="1542517"/>
                </a:cubicBezTo>
                <a:cubicBezTo>
                  <a:pt x="2588018" y="1541803"/>
                  <a:pt x="2600081" y="1548584"/>
                  <a:pt x="2610917" y="1558062"/>
                </a:cubicBezTo>
                <a:cubicBezTo>
                  <a:pt x="2622258" y="1569045"/>
                  <a:pt x="2627638" y="1579779"/>
                  <a:pt x="2626919" y="1596467"/>
                </a:cubicBezTo>
                <a:cubicBezTo>
                  <a:pt x="2635242" y="1656594"/>
                  <a:pt x="2620900" y="1757621"/>
                  <a:pt x="2626919" y="1801292"/>
                </a:cubicBezTo>
                <a:cubicBezTo>
                  <a:pt x="2626875" y="1816702"/>
                  <a:pt x="2620141" y="1826364"/>
                  <a:pt x="2610917" y="1839240"/>
                </a:cubicBezTo>
                <a:cubicBezTo>
                  <a:pt x="2600444" y="1848374"/>
                  <a:pt x="2585550" y="1852590"/>
                  <a:pt x="2572969" y="1855242"/>
                </a:cubicBezTo>
                <a:cubicBezTo>
                  <a:pt x="2537530" y="1850869"/>
                  <a:pt x="2508108" y="1854567"/>
                  <a:pt x="2485187" y="1855242"/>
                </a:cubicBezTo>
                <a:cubicBezTo>
                  <a:pt x="2470006" y="1853462"/>
                  <a:pt x="2457116" y="1849044"/>
                  <a:pt x="2445868" y="1837868"/>
                </a:cubicBezTo>
                <a:cubicBezTo>
                  <a:pt x="2405124" y="1853528"/>
                  <a:pt x="2347978" y="1876295"/>
                  <a:pt x="2295906" y="1868043"/>
                </a:cubicBezTo>
                <a:cubicBezTo>
                  <a:pt x="2208249" y="1853004"/>
                  <a:pt x="2124893" y="1842307"/>
                  <a:pt x="2057705" y="1774317"/>
                </a:cubicBezTo>
                <a:cubicBezTo>
                  <a:pt x="1995290" y="1727254"/>
                  <a:pt x="1976445" y="1638699"/>
                  <a:pt x="1962150" y="1537031"/>
                </a:cubicBezTo>
                <a:cubicBezTo>
                  <a:pt x="1944421" y="1434305"/>
                  <a:pt x="1997538" y="1344090"/>
                  <a:pt x="2059077" y="1297915"/>
                </a:cubicBezTo>
                <a:cubicBezTo>
                  <a:pt x="2123128" y="1236991"/>
                  <a:pt x="2218234" y="1195086"/>
                  <a:pt x="2300478" y="1202360"/>
                </a:cubicBezTo>
                <a:close/>
                <a:moveTo>
                  <a:pt x="720624" y="1200531"/>
                </a:moveTo>
                <a:cubicBezTo>
                  <a:pt x="768949" y="1195887"/>
                  <a:pt x="847738" y="1201381"/>
                  <a:pt x="892531" y="1200531"/>
                </a:cubicBezTo>
                <a:cubicBezTo>
                  <a:pt x="906590" y="1201073"/>
                  <a:pt x="921791" y="1207988"/>
                  <a:pt x="932765" y="1217448"/>
                </a:cubicBezTo>
                <a:cubicBezTo>
                  <a:pt x="938480" y="1222380"/>
                  <a:pt x="943959" y="1229963"/>
                  <a:pt x="945109" y="1235850"/>
                </a:cubicBezTo>
                <a:cubicBezTo>
                  <a:pt x="946399" y="1241246"/>
                  <a:pt x="947099" y="1245113"/>
                  <a:pt x="948462" y="1253266"/>
                </a:cubicBezTo>
                <a:cubicBezTo>
                  <a:pt x="951399" y="1293515"/>
                  <a:pt x="951051" y="1309349"/>
                  <a:pt x="948462" y="1339797"/>
                </a:cubicBezTo>
                <a:cubicBezTo>
                  <a:pt x="947032" y="1343685"/>
                  <a:pt x="946669" y="1350956"/>
                  <a:pt x="944994" y="1357694"/>
                </a:cubicBezTo>
                <a:cubicBezTo>
                  <a:pt x="941971" y="1364946"/>
                  <a:pt x="936657" y="1368468"/>
                  <a:pt x="932307" y="1373810"/>
                </a:cubicBezTo>
                <a:cubicBezTo>
                  <a:pt x="919317" y="1383241"/>
                  <a:pt x="909163" y="1389490"/>
                  <a:pt x="889788" y="1387069"/>
                </a:cubicBezTo>
                <a:cubicBezTo>
                  <a:pt x="884888" y="1387145"/>
                  <a:pt x="883348" y="1387329"/>
                  <a:pt x="878815" y="1387069"/>
                </a:cubicBezTo>
                <a:cubicBezTo>
                  <a:pt x="851587" y="1390655"/>
                  <a:pt x="830862" y="1385211"/>
                  <a:pt x="797433" y="1386840"/>
                </a:cubicBezTo>
                <a:cubicBezTo>
                  <a:pt x="795001" y="1386765"/>
                  <a:pt x="789479" y="1387121"/>
                  <a:pt x="787053" y="1386591"/>
                </a:cubicBezTo>
                <a:cubicBezTo>
                  <a:pt x="771563" y="1388056"/>
                  <a:pt x="759407" y="1387246"/>
                  <a:pt x="744170" y="1389812"/>
                </a:cubicBezTo>
                <a:cubicBezTo>
                  <a:pt x="733470" y="1391859"/>
                  <a:pt x="725907" y="1394098"/>
                  <a:pt x="724281" y="1397127"/>
                </a:cubicBezTo>
                <a:cubicBezTo>
                  <a:pt x="717898" y="1401373"/>
                  <a:pt x="715914" y="1408764"/>
                  <a:pt x="715137" y="1426388"/>
                </a:cubicBezTo>
                <a:cubicBezTo>
                  <a:pt x="714061" y="1441163"/>
                  <a:pt x="719578" y="1449483"/>
                  <a:pt x="733425" y="1454735"/>
                </a:cubicBezTo>
                <a:cubicBezTo>
                  <a:pt x="739770" y="1454812"/>
                  <a:pt x="753073" y="1456814"/>
                  <a:pt x="770001" y="1459307"/>
                </a:cubicBezTo>
                <a:cubicBezTo>
                  <a:pt x="818248" y="1454367"/>
                  <a:pt x="830531" y="1457520"/>
                  <a:pt x="879729" y="1459307"/>
                </a:cubicBezTo>
                <a:cubicBezTo>
                  <a:pt x="897624" y="1456554"/>
                  <a:pt x="909856" y="1466630"/>
                  <a:pt x="919963" y="1475766"/>
                </a:cubicBezTo>
                <a:cubicBezTo>
                  <a:pt x="932579" y="1484948"/>
                  <a:pt x="937652" y="1501197"/>
                  <a:pt x="936422" y="1515999"/>
                </a:cubicBezTo>
                <a:cubicBezTo>
                  <a:pt x="938120" y="1526488"/>
                  <a:pt x="936092" y="1543917"/>
                  <a:pt x="936422" y="1551661"/>
                </a:cubicBezTo>
                <a:cubicBezTo>
                  <a:pt x="938084" y="1569118"/>
                  <a:pt x="930869" y="1579555"/>
                  <a:pt x="919963" y="1591437"/>
                </a:cubicBezTo>
                <a:cubicBezTo>
                  <a:pt x="908195" y="1602469"/>
                  <a:pt x="894805" y="1608506"/>
                  <a:pt x="879729" y="1608354"/>
                </a:cubicBezTo>
                <a:cubicBezTo>
                  <a:pt x="875851" y="1608720"/>
                  <a:pt x="869598" y="1608387"/>
                  <a:pt x="865099" y="1608354"/>
                </a:cubicBezTo>
                <a:cubicBezTo>
                  <a:pt x="789863" y="1603671"/>
                  <a:pt x="737224" y="1607997"/>
                  <a:pt x="720624" y="1610183"/>
                </a:cubicBezTo>
                <a:cubicBezTo>
                  <a:pt x="718528" y="1611914"/>
                  <a:pt x="715185" y="1615289"/>
                  <a:pt x="713309" y="1616583"/>
                </a:cubicBezTo>
                <a:cubicBezTo>
                  <a:pt x="705134" y="1622531"/>
                  <a:pt x="704174" y="1631004"/>
                  <a:pt x="702336" y="1643101"/>
                </a:cubicBezTo>
                <a:cubicBezTo>
                  <a:pt x="704516" y="1660982"/>
                  <a:pt x="710729" y="1672291"/>
                  <a:pt x="724281" y="1675105"/>
                </a:cubicBezTo>
                <a:cubicBezTo>
                  <a:pt x="730602" y="1675965"/>
                  <a:pt x="739811" y="1677484"/>
                  <a:pt x="759029" y="1676934"/>
                </a:cubicBezTo>
                <a:cubicBezTo>
                  <a:pt x="802362" y="1673233"/>
                  <a:pt x="861771" y="1674198"/>
                  <a:pt x="892531" y="1676934"/>
                </a:cubicBezTo>
                <a:cubicBezTo>
                  <a:pt x="907892" y="1676312"/>
                  <a:pt x="919893" y="1681479"/>
                  <a:pt x="932765" y="1693393"/>
                </a:cubicBezTo>
                <a:cubicBezTo>
                  <a:pt x="938326" y="1698181"/>
                  <a:pt x="942472" y="1705232"/>
                  <a:pt x="945109" y="1711681"/>
                </a:cubicBezTo>
                <a:cubicBezTo>
                  <a:pt x="946808" y="1716759"/>
                  <a:pt x="947449" y="1725500"/>
                  <a:pt x="948462" y="1729562"/>
                </a:cubicBezTo>
                <a:cubicBezTo>
                  <a:pt x="944706" y="1770226"/>
                  <a:pt x="948202" y="1794516"/>
                  <a:pt x="948462" y="1814395"/>
                </a:cubicBezTo>
                <a:cubicBezTo>
                  <a:pt x="948433" y="1818696"/>
                  <a:pt x="946112" y="1827362"/>
                  <a:pt x="945109" y="1831810"/>
                </a:cubicBezTo>
                <a:cubicBezTo>
                  <a:pt x="941507" y="1839152"/>
                  <a:pt x="938705" y="1842913"/>
                  <a:pt x="932765" y="1850213"/>
                </a:cubicBezTo>
                <a:cubicBezTo>
                  <a:pt x="920273" y="1860579"/>
                  <a:pt x="909096" y="1866525"/>
                  <a:pt x="892531" y="1867129"/>
                </a:cubicBezTo>
                <a:cubicBezTo>
                  <a:pt x="881120" y="1866288"/>
                  <a:pt x="865822" y="1866874"/>
                  <a:pt x="852297" y="1867129"/>
                </a:cubicBezTo>
                <a:cubicBezTo>
                  <a:pt x="770148" y="1871789"/>
                  <a:pt x="715623" y="1870814"/>
                  <a:pt x="680390" y="1858899"/>
                </a:cubicBezTo>
                <a:cubicBezTo>
                  <a:pt x="635981" y="1845939"/>
                  <a:pt x="600676" y="1843575"/>
                  <a:pt x="568833" y="1814094"/>
                </a:cubicBezTo>
                <a:cubicBezTo>
                  <a:pt x="533632" y="1787682"/>
                  <a:pt x="511836" y="1723686"/>
                  <a:pt x="510312" y="1663218"/>
                </a:cubicBezTo>
                <a:cubicBezTo>
                  <a:pt x="509222" y="1610000"/>
                  <a:pt x="511723" y="1559166"/>
                  <a:pt x="510312" y="1459307"/>
                </a:cubicBezTo>
                <a:cubicBezTo>
                  <a:pt x="509462" y="1363642"/>
                  <a:pt x="530886" y="1298756"/>
                  <a:pt x="564261" y="1254481"/>
                </a:cubicBezTo>
                <a:cubicBezTo>
                  <a:pt x="596524" y="1210427"/>
                  <a:pt x="655883" y="1197060"/>
                  <a:pt x="720624" y="1200531"/>
                </a:cubicBezTo>
                <a:close/>
                <a:moveTo>
                  <a:pt x="3358439" y="1199617"/>
                </a:moveTo>
                <a:cubicBezTo>
                  <a:pt x="3428103" y="1186645"/>
                  <a:pt x="3484213" y="1226727"/>
                  <a:pt x="3527603" y="1266368"/>
                </a:cubicBezTo>
                <a:cubicBezTo>
                  <a:pt x="3571705" y="1317102"/>
                  <a:pt x="3588630" y="1365079"/>
                  <a:pt x="3595269" y="1434618"/>
                </a:cubicBezTo>
                <a:cubicBezTo>
                  <a:pt x="3599313" y="1490076"/>
                  <a:pt x="3572843" y="1554092"/>
                  <a:pt x="3534004" y="1590980"/>
                </a:cubicBezTo>
                <a:cubicBezTo>
                  <a:pt x="3511475" y="1614916"/>
                  <a:pt x="3481720" y="1624278"/>
                  <a:pt x="3434334" y="1634871"/>
                </a:cubicBezTo>
                <a:cubicBezTo>
                  <a:pt x="3399992" y="1641476"/>
                  <a:pt x="3356978" y="1648211"/>
                  <a:pt x="3324606" y="1645844"/>
                </a:cubicBezTo>
                <a:cubicBezTo>
                  <a:pt x="3318160" y="1645583"/>
                  <a:pt x="3313874" y="1646670"/>
                  <a:pt x="3303575" y="1645844"/>
                </a:cubicBezTo>
                <a:cubicBezTo>
                  <a:pt x="3303984" y="1652180"/>
                  <a:pt x="3304431" y="1655034"/>
                  <a:pt x="3304489" y="1653159"/>
                </a:cubicBezTo>
                <a:cubicBezTo>
                  <a:pt x="3309583" y="1718502"/>
                  <a:pt x="3301751" y="1763543"/>
                  <a:pt x="3304489" y="1800378"/>
                </a:cubicBezTo>
                <a:cubicBezTo>
                  <a:pt x="3306752" y="1826601"/>
                  <a:pt x="3291917" y="1845333"/>
                  <a:pt x="3271571" y="1857071"/>
                </a:cubicBezTo>
                <a:cubicBezTo>
                  <a:pt x="3255310" y="1868152"/>
                  <a:pt x="3232188" y="1874325"/>
                  <a:pt x="3205734" y="1873530"/>
                </a:cubicBezTo>
                <a:cubicBezTo>
                  <a:pt x="3184719" y="1871154"/>
                  <a:pt x="3161554" y="1870328"/>
                  <a:pt x="3139897" y="1856156"/>
                </a:cubicBezTo>
                <a:cubicBezTo>
                  <a:pt x="3115610" y="1844528"/>
                  <a:pt x="3105707" y="1818522"/>
                  <a:pt x="3106064" y="1800378"/>
                </a:cubicBezTo>
                <a:cubicBezTo>
                  <a:pt x="3104350" y="1752140"/>
                  <a:pt x="3099966" y="1708323"/>
                  <a:pt x="3106064" y="1653159"/>
                </a:cubicBezTo>
                <a:cubicBezTo>
                  <a:pt x="3106054" y="1651859"/>
                  <a:pt x="3106370" y="1650538"/>
                  <a:pt x="3106979" y="1649502"/>
                </a:cubicBezTo>
                <a:cubicBezTo>
                  <a:pt x="3114211" y="1594778"/>
                  <a:pt x="3108793" y="1511122"/>
                  <a:pt x="3106979" y="1463879"/>
                </a:cubicBezTo>
                <a:cubicBezTo>
                  <a:pt x="3098254" y="1378541"/>
                  <a:pt x="3134003" y="1331811"/>
                  <a:pt x="3163672" y="1283742"/>
                </a:cubicBezTo>
                <a:cubicBezTo>
                  <a:pt x="3218184" y="1228809"/>
                  <a:pt x="3277653" y="1195559"/>
                  <a:pt x="3358439" y="1199617"/>
                </a:cubicBezTo>
                <a:close/>
                <a:moveTo>
                  <a:pt x="2778481" y="1095375"/>
                </a:moveTo>
                <a:cubicBezTo>
                  <a:pt x="2826631" y="1092318"/>
                  <a:pt x="2889925" y="1093569"/>
                  <a:pt x="2959532" y="1095375"/>
                </a:cubicBezTo>
                <a:cubicBezTo>
                  <a:pt x="2971136" y="1095408"/>
                  <a:pt x="2980945" y="1098601"/>
                  <a:pt x="2986049" y="1106805"/>
                </a:cubicBezTo>
                <a:cubicBezTo>
                  <a:pt x="2991548" y="1114675"/>
                  <a:pt x="2990747" y="1123900"/>
                  <a:pt x="2986049" y="1130123"/>
                </a:cubicBezTo>
                <a:cubicBezTo>
                  <a:pt x="2975112" y="1141488"/>
                  <a:pt x="2959200" y="1155302"/>
                  <a:pt x="2940330" y="1179500"/>
                </a:cubicBezTo>
                <a:cubicBezTo>
                  <a:pt x="2934679" y="1187440"/>
                  <a:pt x="2926237" y="1188900"/>
                  <a:pt x="2913812" y="1190473"/>
                </a:cubicBezTo>
                <a:cubicBezTo>
                  <a:pt x="2890355" y="1189907"/>
                  <a:pt x="2863597" y="1193719"/>
                  <a:pt x="2824201" y="1190473"/>
                </a:cubicBezTo>
                <a:cubicBezTo>
                  <a:pt x="2812328" y="1189827"/>
                  <a:pt x="2804666" y="1186816"/>
                  <a:pt x="2797683" y="1179500"/>
                </a:cubicBezTo>
                <a:cubicBezTo>
                  <a:pt x="2780787" y="1157510"/>
                  <a:pt x="2761974" y="1142407"/>
                  <a:pt x="2751963" y="1130123"/>
                </a:cubicBezTo>
                <a:cubicBezTo>
                  <a:pt x="2748169" y="1126378"/>
                  <a:pt x="2747331" y="1122957"/>
                  <a:pt x="2747391" y="1118235"/>
                </a:cubicBezTo>
                <a:cubicBezTo>
                  <a:pt x="2746831" y="1113697"/>
                  <a:pt x="2748630" y="1109713"/>
                  <a:pt x="2751506" y="1106805"/>
                </a:cubicBezTo>
                <a:cubicBezTo>
                  <a:pt x="2754832" y="1103194"/>
                  <a:pt x="2757852" y="1101039"/>
                  <a:pt x="2762479" y="1098576"/>
                </a:cubicBezTo>
                <a:cubicBezTo>
                  <a:pt x="2766440" y="1095294"/>
                  <a:pt x="2773286" y="1094541"/>
                  <a:pt x="2778481" y="1095375"/>
                </a:cubicBezTo>
                <a:close/>
                <a:moveTo>
                  <a:pt x="3286278" y="800100"/>
                </a:moveTo>
                <a:cubicBezTo>
                  <a:pt x="3301713" y="802308"/>
                  <a:pt x="3318622" y="808366"/>
                  <a:pt x="3333369" y="819624"/>
                </a:cubicBezTo>
                <a:cubicBezTo>
                  <a:pt x="3347275" y="832979"/>
                  <a:pt x="3355839" y="848836"/>
                  <a:pt x="3353029" y="866394"/>
                </a:cubicBezTo>
                <a:cubicBezTo>
                  <a:pt x="3354320" y="884119"/>
                  <a:pt x="3347911" y="901060"/>
                  <a:pt x="3333369" y="914079"/>
                </a:cubicBezTo>
                <a:cubicBezTo>
                  <a:pt x="3320850" y="929123"/>
                  <a:pt x="3304248" y="933079"/>
                  <a:pt x="3286278" y="933603"/>
                </a:cubicBezTo>
                <a:cubicBezTo>
                  <a:pt x="3269104" y="936996"/>
                  <a:pt x="3249720" y="929712"/>
                  <a:pt x="3238729" y="914079"/>
                </a:cubicBezTo>
                <a:cubicBezTo>
                  <a:pt x="3224092" y="899196"/>
                  <a:pt x="3222527" y="887527"/>
                  <a:pt x="3219526" y="866394"/>
                </a:cubicBezTo>
                <a:cubicBezTo>
                  <a:pt x="3222087" y="845878"/>
                  <a:pt x="3226135" y="832110"/>
                  <a:pt x="3238729" y="819624"/>
                </a:cubicBezTo>
                <a:cubicBezTo>
                  <a:pt x="3253122" y="804925"/>
                  <a:pt x="3270040" y="801002"/>
                  <a:pt x="3286278" y="800100"/>
                </a:cubicBezTo>
                <a:close/>
                <a:moveTo>
                  <a:pt x="743103" y="800100"/>
                </a:moveTo>
                <a:cubicBezTo>
                  <a:pt x="759702" y="797144"/>
                  <a:pt x="776984" y="806064"/>
                  <a:pt x="790194" y="819624"/>
                </a:cubicBezTo>
                <a:cubicBezTo>
                  <a:pt x="804208" y="832720"/>
                  <a:pt x="809364" y="848221"/>
                  <a:pt x="809854" y="866394"/>
                </a:cubicBezTo>
                <a:cubicBezTo>
                  <a:pt x="809899" y="884150"/>
                  <a:pt x="803755" y="902413"/>
                  <a:pt x="790194" y="914079"/>
                </a:cubicBezTo>
                <a:cubicBezTo>
                  <a:pt x="776982" y="925904"/>
                  <a:pt x="759963" y="933223"/>
                  <a:pt x="743103" y="933603"/>
                </a:cubicBezTo>
                <a:cubicBezTo>
                  <a:pt x="727878" y="933088"/>
                  <a:pt x="707584" y="926164"/>
                  <a:pt x="695554" y="914079"/>
                </a:cubicBezTo>
                <a:cubicBezTo>
                  <a:pt x="684728" y="903605"/>
                  <a:pt x="678910" y="888069"/>
                  <a:pt x="676352" y="866394"/>
                </a:cubicBezTo>
                <a:cubicBezTo>
                  <a:pt x="673205" y="846040"/>
                  <a:pt x="684419" y="831791"/>
                  <a:pt x="695554" y="819624"/>
                </a:cubicBezTo>
                <a:cubicBezTo>
                  <a:pt x="708365" y="804287"/>
                  <a:pt x="721166" y="802039"/>
                  <a:pt x="743103" y="800100"/>
                </a:cubicBezTo>
                <a:close/>
                <a:moveTo>
                  <a:pt x="2596972" y="422453"/>
                </a:moveTo>
                <a:cubicBezTo>
                  <a:pt x="2574230" y="421364"/>
                  <a:pt x="2560682" y="435391"/>
                  <a:pt x="2558567" y="463601"/>
                </a:cubicBezTo>
                <a:cubicBezTo>
                  <a:pt x="2561629" y="480778"/>
                  <a:pt x="2559231" y="498295"/>
                  <a:pt x="2561311" y="521208"/>
                </a:cubicBezTo>
                <a:cubicBezTo>
                  <a:pt x="2561550" y="522726"/>
                  <a:pt x="2561364" y="524990"/>
                  <a:pt x="2561311" y="526695"/>
                </a:cubicBezTo>
                <a:cubicBezTo>
                  <a:pt x="2561532" y="528885"/>
                  <a:pt x="2561522" y="530869"/>
                  <a:pt x="2561311" y="532181"/>
                </a:cubicBezTo>
                <a:cubicBezTo>
                  <a:pt x="2558745" y="538267"/>
                  <a:pt x="2556831" y="547676"/>
                  <a:pt x="2554910" y="551383"/>
                </a:cubicBezTo>
                <a:cubicBezTo>
                  <a:pt x="2547369" y="544984"/>
                  <a:pt x="2545600" y="540490"/>
                  <a:pt x="2538451" y="534924"/>
                </a:cubicBezTo>
                <a:cubicBezTo>
                  <a:pt x="2537940" y="532517"/>
                  <a:pt x="2522578" y="513770"/>
                  <a:pt x="2507361" y="480060"/>
                </a:cubicBezTo>
                <a:cubicBezTo>
                  <a:pt x="2501506" y="465812"/>
                  <a:pt x="2487079" y="459476"/>
                  <a:pt x="2473528" y="459029"/>
                </a:cubicBezTo>
                <a:cubicBezTo>
                  <a:pt x="2462688" y="458846"/>
                  <a:pt x="2453993" y="464355"/>
                  <a:pt x="2441982" y="472745"/>
                </a:cubicBezTo>
                <a:cubicBezTo>
                  <a:pt x="2432529" y="481573"/>
                  <a:pt x="2429436" y="491405"/>
                  <a:pt x="2427808" y="504749"/>
                </a:cubicBezTo>
                <a:cubicBezTo>
                  <a:pt x="2427204" y="519578"/>
                  <a:pt x="2447977" y="540576"/>
                  <a:pt x="2483587" y="547726"/>
                </a:cubicBezTo>
                <a:cubicBezTo>
                  <a:pt x="2486574" y="548743"/>
                  <a:pt x="2489554" y="549313"/>
                  <a:pt x="2491816" y="549555"/>
                </a:cubicBezTo>
                <a:cubicBezTo>
                  <a:pt x="2508035" y="555694"/>
                  <a:pt x="2524414" y="559654"/>
                  <a:pt x="2539365" y="569671"/>
                </a:cubicBezTo>
                <a:cubicBezTo>
                  <a:pt x="2535098" y="571827"/>
                  <a:pt x="2532733" y="572654"/>
                  <a:pt x="2529307" y="575158"/>
                </a:cubicBezTo>
                <a:cubicBezTo>
                  <a:pt x="2521815" y="580982"/>
                  <a:pt x="2502935" y="585367"/>
                  <a:pt x="2479929" y="587960"/>
                </a:cubicBezTo>
                <a:cubicBezTo>
                  <a:pt x="2437682" y="592132"/>
                  <a:pt x="2421951" y="609222"/>
                  <a:pt x="2425065" y="632765"/>
                </a:cubicBezTo>
                <a:cubicBezTo>
                  <a:pt x="2426124" y="644147"/>
                  <a:pt x="2429829" y="653874"/>
                  <a:pt x="2437867" y="663398"/>
                </a:cubicBezTo>
                <a:cubicBezTo>
                  <a:pt x="2445535" y="673541"/>
                  <a:pt x="2457143" y="679672"/>
                  <a:pt x="2467128" y="677571"/>
                </a:cubicBezTo>
                <a:cubicBezTo>
                  <a:pt x="2475979" y="678509"/>
                  <a:pt x="2483232" y="675883"/>
                  <a:pt x="2489988" y="669341"/>
                </a:cubicBezTo>
                <a:cubicBezTo>
                  <a:pt x="2503073" y="662963"/>
                  <a:pt x="2512146" y="638312"/>
                  <a:pt x="2526564" y="617220"/>
                </a:cubicBezTo>
                <a:cubicBezTo>
                  <a:pt x="2537987" y="603629"/>
                  <a:pt x="2546298" y="593999"/>
                  <a:pt x="2553996" y="589788"/>
                </a:cubicBezTo>
                <a:cubicBezTo>
                  <a:pt x="2554047" y="591665"/>
                  <a:pt x="2553910" y="592874"/>
                  <a:pt x="2553996" y="595275"/>
                </a:cubicBezTo>
                <a:cubicBezTo>
                  <a:pt x="2556566" y="607147"/>
                  <a:pt x="2556891" y="615302"/>
                  <a:pt x="2557653" y="622707"/>
                </a:cubicBezTo>
                <a:cubicBezTo>
                  <a:pt x="2556952" y="630282"/>
                  <a:pt x="2556985" y="633808"/>
                  <a:pt x="2557653" y="638252"/>
                </a:cubicBezTo>
                <a:cubicBezTo>
                  <a:pt x="2557118" y="640209"/>
                  <a:pt x="2556720" y="641236"/>
                  <a:pt x="2556739" y="641909"/>
                </a:cubicBezTo>
                <a:cubicBezTo>
                  <a:pt x="2556048" y="648850"/>
                  <a:pt x="2553314" y="661352"/>
                  <a:pt x="2551252" y="671170"/>
                </a:cubicBezTo>
                <a:cubicBezTo>
                  <a:pt x="2549675" y="677639"/>
                  <a:pt x="2548755" y="682220"/>
                  <a:pt x="2548509" y="683972"/>
                </a:cubicBezTo>
                <a:cubicBezTo>
                  <a:pt x="2547454" y="711241"/>
                  <a:pt x="2558432" y="723206"/>
                  <a:pt x="2589657" y="721462"/>
                </a:cubicBezTo>
                <a:cubicBezTo>
                  <a:pt x="2619878" y="719750"/>
                  <a:pt x="2632961" y="712152"/>
                  <a:pt x="2635377" y="684886"/>
                </a:cubicBezTo>
                <a:cubicBezTo>
                  <a:pt x="2635566" y="682526"/>
                  <a:pt x="2635337" y="679721"/>
                  <a:pt x="2635377" y="675742"/>
                </a:cubicBezTo>
                <a:cubicBezTo>
                  <a:pt x="2635592" y="673069"/>
                  <a:pt x="2635031" y="671699"/>
                  <a:pt x="2634463" y="670256"/>
                </a:cubicBezTo>
                <a:cubicBezTo>
                  <a:pt x="2632345" y="665312"/>
                  <a:pt x="2628671" y="655670"/>
                  <a:pt x="2616175" y="644652"/>
                </a:cubicBezTo>
                <a:cubicBezTo>
                  <a:pt x="2610409" y="638171"/>
                  <a:pt x="2603292" y="629830"/>
                  <a:pt x="2598801" y="625450"/>
                </a:cubicBezTo>
                <a:cubicBezTo>
                  <a:pt x="2591530" y="613759"/>
                  <a:pt x="2581214" y="601444"/>
                  <a:pt x="2577770" y="584302"/>
                </a:cubicBezTo>
                <a:cubicBezTo>
                  <a:pt x="2578834" y="584401"/>
                  <a:pt x="2580507" y="584303"/>
                  <a:pt x="2581428" y="584302"/>
                </a:cubicBezTo>
                <a:cubicBezTo>
                  <a:pt x="2582016" y="584241"/>
                  <a:pt x="2582492" y="584549"/>
                  <a:pt x="2583256" y="585216"/>
                </a:cubicBezTo>
                <a:cubicBezTo>
                  <a:pt x="2584949" y="585096"/>
                  <a:pt x="2586664" y="584950"/>
                  <a:pt x="2589657" y="585216"/>
                </a:cubicBezTo>
                <a:cubicBezTo>
                  <a:pt x="2595121" y="585877"/>
                  <a:pt x="2608707" y="592781"/>
                  <a:pt x="2629891" y="601675"/>
                </a:cubicBezTo>
                <a:cubicBezTo>
                  <a:pt x="2649638" y="611960"/>
                  <a:pt x="2667231" y="620467"/>
                  <a:pt x="2676525" y="618135"/>
                </a:cubicBezTo>
                <a:cubicBezTo>
                  <a:pt x="2686716" y="616755"/>
                  <a:pt x="2695759" y="615286"/>
                  <a:pt x="2703500" y="605333"/>
                </a:cubicBezTo>
                <a:cubicBezTo>
                  <a:pt x="2713172" y="598273"/>
                  <a:pt x="2713780" y="586663"/>
                  <a:pt x="2714930" y="576987"/>
                </a:cubicBezTo>
                <a:cubicBezTo>
                  <a:pt x="2712787" y="550504"/>
                  <a:pt x="2702259" y="533414"/>
                  <a:pt x="2677439" y="534010"/>
                </a:cubicBezTo>
                <a:cubicBezTo>
                  <a:pt x="2674774" y="534194"/>
                  <a:pt x="2674513" y="534247"/>
                  <a:pt x="2671953" y="534010"/>
                </a:cubicBezTo>
                <a:cubicBezTo>
                  <a:pt x="2661316" y="534314"/>
                  <a:pt x="2632964" y="541435"/>
                  <a:pt x="2614346" y="555041"/>
                </a:cubicBezTo>
                <a:cubicBezTo>
                  <a:pt x="2606858" y="560070"/>
                  <a:pt x="2593977" y="558813"/>
                  <a:pt x="2577770" y="559613"/>
                </a:cubicBezTo>
                <a:cubicBezTo>
                  <a:pt x="2605033" y="519601"/>
                  <a:pt x="2624664" y="492644"/>
                  <a:pt x="2641778" y="477317"/>
                </a:cubicBezTo>
                <a:cubicBezTo>
                  <a:pt x="2641782" y="475388"/>
                  <a:pt x="2641844" y="474057"/>
                  <a:pt x="2642692" y="471831"/>
                </a:cubicBezTo>
                <a:cubicBezTo>
                  <a:pt x="2643250" y="469390"/>
                  <a:pt x="2643440" y="467914"/>
                  <a:pt x="2642692" y="467259"/>
                </a:cubicBezTo>
                <a:cubicBezTo>
                  <a:pt x="2642029" y="455893"/>
                  <a:pt x="2639169" y="442829"/>
                  <a:pt x="2629891" y="434798"/>
                </a:cubicBezTo>
                <a:cubicBezTo>
                  <a:pt x="2621665" y="426108"/>
                  <a:pt x="2610347" y="421488"/>
                  <a:pt x="2596972" y="422453"/>
                </a:cubicBezTo>
                <a:close/>
                <a:moveTo>
                  <a:pt x="5209185" y="232258"/>
                </a:moveTo>
                <a:cubicBezTo>
                  <a:pt x="5197769" y="231063"/>
                  <a:pt x="5186833" y="237045"/>
                  <a:pt x="5180838" y="242316"/>
                </a:cubicBezTo>
                <a:cubicBezTo>
                  <a:pt x="5176540" y="251206"/>
                  <a:pt x="5171077" y="261125"/>
                  <a:pt x="5171694" y="273406"/>
                </a:cubicBezTo>
                <a:cubicBezTo>
                  <a:pt x="5170926" y="285086"/>
                  <a:pt x="5170831" y="308704"/>
                  <a:pt x="5174437" y="329184"/>
                </a:cubicBezTo>
                <a:cubicBezTo>
                  <a:pt x="5174258" y="330544"/>
                  <a:pt x="5174377" y="332271"/>
                  <a:pt x="5174437" y="333756"/>
                </a:cubicBezTo>
                <a:cubicBezTo>
                  <a:pt x="5174719" y="335992"/>
                  <a:pt x="5174431" y="338862"/>
                  <a:pt x="5174437" y="340157"/>
                </a:cubicBezTo>
                <a:cubicBezTo>
                  <a:pt x="5171360" y="345812"/>
                  <a:pt x="5171099" y="352683"/>
                  <a:pt x="5168951" y="358445"/>
                </a:cubicBezTo>
                <a:cubicBezTo>
                  <a:pt x="5162894" y="353615"/>
                  <a:pt x="5157180" y="346163"/>
                  <a:pt x="5153406" y="342900"/>
                </a:cubicBezTo>
                <a:cubicBezTo>
                  <a:pt x="5152235" y="339773"/>
                  <a:pt x="5139675" y="318887"/>
                  <a:pt x="5122317" y="288951"/>
                </a:cubicBezTo>
                <a:cubicBezTo>
                  <a:pt x="5114696" y="273245"/>
                  <a:pt x="5104937" y="269080"/>
                  <a:pt x="5089398" y="267920"/>
                </a:cubicBezTo>
                <a:cubicBezTo>
                  <a:pt x="5077303" y="267532"/>
                  <a:pt x="5068575" y="271717"/>
                  <a:pt x="5057852" y="281178"/>
                </a:cubicBezTo>
                <a:cubicBezTo>
                  <a:pt x="5049460" y="289023"/>
                  <a:pt x="5044048" y="301550"/>
                  <a:pt x="5044592" y="312725"/>
                </a:cubicBezTo>
                <a:cubicBezTo>
                  <a:pt x="5041171" y="332570"/>
                  <a:pt x="5066098" y="347991"/>
                  <a:pt x="5098542" y="354788"/>
                </a:cubicBezTo>
                <a:cubicBezTo>
                  <a:pt x="5101628" y="355935"/>
                  <a:pt x="5104477" y="356480"/>
                  <a:pt x="5107686" y="356616"/>
                </a:cubicBezTo>
                <a:cubicBezTo>
                  <a:pt x="5124874" y="363105"/>
                  <a:pt x="5138983" y="369083"/>
                  <a:pt x="5153406" y="376733"/>
                </a:cubicBezTo>
                <a:cubicBezTo>
                  <a:pt x="5151068" y="378179"/>
                  <a:pt x="5148416" y="380065"/>
                  <a:pt x="5144262" y="382219"/>
                </a:cubicBezTo>
                <a:cubicBezTo>
                  <a:pt x="5133498" y="388011"/>
                  <a:pt x="5120894" y="394448"/>
                  <a:pt x="5094885" y="395021"/>
                </a:cubicBezTo>
                <a:cubicBezTo>
                  <a:pt x="5063158" y="399611"/>
                  <a:pt x="5039095" y="409554"/>
                  <a:pt x="5042764" y="437998"/>
                </a:cubicBezTo>
                <a:cubicBezTo>
                  <a:pt x="5044066" y="447242"/>
                  <a:pt x="5047652" y="458612"/>
                  <a:pt x="5054651" y="467716"/>
                </a:cubicBezTo>
                <a:cubicBezTo>
                  <a:pt x="5060969" y="478439"/>
                  <a:pt x="5071257" y="481855"/>
                  <a:pt x="5082083" y="481889"/>
                </a:cubicBezTo>
                <a:cubicBezTo>
                  <a:pt x="5092344" y="482578"/>
                  <a:pt x="5100349" y="479126"/>
                  <a:pt x="5105857" y="474574"/>
                </a:cubicBezTo>
                <a:cubicBezTo>
                  <a:pt x="5118488" y="467430"/>
                  <a:pt x="5134053" y="446037"/>
                  <a:pt x="5141519" y="422453"/>
                </a:cubicBezTo>
                <a:cubicBezTo>
                  <a:pt x="5153738" y="412075"/>
                  <a:pt x="5162856" y="399851"/>
                  <a:pt x="5168037" y="395935"/>
                </a:cubicBezTo>
                <a:cubicBezTo>
                  <a:pt x="5167938" y="397971"/>
                  <a:pt x="5167832" y="398795"/>
                  <a:pt x="5168037" y="400507"/>
                </a:cubicBezTo>
                <a:cubicBezTo>
                  <a:pt x="5171844" y="412350"/>
                  <a:pt x="5170414" y="421694"/>
                  <a:pt x="5171694" y="427939"/>
                </a:cubicBezTo>
                <a:cubicBezTo>
                  <a:pt x="5171028" y="433260"/>
                  <a:pt x="5171573" y="438833"/>
                  <a:pt x="5171694" y="442570"/>
                </a:cubicBezTo>
                <a:cubicBezTo>
                  <a:pt x="5171103" y="444628"/>
                  <a:pt x="5170980" y="445981"/>
                  <a:pt x="5170780" y="447142"/>
                </a:cubicBezTo>
                <a:cubicBezTo>
                  <a:pt x="5167159" y="460312"/>
                  <a:pt x="5165943" y="469348"/>
                  <a:pt x="5164379" y="475488"/>
                </a:cubicBezTo>
                <a:cubicBezTo>
                  <a:pt x="5163147" y="482429"/>
                  <a:pt x="5162546" y="486116"/>
                  <a:pt x="5162550" y="487376"/>
                </a:cubicBezTo>
                <a:cubicBezTo>
                  <a:pt x="5164232" y="508512"/>
                  <a:pt x="5172424" y="526104"/>
                  <a:pt x="5202784" y="523952"/>
                </a:cubicBezTo>
                <a:cubicBezTo>
                  <a:pt x="5231798" y="523555"/>
                  <a:pt x="5244097" y="511277"/>
                  <a:pt x="5246675" y="488290"/>
                </a:cubicBezTo>
                <a:cubicBezTo>
                  <a:pt x="5246751" y="484312"/>
                  <a:pt x="5247034" y="482649"/>
                  <a:pt x="5246675" y="480060"/>
                </a:cubicBezTo>
                <a:cubicBezTo>
                  <a:pt x="5246226" y="478096"/>
                  <a:pt x="5245475" y="476783"/>
                  <a:pt x="5244846" y="475488"/>
                </a:cubicBezTo>
                <a:cubicBezTo>
                  <a:pt x="5244746" y="469699"/>
                  <a:pt x="5238576" y="463272"/>
                  <a:pt x="5227473" y="449885"/>
                </a:cubicBezTo>
                <a:cubicBezTo>
                  <a:pt x="5221976" y="444085"/>
                  <a:pt x="5214523" y="435744"/>
                  <a:pt x="5211928" y="431597"/>
                </a:cubicBezTo>
                <a:cubicBezTo>
                  <a:pt x="5202344" y="421005"/>
                  <a:pt x="5198694" y="404598"/>
                  <a:pt x="5190896" y="390449"/>
                </a:cubicBezTo>
                <a:cubicBezTo>
                  <a:pt x="5192146" y="390614"/>
                  <a:pt x="5193747" y="390603"/>
                  <a:pt x="5194554" y="390449"/>
                </a:cubicBezTo>
                <a:cubicBezTo>
                  <a:pt x="5195188" y="390394"/>
                  <a:pt x="5195914" y="390767"/>
                  <a:pt x="5196383" y="391363"/>
                </a:cubicBezTo>
                <a:cubicBezTo>
                  <a:pt x="5197810" y="391488"/>
                  <a:pt x="5201271" y="391098"/>
                  <a:pt x="5202784" y="391363"/>
                </a:cubicBezTo>
                <a:cubicBezTo>
                  <a:pt x="5205783" y="392049"/>
                  <a:pt x="5221719" y="395080"/>
                  <a:pt x="5241189" y="407366"/>
                </a:cubicBezTo>
                <a:cubicBezTo>
                  <a:pt x="5262646" y="420347"/>
                  <a:pt x="5277732" y="425556"/>
                  <a:pt x="5286909" y="423368"/>
                </a:cubicBezTo>
                <a:cubicBezTo>
                  <a:pt x="5298195" y="423828"/>
                  <a:pt x="5308090" y="418590"/>
                  <a:pt x="5313884" y="411023"/>
                </a:cubicBezTo>
                <a:cubicBezTo>
                  <a:pt x="5320557" y="402008"/>
                  <a:pt x="5324745" y="391819"/>
                  <a:pt x="5325313" y="383134"/>
                </a:cubicBezTo>
                <a:cubicBezTo>
                  <a:pt x="5324698" y="354893"/>
                  <a:pt x="5311126" y="341445"/>
                  <a:pt x="5288737" y="341071"/>
                </a:cubicBezTo>
                <a:cubicBezTo>
                  <a:pt x="5287328" y="340968"/>
                  <a:pt x="5284900" y="340900"/>
                  <a:pt x="5282337" y="341071"/>
                </a:cubicBezTo>
                <a:cubicBezTo>
                  <a:pt x="5266276" y="347194"/>
                  <a:pt x="5251709" y="347059"/>
                  <a:pt x="5226558" y="362103"/>
                </a:cubicBezTo>
                <a:cubicBezTo>
                  <a:pt x="5218467" y="362296"/>
                  <a:pt x="5205365" y="366323"/>
                  <a:pt x="5190896" y="366675"/>
                </a:cubicBezTo>
                <a:cubicBezTo>
                  <a:pt x="5216018" y="330323"/>
                  <a:pt x="5234091" y="304567"/>
                  <a:pt x="5253990" y="285293"/>
                </a:cubicBezTo>
                <a:cubicBezTo>
                  <a:pt x="5253875" y="284271"/>
                  <a:pt x="5254043" y="282077"/>
                  <a:pt x="5253990" y="280721"/>
                </a:cubicBezTo>
                <a:cubicBezTo>
                  <a:pt x="5253938" y="278502"/>
                  <a:pt x="5253861" y="278188"/>
                  <a:pt x="5253990" y="276149"/>
                </a:cubicBezTo>
                <a:cubicBezTo>
                  <a:pt x="5254469" y="264579"/>
                  <a:pt x="5250583" y="252205"/>
                  <a:pt x="5241189" y="245059"/>
                </a:cubicBezTo>
                <a:cubicBezTo>
                  <a:pt x="5231505" y="236046"/>
                  <a:pt x="5221737" y="230145"/>
                  <a:pt x="5209185" y="232258"/>
                </a:cubicBezTo>
                <a:close/>
                <a:moveTo>
                  <a:pt x="770535" y="232258"/>
                </a:moveTo>
                <a:cubicBezTo>
                  <a:pt x="755822" y="231003"/>
                  <a:pt x="748292" y="234458"/>
                  <a:pt x="742188" y="242316"/>
                </a:cubicBezTo>
                <a:cubicBezTo>
                  <a:pt x="736089" y="251928"/>
                  <a:pt x="732365" y="257862"/>
                  <a:pt x="733044" y="273406"/>
                </a:cubicBezTo>
                <a:cubicBezTo>
                  <a:pt x="735454" y="300517"/>
                  <a:pt x="732103" y="307191"/>
                  <a:pt x="735787" y="329184"/>
                </a:cubicBezTo>
                <a:cubicBezTo>
                  <a:pt x="735988" y="330452"/>
                  <a:pt x="735731" y="331690"/>
                  <a:pt x="735787" y="333756"/>
                </a:cubicBezTo>
                <a:cubicBezTo>
                  <a:pt x="735665" y="335528"/>
                  <a:pt x="735783" y="338722"/>
                  <a:pt x="735787" y="340157"/>
                </a:cubicBezTo>
                <a:cubicBezTo>
                  <a:pt x="733493" y="345379"/>
                  <a:pt x="730598" y="350962"/>
                  <a:pt x="730301" y="358445"/>
                </a:cubicBezTo>
                <a:cubicBezTo>
                  <a:pt x="723980" y="351106"/>
                  <a:pt x="721300" y="348201"/>
                  <a:pt x="714757" y="342900"/>
                </a:cubicBezTo>
                <a:cubicBezTo>
                  <a:pt x="713033" y="342476"/>
                  <a:pt x="705298" y="325433"/>
                  <a:pt x="683667" y="288951"/>
                </a:cubicBezTo>
                <a:cubicBezTo>
                  <a:pt x="677287" y="276266"/>
                  <a:pt x="665331" y="270605"/>
                  <a:pt x="650749" y="267920"/>
                </a:cubicBezTo>
                <a:cubicBezTo>
                  <a:pt x="638149" y="266965"/>
                  <a:pt x="629497" y="274032"/>
                  <a:pt x="619202" y="281178"/>
                </a:cubicBezTo>
                <a:cubicBezTo>
                  <a:pt x="609533" y="290071"/>
                  <a:pt x="605350" y="300386"/>
                  <a:pt x="605943" y="312725"/>
                </a:cubicBezTo>
                <a:cubicBezTo>
                  <a:pt x="604700" y="329761"/>
                  <a:pt x="621451" y="349425"/>
                  <a:pt x="659892" y="354788"/>
                </a:cubicBezTo>
                <a:cubicBezTo>
                  <a:pt x="662768" y="356206"/>
                  <a:pt x="665333" y="356702"/>
                  <a:pt x="669036" y="356616"/>
                </a:cubicBezTo>
                <a:cubicBezTo>
                  <a:pt x="686670" y="363121"/>
                  <a:pt x="699607" y="365589"/>
                  <a:pt x="714757" y="376733"/>
                </a:cubicBezTo>
                <a:cubicBezTo>
                  <a:pt x="712257" y="378156"/>
                  <a:pt x="707853" y="380393"/>
                  <a:pt x="705612" y="382219"/>
                </a:cubicBezTo>
                <a:cubicBezTo>
                  <a:pt x="694499" y="390793"/>
                  <a:pt x="676326" y="393757"/>
                  <a:pt x="656235" y="395021"/>
                </a:cubicBezTo>
                <a:cubicBezTo>
                  <a:pt x="622104" y="399247"/>
                  <a:pt x="602837" y="412249"/>
                  <a:pt x="604114" y="437998"/>
                </a:cubicBezTo>
                <a:cubicBezTo>
                  <a:pt x="606166" y="448386"/>
                  <a:pt x="609657" y="458967"/>
                  <a:pt x="616001" y="467716"/>
                </a:cubicBezTo>
                <a:cubicBezTo>
                  <a:pt x="624103" y="476861"/>
                  <a:pt x="632062" y="481412"/>
                  <a:pt x="643433" y="481889"/>
                </a:cubicBezTo>
                <a:cubicBezTo>
                  <a:pt x="650725" y="482176"/>
                  <a:pt x="659609" y="479313"/>
                  <a:pt x="667207" y="474574"/>
                </a:cubicBezTo>
                <a:cubicBezTo>
                  <a:pt x="678545" y="463139"/>
                  <a:pt x="687776" y="446366"/>
                  <a:pt x="702869" y="422453"/>
                </a:cubicBezTo>
                <a:cubicBezTo>
                  <a:pt x="714305" y="411219"/>
                  <a:pt x="723483" y="400890"/>
                  <a:pt x="729387" y="395935"/>
                </a:cubicBezTo>
                <a:cubicBezTo>
                  <a:pt x="729502" y="398100"/>
                  <a:pt x="729312" y="399296"/>
                  <a:pt x="729387" y="400507"/>
                </a:cubicBezTo>
                <a:cubicBezTo>
                  <a:pt x="731582" y="412938"/>
                  <a:pt x="733166" y="421443"/>
                  <a:pt x="733044" y="427939"/>
                </a:cubicBezTo>
                <a:cubicBezTo>
                  <a:pt x="732908" y="431383"/>
                  <a:pt x="733423" y="436818"/>
                  <a:pt x="733044" y="442570"/>
                </a:cubicBezTo>
                <a:cubicBezTo>
                  <a:pt x="732205" y="444391"/>
                  <a:pt x="732187" y="446097"/>
                  <a:pt x="732130" y="447142"/>
                </a:cubicBezTo>
                <a:cubicBezTo>
                  <a:pt x="731361" y="453984"/>
                  <a:pt x="728687" y="463287"/>
                  <a:pt x="725729" y="475488"/>
                </a:cubicBezTo>
                <a:cubicBezTo>
                  <a:pt x="724563" y="482097"/>
                  <a:pt x="723815" y="485989"/>
                  <a:pt x="723900" y="487376"/>
                </a:cubicBezTo>
                <a:cubicBezTo>
                  <a:pt x="728346" y="511232"/>
                  <a:pt x="739276" y="524011"/>
                  <a:pt x="764134" y="523952"/>
                </a:cubicBezTo>
                <a:cubicBezTo>
                  <a:pt x="793408" y="523893"/>
                  <a:pt x="805024" y="510891"/>
                  <a:pt x="808025" y="488290"/>
                </a:cubicBezTo>
                <a:cubicBezTo>
                  <a:pt x="808432" y="485183"/>
                  <a:pt x="807817" y="482236"/>
                  <a:pt x="808025" y="480060"/>
                </a:cubicBezTo>
                <a:cubicBezTo>
                  <a:pt x="807291" y="478477"/>
                  <a:pt x="806973" y="476668"/>
                  <a:pt x="806196" y="475488"/>
                </a:cubicBezTo>
                <a:cubicBezTo>
                  <a:pt x="803664" y="470152"/>
                  <a:pt x="799796" y="460688"/>
                  <a:pt x="788823" y="449885"/>
                </a:cubicBezTo>
                <a:cubicBezTo>
                  <a:pt x="784542" y="444769"/>
                  <a:pt x="780055" y="437913"/>
                  <a:pt x="773278" y="431597"/>
                </a:cubicBezTo>
                <a:cubicBezTo>
                  <a:pt x="765143" y="420250"/>
                  <a:pt x="757952" y="410608"/>
                  <a:pt x="752247" y="390449"/>
                </a:cubicBezTo>
                <a:cubicBezTo>
                  <a:pt x="753417" y="390448"/>
                  <a:pt x="754746" y="390443"/>
                  <a:pt x="755905" y="390449"/>
                </a:cubicBezTo>
                <a:cubicBezTo>
                  <a:pt x="756523" y="390504"/>
                  <a:pt x="757047" y="390794"/>
                  <a:pt x="757733" y="391363"/>
                </a:cubicBezTo>
                <a:cubicBezTo>
                  <a:pt x="760865" y="391508"/>
                  <a:pt x="761089" y="391250"/>
                  <a:pt x="764134" y="391363"/>
                </a:cubicBezTo>
                <a:cubicBezTo>
                  <a:pt x="772143" y="390268"/>
                  <a:pt x="781980" y="395214"/>
                  <a:pt x="802539" y="407366"/>
                </a:cubicBezTo>
                <a:cubicBezTo>
                  <a:pt x="824510" y="417837"/>
                  <a:pt x="839978" y="422777"/>
                  <a:pt x="848259" y="423368"/>
                </a:cubicBezTo>
                <a:cubicBezTo>
                  <a:pt x="857934" y="421366"/>
                  <a:pt x="868082" y="419986"/>
                  <a:pt x="875234" y="411023"/>
                </a:cubicBezTo>
                <a:cubicBezTo>
                  <a:pt x="884041" y="403399"/>
                  <a:pt x="885564" y="394133"/>
                  <a:pt x="886663" y="383134"/>
                </a:cubicBezTo>
                <a:cubicBezTo>
                  <a:pt x="886032" y="356381"/>
                  <a:pt x="872119" y="343861"/>
                  <a:pt x="850087" y="341071"/>
                </a:cubicBezTo>
                <a:cubicBezTo>
                  <a:pt x="847681" y="341383"/>
                  <a:pt x="845962" y="341023"/>
                  <a:pt x="843687" y="341071"/>
                </a:cubicBezTo>
                <a:cubicBezTo>
                  <a:pt x="829298" y="344787"/>
                  <a:pt x="808506" y="352225"/>
                  <a:pt x="787908" y="362103"/>
                </a:cubicBezTo>
                <a:cubicBezTo>
                  <a:pt x="781218" y="364939"/>
                  <a:pt x="767445" y="369424"/>
                  <a:pt x="752247" y="366675"/>
                </a:cubicBezTo>
                <a:cubicBezTo>
                  <a:pt x="774612" y="329978"/>
                  <a:pt x="800441" y="299468"/>
                  <a:pt x="815340" y="285293"/>
                </a:cubicBezTo>
                <a:cubicBezTo>
                  <a:pt x="815243" y="283315"/>
                  <a:pt x="815416" y="282123"/>
                  <a:pt x="815340" y="280721"/>
                </a:cubicBezTo>
                <a:cubicBezTo>
                  <a:pt x="815378" y="279054"/>
                  <a:pt x="815293" y="277749"/>
                  <a:pt x="815340" y="276149"/>
                </a:cubicBezTo>
                <a:cubicBezTo>
                  <a:pt x="815982" y="263201"/>
                  <a:pt x="811183" y="253321"/>
                  <a:pt x="802539" y="245059"/>
                </a:cubicBezTo>
                <a:cubicBezTo>
                  <a:pt x="793127" y="238407"/>
                  <a:pt x="785407" y="233078"/>
                  <a:pt x="770535" y="232258"/>
                </a:cubicBezTo>
                <a:close/>
                <a:moveTo>
                  <a:pt x="2896591" y="110643"/>
                </a:moveTo>
                <a:cubicBezTo>
                  <a:pt x="2917560" y="108261"/>
                  <a:pt x="2956377" y="109350"/>
                  <a:pt x="2982544" y="110643"/>
                </a:cubicBezTo>
                <a:cubicBezTo>
                  <a:pt x="2997262" y="113015"/>
                  <a:pt x="3010450" y="116982"/>
                  <a:pt x="3022321" y="127102"/>
                </a:cubicBezTo>
                <a:cubicBezTo>
                  <a:pt x="3030689" y="137593"/>
                  <a:pt x="3041644" y="152907"/>
                  <a:pt x="3039237" y="166421"/>
                </a:cubicBezTo>
                <a:cubicBezTo>
                  <a:pt x="3012166" y="337408"/>
                  <a:pt x="3022067" y="550255"/>
                  <a:pt x="3039237" y="719633"/>
                </a:cubicBezTo>
                <a:cubicBezTo>
                  <a:pt x="3038934" y="737515"/>
                  <a:pt x="3035257" y="748770"/>
                  <a:pt x="3022321" y="759410"/>
                </a:cubicBezTo>
                <a:cubicBezTo>
                  <a:pt x="3010243" y="770624"/>
                  <a:pt x="2995755" y="778883"/>
                  <a:pt x="2982544" y="776326"/>
                </a:cubicBezTo>
                <a:cubicBezTo>
                  <a:pt x="2952562" y="779737"/>
                  <a:pt x="2921739" y="775951"/>
                  <a:pt x="2896591" y="776326"/>
                </a:cubicBezTo>
                <a:cubicBezTo>
                  <a:pt x="2881165" y="777433"/>
                  <a:pt x="2867454" y="772193"/>
                  <a:pt x="2856814" y="759410"/>
                </a:cubicBezTo>
                <a:cubicBezTo>
                  <a:pt x="2845989" y="748171"/>
                  <a:pt x="2836995" y="733768"/>
                  <a:pt x="2839898" y="719633"/>
                </a:cubicBezTo>
                <a:cubicBezTo>
                  <a:pt x="2828714" y="444438"/>
                  <a:pt x="2815222" y="338340"/>
                  <a:pt x="2839898" y="166421"/>
                </a:cubicBezTo>
                <a:cubicBezTo>
                  <a:pt x="2842825" y="150318"/>
                  <a:pt x="2847020" y="137077"/>
                  <a:pt x="2856814" y="127102"/>
                </a:cubicBezTo>
                <a:cubicBezTo>
                  <a:pt x="2867725" y="114421"/>
                  <a:pt x="2884652" y="111210"/>
                  <a:pt x="2896591" y="110643"/>
                </a:cubicBezTo>
                <a:close/>
                <a:moveTo>
                  <a:pt x="1613840" y="109728"/>
                </a:moveTo>
                <a:cubicBezTo>
                  <a:pt x="1628784" y="110376"/>
                  <a:pt x="1635696" y="119308"/>
                  <a:pt x="1647673" y="138989"/>
                </a:cubicBezTo>
                <a:cubicBezTo>
                  <a:pt x="1715298" y="279184"/>
                  <a:pt x="1819205" y="498208"/>
                  <a:pt x="1896390" y="701345"/>
                </a:cubicBezTo>
                <a:cubicBezTo>
                  <a:pt x="1901385" y="710343"/>
                  <a:pt x="1905136" y="720327"/>
                  <a:pt x="1903705" y="727863"/>
                </a:cubicBezTo>
                <a:cubicBezTo>
                  <a:pt x="1909208" y="756446"/>
                  <a:pt x="1889004" y="777655"/>
                  <a:pt x="1849755" y="773583"/>
                </a:cubicBezTo>
                <a:cubicBezTo>
                  <a:pt x="1808577" y="774095"/>
                  <a:pt x="1799419" y="774054"/>
                  <a:pt x="1764716" y="773583"/>
                </a:cubicBezTo>
                <a:cubicBezTo>
                  <a:pt x="1745223" y="778104"/>
                  <a:pt x="1725695" y="766894"/>
                  <a:pt x="1697965" y="753466"/>
                </a:cubicBezTo>
                <a:cubicBezTo>
                  <a:pt x="1674975" y="735490"/>
                  <a:pt x="1661543" y="719009"/>
                  <a:pt x="1656817" y="699516"/>
                </a:cubicBezTo>
                <a:cubicBezTo>
                  <a:pt x="1650568" y="671411"/>
                  <a:pt x="1645380" y="659781"/>
                  <a:pt x="1642187" y="622707"/>
                </a:cubicBezTo>
                <a:cubicBezTo>
                  <a:pt x="1634812" y="601734"/>
                  <a:pt x="1625657" y="589815"/>
                  <a:pt x="1608354" y="589788"/>
                </a:cubicBezTo>
                <a:cubicBezTo>
                  <a:pt x="1588977" y="587821"/>
                  <a:pt x="1580050" y="597494"/>
                  <a:pt x="1573606" y="621792"/>
                </a:cubicBezTo>
                <a:cubicBezTo>
                  <a:pt x="1566046" y="640854"/>
                  <a:pt x="1568628" y="663134"/>
                  <a:pt x="1557147" y="700431"/>
                </a:cubicBezTo>
                <a:cubicBezTo>
                  <a:pt x="1557250" y="703728"/>
                  <a:pt x="1554863" y="709106"/>
                  <a:pt x="1548918" y="715061"/>
                </a:cubicBezTo>
                <a:cubicBezTo>
                  <a:pt x="1533362" y="746662"/>
                  <a:pt x="1514173" y="770658"/>
                  <a:pt x="1482167" y="775412"/>
                </a:cubicBezTo>
                <a:cubicBezTo>
                  <a:pt x="1439259" y="771854"/>
                  <a:pt x="1431448" y="775037"/>
                  <a:pt x="1395298" y="775412"/>
                </a:cubicBezTo>
                <a:cubicBezTo>
                  <a:pt x="1386538" y="775289"/>
                  <a:pt x="1381105" y="772749"/>
                  <a:pt x="1371524" y="769925"/>
                </a:cubicBezTo>
                <a:cubicBezTo>
                  <a:pt x="1355883" y="765219"/>
                  <a:pt x="1343142" y="744839"/>
                  <a:pt x="1332205" y="724205"/>
                </a:cubicBezTo>
                <a:cubicBezTo>
                  <a:pt x="1331016" y="719585"/>
                  <a:pt x="1325929" y="714822"/>
                  <a:pt x="1322147" y="705917"/>
                </a:cubicBezTo>
                <a:cubicBezTo>
                  <a:pt x="1316087" y="686060"/>
                  <a:pt x="1312923" y="650026"/>
                  <a:pt x="1308430" y="628193"/>
                </a:cubicBezTo>
                <a:cubicBezTo>
                  <a:pt x="1300710" y="607031"/>
                  <a:pt x="1292184" y="596906"/>
                  <a:pt x="1273683" y="596189"/>
                </a:cubicBezTo>
                <a:cubicBezTo>
                  <a:pt x="1256451" y="595859"/>
                  <a:pt x="1241652" y="606681"/>
                  <a:pt x="1238936" y="627279"/>
                </a:cubicBezTo>
                <a:cubicBezTo>
                  <a:pt x="1236240" y="655516"/>
                  <a:pt x="1225418" y="689267"/>
                  <a:pt x="1222477" y="705917"/>
                </a:cubicBezTo>
                <a:cubicBezTo>
                  <a:pt x="1221542" y="730770"/>
                  <a:pt x="1202677" y="746498"/>
                  <a:pt x="1182243" y="758038"/>
                </a:cubicBezTo>
                <a:cubicBezTo>
                  <a:pt x="1164092" y="771020"/>
                  <a:pt x="1142494" y="776194"/>
                  <a:pt x="1118235" y="776326"/>
                </a:cubicBezTo>
                <a:cubicBezTo>
                  <a:pt x="1085383" y="773427"/>
                  <a:pt x="1067409" y="778706"/>
                  <a:pt x="1040511" y="776326"/>
                </a:cubicBezTo>
                <a:cubicBezTo>
                  <a:pt x="1024755" y="779418"/>
                  <a:pt x="1008533" y="772026"/>
                  <a:pt x="1000278" y="765353"/>
                </a:cubicBezTo>
                <a:cubicBezTo>
                  <a:pt x="987738" y="756391"/>
                  <a:pt x="980051" y="747611"/>
                  <a:pt x="981075" y="730606"/>
                </a:cubicBezTo>
                <a:cubicBezTo>
                  <a:pt x="981769" y="723934"/>
                  <a:pt x="984977" y="715597"/>
                  <a:pt x="987476" y="706832"/>
                </a:cubicBezTo>
                <a:cubicBezTo>
                  <a:pt x="1081785" y="471811"/>
                  <a:pt x="1174947" y="357725"/>
                  <a:pt x="1239851" y="145390"/>
                </a:cubicBezTo>
                <a:cubicBezTo>
                  <a:pt x="1247726" y="124393"/>
                  <a:pt x="1260634" y="112385"/>
                  <a:pt x="1273683" y="115215"/>
                </a:cubicBezTo>
                <a:cubicBezTo>
                  <a:pt x="1286988" y="112131"/>
                  <a:pt x="1294121" y="127730"/>
                  <a:pt x="1304773" y="146304"/>
                </a:cubicBezTo>
                <a:cubicBezTo>
                  <a:pt x="1338322" y="226712"/>
                  <a:pt x="1420653" y="399754"/>
                  <a:pt x="1441933" y="512064"/>
                </a:cubicBezTo>
                <a:cubicBezTo>
                  <a:pt x="1452045" y="429349"/>
                  <a:pt x="1564052" y="239994"/>
                  <a:pt x="1583665" y="138989"/>
                </a:cubicBezTo>
                <a:cubicBezTo>
                  <a:pt x="1592574" y="121443"/>
                  <a:pt x="1601553" y="109613"/>
                  <a:pt x="1613840" y="109728"/>
                </a:cubicBezTo>
                <a:close/>
                <a:moveTo>
                  <a:pt x="2399462" y="107899"/>
                </a:moveTo>
                <a:cubicBezTo>
                  <a:pt x="2460111" y="101883"/>
                  <a:pt x="2469725" y="112769"/>
                  <a:pt x="2527478" y="107899"/>
                </a:cubicBezTo>
                <a:cubicBezTo>
                  <a:pt x="2563927" y="108275"/>
                  <a:pt x="2600402" y="110723"/>
                  <a:pt x="2639949" y="121615"/>
                </a:cubicBezTo>
                <a:cubicBezTo>
                  <a:pt x="2733875" y="146856"/>
                  <a:pt x="2776134" y="200625"/>
                  <a:pt x="2799969" y="277064"/>
                </a:cubicBezTo>
                <a:cubicBezTo>
                  <a:pt x="2798481" y="317405"/>
                  <a:pt x="2793119" y="352699"/>
                  <a:pt x="2763393" y="373990"/>
                </a:cubicBezTo>
                <a:cubicBezTo>
                  <a:pt x="2755617" y="386087"/>
                  <a:pt x="2747985" y="396560"/>
                  <a:pt x="2750591" y="409651"/>
                </a:cubicBezTo>
                <a:cubicBezTo>
                  <a:pt x="2752813" y="429975"/>
                  <a:pt x="2755293" y="444157"/>
                  <a:pt x="2770708" y="451714"/>
                </a:cubicBezTo>
                <a:cubicBezTo>
                  <a:pt x="2797266" y="472130"/>
                  <a:pt x="2816233" y="501805"/>
                  <a:pt x="2825572" y="535839"/>
                </a:cubicBezTo>
                <a:cubicBezTo>
                  <a:pt x="2827856" y="554133"/>
                  <a:pt x="2836247" y="570753"/>
                  <a:pt x="2833802" y="582473"/>
                </a:cubicBezTo>
                <a:cubicBezTo>
                  <a:pt x="2832484" y="642294"/>
                  <a:pt x="2813370" y="694271"/>
                  <a:pt x="2770708" y="726948"/>
                </a:cubicBezTo>
                <a:cubicBezTo>
                  <a:pt x="2748290" y="740994"/>
                  <a:pt x="2732798" y="756596"/>
                  <a:pt x="2704872" y="763524"/>
                </a:cubicBezTo>
                <a:cubicBezTo>
                  <a:pt x="2687995" y="768428"/>
                  <a:pt x="2674491" y="770306"/>
                  <a:pt x="2666467" y="770840"/>
                </a:cubicBezTo>
                <a:cubicBezTo>
                  <a:pt x="2633241" y="769635"/>
                  <a:pt x="2605147" y="772463"/>
                  <a:pt x="2575941" y="773583"/>
                </a:cubicBezTo>
                <a:cubicBezTo>
                  <a:pt x="2525529" y="771382"/>
                  <a:pt x="2439621" y="766252"/>
                  <a:pt x="2399462" y="773583"/>
                </a:cubicBezTo>
                <a:cubicBezTo>
                  <a:pt x="2384097" y="772566"/>
                  <a:pt x="2372731" y="771146"/>
                  <a:pt x="2359686" y="757124"/>
                </a:cubicBezTo>
                <a:cubicBezTo>
                  <a:pt x="2348472" y="746920"/>
                  <a:pt x="2343807" y="733517"/>
                  <a:pt x="2342769" y="716890"/>
                </a:cubicBezTo>
                <a:cubicBezTo>
                  <a:pt x="2341534" y="585294"/>
                  <a:pt x="2362732" y="433831"/>
                  <a:pt x="2342769" y="164592"/>
                </a:cubicBezTo>
                <a:cubicBezTo>
                  <a:pt x="2342666" y="147998"/>
                  <a:pt x="2344956" y="136005"/>
                  <a:pt x="2359686" y="124359"/>
                </a:cubicBezTo>
                <a:cubicBezTo>
                  <a:pt x="2371657" y="113501"/>
                  <a:pt x="2381488" y="108732"/>
                  <a:pt x="2399462" y="107899"/>
                </a:cubicBezTo>
                <a:close/>
                <a:moveTo>
                  <a:pt x="5195469" y="106985"/>
                </a:moveTo>
                <a:cubicBezTo>
                  <a:pt x="5270414" y="104792"/>
                  <a:pt x="5319267" y="133712"/>
                  <a:pt x="5363718" y="167335"/>
                </a:cubicBezTo>
                <a:cubicBezTo>
                  <a:pt x="5402216" y="207492"/>
                  <a:pt x="5418371" y="286470"/>
                  <a:pt x="5418582" y="408737"/>
                </a:cubicBezTo>
                <a:cubicBezTo>
                  <a:pt x="5426125" y="516415"/>
                  <a:pt x="5416937" y="595527"/>
                  <a:pt x="5418582" y="717804"/>
                </a:cubicBezTo>
                <a:cubicBezTo>
                  <a:pt x="5416156" y="732341"/>
                  <a:pt x="5413678" y="743792"/>
                  <a:pt x="5403037" y="757581"/>
                </a:cubicBezTo>
                <a:cubicBezTo>
                  <a:pt x="5392730" y="765862"/>
                  <a:pt x="5382952" y="773380"/>
                  <a:pt x="5363718" y="773583"/>
                </a:cubicBezTo>
                <a:cubicBezTo>
                  <a:pt x="5328150" y="772871"/>
                  <a:pt x="5300271" y="773896"/>
                  <a:pt x="5280508" y="773583"/>
                </a:cubicBezTo>
                <a:cubicBezTo>
                  <a:pt x="5264984" y="774327"/>
                  <a:pt x="5252945" y="768178"/>
                  <a:pt x="5241189" y="757581"/>
                </a:cubicBezTo>
                <a:cubicBezTo>
                  <a:pt x="5231585" y="746756"/>
                  <a:pt x="5224857" y="732972"/>
                  <a:pt x="5225644" y="717804"/>
                </a:cubicBezTo>
                <a:cubicBezTo>
                  <a:pt x="5224189" y="703683"/>
                  <a:pt x="5226304" y="684510"/>
                  <a:pt x="5225644" y="673913"/>
                </a:cubicBezTo>
                <a:cubicBezTo>
                  <a:pt x="5225540" y="659529"/>
                  <a:pt x="5221033" y="645722"/>
                  <a:pt x="5213757" y="635508"/>
                </a:cubicBezTo>
                <a:cubicBezTo>
                  <a:pt x="5205788" y="625578"/>
                  <a:pt x="5194155" y="615996"/>
                  <a:pt x="5181753" y="618135"/>
                </a:cubicBezTo>
                <a:cubicBezTo>
                  <a:pt x="5168921" y="618503"/>
                  <a:pt x="5156824" y="624681"/>
                  <a:pt x="5151120" y="635966"/>
                </a:cubicBezTo>
                <a:cubicBezTo>
                  <a:pt x="5144398" y="650836"/>
                  <a:pt x="5140946" y="657670"/>
                  <a:pt x="5139690" y="673913"/>
                </a:cubicBezTo>
                <a:cubicBezTo>
                  <a:pt x="5138621" y="689889"/>
                  <a:pt x="5138544" y="696076"/>
                  <a:pt x="5139690" y="717804"/>
                </a:cubicBezTo>
                <a:cubicBezTo>
                  <a:pt x="5138540" y="734889"/>
                  <a:pt x="5136467" y="746916"/>
                  <a:pt x="5123688" y="757581"/>
                </a:cubicBezTo>
                <a:cubicBezTo>
                  <a:pt x="5112379" y="767293"/>
                  <a:pt x="5099924" y="771916"/>
                  <a:pt x="5083912" y="773583"/>
                </a:cubicBezTo>
                <a:cubicBezTo>
                  <a:pt x="5052631" y="772568"/>
                  <a:pt x="5028105" y="773156"/>
                  <a:pt x="5000702" y="773583"/>
                </a:cubicBezTo>
                <a:cubicBezTo>
                  <a:pt x="4985905" y="774227"/>
                  <a:pt x="4969653" y="768115"/>
                  <a:pt x="4961839" y="757581"/>
                </a:cubicBezTo>
                <a:cubicBezTo>
                  <a:pt x="4952344" y="747943"/>
                  <a:pt x="4943945" y="733612"/>
                  <a:pt x="4945837" y="717804"/>
                </a:cubicBezTo>
                <a:cubicBezTo>
                  <a:pt x="4944904" y="651116"/>
                  <a:pt x="4941242" y="530655"/>
                  <a:pt x="4945837" y="415138"/>
                </a:cubicBezTo>
                <a:cubicBezTo>
                  <a:pt x="4945184" y="322090"/>
                  <a:pt x="4949877" y="252832"/>
                  <a:pt x="4987900" y="206655"/>
                </a:cubicBezTo>
                <a:cubicBezTo>
                  <a:pt x="5022298" y="153549"/>
                  <a:pt x="5100573" y="111242"/>
                  <a:pt x="5195469" y="106985"/>
                </a:cubicBezTo>
                <a:close/>
                <a:moveTo>
                  <a:pt x="756819" y="106985"/>
                </a:moveTo>
                <a:cubicBezTo>
                  <a:pt x="823567" y="101579"/>
                  <a:pt x="891476" y="119160"/>
                  <a:pt x="925068" y="167335"/>
                </a:cubicBezTo>
                <a:cubicBezTo>
                  <a:pt x="973968" y="215483"/>
                  <a:pt x="995733" y="301574"/>
                  <a:pt x="979932" y="408737"/>
                </a:cubicBezTo>
                <a:cubicBezTo>
                  <a:pt x="969567" y="512401"/>
                  <a:pt x="989481" y="578404"/>
                  <a:pt x="979932" y="717804"/>
                </a:cubicBezTo>
                <a:cubicBezTo>
                  <a:pt x="981486" y="734819"/>
                  <a:pt x="976182" y="745737"/>
                  <a:pt x="964387" y="757581"/>
                </a:cubicBezTo>
                <a:cubicBezTo>
                  <a:pt x="955712" y="769076"/>
                  <a:pt x="941532" y="777023"/>
                  <a:pt x="925068" y="773583"/>
                </a:cubicBezTo>
                <a:cubicBezTo>
                  <a:pt x="898755" y="772657"/>
                  <a:pt x="869126" y="770926"/>
                  <a:pt x="841858" y="773583"/>
                </a:cubicBezTo>
                <a:cubicBezTo>
                  <a:pt x="826331" y="774868"/>
                  <a:pt x="810390" y="767773"/>
                  <a:pt x="802539" y="757581"/>
                </a:cubicBezTo>
                <a:cubicBezTo>
                  <a:pt x="790152" y="747934"/>
                  <a:pt x="786902" y="736033"/>
                  <a:pt x="786994" y="717804"/>
                </a:cubicBezTo>
                <a:cubicBezTo>
                  <a:pt x="785033" y="706376"/>
                  <a:pt x="787773" y="693198"/>
                  <a:pt x="786994" y="673913"/>
                </a:cubicBezTo>
                <a:cubicBezTo>
                  <a:pt x="786602" y="658721"/>
                  <a:pt x="783719" y="645864"/>
                  <a:pt x="775107" y="635508"/>
                </a:cubicBezTo>
                <a:cubicBezTo>
                  <a:pt x="768291" y="622620"/>
                  <a:pt x="756517" y="617774"/>
                  <a:pt x="743103" y="618135"/>
                </a:cubicBezTo>
                <a:cubicBezTo>
                  <a:pt x="732441" y="618765"/>
                  <a:pt x="720053" y="621399"/>
                  <a:pt x="712470" y="635966"/>
                </a:cubicBezTo>
                <a:cubicBezTo>
                  <a:pt x="705615" y="648319"/>
                  <a:pt x="702123" y="661699"/>
                  <a:pt x="701040" y="673913"/>
                </a:cubicBezTo>
                <a:cubicBezTo>
                  <a:pt x="699892" y="691610"/>
                  <a:pt x="699621" y="704562"/>
                  <a:pt x="701040" y="717804"/>
                </a:cubicBezTo>
                <a:cubicBezTo>
                  <a:pt x="701107" y="736086"/>
                  <a:pt x="694159" y="746854"/>
                  <a:pt x="685038" y="757581"/>
                </a:cubicBezTo>
                <a:cubicBezTo>
                  <a:pt x="671336" y="766538"/>
                  <a:pt x="660886" y="770660"/>
                  <a:pt x="645262" y="773583"/>
                </a:cubicBezTo>
                <a:cubicBezTo>
                  <a:pt x="627819" y="777285"/>
                  <a:pt x="595240" y="773655"/>
                  <a:pt x="562052" y="773583"/>
                </a:cubicBezTo>
                <a:cubicBezTo>
                  <a:pt x="548786" y="771423"/>
                  <a:pt x="534529" y="768956"/>
                  <a:pt x="523189" y="757581"/>
                </a:cubicBezTo>
                <a:cubicBezTo>
                  <a:pt x="511827" y="744091"/>
                  <a:pt x="509865" y="734270"/>
                  <a:pt x="507188" y="717804"/>
                </a:cubicBezTo>
                <a:cubicBezTo>
                  <a:pt x="503259" y="573221"/>
                  <a:pt x="509568" y="519269"/>
                  <a:pt x="507188" y="415138"/>
                </a:cubicBezTo>
                <a:cubicBezTo>
                  <a:pt x="516231" y="322526"/>
                  <a:pt x="520737" y="259856"/>
                  <a:pt x="549250" y="206655"/>
                </a:cubicBezTo>
                <a:cubicBezTo>
                  <a:pt x="592338" y="148528"/>
                  <a:pt x="644293" y="105961"/>
                  <a:pt x="756819" y="106985"/>
                </a:cubicBezTo>
                <a:close/>
                <a:moveTo>
                  <a:pt x="56693" y="106985"/>
                </a:moveTo>
                <a:cubicBezTo>
                  <a:pt x="155469" y="104784"/>
                  <a:pt x="272966" y="111272"/>
                  <a:pt x="446228" y="106985"/>
                </a:cubicBezTo>
                <a:cubicBezTo>
                  <a:pt x="460045" y="105512"/>
                  <a:pt x="473562" y="114467"/>
                  <a:pt x="486004" y="123444"/>
                </a:cubicBezTo>
                <a:cubicBezTo>
                  <a:pt x="496512" y="135658"/>
                  <a:pt x="504068" y="148884"/>
                  <a:pt x="502920" y="163678"/>
                </a:cubicBezTo>
                <a:cubicBezTo>
                  <a:pt x="506624" y="196629"/>
                  <a:pt x="504487" y="219466"/>
                  <a:pt x="502920" y="242316"/>
                </a:cubicBezTo>
                <a:cubicBezTo>
                  <a:pt x="503089" y="261984"/>
                  <a:pt x="500158" y="271506"/>
                  <a:pt x="486461" y="283464"/>
                </a:cubicBezTo>
                <a:cubicBezTo>
                  <a:pt x="476105" y="294496"/>
                  <a:pt x="462518" y="302051"/>
                  <a:pt x="446228" y="299923"/>
                </a:cubicBezTo>
                <a:cubicBezTo>
                  <a:pt x="434312" y="299390"/>
                  <a:pt x="418678" y="298455"/>
                  <a:pt x="407823" y="299923"/>
                </a:cubicBezTo>
                <a:cubicBezTo>
                  <a:pt x="393035" y="298542"/>
                  <a:pt x="375917" y="304149"/>
                  <a:pt x="367589" y="316383"/>
                </a:cubicBezTo>
                <a:cubicBezTo>
                  <a:pt x="357303" y="326432"/>
                  <a:pt x="352537" y="342121"/>
                  <a:pt x="351130" y="356616"/>
                </a:cubicBezTo>
                <a:cubicBezTo>
                  <a:pt x="358325" y="535565"/>
                  <a:pt x="351601" y="541517"/>
                  <a:pt x="351130" y="715976"/>
                </a:cubicBezTo>
                <a:cubicBezTo>
                  <a:pt x="349766" y="735472"/>
                  <a:pt x="349106" y="745813"/>
                  <a:pt x="335128" y="757124"/>
                </a:cubicBezTo>
                <a:cubicBezTo>
                  <a:pt x="324691" y="767336"/>
                  <a:pt x="312065" y="770559"/>
                  <a:pt x="294437" y="773583"/>
                </a:cubicBezTo>
                <a:cubicBezTo>
                  <a:pt x="261678" y="775903"/>
                  <a:pt x="238418" y="777509"/>
                  <a:pt x="209398" y="773583"/>
                </a:cubicBezTo>
                <a:cubicBezTo>
                  <a:pt x="189552" y="774705"/>
                  <a:pt x="181020" y="765653"/>
                  <a:pt x="168707" y="757124"/>
                </a:cubicBezTo>
                <a:cubicBezTo>
                  <a:pt x="157407" y="744046"/>
                  <a:pt x="152102" y="732446"/>
                  <a:pt x="152705" y="715976"/>
                </a:cubicBezTo>
                <a:cubicBezTo>
                  <a:pt x="155746" y="630578"/>
                  <a:pt x="145831" y="428716"/>
                  <a:pt x="152705" y="356616"/>
                </a:cubicBezTo>
                <a:cubicBezTo>
                  <a:pt x="153719" y="339755"/>
                  <a:pt x="147106" y="329041"/>
                  <a:pt x="135789" y="316383"/>
                </a:cubicBezTo>
                <a:cubicBezTo>
                  <a:pt x="124039" y="304974"/>
                  <a:pt x="110976" y="300112"/>
                  <a:pt x="96012" y="299923"/>
                </a:cubicBezTo>
                <a:cubicBezTo>
                  <a:pt x="78206" y="298641"/>
                  <a:pt x="75395" y="298540"/>
                  <a:pt x="56693" y="299923"/>
                </a:cubicBezTo>
                <a:cubicBezTo>
                  <a:pt x="42121" y="299287"/>
                  <a:pt x="26206" y="293661"/>
                  <a:pt x="16460" y="283464"/>
                </a:cubicBezTo>
                <a:cubicBezTo>
                  <a:pt x="6004" y="273805"/>
                  <a:pt x="1772" y="257311"/>
                  <a:pt x="0" y="242316"/>
                </a:cubicBezTo>
                <a:cubicBezTo>
                  <a:pt x="-2660" y="213427"/>
                  <a:pt x="-2472" y="182017"/>
                  <a:pt x="0" y="163678"/>
                </a:cubicBezTo>
                <a:cubicBezTo>
                  <a:pt x="-506" y="147863"/>
                  <a:pt x="6571" y="135290"/>
                  <a:pt x="16460" y="122987"/>
                </a:cubicBezTo>
                <a:cubicBezTo>
                  <a:pt x="25090" y="111854"/>
                  <a:pt x="40629" y="107420"/>
                  <a:pt x="56693" y="106985"/>
                </a:cubicBezTo>
                <a:close/>
                <a:moveTo>
                  <a:pt x="3254274" y="105156"/>
                </a:moveTo>
                <a:cubicBezTo>
                  <a:pt x="3308323" y="107131"/>
                  <a:pt x="3362761" y="100531"/>
                  <a:pt x="3426181" y="105156"/>
                </a:cubicBezTo>
                <a:cubicBezTo>
                  <a:pt x="3442795" y="105603"/>
                  <a:pt x="3457018" y="108681"/>
                  <a:pt x="3466415" y="122073"/>
                </a:cubicBezTo>
                <a:cubicBezTo>
                  <a:pt x="3470980" y="126520"/>
                  <a:pt x="3476432" y="133233"/>
                  <a:pt x="3478759" y="140475"/>
                </a:cubicBezTo>
                <a:cubicBezTo>
                  <a:pt x="3479203" y="142587"/>
                  <a:pt x="3479786" y="144357"/>
                  <a:pt x="3479839" y="146088"/>
                </a:cubicBezTo>
                <a:cubicBezTo>
                  <a:pt x="3480184" y="144688"/>
                  <a:pt x="3480542" y="142212"/>
                  <a:pt x="3480740" y="141161"/>
                </a:cubicBezTo>
                <a:cubicBezTo>
                  <a:pt x="3482953" y="135613"/>
                  <a:pt x="3486910" y="128456"/>
                  <a:pt x="3493084" y="122987"/>
                </a:cubicBezTo>
                <a:cubicBezTo>
                  <a:pt x="3504479" y="113778"/>
                  <a:pt x="3517912" y="109545"/>
                  <a:pt x="3533318" y="106985"/>
                </a:cubicBezTo>
                <a:cubicBezTo>
                  <a:pt x="3650626" y="113772"/>
                  <a:pt x="3809337" y="106131"/>
                  <a:pt x="3922852" y="106985"/>
                </a:cubicBezTo>
                <a:cubicBezTo>
                  <a:pt x="3938473" y="106001"/>
                  <a:pt x="3952297" y="113399"/>
                  <a:pt x="3962629" y="123444"/>
                </a:cubicBezTo>
                <a:cubicBezTo>
                  <a:pt x="3974545" y="137273"/>
                  <a:pt x="3981465" y="150125"/>
                  <a:pt x="3979545" y="163678"/>
                </a:cubicBezTo>
                <a:cubicBezTo>
                  <a:pt x="3978239" y="197328"/>
                  <a:pt x="3975721" y="223026"/>
                  <a:pt x="3979545" y="242316"/>
                </a:cubicBezTo>
                <a:cubicBezTo>
                  <a:pt x="3981677" y="258627"/>
                  <a:pt x="3976825" y="273356"/>
                  <a:pt x="3963086" y="283464"/>
                </a:cubicBezTo>
                <a:cubicBezTo>
                  <a:pt x="3950346" y="293874"/>
                  <a:pt x="3939589" y="303270"/>
                  <a:pt x="3922852" y="299923"/>
                </a:cubicBezTo>
                <a:cubicBezTo>
                  <a:pt x="3914991" y="298585"/>
                  <a:pt x="3898408" y="298130"/>
                  <a:pt x="3884448" y="299923"/>
                </a:cubicBezTo>
                <a:cubicBezTo>
                  <a:pt x="3870187" y="299471"/>
                  <a:pt x="3857300" y="306506"/>
                  <a:pt x="3844214" y="316383"/>
                </a:cubicBezTo>
                <a:cubicBezTo>
                  <a:pt x="3833974" y="326284"/>
                  <a:pt x="3828178" y="339816"/>
                  <a:pt x="3827755" y="356616"/>
                </a:cubicBezTo>
                <a:cubicBezTo>
                  <a:pt x="3815934" y="467372"/>
                  <a:pt x="3814372" y="602284"/>
                  <a:pt x="3827755" y="715976"/>
                </a:cubicBezTo>
                <a:cubicBezTo>
                  <a:pt x="3828182" y="731112"/>
                  <a:pt x="3824032" y="746020"/>
                  <a:pt x="3811753" y="757124"/>
                </a:cubicBezTo>
                <a:cubicBezTo>
                  <a:pt x="3799771" y="764729"/>
                  <a:pt x="3789121" y="771909"/>
                  <a:pt x="3771062" y="773583"/>
                </a:cubicBezTo>
                <a:cubicBezTo>
                  <a:pt x="3753193" y="776068"/>
                  <a:pt x="3713573" y="774190"/>
                  <a:pt x="3686023" y="773583"/>
                </a:cubicBezTo>
                <a:cubicBezTo>
                  <a:pt x="3671236" y="774487"/>
                  <a:pt x="3655539" y="769516"/>
                  <a:pt x="3645332" y="757124"/>
                </a:cubicBezTo>
                <a:cubicBezTo>
                  <a:pt x="3633649" y="749674"/>
                  <a:pt x="3630803" y="733185"/>
                  <a:pt x="3629330" y="715976"/>
                </a:cubicBezTo>
                <a:cubicBezTo>
                  <a:pt x="3632847" y="547195"/>
                  <a:pt x="3642304" y="477582"/>
                  <a:pt x="3629330" y="356616"/>
                </a:cubicBezTo>
                <a:cubicBezTo>
                  <a:pt x="3626929" y="341140"/>
                  <a:pt x="3623832" y="329282"/>
                  <a:pt x="3612414" y="316383"/>
                </a:cubicBezTo>
                <a:cubicBezTo>
                  <a:pt x="3603991" y="306299"/>
                  <a:pt x="3586851" y="298904"/>
                  <a:pt x="3572637" y="299923"/>
                </a:cubicBezTo>
                <a:cubicBezTo>
                  <a:pt x="3563975" y="298545"/>
                  <a:pt x="3544751" y="301224"/>
                  <a:pt x="3533318" y="299923"/>
                </a:cubicBezTo>
                <a:cubicBezTo>
                  <a:pt x="3519548" y="297870"/>
                  <a:pt x="3502825" y="293961"/>
                  <a:pt x="3493084" y="283464"/>
                </a:cubicBezTo>
                <a:cubicBezTo>
                  <a:pt x="3488466" y="276455"/>
                  <a:pt x="3483019" y="271408"/>
                  <a:pt x="3480740" y="264948"/>
                </a:cubicBezTo>
                <a:cubicBezTo>
                  <a:pt x="3480376" y="261682"/>
                  <a:pt x="3480175" y="261034"/>
                  <a:pt x="3479479" y="258012"/>
                </a:cubicBezTo>
                <a:cubicBezTo>
                  <a:pt x="3479245" y="259184"/>
                  <a:pt x="3478737" y="261056"/>
                  <a:pt x="3478645" y="262319"/>
                </a:cubicBezTo>
                <a:cubicBezTo>
                  <a:pt x="3474585" y="267601"/>
                  <a:pt x="3471105" y="274643"/>
                  <a:pt x="3465957" y="278435"/>
                </a:cubicBezTo>
                <a:cubicBezTo>
                  <a:pt x="3454937" y="287545"/>
                  <a:pt x="3440412" y="289200"/>
                  <a:pt x="3423438" y="291694"/>
                </a:cubicBezTo>
                <a:cubicBezTo>
                  <a:pt x="3418741" y="292192"/>
                  <a:pt x="3415127" y="292032"/>
                  <a:pt x="3412465" y="291694"/>
                </a:cubicBezTo>
                <a:cubicBezTo>
                  <a:pt x="3394092" y="293143"/>
                  <a:pt x="3360950" y="295251"/>
                  <a:pt x="3331083" y="291465"/>
                </a:cubicBezTo>
                <a:cubicBezTo>
                  <a:pt x="3326843" y="291604"/>
                  <a:pt x="3324221" y="290940"/>
                  <a:pt x="3320703" y="291216"/>
                </a:cubicBezTo>
                <a:cubicBezTo>
                  <a:pt x="3302771" y="290765"/>
                  <a:pt x="3296262" y="292945"/>
                  <a:pt x="3277819" y="294437"/>
                </a:cubicBezTo>
                <a:cubicBezTo>
                  <a:pt x="3266432" y="296075"/>
                  <a:pt x="3259481" y="298281"/>
                  <a:pt x="3257931" y="301752"/>
                </a:cubicBezTo>
                <a:cubicBezTo>
                  <a:pt x="3251591" y="304910"/>
                  <a:pt x="3247381" y="313837"/>
                  <a:pt x="3248787" y="331013"/>
                </a:cubicBezTo>
                <a:cubicBezTo>
                  <a:pt x="3248773" y="345559"/>
                  <a:pt x="3254298" y="354526"/>
                  <a:pt x="3267075" y="359359"/>
                </a:cubicBezTo>
                <a:cubicBezTo>
                  <a:pt x="3272884" y="362069"/>
                  <a:pt x="3284996" y="363572"/>
                  <a:pt x="3303651" y="363931"/>
                </a:cubicBezTo>
                <a:cubicBezTo>
                  <a:pt x="3326073" y="361824"/>
                  <a:pt x="3363229" y="361063"/>
                  <a:pt x="3413379" y="363931"/>
                </a:cubicBezTo>
                <a:cubicBezTo>
                  <a:pt x="3428676" y="362656"/>
                  <a:pt x="3441376" y="368808"/>
                  <a:pt x="3453613" y="380391"/>
                </a:cubicBezTo>
                <a:cubicBezTo>
                  <a:pt x="3464425" y="390016"/>
                  <a:pt x="3469638" y="408139"/>
                  <a:pt x="3470072" y="420624"/>
                </a:cubicBezTo>
                <a:cubicBezTo>
                  <a:pt x="3469754" y="436873"/>
                  <a:pt x="3469798" y="444494"/>
                  <a:pt x="3470072" y="456286"/>
                </a:cubicBezTo>
                <a:cubicBezTo>
                  <a:pt x="3470420" y="470465"/>
                  <a:pt x="3462217" y="485825"/>
                  <a:pt x="3453613" y="496062"/>
                </a:cubicBezTo>
                <a:cubicBezTo>
                  <a:pt x="3441122" y="508512"/>
                  <a:pt x="3429224" y="515175"/>
                  <a:pt x="3413379" y="512979"/>
                </a:cubicBezTo>
                <a:cubicBezTo>
                  <a:pt x="3408665" y="512394"/>
                  <a:pt x="3404650" y="512339"/>
                  <a:pt x="3398749" y="512979"/>
                </a:cubicBezTo>
                <a:cubicBezTo>
                  <a:pt x="3323545" y="517018"/>
                  <a:pt x="3272890" y="512769"/>
                  <a:pt x="3254274" y="514808"/>
                </a:cubicBezTo>
                <a:cubicBezTo>
                  <a:pt x="3251833" y="516935"/>
                  <a:pt x="3249272" y="519724"/>
                  <a:pt x="3246958" y="521208"/>
                </a:cubicBezTo>
                <a:cubicBezTo>
                  <a:pt x="3238978" y="526848"/>
                  <a:pt x="3236845" y="536746"/>
                  <a:pt x="3235986" y="547726"/>
                </a:cubicBezTo>
                <a:cubicBezTo>
                  <a:pt x="3232960" y="567061"/>
                  <a:pt x="3244368" y="578724"/>
                  <a:pt x="3257931" y="579730"/>
                </a:cubicBezTo>
                <a:cubicBezTo>
                  <a:pt x="3263247" y="583534"/>
                  <a:pt x="3278011" y="580999"/>
                  <a:pt x="3292678" y="581559"/>
                </a:cubicBezTo>
                <a:cubicBezTo>
                  <a:pt x="3341238" y="583837"/>
                  <a:pt x="3369311" y="579218"/>
                  <a:pt x="3426181" y="581559"/>
                </a:cubicBezTo>
                <a:cubicBezTo>
                  <a:pt x="3442550" y="578984"/>
                  <a:pt x="3454823" y="586426"/>
                  <a:pt x="3466415" y="598018"/>
                </a:cubicBezTo>
                <a:cubicBezTo>
                  <a:pt x="3474505" y="609818"/>
                  <a:pt x="3484767" y="624062"/>
                  <a:pt x="3482874" y="638252"/>
                </a:cubicBezTo>
                <a:cubicBezTo>
                  <a:pt x="3482586" y="660325"/>
                  <a:pt x="3479676" y="680911"/>
                  <a:pt x="3482874" y="715061"/>
                </a:cubicBezTo>
                <a:cubicBezTo>
                  <a:pt x="3484486" y="728788"/>
                  <a:pt x="3480801" y="742756"/>
                  <a:pt x="3466415" y="754838"/>
                </a:cubicBezTo>
                <a:cubicBezTo>
                  <a:pt x="3456460" y="766372"/>
                  <a:pt x="3444367" y="771320"/>
                  <a:pt x="3426181" y="771754"/>
                </a:cubicBezTo>
                <a:cubicBezTo>
                  <a:pt x="3413438" y="771641"/>
                  <a:pt x="3405301" y="772385"/>
                  <a:pt x="3385947" y="771754"/>
                </a:cubicBezTo>
                <a:cubicBezTo>
                  <a:pt x="3302125" y="773466"/>
                  <a:pt x="3248207" y="764487"/>
                  <a:pt x="3214040" y="763524"/>
                </a:cubicBezTo>
                <a:cubicBezTo>
                  <a:pt x="3162590" y="755888"/>
                  <a:pt x="3127459" y="735148"/>
                  <a:pt x="3102483" y="718719"/>
                </a:cubicBezTo>
                <a:cubicBezTo>
                  <a:pt x="3067401" y="676170"/>
                  <a:pt x="3040960" y="638539"/>
                  <a:pt x="3043962" y="567843"/>
                </a:cubicBezTo>
                <a:cubicBezTo>
                  <a:pt x="3034059" y="491464"/>
                  <a:pt x="3048781" y="414053"/>
                  <a:pt x="3043962" y="363931"/>
                </a:cubicBezTo>
                <a:cubicBezTo>
                  <a:pt x="3034735" y="269575"/>
                  <a:pt x="3062645" y="200221"/>
                  <a:pt x="3097911" y="159106"/>
                </a:cubicBezTo>
                <a:cubicBezTo>
                  <a:pt x="3134391" y="124870"/>
                  <a:pt x="3178274" y="107439"/>
                  <a:pt x="3254274" y="105156"/>
                </a:cubicBezTo>
                <a:close/>
                <a:moveTo>
                  <a:pt x="4448480" y="104242"/>
                </a:moveTo>
                <a:cubicBezTo>
                  <a:pt x="4491855" y="101783"/>
                  <a:pt x="4522374" y="100318"/>
                  <a:pt x="4564609" y="104242"/>
                </a:cubicBezTo>
                <a:cubicBezTo>
                  <a:pt x="4583109" y="106919"/>
                  <a:pt x="4594532" y="111184"/>
                  <a:pt x="4610329" y="119787"/>
                </a:cubicBezTo>
                <a:cubicBezTo>
                  <a:pt x="4625084" y="130624"/>
                  <a:pt x="4631962" y="143523"/>
                  <a:pt x="4635932" y="158191"/>
                </a:cubicBezTo>
                <a:cubicBezTo>
                  <a:pt x="4650264" y="209540"/>
                  <a:pt x="4663577" y="320428"/>
                  <a:pt x="4665193" y="381305"/>
                </a:cubicBezTo>
                <a:cubicBezTo>
                  <a:pt x="4666852" y="397872"/>
                  <a:pt x="4673598" y="404459"/>
                  <a:pt x="4681652" y="404165"/>
                </a:cubicBezTo>
                <a:cubicBezTo>
                  <a:pt x="4691317" y="403393"/>
                  <a:pt x="4695990" y="397542"/>
                  <a:pt x="4698111" y="382219"/>
                </a:cubicBezTo>
                <a:cubicBezTo>
                  <a:pt x="4699700" y="300351"/>
                  <a:pt x="4727908" y="227787"/>
                  <a:pt x="4730115" y="157277"/>
                </a:cubicBezTo>
                <a:cubicBezTo>
                  <a:pt x="4729757" y="142196"/>
                  <a:pt x="4741878" y="130770"/>
                  <a:pt x="4756176" y="119787"/>
                </a:cubicBezTo>
                <a:cubicBezTo>
                  <a:pt x="4774963" y="107238"/>
                  <a:pt x="4787957" y="104461"/>
                  <a:pt x="4803267" y="104242"/>
                </a:cubicBezTo>
                <a:cubicBezTo>
                  <a:pt x="4836797" y="104941"/>
                  <a:pt x="4882141" y="106274"/>
                  <a:pt x="4910252" y="104242"/>
                </a:cubicBezTo>
                <a:cubicBezTo>
                  <a:pt x="4937649" y="104395"/>
                  <a:pt x="4951695" y="114670"/>
                  <a:pt x="4948656" y="138075"/>
                </a:cubicBezTo>
                <a:cubicBezTo>
                  <a:pt x="4949888" y="144202"/>
                  <a:pt x="4947246" y="151441"/>
                  <a:pt x="4944085" y="157277"/>
                </a:cubicBezTo>
                <a:cubicBezTo>
                  <a:pt x="4897540" y="336393"/>
                  <a:pt x="4805790" y="523555"/>
                  <a:pt x="4699940" y="749808"/>
                </a:cubicBezTo>
                <a:cubicBezTo>
                  <a:pt x="4693136" y="764527"/>
                  <a:pt x="4686234" y="769023"/>
                  <a:pt x="4677994" y="770840"/>
                </a:cubicBezTo>
                <a:cubicBezTo>
                  <a:pt x="4669127" y="768586"/>
                  <a:pt x="4663964" y="763455"/>
                  <a:pt x="4656963" y="749808"/>
                </a:cubicBezTo>
                <a:cubicBezTo>
                  <a:pt x="4578542" y="514026"/>
                  <a:pt x="4531603" y="451871"/>
                  <a:pt x="4414647" y="157277"/>
                </a:cubicBezTo>
                <a:cubicBezTo>
                  <a:pt x="4411408" y="150437"/>
                  <a:pt x="4409757" y="144923"/>
                  <a:pt x="4410075" y="138989"/>
                </a:cubicBezTo>
                <a:cubicBezTo>
                  <a:pt x="4410157" y="116593"/>
                  <a:pt x="4425985" y="104244"/>
                  <a:pt x="4448480" y="104242"/>
                </a:cubicBezTo>
                <a:close/>
                <a:moveTo>
                  <a:pt x="5127803" y="17374"/>
                </a:moveTo>
                <a:cubicBezTo>
                  <a:pt x="5170631" y="22219"/>
                  <a:pt x="5201009" y="19240"/>
                  <a:pt x="5259476" y="17374"/>
                </a:cubicBezTo>
                <a:cubicBezTo>
                  <a:pt x="5272495" y="16090"/>
                  <a:pt x="5279886" y="23042"/>
                  <a:pt x="5279593" y="34990"/>
                </a:cubicBezTo>
                <a:cubicBezTo>
                  <a:pt x="5279863" y="37920"/>
                  <a:pt x="5279477" y="39921"/>
                  <a:pt x="5279593" y="42406"/>
                </a:cubicBezTo>
                <a:cubicBezTo>
                  <a:pt x="5278943" y="42994"/>
                  <a:pt x="5278613" y="43524"/>
                  <a:pt x="5278679" y="44263"/>
                </a:cubicBezTo>
                <a:cubicBezTo>
                  <a:pt x="5275897" y="49746"/>
                  <a:pt x="5274749" y="55373"/>
                  <a:pt x="5272278" y="63722"/>
                </a:cubicBezTo>
                <a:cubicBezTo>
                  <a:pt x="5268010" y="77095"/>
                  <a:pt x="5258531" y="83163"/>
                  <a:pt x="5243931" y="84125"/>
                </a:cubicBezTo>
                <a:cubicBezTo>
                  <a:pt x="5180639" y="88307"/>
                  <a:pt x="5167841" y="87715"/>
                  <a:pt x="5107686" y="84125"/>
                </a:cubicBezTo>
                <a:cubicBezTo>
                  <a:pt x="5092283" y="84224"/>
                  <a:pt x="5085382" y="79896"/>
                  <a:pt x="5086655" y="65580"/>
                </a:cubicBezTo>
                <a:cubicBezTo>
                  <a:pt x="5086638" y="64893"/>
                  <a:pt x="5086574" y="63952"/>
                  <a:pt x="5086655" y="62808"/>
                </a:cubicBezTo>
                <a:cubicBezTo>
                  <a:pt x="5086602" y="61645"/>
                  <a:pt x="5087064" y="60633"/>
                  <a:pt x="5087570" y="60022"/>
                </a:cubicBezTo>
                <a:cubicBezTo>
                  <a:pt x="5089467" y="55538"/>
                  <a:pt x="5089792" y="48188"/>
                  <a:pt x="5093056" y="37776"/>
                </a:cubicBezTo>
                <a:cubicBezTo>
                  <a:pt x="5095796" y="27928"/>
                  <a:pt x="5099323" y="22477"/>
                  <a:pt x="5105857" y="19231"/>
                </a:cubicBezTo>
                <a:cubicBezTo>
                  <a:pt x="5109376" y="18281"/>
                  <a:pt x="5115802" y="17944"/>
                  <a:pt x="5127803" y="17374"/>
                </a:cubicBezTo>
                <a:close/>
                <a:moveTo>
                  <a:pt x="3241472" y="0"/>
                </a:moveTo>
                <a:cubicBezTo>
                  <a:pt x="3276818" y="-2234"/>
                  <a:pt x="3292285" y="-71"/>
                  <a:pt x="3331083" y="0"/>
                </a:cubicBezTo>
                <a:cubicBezTo>
                  <a:pt x="3343896" y="812"/>
                  <a:pt x="3353250" y="2668"/>
                  <a:pt x="3358515" y="10973"/>
                </a:cubicBezTo>
                <a:cubicBezTo>
                  <a:pt x="3367768" y="22502"/>
                  <a:pt x="3383762" y="35671"/>
                  <a:pt x="3404235" y="60351"/>
                </a:cubicBezTo>
                <a:cubicBezTo>
                  <a:pt x="3408244" y="68559"/>
                  <a:pt x="3409144" y="74955"/>
                  <a:pt x="3403778" y="83668"/>
                </a:cubicBezTo>
                <a:cubicBezTo>
                  <a:pt x="3397962" y="93399"/>
                  <a:pt x="3388918" y="95574"/>
                  <a:pt x="3376803" y="95098"/>
                </a:cubicBezTo>
                <a:cubicBezTo>
                  <a:pt x="3307325" y="99580"/>
                  <a:pt x="3242599" y="91720"/>
                  <a:pt x="3195752" y="95098"/>
                </a:cubicBezTo>
                <a:cubicBezTo>
                  <a:pt x="3189443" y="96258"/>
                  <a:pt x="3183741" y="94391"/>
                  <a:pt x="3180207" y="91897"/>
                </a:cubicBezTo>
                <a:cubicBezTo>
                  <a:pt x="3176221" y="88867"/>
                  <a:pt x="3172616" y="86223"/>
                  <a:pt x="3170149" y="83668"/>
                </a:cubicBezTo>
                <a:cubicBezTo>
                  <a:pt x="3167757" y="80478"/>
                  <a:pt x="3166202" y="77079"/>
                  <a:pt x="3166034" y="72238"/>
                </a:cubicBezTo>
                <a:cubicBezTo>
                  <a:pt x="3165511" y="68174"/>
                  <a:pt x="3166804" y="63660"/>
                  <a:pt x="3169234" y="60351"/>
                </a:cubicBezTo>
                <a:cubicBezTo>
                  <a:pt x="3185900" y="45771"/>
                  <a:pt x="3201306" y="29651"/>
                  <a:pt x="3214954" y="10973"/>
                </a:cubicBezTo>
                <a:cubicBezTo>
                  <a:pt x="3221225" y="3919"/>
                  <a:pt x="3228909" y="567"/>
                  <a:pt x="3241472" y="0"/>
                </a:cubicBezTo>
                <a:close/>
              </a:path>
            </a:pathLst>
          </a:custGeom>
          <a:solidFill>
            <a:srgbClr val="FF0066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0123597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8582" h="2028978">
                        <a:moveTo>
                          <a:pt x="4667403" y="1895475"/>
                        </a:moveTo>
                        <a:cubicBezTo>
                          <a:pt x="4685691" y="1895475"/>
                          <a:pt x="4701388" y="1901983"/>
                          <a:pt x="4714494" y="1914999"/>
                        </a:cubicBezTo>
                        <a:cubicBezTo>
                          <a:pt x="4727601" y="1928015"/>
                          <a:pt x="4734154" y="1943605"/>
                          <a:pt x="4734154" y="1961769"/>
                        </a:cubicBezTo>
                        <a:cubicBezTo>
                          <a:pt x="4734154" y="1980543"/>
                          <a:pt x="4727601" y="1996438"/>
                          <a:pt x="4714494" y="2009454"/>
                        </a:cubicBezTo>
                        <a:cubicBezTo>
                          <a:pt x="4701388" y="2022470"/>
                          <a:pt x="4685691" y="2028978"/>
                          <a:pt x="4667403" y="2028978"/>
                        </a:cubicBezTo>
                        <a:cubicBezTo>
                          <a:pt x="4648505" y="2028978"/>
                          <a:pt x="4632656" y="2022470"/>
                          <a:pt x="4619854" y="2009454"/>
                        </a:cubicBezTo>
                        <a:cubicBezTo>
                          <a:pt x="4607052" y="1996438"/>
                          <a:pt x="4600652" y="1980543"/>
                          <a:pt x="4600652" y="1961769"/>
                        </a:cubicBezTo>
                        <a:cubicBezTo>
                          <a:pt x="4600652" y="1943605"/>
                          <a:pt x="4607052" y="1928015"/>
                          <a:pt x="4619854" y="1914999"/>
                        </a:cubicBezTo>
                        <a:cubicBezTo>
                          <a:pt x="4632656" y="1901983"/>
                          <a:pt x="4648505" y="1895475"/>
                          <a:pt x="4667403" y="1895475"/>
                        </a:cubicBezTo>
                        <a:close/>
                        <a:moveTo>
                          <a:pt x="2867178" y="1895475"/>
                        </a:moveTo>
                        <a:cubicBezTo>
                          <a:pt x="2885465" y="1895475"/>
                          <a:pt x="2901163" y="1901983"/>
                          <a:pt x="2914269" y="1914999"/>
                        </a:cubicBezTo>
                        <a:cubicBezTo>
                          <a:pt x="2927376" y="1928015"/>
                          <a:pt x="2933929" y="1943605"/>
                          <a:pt x="2933929" y="1961769"/>
                        </a:cubicBezTo>
                        <a:cubicBezTo>
                          <a:pt x="2933929" y="1980543"/>
                          <a:pt x="2927376" y="1996438"/>
                          <a:pt x="2914269" y="2009454"/>
                        </a:cubicBezTo>
                        <a:cubicBezTo>
                          <a:pt x="2901163" y="2022470"/>
                          <a:pt x="2885465" y="2028978"/>
                          <a:pt x="2867178" y="2028978"/>
                        </a:cubicBezTo>
                        <a:cubicBezTo>
                          <a:pt x="2848280" y="2028978"/>
                          <a:pt x="2832430" y="2022470"/>
                          <a:pt x="2819629" y="2009454"/>
                        </a:cubicBezTo>
                        <a:cubicBezTo>
                          <a:pt x="2806827" y="1996438"/>
                          <a:pt x="2800426" y="1980543"/>
                          <a:pt x="2800426" y="1961769"/>
                        </a:cubicBezTo>
                        <a:cubicBezTo>
                          <a:pt x="2800426" y="1943605"/>
                          <a:pt x="2806827" y="1928015"/>
                          <a:pt x="2819629" y="1914999"/>
                        </a:cubicBezTo>
                        <a:cubicBezTo>
                          <a:pt x="2832430" y="1901983"/>
                          <a:pt x="2848280" y="1895475"/>
                          <a:pt x="2867178" y="1895475"/>
                        </a:cubicBezTo>
                        <a:close/>
                        <a:moveTo>
                          <a:pt x="752628" y="1895475"/>
                        </a:moveTo>
                        <a:cubicBezTo>
                          <a:pt x="770916" y="1895475"/>
                          <a:pt x="786613" y="1901983"/>
                          <a:pt x="799719" y="1914999"/>
                        </a:cubicBezTo>
                        <a:cubicBezTo>
                          <a:pt x="812826" y="1928015"/>
                          <a:pt x="819379" y="1943605"/>
                          <a:pt x="819379" y="1961769"/>
                        </a:cubicBezTo>
                        <a:cubicBezTo>
                          <a:pt x="819379" y="1980543"/>
                          <a:pt x="812826" y="1996438"/>
                          <a:pt x="799719" y="2009454"/>
                        </a:cubicBezTo>
                        <a:cubicBezTo>
                          <a:pt x="786613" y="2022470"/>
                          <a:pt x="770916" y="2028978"/>
                          <a:pt x="752628" y="2028978"/>
                        </a:cubicBezTo>
                        <a:cubicBezTo>
                          <a:pt x="733730" y="2028978"/>
                          <a:pt x="717881" y="2022470"/>
                          <a:pt x="705079" y="2009454"/>
                        </a:cubicBezTo>
                        <a:cubicBezTo>
                          <a:pt x="692277" y="1996438"/>
                          <a:pt x="685877" y="1980543"/>
                          <a:pt x="685877" y="1961769"/>
                        </a:cubicBezTo>
                        <a:cubicBezTo>
                          <a:pt x="685877" y="1943605"/>
                          <a:pt x="692277" y="1928015"/>
                          <a:pt x="705079" y="1914999"/>
                        </a:cubicBezTo>
                        <a:cubicBezTo>
                          <a:pt x="717881" y="1901983"/>
                          <a:pt x="733730" y="1895475"/>
                          <a:pt x="752628" y="1895475"/>
                        </a:cubicBezTo>
                        <a:close/>
                        <a:moveTo>
                          <a:pt x="2325167" y="1414501"/>
                        </a:moveTo>
                        <a:cubicBezTo>
                          <a:pt x="2335530" y="1414501"/>
                          <a:pt x="2344064" y="1417854"/>
                          <a:pt x="2350770" y="1424559"/>
                        </a:cubicBezTo>
                        <a:cubicBezTo>
                          <a:pt x="2357476" y="1431265"/>
                          <a:pt x="2360829" y="1439799"/>
                          <a:pt x="2360829" y="1450163"/>
                        </a:cubicBezTo>
                        <a:cubicBezTo>
                          <a:pt x="2361438" y="1451382"/>
                          <a:pt x="2361438" y="1452601"/>
                          <a:pt x="2360829" y="1453820"/>
                        </a:cubicBezTo>
                        <a:cubicBezTo>
                          <a:pt x="2360219" y="1455039"/>
                          <a:pt x="2359914" y="1456259"/>
                          <a:pt x="2359914" y="1457478"/>
                        </a:cubicBezTo>
                        <a:cubicBezTo>
                          <a:pt x="2356256" y="1462355"/>
                          <a:pt x="2347417" y="1473327"/>
                          <a:pt x="2333397" y="1490396"/>
                        </a:cubicBezTo>
                        <a:cubicBezTo>
                          <a:pt x="2322424" y="1502588"/>
                          <a:pt x="2314499" y="1513561"/>
                          <a:pt x="2309622" y="1523315"/>
                        </a:cubicBezTo>
                        <a:cubicBezTo>
                          <a:pt x="2322424" y="1523315"/>
                          <a:pt x="2331873" y="1521791"/>
                          <a:pt x="2337969" y="1518743"/>
                        </a:cubicBezTo>
                        <a:cubicBezTo>
                          <a:pt x="2357476" y="1510208"/>
                          <a:pt x="2372716" y="1504722"/>
                          <a:pt x="2383689" y="1502283"/>
                        </a:cubicBezTo>
                        <a:lnTo>
                          <a:pt x="2389175" y="1502283"/>
                        </a:lnTo>
                        <a:cubicBezTo>
                          <a:pt x="2409292" y="1502283"/>
                          <a:pt x="2419045" y="1513561"/>
                          <a:pt x="2418436" y="1536116"/>
                        </a:cubicBezTo>
                        <a:cubicBezTo>
                          <a:pt x="2418436" y="1544651"/>
                          <a:pt x="2415540" y="1552423"/>
                          <a:pt x="2409749" y="1559433"/>
                        </a:cubicBezTo>
                        <a:cubicBezTo>
                          <a:pt x="2403958" y="1566444"/>
                          <a:pt x="2396795" y="1569949"/>
                          <a:pt x="2388260" y="1569949"/>
                        </a:cubicBezTo>
                        <a:cubicBezTo>
                          <a:pt x="2359000" y="1561415"/>
                          <a:pt x="2337054" y="1552880"/>
                          <a:pt x="2322424" y="1544346"/>
                        </a:cubicBezTo>
                        <a:lnTo>
                          <a:pt x="2318766" y="1544346"/>
                        </a:lnTo>
                        <a:lnTo>
                          <a:pt x="2314194" y="1543431"/>
                        </a:lnTo>
                        <a:lnTo>
                          <a:pt x="2309622" y="1543431"/>
                        </a:lnTo>
                        <a:cubicBezTo>
                          <a:pt x="2313889" y="1555623"/>
                          <a:pt x="2319680" y="1566291"/>
                          <a:pt x="2326996" y="1575435"/>
                        </a:cubicBezTo>
                        <a:lnTo>
                          <a:pt x="2339797" y="1590980"/>
                        </a:lnTo>
                        <a:cubicBezTo>
                          <a:pt x="2348332" y="1601343"/>
                          <a:pt x="2353209" y="1608049"/>
                          <a:pt x="2354428" y="1611097"/>
                        </a:cubicBezTo>
                        <a:cubicBezTo>
                          <a:pt x="2355038" y="1612316"/>
                          <a:pt x="2355342" y="1613840"/>
                          <a:pt x="2355342" y="1615669"/>
                        </a:cubicBezTo>
                        <a:lnTo>
                          <a:pt x="2355342" y="1621155"/>
                        </a:lnTo>
                        <a:cubicBezTo>
                          <a:pt x="2351685" y="1633957"/>
                          <a:pt x="2347722" y="1642339"/>
                          <a:pt x="2343455" y="1646301"/>
                        </a:cubicBezTo>
                        <a:cubicBezTo>
                          <a:pt x="2339188" y="1650264"/>
                          <a:pt x="2330958" y="1652245"/>
                          <a:pt x="2318766" y="1652245"/>
                        </a:cubicBezTo>
                        <a:cubicBezTo>
                          <a:pt x="2296821" y="1651635"/>
                          <a:pt x="2285848" y="1641577"/>
                          <a:pt x="2285848" y="1622070"/>
                        </a:cubicBezTo>
                        <a:cubicBezTo>
                          <a:pt x="2286457" y="1617803"/>
                          <a:pt x="2287067" y="1614450"/>
                          <a:pt x="2287677" y="1612011"/>
                        </a:cubicBezTo>
                        <a:lnTo>
                          <a:pt x="2292248" y="1588237"/>
                        </a:lnTo>
                        <a:cubicBezTo>
                          <a:pt x="2292248" y="1587627"/>
                          <a:pt x="2292554" y="1586713"/>
                          <a:pt x="2293163" y="1585494"/>
                        </a:cubicBezTo>
                        <a:lnTo>
                          <a:pt x="2293163" y="1572692"/>
                        </a:lnTo>
                        <a:cubicBezTo>
                          <a:pt x="2293163" y="1567206"/>
                          <a:pt x="2292554" y="1559891"/>
                          <a:pt x="2291334" y="1550747"/>
                        </a:cubicBezTo>
                        <a:lnTo>
                          <a:pt x="2291334" y="1547089"/>
                        </a:lnTo>
                        <a:cubicBezTo>
                          <a:pt x="2280971" y="1557452"/>
                          <a:pt x="2273351" y="1564767"/>
                          <a:pt x="2268474" y="1569035"/>
                        </a:cubicBezTo>
                        <a:cubicBezTo>
                          <a:pt x="2259330" y="1587323"/>
                          <a:pt x="2249882" y="1601039"/>
                          <a:pt x="2240128" y="1610183"/>
                        </a:cubicBezTo>
                        <a:cubicBezTo>
                          <a:pt x="2234032" y="1615059"/>
                          <a:pt x="2227631" y="1617498"/>
                          <a:pt x="2220925" y="1617498"/>
                        </a:cubicBezTo>
                        <a:cubicBezTo>
                          <a:pt x="2212391" y="1617498"/>
                          <a:pt x="2204923" y="1613535"/>
                          <a:pt x="2198522" y="1605611"/>
                        </a:cubicBezTo>
                        <a:cubicBezTo>
                          <a:pt x="2192122" y="1597686"/>
                          <a:pt x="2188921" y="1589456"/>
                          <a:pt x="2188921" y="1580922"/>
                        </a:cubicBezTo>
                        <a:cubicBezTo>
                          <a:pt x="2188921" y="1568120"/>
                          <a:pt x="2194713" y="1558976"/>
                          <a:pt x="2206295" y="1553490"/>
                        </a:cubicBezTo>
                        <a:cubicBezTo>
                          <a:pt x="2211172" y="1551051"/>
                          <a:pt x="2222145" y="1548308"/>
                          <a:pt x="2239213" y="1545260"/>
                        </a:cubicBezTo>
                        <a:cubicBezTo>
                          <a:pt x="2250796" y="1543431"/>
                          <a:pt x="2261464" y="1540383"/>
                          <a:pt x="2271217" y="1536116"/>
                        </a:cubicBezTo>
                        <a:lnTo>
                          <a:pt x="2279447" y="1531544"/>
                        </a:lnTo>
                        <a:cubicBezTo>
                          <a:pt x="2268474" y="1524229"/>
                          <a:pt x="2255978" y="1518743"/>
                          <a:pt x="2241957" y="1515085"/>
                        </a:cubicBezTo>
                        <a:cubicBezTo>
                          <a:pt x="2238909" y="1515085"/>
                          <a:pt x="2236470" y="1514475"/>
                          <a:pt x="2234641" y="1513256"/>
                        </a:cubicBezTo>
                        <a:cubicBezTo>
                          <a:pt x="2204771" y="1505941"/>
                          <a:pt x="2190141" y="1494663"/>
                          <a:pt x="2190750" y="1479423"/>
                        </a:cubicBezTo>
                        <a:cubicBezTo>
                          <a:pt x="2190750" y="1469670"/>
                          <a:pt x="2194408" y="1461288"/>
                          <a:pt x="2201723" y="1454277"/>
                        </a:cubicBezTo>
                        <a:cubicBezTo>
                          <a:pt x="2209038" y="1447267"/>
                          <a:pt x="2217573" y="1443762"/>
                          <a:pt x="2227326" y="1443762"/>
                        </a:cubicBezTo>
                        <a:cubicBezTo>
                          <a:pt x="2238909" y="1443762"/>
                          <a:pt x="2247748" y="1449248"/>
                          <a:pt x="2253844" y="1460221"/>
                        </a:cubicBezTo>
                        <a:cubicBezTo>
                          <a:pt x="2267865" y="1486434"/>
                          <a:pt x="2276094" y="1501064"/>
                          <a:pt x="2278533" y="1504112"/>
                        </a:cubicBezTo>
                        <a:lnTo>
                          <a:pt x="2291334" y="1516914"/>
                        </a:lnTo>
                        <a:cubicBezTo>
                          <a:pt x="2293163" y="1510818"/>
                          <a:pt x="2294687" y="1505636"/>
                          <a:pt x="2295906" y="1501369"/>
                        </a:cubicBezTo>
                        <a:lnTo>
                          <a:pt x="2295906" y="1496797"/>
                        </a:lnTo>
                        <a:cubicBezTo>
                          <a:pt x="2295906" y="1493749"/>
                          <a:pt x="2295906" y="1492225"/>
                          <a:pt x="2295906" y="1492225"/>
                        </a:cubicBezTo>
                        <a:lnTo>
                          <a:pt x="2294077" y="1446505"/>
                        </a:lnTo>
                        <a:cubicBezTo>
                          <a:pt x="2293468" y="1425169"/>
                          <a:pt x="2303831" y="1414501"/>
                          <a:pt x="2325167" y="1414501"/>
                        </a:cubicBezTo>
                        <a:close/>
                        <a:moveTo>
                          <a:pt x="4694835" y="1327633"/>
                        </a:moveTo>
                        <a:cubicBezTo>
                          <a:pt x="4682033" y="1327023"/>
                          <a:pt x="4672584" y="1330376"/>
                          <a:pt x="4666489" y="1337691"/>
                        </a:cubicBezTo>
                        <a:cubicBezTo>
                          <a:pt x="4660392" y="1345007"/>
                          <a:pt x="4657344" y="1355370"/>
                          <a:pt x="4657344" y="1368781"/>
                        </a:cubicBezTo>
                        <a:lnTo>
                          <a:pt x="4660088" y="1424559"/>
                        </a:lnTo>
                        <a:cubicBezTo>
                          <a:pt x="4660088" y="1424559"/>
                          <a:pt x="4660088" y="1426083"/>
                          <a:pt x="4660088" y="1429131"/>
                        </a:cubicBezTo>
                        <a:lnTo>
                          <a:pt x="4660088" y="1435532"/>
                        </a:lnTo>
                        <a:cubicBezTo>
                          <a:pt x="4658259" y="1440409"/>
                          <a:pt x="4656430" y="1446505"/>
                          <a:pt x="4654601" y="1453820"/>
                        </a:cubicBezTo>
                        <a:lnTo>
                          <a:pt x="4639056" y="1438275"/>
                        </a:lnTo>
                        <a:cubicBezTo>
                          <a:pt x="4636008" y="1435837"/>
                          <a:pt x="4625645" y="1417854"/>
                          <a:pt x="4607967" y="1384326"/>
                        </a:cubicBezTo>
                        <a:cubicBezTo>
                          <a:pt x="4600652" y="1370305"/>
                          <a:pt x="4589679" y="1363295"/>
                          <a:pt x="4575048" y="1363295"/>
                        </a:cubicBezTo>
                        <a:cubicBezTo>
                          <a:pt x="4562856" y="1363295"/>
                          <a:pt x="4552341" y="1367714"/>
                          <a:pt x="4543502" y="1376553"/>
                        </a:cubicBezTo>
                        <a:cubicBezTo>
                          <a:pt x="4534662" y="1385393"/>
                          <a:pt x="4530243" y="1395908"/>
                          <a:pt x="4530243" y="1408100"/>
                        </a:cubicBezTo>
                        <a:cubicBezTo>
                          <a:pt x="4530243" y="1426998"/>
                          <a:pt x="4548226" y="1441019"/>
                          <a:pt x="4584192" y="1450163"/>
                        </a:cubicBezTo>
                        <a:cubicBezTo>
                          <a:pt x="4587240" y="1451382"/>
                          <a:pt x="4590288" y="1451991"/>
                          <a:pt x="4593336" y="1451991"/>
                        </a:cubicBezTo>
                        <a:cubicBezTo>
                          <a:pt x="4611015" y="1456259"/>
                          <a:pt x="4626255" y="1462964"/>
                          <a:pt x="4639056" y="1472108"/>
                        </a:cubicBezTo>
                        <a:lnTo>
                          <a:pt x="4629913" y="1477595"/>
                        </a:lnTo>
                        <a:cubicBezTo>
                          <a:pt x="4619549" y="1483691"/>
                          <a:pt x="4603090" y="1487958"/>
                          <a:pt x="4580535" y="1490396"/>
                        </a:cubicBezTo>
                        <a:cubicBezTo>
                          <a:pt x="4545788" y="1494054"/>
                          <a:pt x="4528414" y="1508379"/>
                          <a:pt x="4528414" y="1533373"/>
                        </a:cubicBezTo>
                        <a:cubicBezTo>
                          <a:pt x="4528414" y="1543736"/>
                          <a:pt x="4532376" y="1553642"/>
                          <a:pt x="4540301" y="1563091"/>
                        </a:cubicBezTo>
                        <a:cubicBezTo>
                          <a:pt x="4548226" y="1572540"/>
                          <a:pt x="4557370" y="1577264"/>
                          <a:pt x="4567733" y="1577264"/>
                        </a:cubicBezTo>
                        <a:cubicBezTo>
                          <a:pt x="4576267" y="1577264"/>
                          <a:pt x="4584192" y="1574826"/>
                          <a:pt x="4591508" y="1569949"/>
                        </a:cubicBezTo>
                        <a:cubicBezTo>
                          <a:pt x="4603699" y="1558367"/>
                          <a:pt x="4615586" y="1540993"/>
                          <a:pt x="4627169" y="1517828"/>
                        </a:cubicBezTo>
                        <a:cubicBezTo>
                          <a:pt x="4638752" y="1505636"/>
                          <a:pt x="4647591" y="1496797"/>
                          <a:pt x="4653687" y="1491311"/>
                        </a:cubicBezTo>
                        <a:lnTo>
                          <a:pt x="4653687" y="1495883"/>
                        </a:lnTo>
                        <a:cubicBezTo>
                          <a:pt x="4656125" y="1507465"/>
                          <a:pt x="4657344" y="1516609"/>
                          <a:pt x="4657344" y="1523315"/>
                        </a:cubicBezTo>
                        <a:lnTo>
                          <a:pt x="4657344" y="1537945"/>
                        </a:lnTo>
                        <a:cubicBezTo>
                          <a:pt x="4656734" y="1539774"/>
                          <a:pt x="4656430" y="1541298"/>
                          <a:pt x="4656430" y="1542517"/>
                        </a:cubicBezTo>
                        <a:lnTo>
                          <a:pt x="4650029" y="1570863"/>
                        </a:lnTo>
                        <a:cubicBezTo>
                          <a:pt x="4648810" y="1577569"/>
                          <a:pt x="4648200" y="1581531"/>
                          <a:pt x="4648200" y="1582751"/>
                        </a:cubicBezTo>
                        <a:cubicBezTo>
                          <a:pt x="4648200" y="1607135"/>
                          <a:pt x="4661612" y="1619327"/>
                          <a:pt x="4688434" y="1619327"/>
                        </a:cubicBezTo>
                        <a:cubicBezTo>
                          <a:pt x="4717695" y="1619936"/>
                          <a:pt x="4732325" y="1608049"/>
                          <a:pt x="4732325" y="1583665"/>
                        </a:cubicBezTo>
                        <a:lnTo>
                          <a:pt x="4732325" y="1575435"/>
                        </a:lnTo>
                        <a:cubicBezTo>
                          <a:pt x="4731715" y="1573607"/>
                          <a:pt x="4731106" y="1572083"/>
                          <a:pt x="4730497" y="1570863"/>
                        </a:cubicBezTo>
                        <a:cubicBezTo>
                          <a:pt x="4729886" y="1565987"/>
                          <a:pt x="4724096" y="1557452"/>
                          <a:pt x="4713123" y="1545260"/>
                        </a:cubicBezTo>
                        <a:lnTo>
                          <a:pt x="4697578" y="1526972"/>
                        </a:lnTo>
                        <a:cubicBezTo>
                          <a:pt x="4689044" y="1516609"/>
                          <a:pt x="4682033" y="1502893"/>
                          <a:pt x="4676547" y="1485824"/>
                        </a:cubicBezTo>
                        <a:lnTo>
                          <a:pt x="4680205" y="1485824"/>
                        </a:lnTo>
                        <a:cubicBezTo>
                          <a:pt x="4680814" y="1485824"/>
                          <a:pt x="4681423" y="1486129"/>
                          <a:pt x="4682033" y="1486739"/>
                        </a:cubicBezTo>
                        <a:lnTo>
                          <a:pt x="4688434" y="1486739"/>
                        </a:lnTo>
                        <a:cubicBezTo>
                          <a:pt x="4693310" y="1486739"/>
                          <a:pt x="4706112" y="1492073"/>
                          <a:pt x="4726839" y="1502741"/>
                        </a:cubicBezTo>
                        <a:cubicBezTo>
                          <a:pt x="4747565" y="1513409"/>
                          <a:pt x="4762805" y="1518743"/>
                          <a:pt x="4772559" y="1518743"/>
                        </a:cubicBezTo>
                        <a:cubicBezTo>
                          <a:pt x="4782922" y="1518743"/>
                          <a:pt x="4791913" y="1514628"/>
                          <a:pt x="4799534" y="1506398"/>
                        </a:cubicBezTo>
                        <a:cubicBezTo>
                          <a:pt x="4807154" y="1498169"/>
                          <a:pt x="4810964" y="1488872"/>
                          <a:pt x="4810964" y="1478509"/>
                        </a:cubicBezTo>
                        <a:cubicBezTo>
                          <a:pt x="4810964" y="1450467"/>
                          <a:pt x="4798771" y="1436447"/>
                          <a:pt x="4774388" y="1436447"/>
                        </a:cubicBezTo>
                        <a:lnTo>
                          <a:pt x="4767987" y="1436447"/>
                        </a:lnTo>
                        <a:cubicBezTo>
                          <a:pt x="4753356" y="1439495"/>
                          <a:pt x="4734763" y="1446505"/>
                          <a:pt x="4712208" y="1457478"/>
                        </a:cubicBezTo>
                        <a:cubicBezTo>
                          <a:pt x="4704283" y="1460526"/>
                          <a:pt x="4692396" y="1462050"/>
                          <a:pt x="4676547" y="1462050"/>
                        </a:cubicBezTo>
                        <a:cubicBezTo>
                          <a:pt x="4702760" y="1424864"/>
                          <a:pt x="4723791" y="1397737"/>
                          <a:pt x="4739640" y="1380668"/>
                        </a:cubicBezTo>
                        <a:cubicBezTo>
                          <a:pt x="4739640" y="1380059"/>
                          <a:pt x="4739640" y="1378535"/>
                          <a:pt x="4739640" y="1376096"/>
                        </a:cubicBezTo>
                        <a:lnTo>
                          <a:pt x="4739640" y="1371524"/>
                        </a:lnTo>
                        <a:cubicBezTo>
                          <a:pt x="4739640" y="1359332"/>
                          <a:pt x="4735373" y="1348969"/>
                          <a:pt x="4726839" y="1340435"/>
                        </a:cubicBezTo>
                        <a:cubicBezTo>
                          <a:pt x="4718304" y="1331900"/>
                          <a:pt x="4707636" y="1327633"/>
                          <a:pt x="4694835" y="1327633"/>
                        </a:cubicBezTo>
                        <a:close/>
                        <a:moveTo>
                          <a:pt x="2894610" y="1327633"/>
                        </a:moveTo>
                        <a:cubicBezTo>
                          <a:pt x="2881808" y="1327023"/>
                          <a:pt x="2872359" y="1330376"/>
                          <a:pt x="2866263" y="1337691"/>
                        </a:cubicBezTo>
                        <a:cubicBezTo>
                          <a:pt x="2860167" y="1345007"/>
                          <a:pt x="2857119" y="1355370"/>
                          <a:pt x="2857119" y="1368781"/>
                        </a:cubicBezTo>
                        <a:lnTo>
                          <a:pt x="2859862" y="1424559"/>
                        </a:lnTo>
                        <a:cubicBezTo>
                          <a:pt x="2859862" y="1424559"/>
                          <a:pt x="2859862" y="1426083"/>
                          <a:pt x="2859862" y="1429131"/>
                        </a:cubicBezTo>
                        <a:lnTo>
                          <a:pt x="2859862" y="1435532"/>
                        </a:lnTo>
                        <a:cubicBezTo>
                          <a:pt x="2858033" y="1440409"/>
                          <a:pt x="2856205" y="1446505"/>
                          <a:pt x="2854376" y="1453820"/>
                        </a:cubicBezTo>
                        <a:lnTo>
                          <a:pt x="2838831" y="1438275"/>
                        </a:lnTo>
                        <a:cubicBezTo>
                          <a:pt x="2835783" y="1435837"/>
                          <a:pt x="2825420" y="1417854"/>
                          <a:pt x="2807741" y="1384326"/>
                        </a:cubicBezTo>
                        <a:cubicBezTo>
                          <a:pt x="2800426" y="1370305"/>
                          <a:pt x="2789454" y="1363295"/>
                          <a:pt x="2774823" y="1363295"/>
                        </a:cubicBezTo>
                        <a:cubicBezTo>
                          <a:pt x="2762631" y="1363295"/>
                          <a:pt x="2752115" y="1367714"/>
                          <a:pt x="2743276" y="1376553"/>
                        </a:cubicBezTo>
                        <a:cubicBezTo>
                          <a:pt x="2734437" y="1385393"/>
                          <a:pt x="2730017" y="1395908"/>
                          <a:pt x="2730017" y="1408100"/>
                        </a:cubicBezTo>
                        <a:cubicBezTo>
                          <a:pt x="2730017" y="1426998"/>
                          <a:pt x="2748001" y="1441019"/>
                          <a:pt x="2783967" y="1450163"/>
                        </a:cubicBezTo>
                        <a:cubicBezTo>
                          <a:pt x="2787015" y="1451382"/>
                          <a:pt x="2790063" y="1451991"/>
                          <a:pt x="2793111" y="1451991"/>
                        </a:cubicBezTo>
                        <a:cubicBezTo>
                          <a:pt x="2810790" y="1456259"/>
                          <a:pt x="2826030" y="1462964"/>
                          <a:pt x="2838831" y="1472108"/>
                        </a:cubicBezTo>
                        <a:lnTo>
                          <a:pt x="2829687" y="1477595"/>
                        </a:lnTo>
                        <a:cubicBezTo>
                          <a:pt x="2819324" y="1483691"/>
                          <a:pt x="2802865" y="1487958"/>
                          <a:pt x="2780310" y="1490396"/>
                        </a:cubicBezTo>
                        <a:cubicBezTo>
                          <a:pt x="2745562" y="1494054"/>
                          <a:pt x="2728189" y="1508379"/>
                          <a:pt x="2728189" y="1533373"/>
                        </a:cubicBezTo>
                        <a:cubicBezTo>
                          <a:pt x="2728189" y="1543736"/>
                          <a:pt x="2732151" y="1553642"/>
                          <a:pt x="2740076" y="1563091"/>
                        </a:cubicBezTo>
                        <a:cubicBezTo>
                          <a:pt x="2748001" y="1572540"/>
                          <a:pt x="2757145" y="1577264"/>
                          <a:pt x="2767508" y="1577264"/>
                        </a:cubicBezTo>
                        <a:cubicBezTo>
                          <a:pt x="2776042" y="1577264"/>
                          <a:pt x="2783967" y="1574826"/>
                          <a:pt x="2791282" y="1569949"/>
                        </a:cubicBezTo>
                        <a:cubicBezTo>
                          <a:pt x="2803475" y="1558367"/>
                          <a:pt x="2815362" y="1540993"/>
                          <a:pt x="2826944" y="1517828"/>
                        </a:cubicBezTo>
                        <a:cubicBezTo>
                          <a:pt x="2838526" y="1505636"/>
                          <a:pt x="2847366" y="1496797"/>
                          <a:pt x="2853462" y="1491311"/>
                        </a:cubicBezTo>
                        <a:lnTo>
                          <a:pt x="2853462" y="1495883"/>
                        </a:lnTo>
                        <a:cubicBezTo>
                          <a:pt x="2855900" y="1507465"/>
                          <a:pt x="2857119" y="1516609"/>
                          <a:pt x="2857119" y="1523315"/>
                        </a:cubicBezTo>
                        <a:lnTo>
                          <a:pt x="2857119" y="1537945"/>
                        </a:lnTo>
                        <a:cubicBezTo>
                          <a:pt x="2856510" y="1539774"/>
                          <a:pt x="2856205" y="1541298"/>
                          <a:pt x="2856205" y="1542517"/>
                        </a:cubicBezTo>
                        <a:lnTo>
                          <a:pt x="2849804" y="1570863"/>
                        </a:lnTo>
                        <a:cubicBezTo>
                          <a:pt x="2848585" y="1577569"/>
                          <a:pt x="2847975" y="1581531"/>
                          <a:pt x="2847975" y="1582751"/>
                        </a:cubicBezTo>
                        <a:cubicBezTo>
                          <a:pt x="2847975" y="1607135"/>
                          <a:pt x="2861386" y="1619327"/>
                          <a:pt x="2888209" y="1619327"/>
                        </a:cubicBezTo>
                        <a:cubicBezTo>
                          <a:pt x="2917470" y="1619936"/>
                          <a:pt x="2932100" y="1608049"/>
                          <a:pt x="2932100" y="1583665"/>
                        </a:cubicBezTo>
                        <a:lnTo>
                          <a:pt x="2932100" y="1575435"/>
                        </a:lnTo>
                        <a:cubicBezTo>
                          <a:pt x="2931491" y="1573607"/>
                          <a:pt x="2930881" y="1572083"/>
                          <a:pt x="2930271" y="1570863"/>
                        </a:cubicBezTo>
                        <a:cubicBezTo>
                          <a:pt x="2929662" y="1565987"/>
                          <a:pt x="2923870" y="1557452"/>
                          <a:pt x="2912897" y="1545260"/>
                        </a:cubicBezTo>
                        <a:lnTo>
                          <a:pt x="2897353" y="1526972"/>
                        </a:lnTo>
                        <a:cubicBezTo>
                          <a:pt x="2888818" y="1516609"/>
                          <a:pt x="2881808" y="1502893"/>
                          <a:pt x="2876322" y="1485824"/>
                        </a:cubicBezTo>
                        <a:lnTo>
                          <a:pt x="2879979" y="1485824"/>
                        </a:lnTo>
                        <a:cubicBezTo>
                          <a:pt x="2880589" y="1485824"/>
                          <a:pt x="2881199" y="1486129"/>
                          <a:pt x="2881808" y="1486739"/>
                        </a:cubicBezTo>
                        <a:lnTo>
                          <a:pt x="2888209" y="1486739"/>
                        </a:lnTo>
                        <a:cubicBezTo>
                          <a:pt x="2893086" y="1486739"/>
                          <a:pt x="2905887" y="1492073"/>
                          <a:pt x="2926614" y="1502741"/>
                        </a:cubicBezTo>
                        <a:cubicBezTo>
                          <a:pt x="2947340" y="1513409"/>
                          <a:pt x="2962580" y="1518743"/>
                          <a:pt x="2972333" y="1518743"/>
                        </a:cubicBezTo>
                        <a:cubicBezTo>
                          <a:pt x="2982697" y="1518743"/>
                          <a:pt x="2991688" y="1514628"/>
                          <a:pt x="2999308" y="1506398"/>
                        </a:cubicBezTo>
                        <a:cubicBezTo>
                          <a:pt x="3006928" y="1498169"/>
                          <a:pt x="3010738" y="1488872"/>
                          <a:pt x="3010738" y="1478509"/>
                        </a:cubicBezTo>
                        <a:cubicBezTo>
                          <a:pt x="3010738" y="1450467"/>
                          <a:pt x="2998546" y="1436447"/>
                          <a:pt x="2974162" y="1436447"/>
                        </a:cubicBezTo>
                        <a:lnTo>
                          <a:pt x="2967762" y="1436447"/>
                        </a:lnTo>
                        <a:cubicBezTo>
                          <a:pt x="2953131" y="1439495"/>
                          <a:pt x="2934538" y="1446505"/>
                          <a:pt x="2911983" y="1457478"/>
                        </a:cubicBezTo>
                        <a:cubicBezTo>
                          <a:pt x="2904058" y="1460526"/>
                          <a:pt x="2892171" y="1462050"/>
                          <a:pt x="2876322" y="1462050"/>
                        </a:cubicBezTo>
                        <a:cubicBezTo>
                          <a:pt x="2902534" y="1424864"/>
                          <a:pt x="2923565" y="1397737"/>
                          <a:pt x="2939415" y="1380668"/>
                        </a:cubicBezTo>
                        <a:cubicBezTo>
                          <a:pt x="2939415" y="1380059"/>
                          <a:pt x="2939415" y="1378535"/>
                          <a:pt x="2939415" y="1376096"/>
                        </a:cubicBezTo>
                        <a:lnTo>
                          <a:pt x="2939415" y="1371524"/>
                        </a:lnTo>
                        <a:cubicBezTo>
                          <a:pt x="2939415" y="1359332"/>
                          <a:pt x="2935148" y="1348969"/>
                          <a:pt x="2926614" y="1340435"/>
                        </a:cubicBezTo>
                        <a:cubicBezTo>
                          <a:pt x="2918079" y="1331900"/>
                          <a:pt x="2907411" y="1327633"/>
                          <a:pt x="2894610" y="1327633"/>
                        </a:cubicBezTo>
                        <a:close/>
                        <a:moveTo>
                          <a:pt x="3389529" y="1279170"/>
                        </a:moveTo>
                        <a:cubicBezTo>
                          <a:pt x="3376727" y="1278560"/>
                          <a:pt x="3367126" y="1281761"/>
                          <a:pt x="3360725" y="1288771"/>
                        </a:cubicBezTo>
                        <a:cubicBezTo>
                          <a:pt x="3354324" y="1295781"/>
                          <a:pt x="3351429" y="1305992"/>
                          <a:pt x="3352038" y="1319403"/>
                        </a:cubicBezTo>
                        <a:lnTo>
                          <a:pt x="3353867" y="1376096"/>
                        </a:lnTo>
                        <a:cubicBezTo>
                          <a:pt x="3353867" y="1376096"/>
                          <a:pt x="3353867" y="1377925"/>
                          <a:pt x="3353867" y="1381583"/>
                        </a:cubicBezTo>
                        <a:lnTo>
                          <a:pt x="3353867" y="1387983"/>
                        </a:lnTo>
                        <a:cubicBezTo>
                          <a:pt x="3352648" y="1392860"/>
                          <a:pt x="3350819" y="1399261"/>
                          <a:pt x="3348380" y="1407186"/>
                        </a:cubicBezTo>
                        <a:lnTo>
                          <a:pt x="3332836" y="1389812"/>
                        </a:lnTo>
                        <a:cubicBezTo>
                          <a:pt x="3329178" y="1387374"/>
                          <a:pt x="3318510" y="1369391"/>
                          <a:pt x="3300832" y="1335863"/>
                        </a:cubicBezTo>
                        <a:cubicBezTo>
                          <a:pt x="3293516" y="1322451"/>
                          <a:pt x="3282544" y="1315746"/>
                          <a:pt x="3267913" y="1315746"/>
                        </a:cubicBezTo>
                        <a:cubicBezTo>
                          <a:pt x="3256331" y="1315746"/>
                          <a:pt x="3246120" y="1320165"/>
                          <a:pt x="3237281" y="1329005"/>
                        </a:cubicBezTo>
                        <a:cubicBezTo>
                          <a:pt x="3228442" y="1337844"/>
                          <a:pt x="3224022" y="1348055"/>
                          <a:pt x="3224022" y="1359637"/>
                        </a:cubicBezTo>
                        <a:cubicBezTo>
                          <a:pt x="3223413" y="1379144"/>
                          <a:pt x="3241396" y="1393470"/>
                          <a:pt x="3277972" y="1402614"/>
                        </a:cubicBezTo>
                        <a:cubicBezTo>
                          <a:pt x="3280410" y="1403833"/>
                          <a:pt x="3283458" y="1404443"/>
                          <a:pt x="3287116" y="1404443"/>
                        </a:cubicBezTo>
                        <a:cubicBezTo>
                          <a:pt x="3304794" y="1408710"/>
                          <a:pt x="3320034" y="1415415"/>
                          <a:pt x="3332836" y="1424559"/>
                        </a:cubicBezTo>
                        <a:lnTo>
                          <a:pt x="3323692" y="1430046"/>
                        </a:lnTo>
                        <a:cubicBezTo>
                          <a:pt x="3313938" y="1436142"/>
                          <a:pt x="3297479" y="1440409"/>
                          <a:pt x="3274314" y="1442847"/>
                        </a:cubicBezTo>
                        <a:cubicBezTo>
                          <a:pt x="3238958" y="1446505"/>
                          <a:pt x="3220974" y="1460831"/>
                          <a:pt x="3220364" y="1485824"/>
                        </a:cubicBezTo>
                        <a:cubicBezTo>
                          <a:pt x="3220364" y="1496797"/>
                          <a:pt x="3224479" y="1507008"/>
                          <a:pt x="3232709" y="1516457"/>
                        </a:cubicBezTo>
                        <a:cubicBezTo>
                          <a:pt x="3240939" y="1525905"/>
                          <a:pt x="3250235" y="1530630"/>
                          <a:pt x="3260598" y="1530630"/>
                        </a:cubicBezTo>
                        <a:cubicBezTo>
                          <a:pt x="3269133" y="1530630"/>
                          <a:pt x="3277362" y="1528191"/>
                          <a:pt x="3285287" y="1523315"/>
                        </a:cubicBezTo>
                        <a:cubicBezTo>
                          <a:pt x="3296869" y="1511732"/>
                          <a:pt x="3308452" y="1494663"/>
                          <a:pt x="3320034" y="1472108"/>
                        </a:cubicBezTo>
                        <a:cubicBezTo>
                          <a:pt x="3332226" y="1459307"/>
                          <a:pt x="3341370" y="1450163"/>
                          <a:pt x="3347466" y="1444676"/>
                        </a:cubicBezTo>
                        <a:lnTo>
                          <a:pt x="3347466" y="1449248"/>
                        </a:lnTo>
                        <a:cubicBezTo>
                          <a:pt x="3349905" y="1460221"/>
                          <a:pt x="3351124" y="1469365"/>
                          <a:pt x="3351124" y="1476680"/>
                        </a:cubicBezTo>
                        <a:lnTo>
                          <a:pt x="3351124" y="1491311"/>
                        </a:lnTo>
                        <a:cubicBezTo>
                          <a:pt x="3350514" y="1493139"/>
                          <a:pt x="3350209" y="1494663"/>
                          <a:pt x="3350209" y="1495883"/>
                        </a:cubicBezTo>
                        <a:lnTo>
                          <a:pt x="3343808" y="1525143"/>
                        </a:lnTo>
                        <a:cubicBezTo>
                          <a:pt x="3342589" y="1533068"/>
                          <a:pt x="3341980" y="1537031"/>
                          <a:pt x="3341980" y="1537031"/>
                        </a:cubicBezTo>
                        <a:cubicBezTo>
                          <a:pt x="3341980" y="1561415"/>
                          <a:pt x="3355696" y="1573607"/>
                          <a:pt x="3383128" y="1573607"/>
                        </a:cubicBezTo>
                        <a:cubicBezTo>
                          <a:pt x="3412389" y="1574216"/>
                          <a:pt x="3427019" y="1562024"/>
                          <a:pt x="3427019" y="1537031"/>
                        </a:cubicBezTo>
                        <a:lnTo>
                          <a:pt x="3427019" y="1528801"/>
                        </a:lnTo>
                        <a:cubicBezTo>
                          <a:pt x="3427019" y="1526972"/>
                          <a:pt x="3426714" y="1525448"/>
                          <a:pt x="3426105" y="1524229"/>
                        </a:cubicBezTo>
                        <a:cubicBezTo>
                          <a:pt x="3425495" y="1519962"/>
                          <a:pt x="3419704" y="1511427"/>
                          <a:pt x="3408731" y="1498626"/>
                        </a:cubicBezTo>
                        <a:lnTo>
                          <a:pt x="3392272" y="1480338"/>
                        </a:lnTo>
                        <a:cubicBezTo>
                          <a:pt x="3383737" y="1469975"/>
                          <a:pt x="3376422" y="1455954"/>
                          <a:pt x="3370326" y="1438275"/>
                        </a:cubicBezTo>
                        <a:lnTo>
                          <a:pt x="3373984" y="1438275"/>
                        </a:lnTo>
                        <a:cubicBezTo>
                          <a:pt x="3375203" y="1438885"/>
                          <a:pt x="3376117" y="1439495"/>
                          <a:pt x="3376727" y="1440104"/>
                        </a:cubicBezTo>
                        <a:lnTo>
                          <a:pt x="3383128" y="1440104"/>
                        </a:lnTo>
                        <a:cubicBezTo>
                          <a:pt x="3388005" y="1440104"/>
                          <a:pt x="3400806" y="1445438"/>
                          <a:pt x="3421532" y="1456106"/>
                        </a:cubicBezTo>
                        <a:cubicBezTo>
                          <a:pt x="3442259" y="1466774"/>
                          <a:pt x="3457804" y="1472108"/>
                          <a:pt x="3468167" y="1472108"/>
                        </a:cubicBezTo>
                        <a:cubicBezTo>
                          <a:pt x="3478530" y="1472108"/>
                          <a:pt x="3487522" y="1467841"/>
                          <a:pt x="3495142" y="1459307"/>
                        </a:cubicBezTo>
                        <a:cubicBezTo>
                          <a:pt x="3502762" y="1450772"/>
                          <a:pt x="3506572" y="1441323"/>
                          <a:pt x="3506572" y="1430960"/>
                        </a:cubicBezTo>
                        <a:cubicBezTo>
                          <a:pt x="3506572" y="1403528"/>
                          <a:pt x="3494380" y="1389812"/>
                          <a:pt x="3469996" y="1389812"/>
                        </a:cubicBezTo>
                        <a:lnTo>
                          <a:pt x="3463595" y="1389812"/>
                        </a:lnTo>
                        <a:cubicBezTo>
                          <a:pt x="3450184" y="1391641"/>
                          <a:pt x="3431286" y="1398042"/>
                          <a:pt x="3406902" y="1409015"/>
                        </a:cubicBezTo>
                        <a:cubicBezTo>
                          <a:pt x="3399587" y="1412672"/>
                          <a:pt x="3387395" y="1414501"/>
                          <a:pt x="3370326" y="1414501"/>
                        </a:cubicBezTo>
                        <a:cubicBezTo>
                          <a:pt x="3397149" y="1376706"/>
                          <a:pt x="3418485" y="1349579"/>
                          <a:pt x="3434334" y="1333119"/>
                        </a:cubicBezTo>
                        <a:cubicBezTo>
                          <a:pt x="3434334" y="1331900"/>
                          <a:pt x="3434334" y="1330071"/>
                          <a:pt x="3434334" y="1327633"/>
                        </a:cubicBezTo>
                        <a:lnTo>
                          <a:pt x="3434334" y="1323061"/>
                        </a:lnTo>
                        <a:cubicBezTo>
                          <a:pt x="3434334" y="1310869"/>
                          <a:pt x="3429914" y="1300506"/>
                          <a:pt x="3421075" y="1291971"/>
                        </a:cubicBezTo>
                        <a:cubicBezTo>
                          <a:pt x="3412236" y="1283437"/>
                          <a:pt x="3401721" y="1279170"/>
                          <a:pt x="3389529" y="1279170"/>
                        </a:cubicBezTo>
                        <a:close/>
                        <a:moveTo>
                          <a:pt x="4973041" y="1206018"/>
                        </a:moveTo>
                        <a:lnTo>
                          <a:pt x="5058995" y="1206018"/>
                        </a:lnTo>
                        <a:cubicBezTo>
                          <a:pt x="5074234" y="1206018"/>
                          <a:pt x="5087493" y="1211504"/>
                          <a:pt x="5098771" y="1222477"/>
                        </a:cubicBezTo>
                        <a:cubicBezTo>
                          <a:pt x="5110048" y="1233450"/>
                          <a:pt x="5115687" y="1246556"/>
                          <a:pt x="5115687" y="1261796"/>
                        </a:cubicBezTo>
                        <a:lnTo>
                          <a:pt x="5115687" y="1815008"/>
                        </a:lnTo>
                        <a:cubicBezTo>
                          <a:pt x="5115687" y="1830248"/>
                          <a:pt x="5110048" y="1843507"/>
                          <a:pt x="5098771" y="1854785"/>
                        </a:cubicBezTo>
                        <a:cubicBezTo>
                          <a:pt x="5087493" y="1866062"/>
                          <a:pt x="5074234" y="1871701"/>
                          <a:pt x="5058995" y="1871701"/>
                        </a:cubicBezTo>
                        <a:lnTo>
                          <a:pt x="4973041" y="1871701"/>
                        </a:lnTo>
                        <a:cubicBezTo>
                          <a:pt x="4957801" y="1871701"/>
                          <a:pt x="4944542" y="1866062"/>
                          <a:pt x="4933264" y="1854785"/>
                        </a:cubicBezTo>
                        <a:cubicBezTo>
                          <a:pt x="4921987" y="1843507"/>
                          <a:pt x="4916348" y="1830248"/>
                          <a:pt x="4916348" y="1815008"/>
                        </a:cubicBezTo>
                        <a:lnTo>
                          <a:pt x="4916348" y="1261796"/>
                        </a:lnTo>
                        <a:cubicBezTo>
                          <a:pt x="4916348" y="1246556"/>
                          <a:pt x="4921987" y="1233450"/>
                          <a:pt x="4933264" y="1222477"/>
                        </a:cubicBezTo>
                        <a:cubicBezTo>
                          <a:pt x="4944542" y="1211504"/>
                          <a:pt x="4957801" y="1206018"/>
                          <a:pt x="4973041" y="1206018"/>
                        </a:cubicBezTo>
                        <a:close/>
                        <a:moveTo>
                          <a:pt x="70409" y="1206018"/>
                        </a:moveTo>
                        <a:lnTo>
                          <a:pt x="155448" y="1206018"/>
                        </a:lnTo>
                        <a:cubicBezTo>
                          <a:pt x="171298" y="1206018"/>
                          <a:pt x="184709" y="1211504"/>
                          <a:pt x="195682" y="1222477"/>
                        </a:cubicBezTo>
                        <a:cubicBezTo>
                          <a:pt x="206655" y="1233450"/>
                          <a:pt x="212141" y="1246861"/>
                          <a:pt x="212141" y="1262711"/>
                        </a:cubicBezTo>
                        <a:lnTo>
                          <a:pt x="212141" y="1387069"/>
                        </a:lnTo>
                        <a:cubicBezTo>
                          <a:pt x="212141" y="1405967"/>
                          <a:pt x="211532" y="1421207"/>
                          <a:pt x="210312" y="1432789"/>
                        </a:cubicBezTo>
                        <a:lnTo>
                          <a:pt x="299923" y="1432789"/>
                        </a:lnTo>
                        <a:lnTo>
                          <a:pt x="299923" y="1262711"/>
                        </a:lnTo>
                        <a:cubicBezTo>
                          <a:pt x="299923" y="1246861"/>
                          <a:pt x="305258" y="1233450"/>
                          <a:pt x="315925" y="1222477"/>
                        </a:cubicBezTo>
                        <a:cubicBezTo>
                          <a:pt x="326594" y="1211504"/>
                          <a:pt x="340157" y="1206018"/>
                          <a:pt x="356616" y="1206018"/>
                        </a:cubicBezTo>
                        <a:lnTo>
                          <a:pt x="441655" y="1206018"/>
                        </a:lnTo>
                        <a:cubicBezTo>
                          <a:pt x="458115" y="1206018"/>
                          <a:pt x="471678" y="1211504"/>
                          <a:pt x="482346" y="1222477"/>
                        </a:cubicBezTo>
                        <a:cubicBezTo>
                          <a:pt x="493014" y="1233450"/>
                          <a:pt x="498348" y="1246861"/>
                          <a:pt x="498348" y="1262711"/>
                        </a:cubicBezTo>
                        <a:lnTo>
                          <a:pt x="498348" y="1815923"/>
                        </a:lnTo>
                        <a:cubicBezTo>
                          <a:pt x="498348" y="1831163"/>
                          <a:pt x="492862" y="1844421"/>
                          <a:pt x="481889" y="1855699"/>
                        </a:cubicBezTo>
                        <a:cubicBezTo>
                          <a:pt x="470916" y="1866977"/>
                          <a:pt x="457505" y="1872615"/>
                          <a:pt x="441655" y="1872615"/>
                        </a:cubicBezTo>
                        <a:lnTo>
                          <a:pt x="356616" y="1872615"/>
                        </a:lnTo>
                        <a:cubicBezTo>
                          <a:pt x="340767" y="1872615"/>
                          <a:pt x="327355" y="1866977"/>
                          <a:pt x="316383" y="1855699"/>
                        </a:cubicBezTo>
                        <a:cubicBezTo>
                          <a:pt x="305410" y="1844421"/>
                          <a:pt x="299923" y="1831163"/>
                          <a:pt x="299923" y="1815923"/>
                        </a:cubicBezTo>
                        <a:lnTo>
                          <a:pt x="299923" y="1614755"/>
                        </a:lnTo>
                        <a:lnTo>
                          <a:pt x="208483" y="1614755"/>
                        </a:lnTo>
                        <a:cubicBezTo>
                          <a:pt x="210922" y="1628775"/>
                          <a:pt x="212141" y="1649197"/>
                          <a:pt x="212141" y="1676019"/>
                        </a:cubicBezTo>
                        <a:lnTo>
                          <a:pt x="212141" y="1815923"/>
                        </a:lnTo>
                        <a:cubicBezTo>
                          <a:pt x="212141" y="1831772"/>
                          <a:pt x="206655" y="1845183"/>
                          <a:pt x="195682" y="1856156"/>
                        </a:cubicBezTo>
                        <a:cubicBezTo>
                          <a:pt x="184709" y="1867129"/>
                          <a:pt x="171298" y="1872615"/>
                          <a:pt x="155448" y="1872615"/>
                        </a:cubicBezTo>
                        <a:lnTo>
                          <a:pt x="70409" y="1872615"/>
                        </a:lnTo>
                        <a:cubicBezTo>
                          <a:pt x="54559" y="1872615"/>
                          <a:pt x="41148" y="1866977"/>
                          <a:pt x="30175" y="1855699"/>
                        </a:cubicBezTo>
                        <a:cubicBezTo>
                          <a:pt x="19203" y="1844421"/>
                          <a:pt x="13716" y="1831163"/>
                          <a:pt x="13716" y="1815923"/>
                        </a:cubicBezTo>
                        <a:lnTo>
                          <a:pt x="13716" y="1262711"/>
                        </a:lnTo>
                        <a:cubicBezTo>
                          <a:pt x="13716" y="1246861"/>
                          <a:pt x="19050" y="1233450"/>
                          <a:pt x="29718" y="1222477"/>
                        </a:cubicBezTo>
                        <a:cubicBezTo>
                          <a:pt x="40386" y="1211504"/>
                          <a:pt x="53950" y="1206018"/>
                          <a:pt x="70409" y="1206018"/>
                        </a:cubicBezTo>
                        <a:close/>
                        <a:moveTo>
                          <a:pt x="988695" y="1205103"/>
                        </a:moveTo>
                        <a:lnTo>
                          <a:pt x="1076478" y="1205103"/>
                        </a:lnTo>
                        <a:cubicBezTo>
                          <a:pt x="1090498" y="1205103"/>
                          <a:pt x="1102386" y="1211504"/>
                          <a:pt x="1112139" y="1224306"/>
                        </a:cubicBezTo>
                        <a:lnTo>
                          <a:pt x="1352627" y="1532459"/>
                        </a:lnTo>
                        <a:lnTo>
                          <a:pt x="1353541" y="1243508"/>
                        </a:lnTo>
                        <a:cubicBezTo>
                          <a:pt x="1353541" y="1232535"/>
                          <a:pt x="1357503" y="1223391"/>
                          <a:pt x="1365428" y="1216076"/>
                        </a:cubicBezTo>
                        <a:cubicBezTo>
                          <a:pt x="1373353" y="1208761"/>
                          <a:pt x="1382802" y="1205103"/>
                          <a:pt x="1393775" y="1205103"/>
                        </a:cubicBezTo>
                        <a:lnTo>
                          <a:pt x="1498931" y="1205103"/>
                        </a:lnTo>
                        <a:cubicBezTo>
                          <a:pt x="1509903" y="1205103"/>
                          <a:pt x="1519200" y="1208761"/>
                          <a:pt x="1526820" y="1216076"/>
                        </a:cubicBezTo>
                        <a:cubicBezTo>
                          <a:pt x="1534440" y="1223391"/>
                          <a:pt x="1538250" y="1232535"/>
                          <a:pt x="1538250" y="1243508"/>
                        </a:cubicBezTo>
                        <a:lnTo>
                          <a:pt x="1538250" y="1831467"/>
                        </a:lnTo>
                        <a:cubicBezTo>
                          <a:pt x="1538250" y="1842440"/>
                          <a:pt x="1534440" y="1851737"/>
                          <a:pt x="1526820" y="1859357"/>
                        </a:cubicBezTo>
                        <a:cubicBezTo>
                          <a:pt x="1519200" y="1866977"/>
                          <a:pt x="1509903" y="1870787"/>
                          <a:pt x="1498931" y="1870787"/>
                        </a:cubicBezTo>
                        <a:lnTo>
                          <a:pt x="1402004" y="1870787"/>
                        </a:lnTo>
                        <a:cubicBezTo>
                          <a:pt x="1397737" y="1870787"/>
                          <a:pt x="1393470" y="1869872"/>
                          <a:pt x="1389203" y="1868043"/>
                        </a:cubicBezTo>
                        <a:cubicBezTo>
                          <a:pt x="1380059" y="1866215"/>
                          <a:pt x="1371524" y="1860423"/>
                          <a:pt x="1363599" y="1850670"/>
                        </a:cubicBezTo>
                        <a:lnTo>
                          <a:pt x="1134085" y="1568120"/>
                        </a:lnTo>
                        <a:lnTo>
                          <a:pt x="1134085" y="1831467"/>
                        </a:lnTo>
                        <a:cubicBezTo>
                          <a:pt x="1134085" y="1842440"/>
                          <a:pt x="1129970" y="1851737"/>
                          <a:pt x="1121740" y="1859357"/>
                        </a:cubicBezTo>
                        <a:cubicBezTo>
                          <a:pt x="1113511" y="1866977"/>
                          <a:pt x="1103910" y="1870787"/>
                          <a:pt x="1092937" y="1870787"/>
                        </a:cubicBezTo>
                        <a:lnTo>
                          <a:pt x="988695" y="1870787"/>
                        </a:lnTo>
                        <a:cubicBezTo>
                          <a:pt x="977113" y="1870787"/>
                          <a:pt x="967512" y="1866977"/>
                          <a:pt x="959892" y="1859357"/>
                        </a:cubicBezTo>
                        <a:cubicBezTo>
                          <a:pt x="952272" y="1851737"/>
                          <a:pt x="948462" y="1842440"/>
                          <a:pt x="948462" y="1831467"/>
                        </a:cubicBezTo>
                        <a:lnTo>
                          <a:pt x="948462" y="1814395"/>
                        </a:lnTo>
                        <a:lnTo>
                          <a:pt x="949224" y="1810436"/>
                        </a:lnTo>
                        <a:lnTo>
                          <a:pt x="949224" y="1733627"/>
                        </a:lnTo>
                        <a:lnTo>
                          <a:pt x="948462" y="1729562"/>
                        </a:lnTo>
                        <a:lnTo>
                          <a:pt x="948462" y="1339797"/>
                        </a:lnTo>
                        <a:lnTo>
                          <a:pt x="949224" y="1335863"/>
                        </a:lnTo>
                        <a:lnTo>
                          <a:pt x="949224" y="1257224"/>
                        </a:lnTo>
                        <a:lnTo>
                          <a:pt x="948462" y="1253266"/>
                        </a:lnTo>
                        <a:lnTo>
                          <a:pt x="948462" y="1243508"/>
                        </a:lnTo>
                        <a:cubicBezTo>
                          <a:pt x="948462" y="1232535"/>
                          <a:pt x="952272" y="1223391"/>
                          <a:pt x="959892" y="1216076"/>
                        </a:cubicBezTo>
                        <a:cubicBezTo>
                          <a:pt x="967512" y="1208761"/>
                          <a:pt x="977113" y="1205103"/>
                          <a:pt x="988695" y="1205103"/>
                        </a:cubicBezTo>
                        <a:close/>
                        <a:moveTo>
                          <a:pt x="4681119" y="1202360"/>
                        </a:moveTo>
                        <a:cubicBezTo>
                          <a:pt x="4758538" y="1202360"/>
                          <a:pt x="4814621" y="1222477"/>
                          <a:pt x="4849368" y="1262711"/>
                        </a:cubicBezTo>
                        <a:cubicBezTo>
                          <a:pt x="4885944" y="1305383"/>
                          <a:pt x="4904232" y="1385850"/>
                          <a:pt x="4904232" y="1504112"/>
                        </a:cubicBezTo>
                        <a:lnTo>
                          <a:pt x="4904232" y="1813179"/>
                        </a:lnTo>
                        <a:cubicBezTo>
                          <a:pt x="4904232" y="1829029"/>
                          <a:pt x="4899050" y="1842288"/>
                          <a:pt x="4888687" y="1852956"/>
                        </a:cubicBezTo>
                        <a:cubicBezTo>
                          <a:pt x="4878324" y="1863624"/>
                          <a:pt x="4865217" y="1868958"/>
                          <a:pt x="4849368" y="1868958"/>
                        </a:cubicBezTo>
                        <a:lnTo>
                          <a:pt x="4766158" y="1868958"/>
                        </a:lnTo>
                        <a:cubicBezTo>
                          <a:pt x="4750308" y="1868958"/>
                          <a:pt x="4737202" y="1863624"/>
                          <a:pt x="4726839" y="1852956"/>
                        </a:cubicBezTo>
                        <a:cubicBezTo>
                          <a:pt x="4716476" y="1842288"/>
                          <a:pt x="4711294" y="1829029"/>
                          <a:pt x="4711294" y="1813179"/>
                        </a:cubicBezTo>
                        <a:lnTo>
                          <a:pt x="4711294" y="1769288"/>
                        </a:lnTo>
                        <a:cubicBezTo>
                          <a:pt x="4711294" y="1755267"/>
                          <a:pt x="4707331" y="1742466"/>
                          <a:pt x="4699407" y="1730883"/>
                        </a:cubicBezTo>
                        <a:cubicBezTo>
                          <a:pt x="4691482" y="1719301"/>
                          <a:pt x="4680814" y="1713510"/>
                          <a:pt x="4667403" y="1713510"/>
                        </a:cubicBezTo>
                        <a:cubicBezTo>
                          <a:pt x="4654601" y="1713510"/>
                          <a:pt x="4644390" y="1719453"/>
                          <a:pt x="4636771" y="1731341"/>
                        </a:cubicBezTo>
                        <a:cubicBezTo>
                          <a:pt x="4629150" y="1743228"/>
                          <a:pt x="4625340" y="1755877"/>
                          <a:pt x="4625340" y="1769288"/>
                        </a:cubicBezTo>
                        <a:lnTo>
                          <a:pt x="4625340" y="1813179"/>
                        </a:lnTo>
                        <a:cubicBezTo>
                          <a:pt x="4625340" y="1829029"/>
                          <a:pt x="4620006" y="1842288"/>
                          <a:pt x="4609339" y="1852956"/>
                        </a:cubicBezTo>
                        <a:cubicBezTo>
                          <a:pt x="4598670" y="1863624"/>
                          <a:pt x="4585411" y="1868958"/>
                          <a:pt x="4569562" y="1868958"/>
                        </a:cubicBezTo>
                        <a:lnTo>
                          <a:pt x="4486352" y="1868958"/>
                        </a:lnTo>
                        <a:cubicBezTo>
                          <a:pt x="4471111" y="1868958"/>
                          <a:pt x="4458158" y="1863624"/>
                          <a:pt x="4447490" y="1852956"/>
                        </a:cubicBezTo>
                        <a:cubicBezTo>
                          <a:pt x="4436821" y="1842288"/>
                          <a:pt x="4431488" y="1829029"/>
                          <a:pt x="4431488" y="1813179"/>
                        </a:cubicBezTo>
                        <a:lnTo>
                          <a:pt x="4431488" y="1510513"/>
                        </a:lnTo>
                        <a:cubicBezTo>
                          <a:pt x="4431488" y="1419683"/>
                          <a:pt x="4445508" y="1350188"/>
                          <a:pt x="4473550" y="1302030"/>
                        </a:cubicBezTo>
                        <a:cubicBezTo>
                          <a:pt x="4511345" y="1235583"/>
                          <a:pt x="4580535" y="1202360"/>
                          <a:pt x="4681119" y="1202360"/>
                        </a:cubicBezTo>
                        <a:close/>
                        <a:moveTo>
                          <a:pt x="4134231" y="1202360"/>
                        </a:moveTo>
                        <a:cubicBezTo>
                          <a:pt x="4161663" y="1202360"/>
                          <a:pt x="4184980" y="1211809"/>
                          <a:pt x="4204183" y="1230707"/>
                        </a:cubicBezTo>
                        <a:cubicBezTo>
                          <a:pt x="4223385" y="1249604"/>
                          <a:pt x="4232987" y="1272464"/>
                          <a:pt x="4232987" y="1299287"/>
                        </a:cubicBezTo>
                        <a:lnTo>
                          <a:pt x="4232987" y="1484910"/>
                        </a:lnTo>
                        <a:cubicBezTo>
                          <a:pt x="4232377" y="1485519"/>
                          <a:pt x="4232072" y="1486129"/>
                          <a:pt x="4232072" y="1486739"/>
                        </a:cubicBezTo>
                        <a:lnTo>
                          <a:pt x="4232072" y="1601953"/>
                        </a:lnTo>
                        <a:cubicBezTo>
                          <a:pt x="4232072" y="1631214"/>
                          <a:pt x="4236796" y="1651178"/>
                          <a:pt x="4246245" y="1661846"/>
                        </a:cubicBezTo>
                        <a:cubicBezTo>
                          <a:pt x="4255694" y="1672514"/>
                          <a:pt x="4274744" y="1677848"/>
                          <a:pt x="4303395" y="1677848"/>
                        </a:cubicBezTo>
                        <a:lnTo>
                          <a:pt x="4303395" y="1676934"/>
                        </a:lnTo>
                        <a:lnTo>
                          <a:pt x="4330827" y="1676934"/>
                        </a:lnTo>
                        <a:cubicBezTo>
                          <a:pt x="4355211" y="1676934"/>
                          <a:pt x="4376090" y="1686535"/>
                          <a:pt x="4393464" y="1705737"/>
                        </a:cubicBezTo>
                        <a:cubicBezTo>
                          <a:pt x="4410837" y="1724940"/>
                          <a:pt x="4419524" y="1747343"/>
                          <a:pt x="4419524" y="1772946"/>
                        </a:cubicBezTo>
                        <a:cubicBezTo>
                          <a:pt x="4419524" y="1797939"/>
                          <a:pt x="4410837" y="1820037"/>
                          <a:pt x="4393464" y="1839240"/>
                        </a:cubicBezTo>
                        <a:cubicBezTo>
                          <a:pt x="4376090" y="1858442"/>
                          <a:pt x="4355211" y="1868043"/>
                          <a:pt x="4330827" y="1868043"/>
                        </a:cubicBezTo>
                        <a:lnTo>
                          <a:pt x="4313454" y="1868043"/>
                        </a:lnTo>
                        <a:lnTo>
                          <a:pt x="4313454" y="1868958"/>
                        </a:lnTo>
                        <a:lnTo>
                          <a:pt x="4263162" y="1868958"/>
                        </a:lnTo>
                        <a:cubicBezTo>
                          <a:pt x="4190619" y="1868958"/>
                          <a:pt x="4134231" y="1847622"/>
                          <a:pt x="4093997" y="1804950"/>
                        </a:cubicBezTo>
                        <a:cubicBezTo>
                          <a:pt x="4055593" y="1764107"/>
                          <a:pt x="4036390" y="1707109"/>
                          <a:pt x="4036390" y="1633957"/>
                        </a:cubicBezTo>
                        <a:lnTo>
                          <a:pt x="4036390" y="1486739"/>
                        </a:lnTo>
                        <a:cubicBezTo>
                          <a:pt x="4035781" y="1484910"/>
                          <a:pt x="4035476" y="1483386"/>
                          <a:pt x="4035476" y="1482167"/>
                        </a:cubicBezTo>
                        <a:lnTo>
                          <a:pt x="4035476" y="1299287"/>
                        </a:lnTo>
                        <a:cubicBezTo>
                          <a:pt x="4035476" y="1272464"/>
                          <a:pt x="4045077" y="1249604"/>
                          <a:pt x="4064280" y="1230707"/>
                        </a:cubicBezTo>
                        <a:cubicBezTo>
                          <a:pt x="4083482" y="1211809"/>
                          <a:pt x="4106799" y="1202360"/>
                          <a:pt x="4134231" y="1202360"/>
                        </a:cubicBezTo>
                        <a:close/>
                        <a:moveTo>
                          <a:pt x="2880894" y="1202360"/>
                        </a:moveTo>
                        <a:cubicBezTo>
                          <a:pt x="2958313" y="1202360"/>
                          <a:pt x="3014396" y="1222477"/>
                          <a:pt x="3049143" y="1262711"/>
                        </a:cubicBezTo>
                        <a:cubicBezTo>
                          <a:pt x="3085719" y="1305383"/>
                          <a:pt x="3104007" y="1385850"/>
                          <a:pt x="3104007" y="1504112"/>
                        </a:cubicBezTo>
                        <a:lnTo>
                          <a:pt x="3104007" y="1813179"/>
                        </a:lnTo>
                        <a:cubicBezTo>
                          <a:pt x="3104007" y="1829029"/>
                          <a:pt x="3098826" y="1842288"/>
                          <a:pt x="3088462" y="1852956"/>
                        </a:cubicBezTo>
                        <a:cubicBezTo>
                          <a:pt x="3078099" y="1863624"/>
                          <a:pt x="3064993" y="1868958"/>
                          <a:pt x="3049143" y="1868958"/>
                        </a:cubicBezTo>
                        <a:lnTo>
                          <a:pt x="2965933" y="1868958"/>
                        </a:lnTo>
                        <a:cubicBezTo>
                          <a:pt x="2950083" y="1868958"/>
                          <a:pt x="2936977" y="1863624"/>
                          <a:pt x="2926614" y="1852956"/>
                        </a:cubicBezTo>
                        <a:cubicBezTo>
                          <a:pt x="2916250" y="1842288"/>
                          <a:pt x="2911069" y="1829029"/>
                          <a:pt x="2911069" y="1813179"/>
                        </a:cubicBezTo>
                        <a:lnTo>
                          <a:pt x="2911069" y="1769288"/>
                        </a:lnTo>
                        <a:cubicBezTo>
                          <a:pt x="2911069" y="1755267"/>
                          <a:pt x="2907106" y="1742466"/>
                          <a:pt x="2899181" y="1730883"/>
                        </a:cubicBezTo>
                        <a:cubicBezTo>
                          <a:pt x="2891257" y="1719301"/>
                          <a:pt x="2880589" y="1713510"/>
                          <a:pt x="2867178" y="1713510"/>
                        </a:cubicBezTo>
                        <a:cubicBezTo>
                          <a:pt x="2854376" y="1713510"/>
                          <a:pt x="2844165" y="1719453"/>
                          <a:pt x="2836545" y="1731341"/>
                        </a:cubicBezTo>
                        <a:cubicBezTo>
                          <a:pt x="2828925" y="1743228"/>
                          <a:pt x="2825115" y="1755877"/>
                          <a:pt x="2825115" y="1769288"/>
                        </a:cubicBezTo>
                        <a:lnTo>
                          <a:pt x="2825115" y="1813179"/>
                        </a:lnTo>
                        <a:cubicBezTo>
                          <a:pt x="2825115" y="1829029"/>
                          <a:pt x="2819781" y="1842288"/>
                          <a:pt x="2809113" y="1852956"/>
                        </a:cubicBezTo>
                        <a:cubicBezTo>
                          <a:pt x="2798445" y="1863624"/>
                          <a:pt x="2785186" y="1868958"/>
                          <a:pt x="2769337" y="1868958"/>
                        </a:cubicBezTo>
                        <a:lnTo>
                          <a:pt x="2686126" y="1868958"/>
                        </a:lnTo>
                        <a:cubicBezTo>
                          <a:pt x="2670886" y="1868958"/>
                          <a:pt x="2657933" y="1863624"/>
                          <a:pt x="2647264" y="1852956"/>
                        </a:cubicBezTo>
                        <a:cubicBezTo>
                          <a:pt x="2636596" y="1842288"/>
                          <a:pt x="2631262" y="1829029"/>
                          <a:pt x="2631262" y="1813179"/>
                        </a:cubicBezTo>
                        <a:lnTo>
                          <a:pt x="2631262" y="1510513"/>
                        </a:lnTo>
                        <a:cubicBezTo>
                          <a:pt x="2631262" y="1419683"/>
                          <a:pt x="2645283" y="1350188"/>
                          <a:pt x="2673325" y="1302030"/>
                        </a:cubicBezTo>
                        <a:cubicBezTo>
                          <a:pt x="2711120" y="1235583"/>
                          <a:pt x="2780310" y="1202360"/>
                          <a:pt x="2880894" y="1202360"/>
                        </a:cubicBezTo>
                        <a:close/>
                        <a:moveTo>
                          <a:pt x="2300478" y="1202360"/>
                        </a:moveTo>
                        <a:cubicBezTo>
                          <a:pt x="2394357" y="1202360"/>
                          <a:pt x="2472690" y="1234059"/>
                          <a:pt x="2535479" y="1297458"/>
                        </a:cubicBezTo>
                        <a:cubicBezTo>
                          <a:pt x="2579370" y="1341349"/>
                          <a:pt x="2610155" y="1402309"/>
                          <a:pt x="2627833" y="1480338"/>
                        </a:cubicBezTo>
                        <a:lnTo>
                          <a:pt x="2424837" y="1493139"/>
                        </a:lnTo>
                        <a:cubicBezTo>
                          <a:pt x="2402282" y="1424255"/>
                          <a:pt x="2359305" y="1389812"/>
                          <a:pt x="2295906" y="1389812"/>
                        </a:cubicBezTo>
                        <a:cubicBezTo>
                          <a:pt x="2254453" y="1389812"/>
                          <a:pt x="2220925" y="1403833"/>
                          <a:pt x="2195322" y="1431875"/>
                        </a:cubicBezTo>
                        <a:cubicBezTo>
                          <a:pt x="2169719" y="1459916"/>
                          <a:pt x="2156917" y="1494968"/>
                          <a:pt x="2156917" y="1537031"/>
                        </a:cubicBezTo>
                        <a:cubicBezTo>
                          <a:pt x="2156917" y="1578483"/>
                          <a:pt x="2169414" y="1612926"/>
                          <a:pt x="2194408" y="1640358"/>
                        </a:cubicBezTo>
                        <a:cubicBezTo>
                          <a:pt x="2219402" y="1667790"/>
                          <a:pt x="2252320" y="1681506"/>
                          <a:pt x="2293163" y="1681506"/>
                        </a:cubicBezTo>
                        <a:cubicBezTo>
                          <a:pt x="2376069" y="1681506"/>
                          <a:pt x="2422093" y="1635176"/>
                          <a:pt x="2431237" y="1542517"/>
                        </a:cubicBezTo>
                        <a:lnTo>
                          <a:pt x="2572969" y="1542517"/>
                        </a:lnTo>
                        <a:cubicBezTo>
                          <a:pt x="2587600" y="1542517"/>
                          <a:pt x="2600249" y="1547699"/>
                          <a:pt x="2610917" y="1558062"/>
                        </a:cubicBezTo>
                        <a:cubicBezTo>
                          <a:pt x="2621585" y="1568425"/>
                          <a:pt x="2626919" y="1581227"/>
                          <a:pt x="2626919" y="1596467"/>
                        </a:cubicBezTo>
                        <a:lnTo>
                          <a:pt x="2626919" y="1801292"/>
                        </a:lnTo>
                        <a:cubicBezTo>
                          <a:pt x="2626919" y="1815923"/>
                          <a:pt x="2621585" y="1828572"/>
                          <a:pt x="2610917" y="1839240"/>
                        </a:cubicBezTo>
                        <a:cubicBezTo>
                          <a:pt x="2600249" y="1849908"/>
                          <a:pt x="2587600" y="1855242"/>
                          <a:pt x="2572969" y="1855242"/>
                        </a:cubicBezTo>
                        <a:lnTo>
                          <a:pt x="2485187" y="1855242"/>
                        </a:lnTo>
                        <a:cubicBezTo>
                          <a:pt x="2469947" y="1855242"/>
                          <a:pt x="2456840" y="1849451"/>
                          <a:pt x="2445868" y="1837868"/>
                        </a:cubicBezTo>
                        <a:cubicBezTo>
                          <a:pt x="2401976" y="1857985"/>
                          <a:pt x="2351989" y="1868043"/>
                          <a:pt x="2295906" y="1868043"/>
                        </a:cubicBezTo>
                        <a:cubicBezTo>
                          <a:pt x="2200809" y="1868043"/>
                          <a:pt x="2121408" y="1836801"/>
                          <a:pt x="2057705" y="1774317"/>
                        </a:cubicBezTo>
                        <a:cubicBezTo>
                          <a:pt x="1994002" y="1711833"/>
                          <a:pt x="1962150" y="1632738"/>
                          <a:pt x="1962150" y="1537031"/>
                        </a:cubicBezTo>
                        <a:cubicBezTo>
                          <a:pt x="1962150" y="1441323"/>
                          <a:pt x="1994459" y="1361618"/>
                          <a:pt x="2059077" y="1297915"/>
                        </a:cubicBezTo>
                        <a:cubicBezTo>
                          <a:pt x="2123694" y="1234212"/>
                          <a:pt x="2204162" y="1202360"/>
                          <a:pt x="2300478" y="1202360"/>
                        </a:cubicBezTo>
                        <a:close/>
                        <a:moveTo>
                          <a:pt x="720624" y="1200531"/>
                        </a:moveTo>
                        <a:lnTo>
                          <a:pt x="892531" y="1200531"/>
                        </a:lnTo>
                        <a:cubicBezTo>
                          <a:pt x="908380" y="1200531"/>
                          <a:pt x="921792" y="1206170"/>
                          <a:pt x="932765" y="1217448"/>
                        </a:cubicBezTo>
                        <a:cubicBezTo>
                          <a:pt x="938251" y="1223087"/>
                          <a:pt x="942366" y="1229221"/>
                          <a:pt x="945109" y="1235850"/>
                        </a:cubicBezTo>
                        <a:lnTo>
                          <a:pt x="948462" y="1253266"/>
                        </a:lnTo>
                        <a:lnTo>
                          <a:pt x="948462" y="1339797"/>
                        </a:lnTo>
                        <a:lnTo>
                          <a:pt x="944994" y="1357694"/>
                        </a:lnTo>
                        <a:cubicBezTo>
                          <a:pt x="942175" y="1364019"/>
                          <a:pt x="937946" y="1369391"/>
                          <a:pt x="932307" y="1373810"/>
                        </a:cubicBezTo>
                        <a:cubicBezTo>
                          <a:pt x="921030" y="1382649"/>
                          <a:pt x="906857" y="1387069"/>
                          <a:pt x="889788" y="1387069"/>
                        </a:cubicBezTo>
                        <a:lnTo>
                          <a:pt x="878815" y="1387069"/>
                        </a:lnTo>
                        <a:cubicBezTo>
                          <a:pt x="838886" y="1387069"/>
                          <a:pt x="811759" y="1386993"/>
                          <a:pt x="797433" y="1386840"/>
                        </a:cubicBezTo>
                        <a:lnTo>
                          <a:pt x="787053" y="1386591"/>
                        </a:lnTo>
                        <a:lnTo>
                          <a:pt x="744170" y="1389812"/>
                        </a:lnTo>
                        <a:cubicBezTo>
                          <a:pt x="732740" y="1391641"/>
                          <a:pt x="726110" y="1394079"/>
                          <a:pt x="724281" y="1397127"/>
                        </a:cubicBezTo>
                        <a:cubicBezTo>
                          <a:pt x="718185" y="1401395"/>
                          <a:pt x="715137" y="1411148"/>
                          <a:pt x="715137" y="1426388"/>
                        </a:cubicBezTo>
                        <a:cubicBezTo>
                          <a:pt x="715137" y="1440409"/>
                          <a:pt x="721233" y="1449858"/>
                          <a:pt x="733425" y="1454735"/>
                        </a:cubicBezTo>
                        <a:cubicBezTo>
                          <a:pt x="739522" y="1457783"/>
                          <a:pt x="751713" y="1459307"/>
                          <a:pt x="770001" y="1459307"/>
                        </a:cubicBezTo>
                        <a:lnTo>
                          <a:pt x="879729" y="1459307"/>
                        </a:lnTo>
                        <a:cubicBezTo>
                          <a:pt x="895579" y="1459307"/>
                          <a:pt x="908990" y="1464793"/>
                          <a:pt x="919963" y="1475766"/>
                        </a:cubicBezTo>
                        <a:cubicBezTo>
                          <a:pt x="930936" y="1486739"/>
                          <a:pt x="936422" y="1500150"/>
                          <a:pt x="936422" y="1515999"/>
                        </a:cubicBezTo>
                        <a:lnTo>
                          <a:pt x="936422" y="1551661"/>
                        </a:lnTo>
                        <a:cubicBezTo>
                          <a:pt x="936422" y="1566901"/>
                          <a:pt x="930936" y="1580160"/>
                          <a:pt x="919963" y="1591437"/>
                        </a:cubicBezTo>
                        <a:cubicBezTo>
                          <a:pt x="908990" y="1602715"/>
                          <a:pt x="895579" y="1608354"/>
                          <a:pt x="879729" y="1608354"/>
                        </a:cubicBezTo>
                        <a:lnTo>
                          <a:pt x="865099" y="1608354"/>
                        </a:lnTo>
                        <a:cubicBezTo>
                          <a:pt x="788899" y="1608354"/>
                          <a:pt x="740741" y="1608963"/>
                          <a:pt x="720624" y="1610183"/>
                        </a:cubicBezTo>
                        <a:lnTo>
                          <a:pt x="713309" y="1616583"/>
                        </a:lnTo>
                        <a:cubicBezTo>
                          <a:pt x="705993" y="1622070"/>
                          <a:pt x="702336" y="1630909"/>
                          <a:pt x="702336" y="1643101"/>
                        </a:cubicBezTo>
                        <a:cubicBezTo>
                          <a:pt x="702336" y="1661389"/>
                          <a:pt x="709651" y="1672057"/>
                          <a:pt x="724281" y="1675105"/>
                        </a:cubicBezTo>
                        <a:cubicBezTo>
                          <a:pt x="730377" y="1676324"/>
                          <a:pt x="741960" y="1676934"/>
                          <a:pt x="759029" y="1676934"/>
                        </a:cubicBezTo>
                        <a:lnTo>
                          <a:pt x="892531" y="1676934"/>
                        </a:lnTo>
                        <a:cubicBezTo>
                          <a:pt x="908380" y="1676934"/>
                          <a:pt x="921792" y="1682420"/>
                          <a:pt x="932765" y="1693393"/>
                        </a:cubicBezTo>
                        <a:cubicBezTo>
                          <a:pt x="938251" y="1698879"/>
                          <a:pt x="942366" y="1704975"/>
                          <a:pt x="945109" y="1711681"/>
                        </a:cubicBezTo>
                        <a:lnTo>
                          <a:pt x="948462" y="1729562"/>
                        </a:lnTo>
                        <a:lnTo>
                          <a:pt x="948462" y="1814395"/>
                        </a:lnTo>
                        <a:lnTo>
                          <a:pt x="945109" y="1831810"/>
                        </a:lnTo>
                        <a:cubicBezTo>
                          <a:pt x="942366" y="1838440"/>
                          <a:pt x="938251" y="1844574"/>
                          <a:pt x="932765" y="1850213"/>
                        </a:cubicBezTo>
                        <a:cubicBezTo>
                          <a:pt x="921792" y="1861490"/>
                          <a:pt x="908380" y="1867129"/>
                          <a:pt x="892531" y="1867129"/>
                        </a:cubicBezTo>
                        <a:lnTo>
                          <a:pt x="852297" y="1867129"/>
                        </a:lnTo>
                        <a:cubicBezTo>
                          <a:pt x="777317" y="1867129"/>
                          <a:pt x="720014" y="1864386"/>
                          <a:pt x="680390" y="1858899"/>
                        </a:cubicBezTo>
                        <a:cubicBezTo>
                          <a:pt x="632841" y="1852194"/>
                          <a:pt x="595656" y="1837259"/>
                          <a:pt x="568833" y="1814094"/>
                        </a:cubicBezTo>
                        <a:cubicBezTo>
                          <a:pt x="529819" y="1781175"/>
                          <a:pt x="510312" y="1730883"/>
                          <a:pt x="510312" y="1663218"/>
                        </a:cubicBezTo>
                        <a:lnTo>
                          <a:pt x="510312" y="1459307"/>
                        </a:lnTo>
                        <a:cubicBezTo>
                          <a:pt x="510312" y="1358723"/>
                          <a:pt x="528295" y="1290447"/>
                          <a:pt x="564261" y="1254481"/>
                        </a:cubicBezTo>
                        <a:cubicBezTo>
                          <a:pt x="600228" y="1218515"/>
                          <a:pt x="652348" y="1200531"/>
                          <a:pt x="720624" y="1200531"/>
                        </a:cubicBezTo>
                        <a:close/>
                        <a:moveTo>
                          <a:pt x="3358439" y="1199617"/>
                        </a:moveTo>
                        <a:cubicBezTo>
                          <a:pt x="3426105" y="1199617"/>
                          <a:pt x="3482493" y="1221867"/>
                          <a:pt x="3527603" y="1266368"/>
                        </a:cubicBezTo>
                        <a:cubicBezTo>
                          <a:pt x="3572713" y="1310869"/>
                          <a:pt x="3595269" y="1366952"/>
                          <a:pt x="3595269" y="1434618"/>
                        </a:cubicBezTo>
                        <a:cubicBezTo>
                          <a:pt x="3595269" y="1498626"/>
                          <a:pt x="3574847" y="1550747"/>
                          <a:pt x="3534004" y="1590980"/>
                        </a:cubicBezTo>
                        <a:cubicBezTo>
                          <a:pt x="3514497" y="1610487"/>
                          <a:pt x="3481274" y="1625118"/>
                          <a:pt x="3434334" y="1634871"/>
                        </a:cubicBezTo>
                        <a:cubicBezTo>
                          <a:pt x="3398977" y="1642187"/>
                          <a:pt x="3362401" y="1645844"/>
                          <a:pt x="3324606" y="1645844"/>
                        </a:cubicBezTo>
                        <a:lnTo>
                          <a:pt x="3303575" y="1645844"/>
                        </a:lnTo>
                        <a:cubicBezTo>
                          <a:pt x="3304185" y="1652550"/>
                          <a:pt x="3304489" y="1654988"/>
                          <a:pt x="3304489" y="1653159"/>
                        </a:cubicBezTo>
                        <a:lnTo>
                          <a:pt x="3304489" y="1800378"/>
                        </a:lnTo>
                        <a:cubicBezTo>
                          <a:pt x="3304489" y="1825371"/>
                          <a:pt x="3293516" y="1844269"/>
                          <a:pt x="3271571" y="1857071"/>
                        </a:cubicBezTo>
                        <a:cubicBezTo>
                          <a:pt x="3253893" y="1868043"/>
                          <a:pt x="3231947" y="1873530"/>
                          <a:pt x="3205734" y="1873530"/>
                        </a:cubicBezTo>
                        <a:cubicBezTo>
                          <a:pt x="3180740" y="1873530"/>
                          <a:pt x="3158795" y="1867739"/>
                          <a:pt x="3139897" y="1856156"/>
                        </a:cubicBezTo>
                        <a:cubicBezTo>
                          <a:pt x="3117342" y="1842135"/>
                          <a:pt x="3106064" y="1823543"/>
                          <a:pt x="3106064" y="1800378"/>
                        </a:cubicBezTo>
                        <a:lnTo>
                          <a:pt x="3106064" y="1653159"/>
                        </a:lnTo>
                        <a:cubicBezTo>
                          <a:pt x="3106064" y="1651940"/>
                          <a:pt x="3106369" y="1650721"/>
                          <a:pt x="3106979" y="1649502"/>
                        </a:cubicBezTo>
                        <a:lnTo>
                          <a:pt x="3106979" y="1463879"/>
                        </a:lnTo>
                        <a:cubicBezTo>
                          <a:pt x="3106979" y="1386459"/>
                          <a:pt x="3125877" y="1326414"/>
                          <a:pt x="3163672" y="1283742"/>
                        </a:cubicBezTo>
                        <a:cubicBezTo>
                          <a:pt x="3213049" y="1227659"/>
                          <a:pt x="3277972" y="1199617"/>
                          <a:pt x="3358439" y="1199617"/>
                        </a:cubicBezTo>
                        <a:close/>
                        <a:moveTo>
                          <a:pt x="2778481" y="1095375"/>
                        </a:moveTo>
                        <a:lnTo>
                          <a:pt x="2959532" y="1095375"/>
                        </a:lnTo>
                        <a:cubicBezTo>
                          <a:pt x="2971724" y="1095375"/>
                          <a:pt x="2980563" y="1099185"/>
                          <a:pt x="2986049" y="1106805"/>
                        </a:cubicBezTo>
                        <a:cubicBezTo>
                          <a:pt x="2991536" y="1114425"/>
                          <a:pt x="2991536" y="1122198"/>
                          <a:pt x="2986049" y="1130123"/>
                        </a:cubicBezTo>
                        <a:lnTo>
                          <a:pt x="2940330" y="1179500"/>
                        </a:lnTo>
                        <a:cubicBezTo>
                          <a:pt x="2933624" y="1186815"/>
                          <a:pt x="2924785" y="1190473"/>
                          <a:pt x="2913812" y="1190473"/>
                        </a:cubicBezTo>
                        <a:lnTo>
                          <a:pt x="2824201" y="1190473"/>
                        </a:lnTo>
                        <a:cubicBezTo>
                          <a:pt x="2812009" y="1190473"/>
                          <a:pt x="2803170" y="1186815"/>
                          <a:pt x="2797683" y="1179500"/>
                        </a:cubicBezTo>
                        <a:lnTo>
                          <a:pt x="2751963" y="1130123"/>
                        </a:lnTo>
                        <a:cubicBezTo>
                          <a:pt x="2748915" y="1126465"/>
                          <a:pt x="2747391" y="1122503"/>
                          <a:pt x="2747391" y="1118235"/>
                        </a:cubicBezTo>
                        <a:cubicBezTo>
                          <a:pt x="2747391" y="1113968"/>
                          <a:pt x="2748763" y="1110158"/>
                          <a:pt x="2751506" y="1106805"/>
                        </a:cubicBezTo>
                        <a:cubicBezTo>
                          <a:pt x="2754249" y="1103453"/>
                          <a:pt x="2757907" y="1100709"/>
                          <a:pt x="2762479" y="1098576"/>
                        </a:cubicBezTo>
                        <a:cubicBezTo>
                          <a:pt x="2767051" y="1096442"/>
                          <a:pt x="2772385" y="1095375"/>
                          <a:pt x="2778481" y="1095375"/>
                        </a:cubicBezTo>
                        <a:close/>
                        <a:moveTo>
                          <a:pt x="3286278" y="800100"/>
                        </a:moveTo>
                        <a:cubicBezTo>
                          <a:pt x="3304566" y="800100"/>
                          <a:pt x="3320263" y="806608"/>
                          <a:pt x="3333369" y="819624"/>
                        </a:cubicBezTo>
                        <a:cubicBezTo>
                          <a:pt x="3346476" y="832640"/>
                          <a:pt x="3353029" y="848230"/>
                          <a:pt x="3353029" y="866394"/>
                        </a:cubicBezTo>
                        <a:cubicBezTo>
                          <a:pt x="3353029" y="885168"/>
                          <a:pt x="3346476" y="901063"/>
                          <a:pt x="3333369" y="914079"/>
                        </a:cubicBezTo>
                        <a:cubicBezTo>
                          <a:pt x="3320263" y="927095"/>
                          <a:pt x="3304566" y="933603"/>
                          <a:pt x="3286278" y="933603"/>
                        </a:cubicBezTo>
                        <a:cubicBezTo>
                          <a:pt x="3267380" y="933603"/>
                          <a:pt x="3251531" y="927095"/>
                          <a:pt x="3238729" y="914079"/>
                        </a:cubicBezTo>
                        <a:cubicBezTo>
                          <a:pt x="3225927" y="901063"/>
                          <a:pt x="3219526" y="885168"/>
                          <a:pt x="3219526" y="866394"/>
                        </a:cubicBezTo>
                        <a:cubicBezTo>
                          <a:pt x="3219526" y="848230"/>
                          <a:pt x="3225927" y="832640"/>
                          <a:pt x="3238729" y="819624"/>
                        </a:cubicBezTo>
                        <a:cubicBezTo>
                          <a:pt x="3251531" y="806608"/>
                          <a:pt x="3267380" y="800100"/>
                          <a:pt x="3286278" y="800100"/>
                        </a:cubicBezTo>
                        <a:close/>
                        <a:moveTo>
                          <a:pt x="743103" y="800100"/>
                        </a:moveTo>
                        <a:cubicBezTo>
                          <a:pt x="761391" y="800100"/>
                          <a:pt x="777088" y="806608"/>
                          <a:pt x="790194" y="819624"/>
                        </a:cubicBezTo>
                        <a:cubicBezTo>
                          <a:pt x="803301" y="832640"/>
                          <a:pt x="809854" y="848230"/>
                          <a:pt x="809854" y="866394"/>
                        </a:cubicBezTo>
                        <a:cubicBezTo>
                          <a:pt x="809854" y="885168"/>
                          <a:pt x="803301" y="901063"/>
                          <a:pt x="790194" y="914079"/>
                        </a:cubicBezTo>
                        <a:cubicBezTo>
                          <a:pt x="777088" y="927095"/>
                          <a:pt x="761391" y="933603"/>
                          <a:pt x="743103" y="933603"/>
                        </a:cubicBezTo>
                        <a:cubicBezTo>
                          <a:pt x="724205" y="933603"/>
                          <a:pt x="708355" y="927095"/>
                          <a:pt x="695554" y="914079"/>
                        </a:cubicBezTo>
                        <a:cubicBezTo>
                          <a:pt x="682753" y="901063"/>
                          <a:pt x="676352" y="885168"/>
                          <a:pt x="676352" y="866394"/>
                        </a:cubicBezTo>
                        <a:cubicBezTo>
                          <a:pt x="676352" y="848230"/>
                          <a:pt x="682753" y="832640"/>
                          <a:pt x="695554" y="819624"/>
                        </a:cubicBezTo>
                        <a:cubicBezTo>
                          <a:pt x="708355" y="806608"/>
                          <a:pt x="724205" y="800100"/>
                          <a:pt x="743103" y="800100"/>
                        </a:cubicBezTo>
                        <a:close/>
                        <a:moveTo>
                          <a:pt x="2596972" y="422453"/>
                        </a:moveTo>
                        <a:cubicBezTo>
                          <a:pt x="2570150" y="422453"/>
                          <a:pt x="2557348" y="436169"/>
                          <a:pt x="2558567" y="463601"/>
                        </a:cubicBezTo>
                        <a:lnTo>
                          <a:pt x="2561311" y="521208"/>
                        </a:lnTo>
                        <a:cubicBezTo>
                          <a:pt x="2561311" y="521208"/>
                          <a:pt x="2561311" y="523037"/>
                          <a:pt x="2561311" y="526695"/>
                        </a:cubicBezTo>
                        <a:lnTo>
                          <a:pt x="2561311" y="532181"/>
                        </a:lnTo>
                        <a:cubicBezTo>
                          <a:pt x="2559482" y="537667"/>
                          <a:pt x="2557348" y="544068"/>
                          <a:pt x="2554910" y="551383"/>
                        </a:cubicBezTo>
                        <a:lnTo>
                          <a:pt x="2538451" y="534924"/>
                        </a:lnTo>
                        <a:cubicBezTo>
                          <a:pt x="2535403" y="531876"/>
                          <a:pt x="2525040" y="513588"/>
                          <a:pt x="2507361" y="480060"/>
                        </a:cubicBezTo>
                        <a:cubicBezTo>
                          <a:pt x="2500046" y="466039"/>
                          <a:pt x="2488768" y="459029"/>
                          <a:pt x="2473528" y="459029"/>
                        </a:cubicBezTo>
                        <a:cubicBezTo>
                          <a:pt x="2461946" y="459029"/>
                          <a:pt x="2451431" y="463601"/>
                          <a:pt x="2441982" y="472745"/>
                        </a:cubicBezTo>
                        <a:cubicBezTo>
                          <a:pt x="2432533" y="481889"/>
                          <a:pt x="2427808" y="492557"/>
                          <a:pt x="2427808" y="504749"/>
                        </a:cubicBezTo>
                        <a:cubicBezTo>
                          <a:pt x="2427199" y="523647"/>
                          <a:pt x="2445792" y="537972"/>
                          <a:pt x="2483587" y="547726"/>
                        </a:cubicBezTo>
                        <a:cubicBezTo>
                          <a:pt x="2486635" y="548945"/>
                          <a:pt x="2489378" y="549555"/>
                          <a:pt x="2491816" y="549555"/>
                        </a:cubicBezTo>
                        <a:cubicBezTo>
                          <a:pt x="2510104" y="553822"/>
                          <a:pt x="2525954" y="560527"/>
                          <a:pt x="2539365" y="569671"/>
                        </a:cubicBezTo>
                        <a:lnTo>
                          <a:pt x="2529307" y="575158"/>
                        </a:lnTo>
                        <a:cubicBezTo>
                          <a:pt x="2518944" y="581863"/>
                          <a:pt x="2502484" y="586131"/>
                          <a:pt x="2479929" y="587960"/>
                        </a:cubicBezTo>
                        <a:cubicBezTo>
                          <a:pt x="2443353" y="592227"/>
                          <a:pt x="2425065" y="607162"/>
                          <a:pt x="2425065" y="632765"/>
                        </a:cubicBezTo>
                        <a:cubicBezTo>
                          <a:pt x="2425065" y="643738"/>
                          <a:pt x="2429332" y="653949"/>
                          <a:pt x="2437867" y="663398"/>
                        </a:cubicBezTo>
                        <a:cubicBezTo>
                          <a:pt x="2446401" y="672846"/>
                          <a:pt x="2456155" y="677571"/>
                          <a:pt x="2467128" y="677571"/>
                        </a:cubicBezTo>
                        <a:cubicBezTo>
                          <a:pt x="2475662" y="677571"/>
                          <a:pt x="2483282" y="674828"/>
                          <a:pt x="2489988" y="669341"/>
                        </a:cubicBezTo>
                        <a:cubicBezTo>
                          <a:pt x="2502180" y="657759"/>
                          <a:pt x="2514372" y="640385"/>
                          <a:pt x="2526564" y="617220"/>
                        </a:cubicBezTo>
                        <a:cubicBezTo>
                          <a:pt x="2538756" y="604419"/>
                          <a:pt x="2547900" y="595275"/>
                          <a:pt x="2553996" y="589788"/>
                        </a:cubicBezTo>
                        <a:lnTo>
                          <a:pt x="2553996" y="595275"/>
                        </a:lnTo>
                        <a:cubicBezTo>
                          <a:pt x="2556434" y="606248"/>
                          <a:pt x="2557653" y="615392"/>
                          <a:pt x="2557653" y="622707"/>
                        </a:cubicBezTo>
                        <a:lnTo>
                          <a:pt x="2557653" y="638252"/>
                        </a:lnTo>
                        <a:cubicBezTo>
                          <a:pt x="2557044" y="640080"/>
                          <a:pt x="2556739" y="641300"/>
                          <a:pt x="2556739" y="641909"/>
                        </a:cubicBezTo>
                        <a:lnTo>
                          <a:pt x="2551252" y="671170"/>
                        </a:lnTo>
                        <a:cubicBezTo>
                          <a:pt x="2550033" y="677876"/>
                          <a:pt x="2549119" y="682143"/>
                          <a:pt x="2548509" y="683972"/>
                        </a:cubicBezTo>
                        <a:cubicBezTo>
                          <a:pt x="2547900" y="708965"/>
                          <a:pt x="2561616" y="721462"/>
                          <a:pt x="2589657" y="721462"/>
                        </a:cubicBezTo>
                        <a:cubicBezTo>
                          <a:pt x="2620137" y="722072"/>
                          <a:pt x="2635377" y="709880"/>
                          <a:pt x="2635377" y="684886"/>
                        </a:cubicBezTo>
                        <a:lnTo>
                          <a:pt x="2635377" y="675742"/>
                        </a:lnTo>
                        <a:cubicBezTo>
                          <a:pt x="2635377" y="673304"/>
                          <a:pt x="2635072" y="671475"/>
                          <a:pt x="2634463" y="670256"/>
                        </a:cubicBezTo>
                        <a:cubicBezTo>
                          <a:pt x="2633244" y="665988"/>
                          <a:pt x="2627147" y="657454"/>
                          <a:pt x="2616175" y="644652"/>
                        </a:cubicBezTo>
                        <a:lnTo>
                          <a:pt x="2598801" y="625450"/>
                        </a:lnTo>
                        <a:cubicBezTo>
                          <a:pt x="2590267" y="615087"/>
                          <a:pt x="2583256" y="601371"/>
                          <a:pt x="2577770" y="584302"/>
                        </a:cubicBezTo>
                        <a:lnTo>
                          <a:pt x="2581428" y="584302"/>
                        </a:lnTo>
                        <a:cubicBezTo>
                          <a:pt x="2582037" y="584302"/>
                          <a:pt x="2582647" y="584607"/>
                          <a:pt x="2583256" y="585216"/>
                        </a:cubicBezTo>
                        <a:lnTo>
                          <a:pt x="2589657" y="585216"/>
                        </a:lnTo>
                        <a:cubicBezTo>
                          <a:pt x="2595144" y="585216"/>
                          <a:pt x="2608555" y="590703"/>
                          <a:pt x="2629891" y="601675"/>
                        </a:cubicBezTo>
                        <a:cubicBezTo>
                          <a:pt x="2651227" y="612648"/>
                          <a:pt x="2666772" y="618135"/>
                          <a:pt x="2676525" y="618135"/>
                        </a:cubicBezTo>
                        <a:cubicBezTo>
                          <a:pt x="2686888" y="618135"/>
                          <a:pt x="2695880" y="613868"/>
                          <a:pt x="2703500" y="605333"/>
                        </a:cubicBezTo>
                        <a:cubicBezTo>
                          <a:pt x="2711120" y="596799"/>
                          <a:pt x="2714930" y="587350"/>
                          <a:pt x="2714930" y="576987"/>
                        </a:cubicBezTo>
                        <a:cubicBezTo>
                          <a:pt x="2715539" y="548335"/>
                          <a:pt x="2703043" y="534010"/>
                          <a:pt x="2677439" y="534010"/>
                        </a:cubicBezTo>
                        <a:lnTo>
                          <a:pt x="2671953" y="534010"/>
                        </a:lnTo>
                        <a:cubicBezTo>
                          <a:pt x="2656713" y="536448"/>
                          <a:pt x="2637511" y="543459"/>
                          <a:pt x="2614346" y="555041"/>
                        </a:cubicBezTo>
                        <a:cubicBezTo>
                          <a:pt x="2605812" y="558089"/>
                          <a:pt x="2593620" y="559613"/>
                          <a:pt x="2577770" y="559613"/>
                        </a:cubicBezTo>
                        <a:cubicBezTo>
                          <a:pt x="2604592" y="521818"/>
                          <a:pt x="2625928" y="494386"/>
                          <a:pt x="2641778" y="477317"/>
                        </a:cubicBezTo>
                        <a:cubicBezTo>
                          <a:pt x="2641778" y="475488"/>
                          <a:pt x="2642083" y="473659"/>
                          <a:pt x="2642692" y="471831"/>
                        </a:cubicBezTo>
                        <a:cubicBezTo>
                          <a:pt x="2643302" y="469392"/>
                          <a:pt x="2643302" y="467868"/>
                          <a:pt x="2642692" y="467259"/>
                        </a:cubicBezTo>
                        <a:cubicBezTo>
                          <a:pt x="2642692" y="453848"/>
                          <a:pt x="2638425" y="443027"/>
                          <a:pt x="2629891" y="434798"/>
                        </a:cubicBezTo>
                        <a:cubicBezTo>
                          <a:pt x="2621356" y="426568"/>
                          <a:pt x="2610384" y="422453"/>
                          <a:pt x="2596972" y="422453"/>
                        </a:cubicBezTo>
                        <a:close/>
                        <a:moveTo>
                          <a:pt x="5209185" y="232258"/>
                        </a:moveTo>
                        <a:cubicBezTo>
                          <a:pt x="5196383" y="231648"/>
                          <a:pt x="5186934" y="235001"/>
                          <a:pt x="5180838" y="242316"/>
                        </a:cubicBezTo>
                        <a:cubicBezTo>
                          <a:pt x="5174742" y="249631"/>
                          <a:pt x="5171694" y="259995"/>
                          <a:pt x="5171694" y="273406"/>
                        </a:cubicBezTo>
                        <a:lnTo>
                          <a:pt x="5174437" y="329184"/>
                        </a:lnTo>
                        <a:cubicBezTo>
                          <a:pt x="5174437" y="329184"/>
                          <a:pt x="5174437" y="330708"/>
                          <a:pt x="5174437" y="333756"/>
                        </a:cubicBezTo>
                        <a:lnTo>
                          <a:pt x="5174437" y="340157"/>
                        </a:lnTo>
                        <a:cubicBezTo>
                          <a:pt x="5172609" y="345034"/>
                          <a:pt x="5170780" y="351130"/>
                          <a:pt x="5168951" y="358445"/>
                        </a:cubicBezTo>
                        <a:lnTo>
                          <a:pt x="5153406" y="342900"/>
                        </a:lnTo>
                        <a:cubicBezTo>
                          <a:pt x="5150358" y="340462"/>
                          <a:pt x="5139995" y="322479"/>
                          <a:pt x="5122317" y="288951"/>
                        </a:cubicBezTo>
                        <a:cubicBezTo>
                          <a:pt x="5115002" y="274930"/>
                          <a:pt x="5104028" y="267920"/>
                          <a:pt x="5089398" y="267920"/>
                        </a:cubicBezTo>
                        <a:cubicBezTo>
                          <a:pt x="5077206" y="267920"/>
                          <a:pt x="5066691" y="272339"/>
                          <a:pt x="5057852" y="281178"/>
                        </a:cubicBezTo>
                        <a:cubicBezTo>
                          <a:pt x="5049012" y="290017"/>
                          <a:pt x="5044592" y="300533"/>
                          <a:pt x="5044592" y="312725"/>
                        </a:cubicBezTo>
                        <a:cubicBezTo>
                          <a:pt x="5044592" y="331623"/>
                          <a:pt x="5062576" y="345644"/>
                          <a:pt x="5098542" y="354788"/>
                        </a:cubicBezTo>
                        <a:cubicBezTo>
                          <a:pt x="5101590" y="356007"/>
                          <a:pt x="5104638" y="356616"/>
                          <a:pt x="5107686" y="356616"/>
                        </a:cubicBezTo>
                        <a:cubicBezTo>
                          <a:pt x="5125364" y="360883"/>
                          <a:pt x="5140605" y="367589"/>
                          <a:pt x="5153406" y="376733"/>
                        </a:cubicBezTo>
                        <a:lnTo>
                          <a:pt x="5144262" y="382219"/>
                        </a:lnTo>
                        <a:cubicBezTo>
                          <a:pt x="5133899" y="388315"/>
                          <a:pt x="5117440" y="392583"/>
                          <a:pt x="5094885" y="395021"/>
                        </a:cubicBezTo>
                        <a:cubicBezTo>
                          <a:pt x="5060137" y="398679"/>
                          <a:pt x="5042764" y="413004"/>
                          <a:pt x="5042764" y="437998"/>
                        </a:cubicBezTo>
                        <a:cubicBezTo>
                          <a:pt x="5042764" y="448361"/>
                          <a:pt x="5046726" y="458267"/>
                          <a:pt x="5054651" y="467716"/>
                        </a:cubicBezTo>
                        <a:cubicBezTo>
                          <a:pt x="5062576" y="477165"/>
                          <a:pt x="5071719" y="481889"/>
                          <a:pt x="5082083" y="481889"/>
                        </a:cubicBezTo>
                        <a:cubicBezTo>
                          <a:pt x="5090617" y="481889"/>
                          <a:pt x="5098542" y="479451"/>
                          <a:pt x="5105857" y="474574"/>
                        </a:cubicBezTo>
                        <a:cubicBezTo>
                          <a:pt x="5118049" y="462992"/>
                          <a:pt x="5129936" y="445618"/>
                          <a:pt x="5141519" y="422453"/>
                        </a:cubicBezTo>
                        <a:cubicBezTo>
                          <a:pt x="5153101" y="410261"/>
                          <a:pt x="5161940" y="401422"/>
                          <a:pt x="5168037" y="395935"/>
                        </a:cubicBezTo>
                        <a:lnTo>
                          <a:pt x="5168037" y="400507"/>
                        </a:lnTo>
                        <a:cubicBezTo>
                          <a:pt x="5170475" y="412090"/>
                          <a:pt x="5171694" y="421234"/>
                          <a:pt x="5171694" y="427939"/>
                        </a:cubicBezTo>
                        <a:lnTo>
                          <a:pt x="5171694" y="442570"/>
                        </a:lnTo>
                        <a:cubicBezTo>
                          <a:pt x="5171084" y="444399"/>
                          <a:pt x="5170780" y="445923"/>
                          <a:pt x="5170780" y="447142"/>
                        </a:cubicBezTo>
                        <a:lnTo>
                          <a:pt x="5164379" y="475488"/>
                        </a:lnTo>
                        <a:cubicBezTo>
                          <a:pt x="5163160" y="482194"/>
                          <a:pt x="5162550" y="486156"/>
                          <a:pt x="5162550" y="487376"/>
                        </a:cubicBezTo>
                        <a:cubicBezTo>
                          <a:pt x="5162550" y="511759"/>
                          <a:pt x="5175961" y="523952"/>
                          <a:pt x="5202784" y="523952"/>
                        </a:cubicBezTo>
                        <a:cubicBezTo>
                          <a:pt x="5232044" y="524561"/>
                          <a:pt x="5246675" y="512674"/>
                          <a:pt x="5246675" y="488290"/>
                        </a:cubicBezTo>
                        <a:lnTo>
                          <a:pt x="5246675" y="480060"/>
                        </a:lnTo>
                        <a:cubicBezTo>
                          <a:pt x="5246065" y="478231"/>
                          <a:pt x="5245456" y="476707"/>
                          <a:pt x="5244846" y="475488"/>
                        </a:cubicBezTo>
                        <a:cubicBezTo>
                          <a:pt x="5244236" y="470611"/>
                          <a:pt x="5238445" y="462077"/>
                          <a:pt x="5227473" y="449885"/>
                        </a:cubicBezTo>
                        <a:lnTo>
                          <a:pt x="5211928" y="431597"/>
                        </a:lnTo>
                        <a:cubicBezTo>
                          <a:pt x="5203393" y="421234"/>
                          <a:pt x="5196383" y="407518"/>
                          <a:pt x="5190896" y="390449"/>
                        </a:cubicBezTo>
                        <a:lnTo>
                          <a:pt x="5194554" y="390449"/>
                        </a:lnTo>
                        <a:cubicBezTo>
                          <a:pt x="5195164" y="390449"/>
                          <a:pt x="5195773" y="390754"/>
                          <a:pt x="5196383" y="391363"/>
                        </a:cubicBezTo>
                        <a:lnTo>
                          <a:pt x="5202784" y="391363"/>
                        </a:lnTo>
                        <a:cubicBezTo>
                          <a:pt x="5207660" y="391363"/>
                          <a:pt x="5220462" y="396697"/>
                          <a:pt x="5241189" y="407366"/>
                        </a:cubicBezTo>
                        <a:cubicBezTo>
                          <a:pt x="5261915" y="418033"/>
                          <a:pt x="5277154" y="423368"/>
                          <a:pt x="5286909" y="423368"/>
                        </a:cubicBezTo>
                        <a:cubicBezTo>
                          <a:pt x="5297271" y="423368"/>
                          <a:pt x="5306263" y="419253"/>
                          <a:pt x="5313884" y="411023"/>
                        </a:cubicBezTo>
                        <a:cubicBezTo>
                          <a:pt x="5321503" y="402793"/>
                          <a:pt x="5325313" y="393497"/>
                          <a:pt x="5325313" y="383134"/>
                        </a:cubicBezTo>
                        <a:cubicBezTo>
                          <a:pt x="5325313" y="355092"/>
                          <a:pt x="5313121" y="341071"/>
                          <a:pt x="5288737" y="341071"/>
                        </a:cubicBezTo>
                        <a:lnTo>
                          <a:pt x="5282337" y="341071"/>
                        </a:lnTo>
                        <a:cubicBezTo>
                          <a:pt x="5267706" y="344119"/>
                          <a:pt x="5249113" y="351130"/>
                          <a:pt x="5226558" y="362103"/>
                        </a:cubicBezTo>
                        <a:cubicBezTo>
                          <a:pt x="5218633" y="365151"/>
                          <a:pt x="5206746" y="366675"/>
                          <a:pt x="5190896" y="366675"/>
                        </a:cubicBezTo>
                        <a:cubicBezTo>
                          <a:pt x="5217109" y="329489"/>
                          <a:pt x="5238141" y="302362"/>
                          <a:pt x="5253990" y="285293"/>
                        </a:cubicBezTo>
                        <a:cubicBezTo>
                          <a:pt x="5253990" y="284683"/>
                          <a:pt x="5253990" y="283160"/>
                          <a:pt x="5253990" y="280721"/>
                        </a:cubicBezTo>
                        <a:lnTo>
                          <a:pt x="5253990" y="276149"/>
                        </a:lnTo>
                        <a:cubicBezTo>
                          <a:pt x="5253990" y="263957"/>
                          <a:pt x="5249722" y="253594"/>
                          <a:pt x="5241189" y="245059"/>
                        </a:cubicBezTo>
                        <a:cubicBezTo>
                          <a:pt x="5232654" y="236525"/>
                          <a:pt x="5221986" y="232258"/>
                          <a:pt x="5209185" y="232258"/>
                        </a:cubicBezTo>
                        <a:close/>
                        <a:moveTo>
                          <a:pt x="770535" y="232258"/>
                        </a:moveTo>
                        <a:cubicBezTo>
                          <a:pt x="757733" y="231648"/>
                          <a:pt x="748284" y="235001"/>
                          <a:pt x="742188" y="242316"/>
                        </a:cubicBezTo>
                        <a:cubicBezTo>
                          <a:pt x="736092" y="249631"/>
                          <a:pt x="733044" y="259995"/>
                          <a:pt x="733044" y="273406"/>
                        </a:cubicBezTo>
                        <a:lnTo>
                          <a:pt x="735787" y="329184"/>
                        </a:lnTo>
                        <a:cubicBezTo>
                          <a:pt x="735787" y="329184"/>
                          <a:pt x="735787" y="330708"/>
                          <a:pt x="735787" y="333756"/>
                        </a:cubicBezTo>
                        <a:lnTo>
                          <a:pt x="735787" y="340157"/>
                        </a:lnTo>
                        <a:cubicBezTo>
                          <a:pt x="733959" y="345034"/>
                          <a:pt x="732130" y="351130"/>
                          <a:pt x="730301" y="358445"/>
                        </a:cubicBezTo>
                        <a:lnTo>
                          <a:pt x="714757" y="342900"/>
                        </a:lnTo>
                        <a:cubicBezTo>
                          <a:pt x="711708" y="340462"/>
                          <a:pt x="701345" y="322479"/>
                          <a:pt x="683667" y="288951"/>
                        </a:cubicBezTo>
                        <a:cubicBezTo>
                          <a:pt x="676352" y="274930"/>
                          <a:pt x="665379" y="267920"/>
                          <a:pt x="650749" y="267920"/>
                        </a:cubicBezTo>
                        <a:cubicBezTo>
                          <a:pt x="638556" y="267920"/>
                          <a:pt x="628041" y="272339"/>
                          <a:pt x="619202" y="281178"/>
                        </a:cubicBezTo>
                        <a:cubicBezTo>
                          <a:pt x="610362" y="290017"/>
                          <a:pt x="605943" y="300533"/>
                          <a:pt x="605943" y="312725"/>
                        </a:cubicBezTo>
                        <a:cubicBezTo>
                          <a:pt x="605943" y="331623"/>
                          <a:pt x="623926" y="345644"/>
                          <a:pt x="659892" y="354788"/>
                        </a:cubicBezTo>
                        <a:cubicBezTo>
                          <a:pt x="662940" y="356007"/>
                          <a:pt x="665988" y="356616"/>
                          <a:pt x="669036" y="356616"/>
                        </a:cubicBezTo>
                        <a:cubicBezTo>
                          <a:pt x="686715" y="360883"/>
                          <a:pt x="701955" y="367589"/>
                          <a:pt x="714757" y="376733"/>
                        </a:cubicBezTo>
                        <a:lnTo>
                          <a:pt x="705612" y="382219"/>
                        </a:lnTo>
                        <a:cubicBezTo>
                          <a:pt x="695249" y="388315"/>
                          <a:pt x="678790" y="392583"/>
                          <a:pt x="656235" y="395021"/>
                        </a:cubicBezTo>
                        <a:cubicBezTo>
                          <a:pt x="621487" y="398679"/>
                          <a:pt x="604114" y="413004"/>
                          <a:pt x="604114" y="437998"/>
                        </a:cubicBezTo>
                        <a:cubicBezTo>
                          <a:pt x="604114" y="448361"/>
                          <a:pt x="608076" y="458267"/>
                          <a:pt x="616001" y="467716"/>
                        </a:cubicBezTo>
                        <a:cubicBezTo>
                          <a:pt x="623926" y="477165"/>
                          <a:pt x="633070" y="481889"/>
                          <a:pt x="643433" y="481889"/>
                        </a:cubicBezTo>
                        <a:cubicBezTo>
                          <a:pt x="651968" y="481889"/>
                          <a:pt x="659892" y="479451"/>
                          <a:pt x="667207" y="474574"/>
                        </a:cubicBezTo>
                        <a:cubicBezTo>
                          <a:pt x="679400" y="462992"/>
                          <a:pt x="691287" y="445618"/>
                          <a:pt x="702869" y="422453"/>
                        </a:cubicBezTo>
                        <a:cubicBezTo>
                          <a:pt x="714451" y="410261"/>
                          <a:pt x="723291" y="401422"/>
                          <a:pt x="729387" y="395935"/>
                        </a:cubicBezTo>
                        <a:lnTo>
                          <a:pt x="729387" y="400507"/>
                        </a:lnTo>
                        <a:cubicBezTo>
                          <a:pt x="731825" y="412090"/>
                          <a:pt x="733044" y="421234"/>
                          <a:pt x="733044" y="427939"/>
                        </a:cubicBezTo>
                        <a:lnTo>
                          <a:pt x="733044" y="442570"/>
                        </a:lnTo>
                        <a:cubicBezTo>
                          <a:pt x="732435" y="444399"/>
                          <a:pt x="732130" y="445923"/>
                          <a:pt x="732130" y="447142"/>
                        </a:cubicBezTo>
                        <a:lnTo>
                          <a:pt x="725729" y="475488"/>
                        </a:lnTo>
                        <a:cubicBezTo>
                          <a:pt x="724510" y="482194"/>
                          <a:pt x="723900" y="486156"/>
                          <a:pt x="723900" y="487376"/>
                        </a:cubicBezTo>
                        <a:cubicBezTo>
                          <a:pt x="723900" y="511759"/>
                          <a:pt x="737311" y="523952"/>
                          <a:pt x="764134" y="523952"/>
                        </a:cubicBezTo>
                        <a:cubicBezTo>
                          <a:pt x="793395" y="524561"/>
                          <a:pt x="808025" y="512674"/>
                          <a:pt x="808025" y="488290"/>
                        </a:cubicBezTo>
                        <a:lnTo>
                          <a:pt x="808025" y="480060"/>
                        </a:lnTo>
                        <a:cubicBezTo>
                          <a:pt x="807415" y="478231"/>
                          <a:pt x="806806" y="476707"/>
                          <a:pt x="806196" y="475488"/>
                        </a:cubicBezTo>
                        <a:cubicBezTo>
                          <a:pt x="805587" y="470611"/>
                          <a:pt x="799795" y="462077"/>
                          <a:pt x="788823" y="449885"/>
                        </a:cubicBezTo>
                        <a:lnTo>
                          <a:pt x="773278" y="431597"/>
                        </a:lnTo>
                        <a:cubicBezTo>
                          <a:pt x="764744" y="421234"/>
                          <a:pt x="757733" y="407518"/>
                          <a:pt x="752247" y="390449"/>
                        </a:cubicBezTo>
                        <a:lnTo>
                          <a:pt x="755905" y="390449"/>
                        </a:lnTo>
                        <a:cubicBezTo>
                          <a:pt x="756514" y="390449"/>
                          <a:pt x="757124" y="390754"/>
                          <a:pt x="757733" y="391363"/>
                        </a:cubicBezTo>
                        <a:lnTo>
                          <a:pt x="764134" y="391363"/>
                        </a:lnTo>
                        <a:cubicBezTo>
                          <a:pt x="769011" y="391363"/>
                          <a:pt x="781812" y="396697"/>
                          <a:pt x="802539" y="407366"/>
                        </a:cubicBezTo>
                        <a:cubicBezTo>
                          <a:pt x="823265" y="418033"/>
                          <a:pt x="838505" y="423368"/>
                          <a:pt x="848259" y="423368"/>
                        </a:cubicBezTo>
                        <a:cubicBezTo>
                          <a:pt x="858622" y="423368"/>
                          <a:pt x="867614" y="419253"/>
                          <a:pt x="875234" y="411023"/>
                        </a:cubicBezTo>
                        <a:cubicBezTo>
                          <a:pt x="882854" y="402793"/>
                          <a:pt x="886663" y="393497"/>
                          <a:pt x="886663" y="383134"/>
                        </a:cubicBezTo>
                        <a:cubicBezTo>
                          <a:pt x="886663" y="355092"/>
                          <a:pt x="874471" y="341071"/>
                          <a:pt x="850087" y="341071"/>
                        </a:cubicBezTo>
                        <a:lnTo>
                          <a:pt x="843687" y="341071"/>
                        </a:lnTo>
                        <a:cubicBezTo>
                          <a:pt x="829056" y="344119"/>
                          <a:pt x="810464" y="351130"/>
                          <a:pt x="787908" y="362103"/>
                        </a:cubicBezTo>
                        <a:cubicBezTo>
                          <a:pt x="779984" y="365151"/>
                          <a:pt x="768096" y="366675"/>
                          <a:pt x="752247" y="366675"/>
                        </a:cubicBezTo>
                        <a:cubicBezTo>
                          <a:pt x="778460" y="329489"/>
                          <a:pt x="799491" y="302362"/>
                          <a:pt x="815340" y="285293"/>
                        </a:cubicBezTo>
                        <a:cubicBezTo>
                          <a:pt x="815340" y="284683"/>
                          <a:pt x="815340" y="283160"/>
                          <a:pt x="815340" y="280721"/>
                        </a:cubicBezTo>
                        <a:lnTo>
                          <a:pt x="815340" y="276149"/>
                        </a:lnTo>
                        <a:cubicBezTo>
                          <a:pt x="815340" y="263957"/>
                          <a:pt x="811073" y="253594"/>
                          <a:pt x="802539" y="245059"/>
                        </a:cubicBezTo>
                        <a:cubicBezTo>
                          <a:pt x="794004" y="236525"/>
                          <a:pt x="783336" y="232258"/>
                          <a:pt x="770535" y="232258"/>
                        </a:cubicBezTo>
                        <a:close/>
                        <a:moveTo>
                          <a:pt x="2896591" y="110643"/>
                        </a:moveTo>
                        <a:lnTo>
                          <a:pt x="2982544" y="110643"/>
                        </a:lnTo>
                        <a:cubicBezTo>
                          <a:pt x="2997784" y="110643"/>
                          <a:pt x="3011043" y="116129"/>
                          <a:pt x="3022321" y="127102"/>
                        </a:cubicBezTo>
                        <a:cubicBezTo>
                          <a:pt x="3033598" y="138075"/>
                          <a:pt x="3039237" y="151181"/>
                          <a:pt x="3039237" y="166421"/>
                        </a:cubicBezTo>
                        <a:lnTo>
                          <a:pt x="3039237" y="719633"/>
                        </a:lnTo>
                        <a:cubicBezTo>
                          <a:pt x="3039237" y="734873"/>
                          <a:pt x="3033598" y="748132"/>
                          <a:pt x="3022321" y="759410"/>
                        </a:cubicBezTo>
                        <a:cubicBezTo>
                          <a:pt x="3011043" y="770687"/>
                          <a:pt x="2997784" y="776326"/>
                          <a:pt x="2982544" y="776326"/>
                        </a:cubicBezTo>
                        <a:lnTo>
                          <a:pt x="2896591" y="776326"/>
                        </a:lnTo>
                        <a:cubicBezTo>
                          <a:pt x="2881351" y="776326"/>
                          <a:pt x="2868092" y="770687"/>
                          <a:pt x="2856814" y="759410"/>
                        </a:cubicBezTo>
                        <a:cubicBezTo>
                          <a:pt x="2845537" y="748132"/>
                          <a:pt x="2839898" y="734873"/>
                          <a:pt x="2839898" y="719633"/>
                        </a:cubicBezTo>
                        <a:lnTo>
                          <a:pt x="2839898" y="166421"/>
                        </a:lnTo>
                        <a:cubicBezTo>
                          <a:pt x="2839898" y="151181"/>
                          <a:pt x="2845537" y="138075"/>
                          <a:pt x="2856814" y="127102"/>
                        </a:cubicBezTo>
                        <a:cubicBezTo>
                          <a:pt x="2868092" y="116129"/>
                          <a:pt x="2881351" y="110643"/>
                          <a:pt x="2896591" y="110643"/>
                        </a:cubicBezTo>
                        <a:close/>
                        <a:moveTo>
                          <a:pt x="1613840" y="109728"/>
                        </a:moveTo>
                        <a:cubicBezTo>
                          <a:pt x="1627251" y="109728"/>
                          <a:pt x="1638529" y="119482"/>
                          <a:pt x="1647673" y="138989"/>
                        </a:cubicBezTo>
                        <a:lnTo>
                          <a:pt x="1896390" y="701345"/>
                        </a:lnTo>
                        <a:cubicBezTo>
                          <a:pt x="1901267" y="711099"/>
                          <a:pt x="1903705" y="719938"/>
                          <a:pt x="1903705" y="727863"/>
                        </a:cubicBezTo>
                        <a:cubicBezTo>
                          <a:pt x="1903705" y="758343"/>
                          <a:pt x="1885722" y="773583"/>
                          <a:pt x="1849755" y="773583"/>
                        </a:cubicBezTo>
                        <a:lnTo>
                          <a:pt x="1764716" y="773583"/>
                        </a:lnTo>
                        <a:cubicBezTo>
                          <a:pt x="1742161" y="773583"/>
                          <a:pt x="1719910" y="766877"/>
                          <a:pt x="1697965" y="753466"/>
                        </a:cubicBezTo>
                        <a:cubicBezTo>
                          <a:pt x="1674191" y="738836"/>
                          <a:pt x="1660474" y="720852"/>
                          <a:pt x="1656817" y="699516"/>
                        </a:cubicBezTo>
                        <a:lnTo>
                          <a:pt x="1642187" y="622707"/>
                        </a:lnTo>
                        <a:cubicBezTo>
                          <a:pt x="1638529" y="600761"/>
                          <a:pt x="1627251" y="589788"/>
                          <a:pt x="1608354" y="589788"/>
                        </a:cubicBezTo>
                        <a:cubicBezTo>
                          <a:pt x="1589456" y="589788"/>
                          <a:pt x="1577874" y="600456"/>
                          <a:pt x="1573606" y="621792"/>
                        </a:cubicBezTo>
                        <a:lnTo>
                          <a:pt x="1557147" y="700431"/>
                        </a:lnTo>
                        <a:cubicBezTo>
                          <a:pt x="1557147" y="703479"/>
                          <a:pt x="1554404" y="708356"/>
                          <a:pt x="1548918" y="715061"/>
                        </a:cubicBezTo>
                        <a:cubicBezTo>
                          <a:pt x="1536116" y="752247"/>
                          <a:pt x="1513866" y="772364"/>
                          <a:pt x="1482167" y="775412"/>
                        </a:cubicBezTo>
                        <a:lnTo>
                          <a:pt x="1395298" y="775412"/>
                        </a:lnTo>
                        <a:cubicBezTo>
                          <a:pt x="1387374" y="775412"/>
                          <a:pt x="1379449" y="773583"/>
                          <a:pt x="1371524" y="769925"/>
                        </a:cubicBezTo>
                        <a:cubicBezTo>
                          <a:pt x="1353846" y="760781"/>
                          <a:pt x="1340739" y="745541"/>
                          <a:pt x="1332205" y="724205"/>
                        </a:cubicBezTo>
                        <a:cubicBezTo>
                          <a:pt x="1329766" y="719938"/>
                          <a:pt x="1326414" y="713842"/>
                          <a:pt x="1322147" y="705917"/>
                        </a:cubicBezTo>
                        <a:lnTo>
                          <a:pt x="1308430" y="628193"/>
                        </a:lnTo>
                        <a:cubicBezTo>
                          <a:pt x="1304163" y="606857"/>
                          <a:pt x="1292581" y="596189"/>
                          <a:pt x="1273683" y="596189"/>
                        </a:cubicBezTo>
                        <a:cubicBezTo>
                          <a:pt x="1255395" y="596189"/>
                          <a:pt x="1243813" y="606552"/>
                          <a:pt x="1238936" y="627279"/>
                        </a:cubicBezTo>
                        <a:lnTo>
                          <a:pt x="1222477" y="705917"/>
                        </a:lnTo>
                        <a:cubicBezTo>
                          <a:pt x="1218210" y="727253"/>
                          <a:pt x="1204798" y="744627"/>
                          <a:pt x="1182243" y="758038"/>
                        </a:cubicBezTo>
                        <a:cubicBezTo>
                          <a:pt x="1163346" y="770230"/>
                          <a:pt x="1142010" y="776326"/>
                          <a:pt x="1118235" y="776326"/>
                        </a:cubicBezTo>
                        <a:lnTo>
                          <a:pt x="1040511" y="776326"/>
                        </a:lnTo>
                        <a:cubicBezTo>
                          <a:pt x="1024662" y="776326"/>
                          <a:pt x="1011250" y="772668"/>
                          <a:pt x="1000278" y="765353"/>
                        </a:cubicBezTo>
                        <a:cubicBezTo>
                          <a:pt x="987476" y="756819"/>
                          <a:pt x="981075" y="745236"/>
                          <a:pt x="981075" y="730606"/>
                        </a:cubicBezTo>
                        <a:cubicBezTo>
                          <a:pt x="981075" y="723900"/>
                          <a:pt x="983209" y="715976"/>
                          <a:pt x="987476" y="706832"/>
                        </a:cubicBezTo>
                        <a:lnTo>
                          <a:pt x="1239851" y="145390"/>
                        </a:lnTo>
                        <a:cubicBezTo>
                          <a:pt x="1248995" y="125273"/>
                          <a:pt x="1260272" y="115215"/>
                          <a:pt x="1273683" y="115215"/>
                        </a:cubicBezTo>
                        <a:cubicBezTo>
                          <a:pt x="1286485" y="115215"/>
                          <a:pt x="1296848" y="125578"/>
                          <a:pt x="1304773" y="146304"/>
                        </a:cubicBezTo>
                        <a:lnTo>
                          <a:pt x="1441933" y="512064"/>
                        </a:lnTo>
                        <a:lnTo>
                          <a:pt x="1583665" y="138989"/>
                        </a:lnTo>
                        <a:cubicBezTo>
                          <a:pt x="1590980" y="119482"/>
                          <a:pt x="1601039" y="109728"/>
                          <a:pt x="1613840" y="109728"/>
                        </a:cubicBezTo>
                        <a:close/>
                        <a:moveTo>
                          <a:pt x="2399462" y="107899"/>
                        </a:moveTo>
                        <a:lnTo>
                          <a:pt x="2527478" y="107899"/>
                        </a:lnTo>
                        <a:cubicBezTo>
                          <a:pt x="2566492" y="107899"/>
                          <a:pt x="2603983" y="112471"/>
                          <a:pt x="2639949" y="121615"/>
                        </a:cubicBezTo>
                        <a:cubicBezTo>
                          <a:pt x="2738704" y="147828"/>
                          <a:pt x="2792044" y="199644"/>
                          <a:pt x="2799969" y="277064"/>
                        </a:cubicBezTo>
                        <a:cubicBezTo>
                          <a:pt x="2798140" y="316078"/>
                          <a:pt x="2785948" y="348387"/>
                          <a:pt x="2763393" y="373990"/>
                        </a:cubicBezTo>
                        <a:cubicBezTo>
                          <a:pt x="2754859" y="384353"/>
                          <a:pt x="2750591" y="396240"/>
                          <a:pt x="2750591" y="409651"/>
                        </a:cubicBezTo>
                        <a:cubicBezTo>
                          <a:pt x="2750591" y="427330"/>
                          <a:pt x="2757297" y="441351"/>
                          <a:pt x="2770708" y="451714"/>
                        </a:cubicBezTo>
                        <a:cubicBezTo>
                          <a:pt x="2796312" y="473050"/>
                          <a:pt x="2814599" y="501092"/>
                          <a:pt x="2825572" y="535839"/>
                        </a:cubicBezTo>
                        <a:cubicBezTo>
                          <a:pt x="2831059" y="553517"/>
                          <a:pt x="2833802" y="569062"/>
                          <a:pt x="2833802" y="582473"/>
                        </a:cubicBezTo>
                        <a:cubicBezTo>
                          <a:pt x="2835021" y="642214"/>
                          <a:pt x="2813990" y="690372"/>
                          <a:pt x="2770708" y="726948"/>
                        </a:cubicBezTo>
                        <a:cubicBezTo>
                          <a:pt x="2749372" y="744627"/>
                          <a:pt x="2727427" y="756819"/>
                          <a:pt x="2704872" y="763524"/>
                        </a:cubicBezTo>
                        <a:cubicBezTo>
                          <a:pt x="2689022" y="767792"/>
                          <a:pt x="2676220" y="770230"/>
                          <a:pt x="2666467" y="770840"/>
                        </a:cubicBezTo>
                        <a:cubicBezTo>
                          <a:pt x="2631720" y="772668"/>
                          <a:pt x="2601544" y="773583"/>
                          <a:pt x="2575941" y="773583"/>
                        </a:cubicBezTo>
                        <a:lnTo>
                          <a:pt x="2399462" y="773583"/>
                        </a:lnTo>
                        <a:cubicBezTo>
                          <a:pt x="2384222" y="773583"/>
                          <a:pt x="2370964" y="768096"/>
                          <a:pt x="2359686" y="757124"/>
                        </a:cubicBezTo>
                        <a:cubicBezTo>
                          <a:pt x="2348408" y="746151"/>
                          <a:pt x="2342769" y="732740"/>
                          <a:pt x="2342769" y="716890"/>
                        </a:cubicBezTo>
                        <a:lnTo>
                          <a:pt x="2342769" y="164592"/>
                        </a:lnTo>
                        <a:cubicBezTo>
                          <a:pt x="2342769" y="148743"/>
                          <a:pt x="2348408" y="135331"/>
                          <a:pt x="2359686" y="124359"/>
                        </a:cubicBezTo>
                        <a:cubicBezTo>
                          <a:pt x="2370964" y="113386"/>
                          <a:pt x="2384222" y="107899"/>
                          <a:pt x="2399462" y="107899"/>
                        </a:cubicBezTo>
                        <a:close/>
                        <a:moveTo>
                          <a:pt x="5195469" y="106985"/>
                        </a:moveTo>
                        <a:cubicBezTo>
                          <a:pt x="5272888" y="106985"/>
                          <a:pt x="5328971" y="127102"/>
                          <a:pt x="5363718" y="167335"/>
                        </a:cubicBezTo>
                        <a:cubicBezTo>
                          <a:pt x="5400294" y="210007"/>
                          <a:pt x="5418582" y="290475"/>
                          <a:pt x="5418582" y="408737"/>
                        </a:cubicBezTo>
                        <a:lnTo>
                          <a:pt x="5418582" y="717804"/>
                        </a:lnTo>
                        <a:cubicBezTo>
                          <a:pt x="5418582" y="733654"/>
                          <a:pt x="5413400" y="746913"/>
                          <a:pt x="5403037" y="757581"/>
                        </a:cubicBezTo>
                        <a:cubicBezTo>
                          <a:pt x="5392674" y="768249"/>
                          <a:pt x="5379567" y="773583"/>
                          <a:pt x="5363718" y="773583"/>
                        </a:cubicBezTo>
                        <a:lnTo>
                          <a:pt x="5280508" y="773583"/>
                        </a:lnTo>
                        <a:cubicBezTo>
                          <a:pt x="5264658" y="773583"/>
                          <a:pt x="5251551" y="768249"/>
                          <a:pt x="5241189" y="757581"/>
                        </a:cubicBezTo>
                        <a:cubicBezTo>
                          <a:pt x="5230825" y="746913"/>
                          <a:pt x="5225644" y="733654"/>
                          <a:pt x="5225644" y="717804"/>
                        </a:cubicBezTo>
                        <a:lnTo>
                          <a:pt x="5225644" y="673913"/>
                        </a:lnTo>
                        <a:cubicBezTo>
                          <a:pt x="5225644" y="659892"/>
                          <a:pt x="5221681" y="647091"/>
                          <a:pt x="5213757" y="635508"/>
                        </a:cubicBezTo>
                        <a:cubicBezTo>
                          <a:pt x="5205831" y="623926"/>
                          <a:pt x="5195164" y="618135"/>
                          <a:pt x="5181753" y="618135"/>
                        </a:cubicBezTo>
                        <a:cubicBezTo>
                          <a:pt x="5168951" y="618135"/>
                          <a:pt x="5158740" y="624078"/>
                          <a:pt x="5151120" y="635966"/>
                        </a:cubicBezTo>
                        <a:cubicBezTo>
                          <a:pt x="5143500" y="647853"/>
                          <a:pt x="5139690" y="660502"/>
                          <a:pt x="5139690" y="673913"/>
                        </a:cubicBezTo>
                        <a:lnTo>
                          <a:pt x="5139690" y="717804"/>
                        </a:lnTo>
                        <a:cubicBezTo>
                          <a:pt x="5139690" y="733654"/>
                          <a:pt x="5134356" y="746913"/>
                          <a:pt x="5123688" y="757581"/>
                        </a:cubicBezTo>
                        <a:cubicBezTo>
                          <a:pt x="5113020" y="768249"/>
                          <a:pt x="5099761" y="773583"/>
                          <a:pt x="5083912" y="773583"/>
                        </a:cubicBezTo>
                        <a:lnTo>
                          <a:pt x="5000702" y="773583"/>
                        </a:lnTo>
                        <a:cubicBezTo>
                          <a:pt x="4985461" y="773583"/>
                          <a:pt x="4972507" y="768249"/>
                          <a:pt x="4961839" y="757581"/>
                        </a:cubicBezTo>
                        <a:cubicBezTo>
                          <a:pt x="4951171" y="746913"/>
                          <a:pt x="4945837" y="733654"/>
                          <a:pt x="4945837" y="717804"/>
                        </a:cubicBezTo>
                        <a:lnTo>
                          <a:pt x="4945837" y="415138"/>
                        </a:lnTo>
                        <a:cubicBezTo>
                          <a:pt x="4945837" y="324307"/>
                          <a:pt x="4959858" y="254813"/>
                          <a:pt x="4987900" y="206655"/>
                        </a:cubicBezTo>
                        <a:cubicBezTo>
                          <a:pt x="5025695" y="140208"/>
                          <a:pt x="5094885" y="106985"/>
                          <a:pt x="5195469" y="106985"/>
                        </a:cubicBezTo>
                        <a:close/>
                        <a:moveTo>
                          <a:pt x="756819" y="106985"/>
                        </a:moveTo>
                        <a:cubicBezTo>
                          <a:pt x="834238" y="106985"/>
                          <a:pt x="890321" y="127102"/>
                          <a:pt x="925068" y="167335"/>
                        </a:cubicBezTo>
                        <a:cubicBezTo>
                          <a:pt x="961644" y="210007"/>
                          <a:pt x="979932" y="290475"/>
                          <a:pt x="979932" y="408737"/>
                        </a:cubicBezTo>
                        <a:lnTo>
                          <a:pt x="979932" y="717804"/>
                        </a:lnTo>
                        <a:cubicBezTo>
                          <a:pt x="979932" y="733654"/>
                          <a:pt x="974751" y="746913"/>
                          <a:pt x="964387" y="757581"/>
                        </a:cubicBezTo>
                        <a:cubicBezTo>
                          <a:pt x="954024" y="768249"/>
                          <a:pt x="940918" y="773583"/>
                          <a:pt x="925068" y="773583"/>
                        </a:cubicBezTo>
                        <a:lnTo>
                          <a:pt x="841858" y="773583"/>
                        </a:lnTo>
                        <a:cubicBezTo>
                          <a:pt x="826008" y="773583"/>
                          <a:pt x="812902" y="768249"/>
                          <a:pt x="802539" y="757581"/>
                        </a:cubicBezTo>
                        <a:cubicBezTo>
                          <a:pt x="792176" y="746913"/>
                          <a:pt x="786994" y="733654"/>
                          <a:pt x="786994" y="717804"/>
                        </a:cubicBezTo>
                        <a:lnTo>
                          <a:pt x="786994" y="673913"/>
                        </a:lnTo>
                        <a:cubicBezTo>
                          <a:pt x="786994" y="659892"/>
                          <a:pt x="783031" y="647091"/>
                          <a:pt x="775107" y="635508"/>
                        </a:cubicBezTo>
                        <a:cubicBezTo>
                          <a:pt x="767182" y="623926"/>
                          <a:pt x="756514" y="618135"/>
                          <a:pt x="743103" y="618135"/>
                        </a:cubicBezTo>
                        <a:cubicBezTo>
                          <a:pt x="730301" y="618135"/>
                          <a:pt x="720090" y="624078"/>
                          <a:pt x="712470" y="635966"/>
                        </a:cubicBezTo>
                        <a:cubicBezTo>
                          <a:pt x="704850" y="647853"/>
                          <a:pt x="701040" y="660502"/>
                          <a:pt x="701040" y="673913"/>
                        </a:cubicBezTo>
                        <a:lnTo>
                          <a:pt x="701040" y="717804"/>
                        </a:lnTo>
                        <a:cubicBezTo>
                          <a:pt x="701040" y="733654"/>
                          <a:pt x="695706" y="746913"/>
                          <a:pt x="685038" y="757581"/>
                        </a:cubicBezTo>
                        <a:cubicBezTo>
                          <a:pt x="674370" y="768249"/>
                          <a:pt x="661112" y="773583"/>
                          <a:pt x="645262" y="773583"/>
                        </a:cubicBezTo>
                        <a:lnTo>
                          <a:pt x="562052" y="773583"/>
                        </a:lnTo>
                        <a:cubicBezTo>
                          <a:pt x="546812" y="773583"/>
                          <a:pt x="533857" y="768249"/>
                          <a:pt x="523189" y="757581"/>
                        </a:cubicBezTo>
                        <a:cubicBezTo>
                          <a:pt x="512522" y="746913"/>
                          <a:pt x="507188" y="733654"/>
                          <a:pt x="507188" y="717804"/>
                        </a:cubicBezTo>
                        <a:lnTo>
                          <a:pt x="507188" y="415138"/>
                        </a:lnTo>
                        <a:cubicBezTo>
                          <a:pt x="507188" y="324307"/>
                          <a:pt x="521208" y="254813"/>
                          <a:pt x="549250" y="206655"/>
                        </a:cubicBezTo>
                        <a:cubicBezTo>
                          <a:pt x="587045" y="140208"/>
                          <a:pt x="656235" y="106985"/>
                          <a:pt x="756819" y="106985"/>
                        </a:cubicBezTo>
                        <a:close/>
                        <a:moveTo>
                          <a:pt x="56693" y="106985"/>
                        </a:moveTo>
                        <a:lnTo>
                          <a:pt x="446228" y="106985"/>
                        </a:lnTo>
                        <a:cubicBezTo>
                          <a:pt x="461468" y="106985"/>
                          <a:pt x="474726" y="112471"/>
                          <a:pt x="486004" y="123444"/>
                        </a:cubicBezTo>
                        <a:cubicBezTo>
                          <a:pt x="497281" y="134417"/>
                          <a:pt x="502920" y="147828"/>
                          <a:pt x="502920" y="163678"/>
                        </a:cubicBezTo>
                        <a:lnTo>
                          <a:pt x="502920" y="242316"/>
                        </a:lnTo>
                        <a:cubicBezTo>
                          <a:pt x="502920" y="258775"/>
                          <a:pt x="497434" y="272491"/>
                          <a:pt x="486461" y="283464"/>
                        </a:cubicBezTo>
                        <a:cubicBezTo>
                          <a:pt x="475488" y="294437"/>
                          <a:pt x="462077" y="299923"/>
                          <a:pt x="446228" y="299923"/>
                        </a:cubicBezTo>
                        <a:lnTo>
                          <a:pt x="407823" y="299923"/>
                        </a:lnTo>
                        <a:cubicBezTo>
                          <a:pt x="391973" y="299923"/>
                          <a:pt x="378562" y="305410"/>
                          <a:pt x="367589" y="316383"/>
                        </a:cubicBezTo>
                        <a:cubicBezTo>
                          <a:pt x="356616" y="327355"/>
                          <a:pt x="351130" y="340767"/>
                          <a:pt x="351130" y="356616"/>
                        </a:cubicBezTo>
                        <a:lnTo>
                          <a:pt x="351130" y="715976"/>
                        </a:lnTo>
                        <a:cubicBezTo>
                          <a:pt x="351130" y="732435"/>
                          <a:pt x="345796" y="746151"/>
                          <a:pt x="335128" y="757124"/>
                        </a:cubicBezTo>
                        <a:cubicBezTo>
                          <a:pt x="324460" y="768096"/>
                          <a:pt x="310896" y="773583"/>
                          <a:pt x="294437" y="773583"/>
                        </a:cubicBezTo>
                        <a:lnTo>
                          <a:pt x="209398" y="773583"/>
                        </a:lnTo>
                        <a:cubicBezTo>
                          <a:pt x="192939" y="773583"/>
                          <a:pt x="179375" y="768096"/>
                          <a:pt x="168707" y="757124"/>
                        </a:cubicBezTo>
                        <a:cubicBezTo>
                          <a:pt x="158039" y="746151"/>
                          <a:pt x="152705" y="732435"/>
                          <a:pt x="152705" y="715976"/>
                        </a:cubicBezTo>
                        <a:lnTo>
                          <a:pt x="152705" y="356616"/>
                        </a:lnTo>
                        <a:cubicBezTo>
                          <a:pt x="152705" y="340767"/>
                          <a:pt x="147066" y="327355"/>
                          <a:pt x="135789" y="316383"/>
                        </a:cubicBezTo>
                        <a:cubicBezTo>
                          <a:pt x="124511" y="305410"/>
                          <a:pt x="111252" y="299923"/>
                          <a:pt x="96012" y="299923"/>
                        </a:cubicBezTo>
                        <a:lnTo>
                          <a:pt x="56693" y="299923"/>
                        </a:lnTo>
                        <a:cubicBezTo>
                          <a:pt x="40844" y="299923"/>
                          <a:pt x="27432" y="294437"/>
                          <a:pt x="16460" y="283464"/>
                        </a:cubicBezTo>
                        <a:cubicBezTo>
                          <a:pt x="5487" y="272491"/>
                          <a:pt x="0" y="258775"/>
                          <a:pt x="0" y="242316"/>
                        </a:cubicBezTo>
                        <a:lnTo>
                          <a:pt x="0" y="163678"/>
                        </a:lnTo>
                        <a:cubicBezTo>
                          <a:pt x="0" y="147219"/>
                          <a:pt x="5487" y="133655"/>
                          <a:pt x="16460" y="122987"/>
                        </a:cubicBezTo>
                        <a:cubicBezTo>
                          <a:pt x="27432" y="112319"/>
                          <a:pt x="40844" y="106985"/>
                          <a:pt x="56693" y="106985"/>
                        </a:cubicBezTo>
                        <a:close/>
                        <a:moveTo>
                          <a:pt x="3254274" y="105156"/>
                        </a:moveTo>
                        <a:lnTo>
                          <a:pt x="3426181" y="105156"/>
                        </a:lnTo>
                        <a:cubicBezTo>
                          <a:pt x="3442030" y="105156"/>
                          <a:pt x="3455442" y="110795"/>
                          <a:pt x="3466415" y="122073"/>
                        </a:cubicBezTo>
                        <a:cubicBezTo>
                          <a:pt x="3471901" y="127711"/>
                          <a:pt x="3476016" y="133846"/>
                          <a:pt x="3478759" y="140475"/>
                        </a:cubicBezTo>
                        <a:lnTo>
                          <a:pt x="3479839" y="146088"/>
                        </a:lnTo>
                        <a:lnTo>
                          <a:pt x="3480740" y="141161"/>
                        </a:lnTo>
                        <a:cubicBezTo>
                          <a:pt x="3483483" y="134379"/>
                          <a:pt x="3487598" y="128321"/>
                          <a:pt x="3493084" y="122987"/>
                        </a:cubicBezTo>
                        <a:cubicBezTo>
                          <a:pt x="3504057" y="112319"/>
                          <a:pt x="3517468" y="106985"/>
                          <a:pt x="3533318" y="106985"/>
                        </a:cubicBezTo>
                        <a:lnTo>
                          <a:pt x="3922852" y="106985"/>
                        </a:lnTo>
                        <a:cubicBezTo>
                          <a:pt x="3938092" y="106985"/>
                          <a:pt x="3951351" y="112471"/>
                          <a:pt x="3962629" y="123444"/>
                        </a:cubicBezTo>
                        <a:cubicBezTo>
                          <a:pt x="3973906" y="134417"/>
                          <a:pt x="3979545" y="147828"/>
                          <a:pt x="3979545" y="163678"/>
                        </a:cubicBezTo>
                        <a:lnTo>
                          <a:pt x="3979545" y="242316"/>
                        </a:lnTo>
                        <a:cubicBezTo>
                          <a:pt x="3979545" y="258775"/>
                          <a:pt x="3974059" y="272491"/>
                          <a:pt x="3963086" y="283464"/>
                        </a:cubicBezTo>
                        <a:cubicBezTo>
                          <a:pt x="3952113" y="294437"/>
                          <a:pt x="3938702" y="299923"/>
                          <a:pt x="3922852" y="299923"/>
                        </a:cubicBezTo>
                        <a:lnTo>
                          <a:pt x="3884448" y="299923"/>
                        </a:lnTo>
                        <a:cubicBezTo>
                          <a:pt x="3868598" y="299923"/>
                          <a:pt x="3855187" y="305410"/>
                          <a:pt x="3844214" y="316383"/>
                        </a:cubicBezTo>
                        <a:cubicBezTo>
                          <a:pt x="3833241" y="327355"/>
                          <a:pt x="3827755" y="340767"/>
                          <a:pt x="3827755" y="356616"/>
                        </a:cubicBezTo>
                        <a:lnTo>
                          <a:pt x="3827755" y="715976"/>
                        </a:lnTo>
                        <a:cubicBezTo>
                          <a:pt x="3827755" y="732435"/>
                          <a:pt x="3822421" y="746151"/>
                          <a:pt x="3811753" y="757124"/>
                        </a:cubicBezTo>
                        <a:cubicBezTo>
                          <a:pt x="3801085" y="768096"/>
                          <a:pt x="3787521" y="773583"/>
                          <a:pt x="3771062" y="773583"/>
                        </a:cubicBezTo>
                        <a:lnTo>
                          <a:pt x="3686023" y="773583"/>
                        </a:lnTo>
                        <a:cubicBezTo>
                          <a:pt x="3669564" y="773583"/>
                          <a:pt x="3656000" y="768096"/>
                          <a:pt x="3645332" y="757124"/>
                        </a:cubicBezTo>
                        <a:cubicBezTo>
                          <a:pt x="3634664" y="746151"/>
                          <a:pt x="3629330" y="732435"/>
                          <a:pt x="3629330" y="715976"/>
                        </a:cubicBezTo>
                        <a:lnTo>
                          <a:pt x="3629330" y="356616"/>
                        </a:lnTo>
                        <a:cubicBezTo>
                          <a:pt x="3629330" y="340767"/>
                          <a:pt x="3623691" y="327355"/>
                          <a:pt x="3612414" y="316383"/>
                        </a:cubicBezTo>
                        <a:cubicBezTo>
                          <a:pt x="3601136" y="305410"/>
                          <a:pt x="3587877" y="299923"/>
                          <a:pt x="3572637" y="299923"/>
                        </a:cubicBezTo>
                        <a:lnTo>
                          <a:pt x="3533318" y="299923"/>
                        </a:lnTo>
                        <a:cubicBezTo>
                          <a:pt x="3517468" y="299923"/>
                          <a:pt x="3504057" y="294437"/>
                          <a:pt x="3493084" y="283464"/>
                        </a:cubicBezTo>
                        <a:cubicBezTo>
                          <a:pt x="3487598" y="277978"/>
                          <a:pt x="3483483" y="271806"/>
                          <a:pt x="3480740" y="264948"/>
                        </a:cubicBezTo>
                        <a:lnTo>
                          <a:pt x="3479479" y="258012"/>
                        </a:lnTo>
                        <a:lnTo>
                          <a:pt x="3478645" y="262319"/>
                        </a:lnTo>
                        <a:cubicBezTo>
                          <a:pt x="3475825" y="268643"/>
                          <a:pt x="3471596" y="274015"/>
                          <a:pt x="3465957" y="278435"/>
                        </a:cubicBezTo>
                        <a:cubicBezTo>
                          <a:pt x="3454680" y="287274"/>
                          <a:pt x="3440506" y="291694"/>
                          <a:pt x="3423438" y="291694"/>
                        </a:cubicBezTo>
                        <a:lnTo>
                          <a:pt x="3412465" y="291694"/>
                        </a:lnTo>
                        <a:cubicBezTo>
                          <a:pt x="3372536" y="291694"/>
                          <a:pt x="3345409" y="291618"/>
                          <a:pt x="3331083" y="291465"/>
                        </a:cubicBezTo>
                        <a:lnTo>
                          <a:pt x="3320703" y="291216"/>
                        </a:lnTo>
                        <a:lnTo>
                          <a:pt x="3277819" y="294437"/>
                        </a:lnTo>
                        <a:cubicBezTo>
                          <a:pt x="3266390" y="296266"/>
                          <a:pt x="3259760" y="298704"/>
                          <a:pt x="3257931" y="301752"/>
                        </a:cubicBezTo>
                        <a:cubicBezTo>
                          <a:pt x="3251835" y="306019"/>
                          <a:pt x="3248787" y="315773"/>
                          <a:pt x="3248787" y="331013"/>
                        </a:cubicBezTo>
                        <a:cubicBezTo>
                          <a:pt x="3248787" y="345034"/>
                          <a:pt x="3254883" y="354483"/>
                          <a:pt x="3267075" y="359359"/>
                        </a:cubicBezTo>
                        <a:cubicBezTo>
                          <a:pt x="3273171" y="362407"/>
                          <a:pt x="3285363" y="363931"/>
                          <a:pt x="3303651" y="363931"/>
                        </a:cubicBezTo>
                        <a:lnTo>
                          <a:pt x="3413379" y="363931"/>
                        </a:lnTo>
                        <a:cubicBezTo>
                          <a:pt x="3429229" y="363931"/>
                          <a:pt x="3442640" y="369418"/>
                          <a:pt x="3453613" y="380391"/>
                        </a:cubicBezTo>
                        <a:cubicBezTo>
                          <a:pt x="3464586" y="391363"/>
                          <a:pt x="3470072" y="404775"/>
                          <a:pt x="3470072" y="420624"/>
                        </a:cubicBezTo>
                        <a:lnTo>
                          <a:pt x="3470072" y="456286"/>
                        </a:lnTo>
                        <a:cubicBezTo>
                          <a:pt x="3470072" y="471526"/>
                          <a:pt x="3464586" y="484785"/>
                          <a:pt x="3453613" y="496062"/>
                        </a:cubicBezTo>
                        <a:cubicBezTo>
                          <a:pt x="3442640" y="507340"/>
                          <a:pt x="3429229" y="512979"/>
                          <a:pt x="3413379" y="512979"/>
                        </a:cubicBezTo>
                        <a:lnTo>
                          <a:pt x="3398749" y="512979"/>
                        </a:lnTo>
                        <a:cubicBezTo>
                          <a:pt x="3322549" y="512979"/>
                          <a:pt x="3274391" y="513588"/>
                          <a:pt x="3254274" y="514808"/>
                        </a:cubicBezTo>
                        <a:lnTo>
                          <a:pt x="3246958" y="521208"/>
                        </a:lnTo>
                        <a:cubicBezTo>
                          <a:pt x="3239643" y="526695"/>
                          <a:pt x="3235986" y="535534"/>
                          <a:pt x="3235986" y="547726"/>
                        </a:cubicBezTo>
                        <a:cubicBezTo>
                          <a:pt x="3235986" y="566014"/>
                          <a:pt x="3243301" y="576682"/>
                          <a:pt x="3257931" y="579730"/>
                        </a:cubicBezTo>
                        <a:cubicBezTo>
                          <a:pt x="3264027" y="580949"/>
                          <a:pt x="3275610" y="581559"/>
                          <a:pt x="3292678" y="581559"/>
                        </a:cubicBezTo>
                        <a:lnTo>
                          <a:pt x="3426181" y="581559"/>
                        </a:lnTo>
                        <a:cubicBezTo>
                          <a:pt x="3442030" y="581559"/>
                          <a:pt x="3455442" y="587045"/>
                          <a:pt x="3466415" y="598018"/>
                        </a:cubicBezTo>
                        <a:cubicBezTo>
                          <a:pt x="3477387" y="608991"/>
                          <a:pt x="3482874" y="622402"/>
                          <a:pt x="3482874" y="638252"/>
                        </a:cubicBezTo>
                        <a:lnTo>
                          <a:pt x="3482874" y="715061"/>
                        </a:lnTo>
                        <a:cubicBezTo>
                          <a:pt x="3482874" y="730301"/>
                          <a:pt x="3477387" y="743560"/>
                          <a:pt x="3466415" y="754838"/>
                        </a:cubicBezTo>
                        <a:cubicBezTo>
                          <a:pt x="3455442" y="766115"/>
                          <a:pt x="3442030" y="771754"/>
                          <a:pt x="3426181" y="771754"/>
                        </a:cubicBezTo>
                        <a:lnTo>
                          <a:pt x="3385947" y="771754"/>
                        </a:lnTo>
                        <a:cubicBezTo>
                          <a:pt x="3310967" y="771754"/>
                          <a:pt x="3253664" y="769011"/>
                          <a:pt x="3214040" y="763524"/>
                        </a:cubicBezTo>
                        <a:cubicBezTo>
                          <a:pt x="3166491" y="756819"/>
                          <a:pt x="3129305" y="741884"/>
                          <a:pt x="3102483" y="718719"/>
                        </a:cubicBezTo>
                        <a:cubicBezTo>
                          <a:pt x="3063469" y="685800"/>
                          <a:pt x="3043962" y="635508"/>
                          <a:pt x="3043962" y="567843"/>
                        </a:cubicBezTo>
                        <a:lnTo>
                          <a:pt x="3043962" y="363931"/>
                        </a:lnTo>
                        <a:cubicBezTo>
                          <a:pt x="3043962" y="263347"/>
                          <a:pt x="3061945" y="195072"/>
                          <a:pt x="3097911" y="159106"/>
                        </a:cubicBezTo>
                        <a:cubicBezTo>
                          <a:pt x="3133878" y="123140"/>
                          <a:pt x="3185998" y="105156"/>
                          <a:pt x="3254274" y="105156"/>
                        </a:cubicBezTo>
                        <a:close/>
                        <a:moveTo>
                          <a:pt x="4448480" y="104242"/>
                        </a:moveTo>
                        <a:lnTo>
                          <a:pt x="4564609" y="104242"/>
                        </a:lnTo>
                        <a:cubicBezTo>
                          <a:pt x="4580459" y="104242"/>
                          <a:pt x="4595698" y="109423"/>
                          <a:pt x="4610329" y="119787"/>
                        </a:cubicBezTo>
                        <a:cubicBezTo>
                          <a:pt x="4624959" y="130150"/>
                          <a:pt x="4633494" y="142951"/>
                          <a:pt x="4635932" y="158191"/>
                        </a:cubicBezTo>
                        <a:lnTo>
                          <a:pt x="4665193" y="381305"/>
                        </a:lnTo>
                        <a:cubicBezTo>
                          <a:pt x="4667022" y="396545"/>
                          <a:pt x="4672508" y="404165"/>
                          <a:pt x="4681652" y="404165"/>
                        </a:cubicBezTo>
                        <a:cubicBezTo>
                          <a:pt x="4690187" y="404165"/>
                          <a:pt x="4695673" y="396850"/>
                          <a:pt x="4698111" y="382219"/>
                        </a:cubicBezTo>
                        <a:lnTo>
                          <a:pt x="4730115" y="157277"/>
                        </a:lnTo>
                        <a:cubicBezTo>
                          <a:pt x="4731944" y="142647"/>
                          <a:pt x="4740631" y="130150"/>
                          <a:pt x="4756176" y="119787"/>
                        </a:cubicBezTo>
                        <a:cubicBezTo>
                          <a:pt x="4771720" y="109423"/>
                          <a:pt x="4787417" y="104242"/>
                          <a:pt x="4803267" y="104242"/>
                        </a:cubicBezTo>
                        <a:lnTo>
                          <a:pt x="4910252" y="104242"/>
                        </a:lnTo>
                        <a:cubicBezTo>
                          <a:pt x="4935855" y="104242"/>
                          <a:pt x="4948656" y="115519"/>
                          <a:pt x="4948656" y="138075"/>
                        </a:cubicBezTo>
                        <a:cubicBezTo>
                          <a:pt x="4948656" y="144171"/>
                          <a:pt x="4947133" y="150571"/>
                          <a:pt x="4944085" y="157277"/>
                        </a:cubicBezTo>
                        <a:lnTo>
                          <a:pt x="4699940" y="749808"/>
                        </a:lnTo>
                        <a:cubicBezTo>
                          <a:pt x="4693844" y="763829"/>
                          <a:pt x="4686529" y="770840"/>
                          <a:pt x="4677994" y="770840"/>
                        </a:cubicBezTo>
                        <a:cubicBezTo>
                          <a:pt x="4670070" y="770840"/>
                          <a:pt x="4663059" y="763829"/>
                          <a:pt x="4656963" y="749808"/>
                        </a:cubicBezTo>
                        <a:lnTo>
                          <a:pt x="4414647" y="157277"/>
                        </a:lnTo>
                        <a:cubicBezTo>
                          <a:pt x="4411599" y="150571"/>
                          <a:pt x="4410075" y="144475"/>
                          <a:pt x="4410075" y="138989"/>
                        </a:cubicBezTo>
                        <a:cubicBezTo>
                          <a:pt x="4410075" y="115824"/>
                          <a:pt x="4422877" y="104242"/>
                          <a:pt x="4448480" y="104242"/>
                        </a:cubicBezTo>
                        <a:close/>
                        <a:moveTo>
                          <a:pt x="5127803" y="17374"/>
                        </a:moveTo>
                        <a:lnTo>
                          <a:pt x="5259476" y="17374"/>
                        </a:lnTo>
                        <a:cubicBezTo>
                          <a:pt x="5272888" y="17374"/>
                          <a:pt x="5279593" y="23246"/>
                          <a:pt x="5279593" y="34990"/>
                        </a:cubicBezTo>
                        <a:lnTo>
                          <a:pt x="5279593" y="42406"/>
                        </a:lnTo>
                        <a:cubicBezTo>
                          <a:pt x="5278983" y="43025"/>
                          <a:pt x="5278679" y="43644"/>
                          <a:pt x="5278679" y="44263"/>
                        </a:cubicBezTo>
                        <a:lnTo>
                          <a:pt x="5272278" y="63722"/>
                        </a:lnTo>
                        <a:cubicBezTo>
                          <a:pt x="5268621" y="77324"/>
                          <a:pt x="5259172" y="84125"/>
                          <a:pt x="5243931" y="84125"/>
                        </a:cubicBezTo>
                        <a:lnTo>
                          <a:pt x="5107686" y="84125"/>
                        </a:lnTo>
                        <a:cubicBezTo>
                          <a:pt x="5093665" y="84125"/>
                          <a:pt x="5086655" y="77943"/>
                          <a:pt x="5086655" y="65580"/>
                        </a:cubicBezTo>
                        <a:lnTo>
                          <a:pt x="5086655" y="62808"/>
                        </a:lnTo>
                        <a:cubicBezTo>
                          <a:pt x="5086655" y="61570"/>
                          <a:pt x="5086960" y="60641"/>
                          <a:pt x="5087570" y="60022"/>
                        </a:cubicBezTo>
                        <a:lnTo>
                          <a:pt x="5093056" y="37776"/>
                        </a:lnTo>
                        <a:cubicBezTo>
                          <a:pt x="5096103" y="27880"/>
                          <a:pt x="5100371" y="21698"/>
                          <a:pt x="5105857" y="19231"/>
                        </a:cubicBezTo>
                        <a:cubicBezTo>
                          <a:pt x="5109515" y="17993"/>
                          <a:pt x="5116830" y="17374"/>
                          <a:pt x="5127803" y="17374"/>
                        </a:cubicBezTo>
                        <a:close/>
                        <a:moveTo>
                          <a:pt x="3241472" y="0"/>
                        </a:moveTo>
                        <a:lnTo>
                          <a:pt x="3331083" y="0"/>
                        </a:lnTo>
                        <a:cubicBezTo>
                          <a:pt x="3343885" y="0"/>
                          <a:pt x="3353029" y="3658"/>
                          <a:pt x="3358515" y="10973"/>
                        </a:cubicBezTo>
                        <a:lnTo>
                          <a:pt x="3404235" y="60351"/>
                        </a:lnTo>
                        <a:cubicBezTo>
                          <a:pt x="3409722" y="68275"/>
                          <a:pt x="3409569" y="76048"/>
                          <a:pt x="3403778" y="83668"/>
                        </a:cubicBezTo>
                        <a:cubicBezTo>
                          <a:pt x="3397987" y="91288"/>
                          <a:pt x="3388995" y="95098"/>
                          <a:pt x="3376803" y="95098"/>
                        </a:cubicBezTo>
                        <a:lnTo>
                          <a:pt x="3195752" y="95098"/>
                        </a:lnTo>
                        <a:cubicBezTo>
                          <a:pt x="3189656" y="95098"/>
                          <a:pt x="3184474" y="94031"/>
                          <a:pt x="3180207" y="91897"/>
                        </a:cubicBezTo>
                        <a:cubicBezTo>
                          <a:pt x="3175940" y="89764"/>
                          <a:pt x="3172587" y="87021"/>
                          <a:pt x="3170149" y="83668"/>
                        </a:cubicBezTo>
                        <a:cubicBezTo>
                          <a:pt x="3167710" y="80315"/>
                          <a:pt x="3166339" y="76505"/>
                          <a:pt x="3166034" y="72238"/>
                        </a:cubicBezTo>
                        <a:cubicBezTo>
                          <a:pt x="3165729" y="67971"/>
                          <a:pt x="3166796" y="64008"/>
                          <a:pt x="3169234" y="60351"/>
                        </a:cubicBezTo>
                        <a:lnTo>
                          <a:pt x="3214954" y="10973"/>
                        </a:lnTo>
                        <a:cubicBezTo>
                          <a:pt x="3221050" y="3658"/>
                          <a:pt x="3229889" y="0"/>
                          <a:pt x="3241472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-2391508" y="243053"/>
            <a:ext cx="2280976" cy="1967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5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-1" fmla="*/ 0 w 12420600"/>
              <a:gd name="connsiteY0-2" fmla="*/ 533400 h 1828800"/>
              <a:gd name="connsiteX1-3" fmla="*/ 8686641 w 12420600"/>
              <a:gd name="connsiteY1-4" fmla="*/ 0 h 1828800"/>
              <a:gd name="connsiteX2-5" fmla="*/ 12420600 w 12420600"/>
              <a:gd name="connsiteY2-6" fmla="*/ 533400 h 1828800"/>
              <a:gd name="connsiteX3-7" fmla="*/ 12420600 w 12420600"/>
              <a:gd name="connsiteY3-8" fmla="*/ 1828800 h 1828800"/>
              <a:gd name="connsiteX4-9" fmla="*/ 0 w 12420600"/>
              <a:gd name="connsiteY4-10" fmla="*/ 1828800 h 1828800"/>
              <a:gd name="connsiteX5" fmla="*/ 0 w 12420600"/>
              <a:gd name="connsiteY5" fmla="*/ 533400 h 1828800"/>
              <a:gd name="connsiteX0-11" fmla="*/ 0 w 12420600"/>
              <a:gd name="connsiteY0-12" fmla="*/ 533400 h 1828800"/>
              <a:gd name="connsiteX1-13" fmla="*/ 8686641 w 12420600"/>
              <a:gd name="connsiteY1-14" fmla="*/ 0 h 1828800"/>
              <a:gd name="connsiteX2-15" fmla="*/ 12420600 w 12420600"/>
              <a:gd name="connsiteY2-16" fmla="*/ 533400 h 1828800"/>
              <a:gd name="connsiteX3-17" fmla="*/ 12420600 w 12420600"/>
              <a:gd name="connsiteY3-18" fmla="*/ 1828800 h 1828800"/>
              <a:gd name="connsiteX4-19" fmla="*/ 0 w 12420600"/>
              <a:gd name="connsiteY4-20" fmla="*/ 1828800 h 1828800"/>
              <a:gd name="connsiteX5-21" fmla="*/ 0 w 12420600"/>
              <a:gd name="connsiteY5-22" fmla="*/ 533400 h 1828800"/>
              <a:gd name="connsiteX0-23" fmla="*/ 0 w 12420600"/>
              <a:gd name="connsiteY0-24" fmla="*/ 563283 h 1858683"/>
              <a:gd name="connsiteX1-25" fmla="*/ 8686641 w 12420600"/>
              <a:gd name="connsiteY1-26" fmla="*/ 29883 h 1858683"/>
              <a:gd name="connsiteX2-27" fmla="*/ 12420600 w 12420600"/>
              <a:gd name="connsiteY2-28" fmla="*/ 563283 h 1858683"/>
              <a:gd name="connsiteX3-29" fmla="*/ 12420600 w 12420600"/>
              <a:gd name="connsiteY3-30" fmla="*/ 1858683 h 1858683"/>
              <a:gd name="connsiteX4-31" fmla="*/ 0 w 12420600"/>
              <a:gd name="connsiteY4-32" fmla="*/ 1858683 h 1858683"/>
              <a:gd name="connsiteX5-33" fmla="*/ 0 w 12420600"/>
              <a:gd name="connsiteY5-34" fmla="*/ 563283 h 1858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9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1" y="1939851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F0FADC-3D4B-4B47-B670-EEB9A5160156}"/>
              </a:ext>
            </a:extLst>
          </p:cNvPr>
          <p:cNvSpPr/>
          <p:nvPr/>
        </p:nvSpPr>
        <p:spPr>
          <a:xfrm>
            <a:off x="3257550" y="5524500"/>
            <a:ext cx="6543675" cy="981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: 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hạnh</a:t>
            </a:r>
            <a:r>
              <a:rPr lang="en-US" sz="4000" b="1" dirty="0"/>
              <a:t> </a:t>
            </a:r>
            <a:r>
              <a:rPr lang="en-US" sz="4000" b="1" dirty="0" err="1"/>
              <a:t>phúc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1323439"/>
          </a:xfrm>
          <a:custGeom>
            <a:avLst/>
            <a:gdLst>
              <a:gd name="connsiteX0" fmla="*/ 0 w 8900203"/>
              <a:gd name="connsiteY0" fmla="*/ 220578 h 1323439"/>
              <a:gd name="connsiteX1" fmla="*/ 220578 w 8900203"/>
              <a:gd name="connsiteY1" fmla="*/ 0 h 1323439"/>
              <a:gd name="connsiteX2" fmla="*/ 8679625 w 8900203"/>
              <a:gd name="connsiteY2" fmla="*/ 0 h 1323439"/>
              <a:gd name="connsiteX3" fmla="*/ 8900203 w 8900203"/>
              <a:gd name="connsiteY3" fmla="*/ 220578 h 1323439"/>
              <a:gd name="connsiteX4" fmla="*/ 8900203 w 8900203"/>
              <a:gd name="connsiteY4" fmla="*/ 1102861 h 1323439"/>
              <a:gd name="connsiteX5" fmla="*/ 8679625 w 8900203"/>
              <a:gd name="connsiteY5" fmla="*/ 1323439 h 1323439"/>
              <a:gd name="connsiteX6" fmla="*/ 220578 w 8900203"/>
              <a:gd name="connsiteY6" fmla="*/ 1323439 h 1323439"/>
              <a:gd name="connsiteX7" fmla="*/ 0 w 8900203"/>
              <a:gd name="connsiteY7" fmla="*/ 1102861 h 1323439"/>
              <a:gd name="connsiteX8" fmla="*/ 0 w 8900203"/>
              <a:gd name="connsiteY8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0203" h="1323439" fill="none" extrusionOk="0">
                <a:moveTo>
                  <a:pt x="0" y="220578"/>
                </a:moveTo>
                <a:cubicBezTo>
                  <a:pt x="7266" y="98649"/>
                  <a:pt x="112016" y="-3604"/>
                  <a:pt x="220578" y="0"/>
                </a:cubicBezTo>
                <a:cubicBezTo>
                  <a:pt x="3069825" y="-92648"/>
                  <a:pt x="6811711" y="-63196"/>
                  <a:pt x="8679625" y="0"/>
                </a:cubicBezTo>
                <a:cubicBezTo>
                  <a:pt x="8811510" y="8692"/>
                  <a:pt x="8896843" y="76535"/>
                  <a:pt x="8900203" y="220578"/>
                </a:cubicBezTo>
                <a:cubicBezTo>
                  <a:pt x="8863165" y="431207"/>
                  <a:pt x="8930999" y="722573"/>
                  <a:pt x="8900203" y="1102861"/>
                </a:cubicBezTo>
                <a:cubicBezTo>
                  <a:pt x="8907881" y="1239655"/>
                  <a:pt x="8800253" y="1328056"/>
                  <a:pt x="8679625" y="1323439"/>
                </a:cubicBezTo>
                <a:cubicBezTo>
                  <a:pt x="5871766" y="1290946"/>
                  <a:pt x="1942031" y="1203466"/>
                  <a:pt x="220578" y="1323439"/>
                </a:cubicBezTo>
                <a:cubicBezTo>
                  <a:pt x="102163" y="1331266"/>
                  <a:pt x="17297" y="1218738"/>
                  <a:pt x="0" y="1102861"/>
                </a:cubicBezTo>
                <a:cubicBezTo>
                  <a:pt x="64429" y="851040"/>
                  <a:pt x="15496" y="344732"/>
                  <a:pt x="0" y="220578"/>
                </a:cubicBezTo>
                <a:close/>
              </a:path>
              <a:path w="8900203" h="1323439" stroke="0" extrusionOk="0">
                <a:moveTo>
                  <a:pt x="0" y="220578"/>
                </a:moveTo>
                <a:cubicBezTo>
                  <a:pt x="20514" y="101119"/>
                  <a:pt x="115794" y="-15088"/>
                  <a:pt x="220578" y="0"/>
                </a:cubicBezTo>
                <a:cubicBezTo>
                  <a:pt x="2243249" y="-3130"/>
                  <a:pt x="5266131" y="101176"/>
                  <a:pt x="8679625" y="0"/>
                </a:cubicBezTo>
                <a:cubicBezTo>
                  <a:pt x="8811922" y="19980"/>
                  <a:pt x="8905149" y="105291"/>
                  <a:pt x="8900203" y="220578"/>
                </a:cubicBezTo>
                <a:cubicBezTo>
                  <a:pt x="8976156" y="632853"/>
                  <a:pt x="8919165" y="675281"/>
                  <a:pt x="8900203" y="1102861"/>
                </a:cubicBezTo>
                <a:cubicBezTo>
                  <a:pt x="8900596" y="1213715"/>
                  <a:pt x="8796907" y="1316985"/>
                  <a:pt x="8679625" y="1323439"/>
                </a:cubicBezTo>
                <a:cubicBezTo>
                  <a:pt x="7005468" y="1162194"/>
                  <a:pt x="3576741" y="1279679"/>
                  <a:pt x="220578" y="1323439"/>
                </a:cubicBezTo>
                <a:cubicBezTo>
                  <a:pt x="95919" y="1325200"/>
                  <a:pt x="23434" y="1228086"/>
                  <a:pt x="0" y="1102861"/>
                </a:cubicBezTo>
                <a:cubicBezTo>
                  <a:pt x="-76076" y="987996"/>
                  <a:pt x="-34124" y="473865"/>
                  <a:pt x="0" y="220578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nắng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55758" y="3316585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707886"/>
          </a:xfrm>
          <a:custGeom>
            <a:avLst/>
            <a:gdLst>
              <a:gd name="connsiteX0" fmla="*/ 0 w 8900203"/>
              <a:gd name="connsiteY0" fmla="*/ 117983 h 707886"/>
              <a:gd name="connsiteX1" fmla="*/ 117983 w 8900203"/>
              <a:gd name="connsiteY1" fmla="*/ 0 h 707886"/>
              <a:gd name="connsiteX2" fmla="*/ 8782220 w 8900203"/>
              <a:gd name="connsiteY2" fmla="*/ 0 h 707886"/>
              <a:gd name="connsiteX3" fmla="*/ 8900203 w 8900203"/>
              <a:gd name="connsiteY3" fmla="*/ 117983 h 707886"/>
              <a:gd name="connsiteX4" fmla="*/ 8900203 w 8900203"/>
              <a:gd name="connsiteY4" fmla="*/ 589903 h 707886"/>
              <a:gd name="connsiteX5" fmla="*/ 8782220 w 8900203"/>
              <a:gd name="connsiteY5" fmla="*/ 707886 h 707886"/>
              <a:gd name="connsiteX6" fmla="*/ 117983 w 8900203"/>
              <a:gd name="connsiteY6" fmla="*/ 707886 h 707886"/>
              <a:gd name="connsiteX7" fmla="*/ 0 w 8900203"/>
              <a:gd name="connsiteY7" fmla="*/ 589903 h 707886"/>
              <a:gd name="connsiteX8" fmla="*/ 0 w 8900203"/>
              <a:gd name="connsiteY8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0203" h="707886" fill="none" extrusionOk="0">
                <a:moveTo>
                  <a:pt x="0" y="117983"/>
                </a:moveTo>
                <a:cubicBezTo>
                  <a:pt x="11759" y="52650"/>
                  <a:pt x="60903" y="-2196"/>
                  <a:pt x="117983" y="0"/>
                </a:cubicBezTo>
                <a:cubicBezTo>
                  <a:pt x="2177432" y="-92648"/>
                  <a:pt x="5800235" y="-63196"/>
                  <a:pt x="8782220" y="0"/>
                </a:cubicBezTo>
                <a:cubicBezTo>
                  <a:pt x="8854984" y="6568"/>
                  <a:pt x="8898840" y="43807"/>
                  <a:pt x="8900203" y="117983"/>
                </a:cubicBezTo>
                <a:cubicBezTo>
                  <a:pt x="8864332" y="346378"/>
                  <a:pt x="8862374" y="389648"/>
                  <a:pt x="8900203" y="589903"/>
                </a:cubicBezTo>
                <a:cubicBezTo>
                  <a:pt x="8902010" y="658586"/>
                  <a:pt x="8846086" y="712893"/>
                  <a:pt x="8782220" y="707886"/>
                </a:cubicBezTo>
                <a:cubicBezTo>
                  <a:pt x="7794139" y="675393"/>
                  <a:pt x="4052739" y="587913"/>
                  <a:pt x="117983" y="707886"/>
                </a:cubicBezTo>
                <a:cubicBezTo>
                  <a:pt x="53138" y="708609"/>
                  <a:pt x="5421" y="653200"/>
                  <a:pt x="0" y="589903"/>
                </a:cubicBezTo>
                <a:cubicBezTo>
                  <a:pt x="-34151" y="400167"/>
                  <a:pt x="15482" y="196333"/>
                  <a:pt x="0" y="117983"/>
                </a:cubicBezTo>
                <a:close/>
              </a:path>
              <a:path w="8900203" h="707886" stroke="0" extrusionOk="0">
                <a:moveTo>
                  <a:pt x="0" y="117983"/>
                </a:moveTo>
                <a:cubicBezTo>
                  <a:pt x="1237" y="52965"/>
                  <a:pt x="62094" y="-8210"/>
                  <a:pt x="117983" y="0"/>
                </a:cubicBezTo>
                <a:cubicBezTo>
                  <a:pt x="2417844" y="-3130"/>
                  <a:pt x="5426987" y="101176"/>
                  <a:pt x="8782220" y="0"/>
                </a:cubicBezTo>
                <a:cubicBezTo>
                  <a:pt x="8850828" y="6577"/>
                  <a:pt x="8902292" y="55583"/>
                  <a:pt x="8900203" y="117983"/>
                </a:cubicBezTo>
                <a:cubicBezTo>
                  <a:pt x="8887751" y="272617"/>
                  <a:pt x="8904169" y="476120"/>
                  <a:pt x="8900203" y="589903"/>
                </a:cubicBezTo>
                <a:cubicBezTo>
                  <a:pt x="8900462" y="647826"/>
                  <a:pt x="8843650" y="702583"/>
                  <a:pt x="8782220" y="707886"/>
                </a:cubicBezTo>
                <a:cubicBezTo>
                  <a:pt x="6206508" y="546641"/>
                  <a:pt x="2051922" y="664126"/>
                  <a:pt x="117983" y="707886"/>
                </a:cubicBezTo>
                <a:cubicBezTo>
                  <a:pt x="50948" y="709050"/>
                  <a:pt x="12546" y="656885"/>
                  <a:pt x="0" y="589903"/>
                </a:cubicBezTo>
                <a:cubicBezTo>
                  <a:pt x="8807" y="531729"/>
                  <a:pt x="24130" y="170654"/>
                  <a:pt x="0" y="117983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55758" y="3316585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937842" y="765556"/>
            <a:ext cx="8900203" cy="707886"/>
          </a:xfrm>
          <a:custGeom>
            <a:avLst/>
            <a:gdLst>
              <a:gd name="connsiteX0" fmla="*/ 0 w 8900203"/>
              <a:gd name="connsiteY0" fmla="*/ 117983 h 707886"/>
              <a:gd name="connsiteX1" fmla="*/ 117983 w 8900203"/>
              <a:gd name="connsiteY1" fmla="*/ 0 h 707886"/>
              <a:gd name="connsiteX2" fmla="*/ 8782220 w 8900203"/>
              <a:gd name="connsiteY2" fmla="*/ 0 h 707886"/>
              <a:gd name="connsiteX3" fmla="*/ 8900203 w 8900203"/>
              <a:gd name="connsiteY3" fmla="*/ 117983 h 707886"/>
              <a:gd name="connsiteX4" fmla="*/ 8900203 w 8900203"/>
              <a:gd name="connsiteY4" fmla="*/ 589903 h 707886"/>
              <a:gd name="connsiteX5" fmla="*/ 8782220 w 8900203"/>
              <a:gd name="connsiteY5" fmla="*/ 707886 h 707886"/>
              <a:gd name="connsiteX6" fmla="*/ 117983 w 8900203"/>
              <a:gd name="connsiteY6" fmla="*/ 707886 h 707886"/>
              <a:gd name="connsiteX7" fmla="*/ 0 w 8900203"/>
              <a:gd name="connsiteY7" fmla="*/ 589903 h 707886"/>
              <a:gd name="connsiteX8" fmla="*/ 0 w 8900203"/>
              <a:gd name="connsiteY8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0203" h="707886" fill="none" extrusionOk="0">
                <a:moveTo>
                  <a:pt x="0" y="117983"/>
                </a:moveTo>
                <a:cubicBezTo>
                  <a:pt x="11759" y="52650"/>
                  <a:pt x="60903" y="-2196"/>
                  <a:pt x="117983" y="0"/>
                </a:cubicBezTo>
                <a:cubicBezTo>
                  <a:pt x="2177432" y="-92648"/>
                  <a:pt x="5800235" y="-63196"/>
                  <a:pt x="8782220" y="0"/>
                </a:cubicBezTo>
                <a:cubicBezTo>
                  <a:pt x="8854984" y="6568"/>
                  <a:pt x="8898840" y="43807"/>
                  <a:pt x="8900203" y="117983"/>
                </a:cubicBezTo>
                <a:cubicBezTo>
                  <a:pt x="8864332" y="346378"/>
                  <a:pt x="8862374" y="389648"/>
                  <a:pt x="8900203" y="589903"/>
                </a:cubicBezTo>
                <a:cubicBezTo>
                  <a:pt x="8902010" y="658586"/>
                  <a:pt x="8846086" y="712893"/>
                  <a:pt x="8782220" y="707886"/>
                </a:cubicBezTo>
                <a:cubicBezTo>
                  <a:pt x="7794139" y="675393"/>
                  <a:pt x="4052739" y="587913"/>
                  <a:pt x="117983" y="707886"/>
                </a:cubicBezTo>
                <a:cubicBezTo>
                  <a:pt x="53138" y="708609"/>
                  <a:pt x="5421" y="653200"/>
                  <a:pt x="0" y="589903"/>
                </a:cubicBezTo>
                <a:cubicBezTo>
                  <a:pt x="-34151" y="400167"/>
                  <a:pt x="15482" y="196333"/>
                  <a:pt x="0" y="117983"/>
                </a:cubicBezTo>
                <a:close/>
              </a:path>
              <a:path w="8900203" h="707886" stroke="0" extrusionOk="0">
                <a:moveTo>
                  <a:pt x="0" y="117983"/>
                </a:moveTo>
                <a:cubicBezTo>
                  <a:pt x="1237" y="52965"/>
                  <a:pt x="62094" y="-8210"/>
                  <a:pt x="117983" y="0"/>
                </a:cubicBezTo>
                <a:cubicBezTo>
                  <a:pt x="2417844" y="-3130"/>
                  <a:pt x="5426987" y="101176"/>
                  <a:pt x="8782220" y="0"/>
                </a:cubicBezTo>
                <a:cubicBezTo>
                  <a:pt x="8850828" y="6577"/>
                  <a:pt x="8902292" y="55583"/>
                  <a:pt x="8900203" y="117983"/>
                </a:cubicBezTo>
                <a:cubicBezTo>
                  <a:pt x="8887751" y="272617"/>
                  <a:pt x="8904169" y="476120"/>
                  <a:pt x="8900203" y="589903"/>
                </a:cubicBezTo>
                <a:cubicBezTo>
                  <a:pt x="8900462" y="647826"/>
                  <a:pt x="8843650" y="702583"/>
                  <a:pt x="8782220" y="707886"/>
                </a:cubicBezTo>
                <a:cubicBezTo>
                  <a:pt x="6206508" y="546641"/>
                  <a:pt x="2051922" y="664126"/>
                  <a:pt x="117983" y="707886"/>
                </a:cubicBezTo>
                <a:cubicBezTo>
                  <a:pt x="50948" y="709050"/>
                  <a:pt x="12546" y="656885"/>
                  <a:pt x="0" y="589903"/>
                </a:cubicBezTo>
                <a:cubicBezTo>
                  <a:pt x="8807" y="531729"/>
                  <a:pt x="24130" y="170654"/>
                  <a:pt x="0" y="117983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4068" y="2425386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068" y="327780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4068" y="4027230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85462" y="3313943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7" y="379334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8958" y="1559887"/>
            <a:ext cx="3432345" cy="2773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A131DA-2394-4C75-8120-9497D01D7484}"/>
              </a:ext>
            </a:extLst>
          </p:cNvPr>
          <p:cNvGrpSpPr/>
          <p:nvPr/>
        </p:nvGrpSpPr>
        <p:grpSpPr>
          <a:xfrm>
            <a:off x="4142068" y="1591518"/>
            <a:ext cx="3544699" cy="1264535"/>
            <a:chOff x="4913501" y="1599563"/>
            <a:chExt cx="3544699" cy="12645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A6544-412C-4E2A-8E7E-6130E5D6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01" y="1599563"/>
              <a:ext cx="3544699" cy="12595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663B3-1457-4D85-9519-D4118470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6342" y="1986198"/>
              <a:ext cx="3231160" cy="877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8111" y="306355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3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275608" y="-67416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764782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897820">
            <a:off x="2588410" y="-4735"/>
            <a:ext cx="9318700" cy="6329249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3C2225D4-ACB5-4501-B864-C96F6B5FC2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33435" r="12204" b="56196"/>
          <a:stretch/>
        </p:blipFill>
        <p:spPr>
          <a:xfrm flipH="1">
            <a:off x="3250959" y="121711"/>
            <a:ext cx="2035567" cy="1754048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3723144" y="2056111"/>
            <a:ext cx="846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540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540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540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kumimoji="0" lang="en-US" sz="540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5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BB5B3591-D633-496B-88B3-4EC99450B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6" t="35594" r="8150" b="33895"/>
          <a:stretch/>
        </p:blipFill>
        <p:spPr>
          <a:xfrm flipH="1">
            <a:off x="0" y="2286000"/>
            <a:ext cx="3545054" cy="33109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240782" y="121711"/>
            <a:ext cx="2240782" cy="2038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934218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E09C9B-3015-4452-B94B-15D69FFA29C6}"/>
              </a:ext>
            </a:extLst>
          </p:cNvPr>
          <p:cNvSpPr/>
          <p:nvPr/>
        </p:nvSpPr>
        <p:spPr>
          <a:xfrm>
            <a:off x="389603" y="104161"/>
            <a:ext cx="11468100" cy="6581775"/>
          </a:xfrm>
          <a:prstGeom prst="roundRect">
            <a:avLst>
              <a:gd name="adj" fmla="val 1651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296819" y="433213"/>
            <a:ext cx="9598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Tìm trong những từ dưới đây các từ có nghĩa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/>
                <a:cs typeface="Calibri" panose="020F0502020204030204" pitchFamily="34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/>
                <a:cs typeface="Calibri" panose="020F0502020204030204" pitchFamily="34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/>
              <a:cs typeface="Calibri" panose="020F0502020204030204" pitchFamily="34" charset="0"/>
            </a:endParaRPr>
          </a:p>
        </p:txBody>
      </p:sp>
      <p:pic>
        <p:nvPicPr>
          <p:cNvPr id="9" name="Picture 8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id="{47B38CCF-76F3-4253-8546-4DC2C2991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62" y="3021321"/>
            <a:ext cx="1880945" cy="1880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50273-A69E-4912-8852-377154F3E542}"/>
              </a:ext>
            </a:extLst>
          </p:cNvPr>
          <p:cNvSpPr txBox="1"/>
          <p:nvPr/>
        </p:nvSpPr>
        <p:spPr>
          <a:xfrm>
            <a:off x="8362415" y="2287601"/>
            <a:ext cx="4268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0">
                  <a:solidFill>
                    <a:srgbClr val="FA9CAE">
                      <a:lumMod val="75000"/>
                    </a:srgbClr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NHÓM ĐÔI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4524" y="1386673"/>
            <a:ext cx="6808408" cy="44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09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E09C9B-3015-4452-B94B-15D69FFA29C6}"/>
              </a:ext>
            </a:extLst>
          </p:cNvPr>
          <p:cNvSpPr/>
          <p:nvPr/>
        </p:nvSpPr>
        <p:spPr>
          <a:xfrm>
            <a:off x="389603" y="104161"/>
            <a:ext cx="11468100" cy="6581775"/>
          </a:xfrm>
          <a:prstGeom prst="roundRect">
            <a:avLst>
              <a:gd name="adj" fmla="val 1651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296819" y="433213"/>
            <a:ext cx="9598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Tìm trong những từ dưới đây các từ có nghĩa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95" y="1510430"/>
            <a:ext cx="5662143" cy="3739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74626" y="2853571"/>
            <a:ext cx="3803569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4621" y="3434696"/>
            <a:ext cx="3803569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4624" y="4105073"/>
            <a:ext cx="3803569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4623" y="4812368"/>
            <a:ext cx="3803569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74622" y="5516560"/>
            <a:ext cx="3803569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ghẽ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4188542" y="1554019"/>
            <a:ext cx="9485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có nghĩa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28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528</Words>
  <Application>Microsoft Office PowerPoint</Application>
  <PresentationFormat>Widescreen</PresentationFormat>
  <Paragraphs>68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等线 Light</vt:lpstr>
      <vt:lpstr>Arial</vt:lpstr>
      <vt:lpstr>Arial-Rounded</vt:lpstr>
      <vt:lpstr>Calibri</vt:lpstr>
      <vt:lpstr>LNTH-Kids  Chinese Font 1</vt:lpstr>
      <vt:lpstr>思源黑体 CN Bold</vt:lpstr>
      <vt:lpstr>思源黑体 CN Normal</vt:lpstr>
      <vt:lpstr>汉仪小麦体简</vt:lpstr>
      <vt:lpstr>Office 主题​​</vt:lpstr>
      <vt:lpstr>Office Theme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72</cp:revision>
  <dcterms:created xsi:type="dcterms:W3CDTF">2022-09-18T12:16:26Z</dcterms:created>
  <dcterms:modified xsi:type="dcterms:W3CDTF">2026-01-25T16:04:18Z</dcterms:modified>
</cp:coreProperties>
</file>