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2"/>
    <p:sldMasterId id="2147483673" r:id="rId3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embeddedFontLst>
    <p:embeddedFont>
      <p:font typeface="Microsoft Yahei" panose="020B0503020204020204" pitchFamily="34" charset="-122"/>
      <p:regular r:id="rId22"/>
      <p:bold r:id="rId23"/>
    </p:embeddedFont>
    <p:embeddedFont>
      <p:font typeface="Annie Use Your Telescope" panose="020B0604020202020204" charset="0"/>
      <p:regular r:id="rId24"/>
    </p:embeddedFont>
    <p:embeddedFont>
      <p:font typeface="Barlow Condensed" panose="00000506000000000000" pitchFamily="2" charset="0"/>
      <p:regular r:id="rId25"/>
      <p:bold r:id="rId26"/>
      <p:italic r:id="rId27"/>
      <p:boldItalic r:id="rId28"/>
    </p:embeddedFont>
    <p:embeddedFont>
      <p:font typeface="Barriecito" panose="020B0604020202020204" charset="0"/>
      <p:regular r:id="rId29"/>
    </p:embeddedFont>
    <p:embeddedFont>
      <p:font typeface="Boogaloo" panose="020B0604020202020204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Dekko" panose="020B0604020202020204" charset="0"/>
      <p:regular r:id="rId35"/>
    </p:embeddedFont>
    <p:embeddedFont>
      <p:font typeface="Exo" panose="020B0604020202020204" charset="0"/>
      <p:regular r:id="rId36"/>
      <p:bold r:id="rId37"/>
      <p:italic r:id="rId38"/>
      <p:boldItalic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Oi" panose="020B0604020202020204" charset="0"/>
      <p:regular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Sofia" panose="020B0604020202020204" charset="0"/>
      <p:regular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rNEw0YyFjIBxkWxbBMI7l4b3M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12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3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7.xml"/><Relationship Id="rId41" Type="http://schemas.openxmlformats.org/officeDocument/2006/relationships/font" Target="fonts/font20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8" name="Google Shape;16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0" name="Google Shape;177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33333"/>
                </a:solidFill>
                <a:latin typeface="Oi"/>
                <a:ea typeface="Oi"/>
                <a:cs typeface="Oi"/>
                <a:sym typeface="Oi"/>
              </a:rPr>
              <a:t>Đếm số từ I đến VIII và quan sát tranh sẽ tìm được hai cuốn sách bố của Mai đã lấy để đọc.</a:t>
            </a:r>
            <a:endParaRPr/>
          </a:p>
        </p:txBody>
      </p:sp>
      <p:sp>
        <p:nvSpPr>
          <p:cNvPr id="1771" name="Google Shape;177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2" name="Google Shape;178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33333"/>
                </a:solidFill>
                <a:latin typeface="Oi"/>
                <a:ea typeface="Oi"/>
                <a:cs typeface="Oi"/>
                <a:sym typeface="Oi"/>
              </a:rPr>
              <a:t>Đếm số từ I đến VIII và quan sát tranh sẽ tìm được hai cuốn sách bố của Mai đã lấy để đọc.</a:t>
            </a:r>
            <a:endParaRPr/>
          </a:p>
        </p:txBody>
      </p:sp>
      <p:sp>
        <p:nvSpPr>
          <p:cNvPr id="1783" name="Google Shape;178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6" name="Google Shape;179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9" name="Google Shape;155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4"/>
              <a:buFont typeface="Arial"/>
              <a:buNone/>
            </a:pPr>
            <a:fld id="{00000000-1234-1234-1234-123412341234}" type="slidenum">
              <a:rPr lang="en-US"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6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4.gif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4.gif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9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4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43" name="Google Shape;343;p4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44" name="Google Shape;344;p4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5" name="Google Shape;345;p4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6" name="Google Shape;346;p4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7" name="Google Shape;347;p4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8" name="Google Shape;348;p4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9" name="Google Shape;349;p4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0" name="Google Shape;350;p4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1" name="Google Shape;351;p4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2" name="Google Shape;352;p4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3" name="Google Shape;353;p4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4" name="Google Shape;354;p4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5" name="Google Shape;355;p4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6" name="Google Shape;356;p4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7" name="Google Shape;357;p4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8" name="Google Shape;358;p4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9" name="Google Shape;359;p4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0" name="Google Shape;360;p4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1" name="Google Shape;361;p4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2" name="Google Shape;362;p4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3" name="Google Shape;363;p4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4" name="Google Shape;364;p4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5" name="Google Shape;365;p4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6" name="Google Shape;366;p4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367" name="Google Shape;367;p4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8" name="Google Shape;368;p4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9" name="Google Shape;369;p4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0" name="Google Shape;370;p4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1" name="Google Shape;371;p4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2" name="Google Shape;372;p4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3" name="Google Shape;373;p4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4" name="Google Shape;374;p4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5" name="Google Shape;375;p4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6" name="Google Shape;376;p4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7" name="Google Shape;377;p4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8" name="Google Shape;378;p4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9" name="Google Shape;379;p4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0" name="Google Shape;380;p4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81" name="Google Shape;381;p4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215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9"/>
              <a:buFont typeface="Arial"/>
              <a:buNone/>
            </a:pPr>
            <a:endParaRPr sz="24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2" name="Google Shape;382;p43"/>
          <p:cNvGrpSpPr/>
          <p:nvPr/>
        </p:nvGrpSpPr>
        <p:grpSpPr>
          <a:xfrm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383" name="Google Shape;383;p4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5" name="Google Shape;385;p4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4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87" name="Google Shape;387;p4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388" name="Google Shape;388;p43"/>
          <p:cNvSpPr txBox="1">
            <a:spLocks noGrp="1"/>
          </p:cNvSpPr>
          <p:nvPr>
            <p:ph type="title" idx="3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389" name="Google Shape;389;p4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0" name="Google Shape;390;p4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391" name="Google Shape;391;p43"/>
          <p:cNvSpPr txBox="1">
            <a:spLocks noGrp="1"/>
          </p:cNvSpPr>
          <p:nvPr>
            <p:ph type="title" idx="6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392" name="Google Shape;392;p4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3" name="Google Shape;393;p4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394" name="Google Shape;394;p43"/>
          <p:cNvSpPr txBox="1">
            <a:spLocks noGrp="1"/>
          </p:cNvSpPr>
          <p:nvPr>
            <p:ph type="title" idx="9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395" name="Google Shape;395;p4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6" name="Google Shape;396;p4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397" name="Google Shape;397;p43"/>
          <p:cNvSpPr txBox="1">
            <a:spLocks noGrp="1"/>
          </p:cNvSpPr>
          <p:nvPr>
            <p:ph type="title" idx="15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44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00" name="Google Shape;400;p4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01" name="Google Shape;401;p4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2" name="Google Shape;402;p4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3" name="Google Shape;403;p4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4" name="Google Shape;404;p4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5" name="Google Shape;405;p4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6" name="Google Shape;406;p4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7" name="Google Shape;407;p4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8" name="Google Shape;408;p4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9" name="Google Shape;409;p4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0" name="Google Shape;410;p4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1" name="Google Shape;411;p4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2" name="Google Shape;412;p4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3" name="Google Shape;413;p4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4" name="Google Shape;414;p4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5" name="Google Shape;415;p4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6" name="Google Shape;416;p4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7" name="Google Shape;417;p4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8" name="Google Shape;418;p4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9" name="Google Shape;419;p4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20" name="Google Shape;420;p4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21" name="Google Shape;421;p4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22" name="Google Shape;422;p4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23" name="Google Shape;423;p4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424" name="Google Shape;424;p4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5" name="Google Shape;425;p4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6" name="Google Shape;426;p4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7" name="Google Shape;427;p4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8" name="Google Shape;428;p4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9" name="Google Shape;429;p4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0" name="Google Shape;430;p4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1" name="Google Shape;431;p4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2" name="Google Shape;432;p4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3" name="Google Shape;433;p4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4" name="Google Shape;434;p4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5" name="Google Shape;435;p4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6" name="Google Shape;436;p4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7" name="Google Shape;437;p4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38" name="Google Shape;438;p44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215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9"/>
              <a:buFont typeface="Arial"/>
              <a:buNone/>
            </a:pPr>
            <a:endParaRPr sz="24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9" name="Google Shape;439;p44"/>
          <p:cNvGrpSpPr/>
          <p:nvPr/>
        </p:nvGrpSpPr>
        <p:grpSpPr>
          <a:xfrm>
            <a:off x="415378" y="289310"/>
            <a:ext cx="11218568" cy="6022418"/>
            <a:chOff x="418241" y="216981"/>
            <a:chExt cx="8413926" cy="4516814"/>
          </a:xfrm>
        </p:grpSpPr>
        <p:sp>
          <p:nvSpPr>
            <p:cNvPr id="440" name="Google Shape;440;p4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2" name="Google Shape;442;p4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4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4" name="Google Shape;444;p44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45" name="Google Shape;445;p44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6" name="Google Shape;446;p44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47" name="Google Shape;447;p44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8" name="Google Shape;448;p44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4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51" name="Google Shape;451;p4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52" name="Google Shape;452;p4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3" name="Google Shape;453;p4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4" name="Google Shape;454;p4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5" name="Google Shape;455;p4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6" name="Google Shape;456;p4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7" name="Google Shape;457;p4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8" name="Google Shape;458;p4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9" name="Google Shape;459;p4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0" name="Google Shape;460;p4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1" name="Google Shape;461;p4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2" name="Google Shape;462;p4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3" name="Google Shape;463;p4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4" name="Google Shape;464;p4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5" name="Google Shape;465;p4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6" name="Google Shape;466;p4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7" name="Google Shape;467;p4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8" name="Google Shape;468;p4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9" name="Google Shape;469;p4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70" name="Google Shape;470;p4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71" name="Google Shape;471;p4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72" name="Google Shape;472;p4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73" name="Google Shape;473;p4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74" name="Google Shape;474;p4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475" name="Google Shape;475;p4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6" name="Google Shape;476;p4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7" name="Google Shape;477;p4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8" name="Google Shape;478;p4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9" name="Google Shape;479;p4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0" name="Google Shape;480;p4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1" name="Google Shape;481;p4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2" name="Google Shape;482;p4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3" name="Google Shape;483;p4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4" name="Google Shape;484;p4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5" name="Google Shape;485;p4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6" name="Google Shape;486;p4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7" name="Google Shape;487;p4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8" name="Google Shape;488;p4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89" name="Google Shape;489;p45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215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9"/>
              <a:buFont typeface="Arial"/>
              <a:buNone/>
            </a:pPr>
            <a:endParaRPr sz="24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0" name="Google Shape;490;p45"/>
          <p:cNvGrpSpPr/>
          <p:nvPr/>
        </p:nvGrpSpPr>
        <p:grpSpPr>
          <a:xfrm flipH="1">
            <a:off x="678616" y="289315"/>
            <a:ext cx="6295860" cy="3379782"/>
            <a:chOff x="418241" y="216981"/>
            <a:chExt cx="8413926" cy="4516814"/>
          </a:xfrm>
        </p:grpSpPr>
        <p:sp>
          <p:nvSpPr>
            <p:cNvPr id="491" name="Google Shape;491;p4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3" name="Google Shape;493;p45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215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9"/>
              <a:buFont typeface="Arial"/>
              <a:buNone/>
            </a:pPr>
            <a:endParaRPr sz="24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4" name="Google Shape;494;p45"/>
          <p:cNvGrpSpPr/>
          <p:nvPr/>
        </p:nvGrpSpPr>
        <p:grpSpPr>
          <a:xfrm flipH="1">
            <a:off x="4945183" y="2731848"/>
            <a:ext cx="6295860" cy="3379782"/>
            <a:chOff x="418241" y="216981"/>
            <a:chExt cx="8413926" cy="4516814"/>
          </a:xfrm>
        </p:grpSpPr>
        <p:sp>
          <p:nvSpPr>
            <p:cNvPr id="495" name="Google Shape;495;p4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4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46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99" name="Google Shape;499;p46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00" name="Google Shape;500;p46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1" name="Google Shape;501;p46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2" name="Google Shape;502;p46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3" name="Google Shape;503;p46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4" name="Google Shape;504;p46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5" name="Google Shape;505;p46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6" name="Google Shape;506;p46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7" name="Google Shape;507;p46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8" name="Google Shape;508;p46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9" name="Google Shape;509;p46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0" name="Google Shape;510;p46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1" name="Google Shape;511;p46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2" name="Google Shape;512;p46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3" name="Google Shape;513;p46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4" name="Google Shape;514;p46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5" name="Google Shape;515;p46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6" name="Google Shape;516;p46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7" name="Google Shape;517;p46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8" name="Google Shape;518;p46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9" name="Google Shape;519;p46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20" name="Google Shape;520;p46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21" name="Google Shape;521;p46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22" name="Google Shape;522;p46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523" name="Google Shape;523;p46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4" name="Google Shape;524;p46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5" name="Google Shape;525;p46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6" name="Google Shape;526;p46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7" name="Google Shape;527;p46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8" name="Google Shape;528;p46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9" name="Google Shape;529;p46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0" name="Google Shape;530;p46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1" name="Google Shape;531;p46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2" name="Google Shape;532;p46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3" name="Google Shape;533;p46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4" name="Google Shape;534;p46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5" name="Google Shape;535;p46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6" name="Google Shape;536;p46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37" name="Google Shape;537;p46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215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9"/>
              <a:buFont typeface="Arial"/>
              <a:buNone/>
            </a:pPr>
            <a:endParaRPr sz="24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8" name="Google Shape;538;p46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39" name="Google Shape;539;p46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40" name="Google Shape;540;p46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1" name="Google Shape;541;p46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2" name="Google Shape;542;p46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3" name="Google Shape;543;p46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4" name="Google Shape;544;p46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5" name="Google Shape;545;p46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6" name="Google Shape;546;p46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7" name="Google Shape;547;p46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8" name="Google Shape;548;p46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9" name="Google Shape;549;p46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0" name="Google Shape;550;p46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1" name="Google Shape;551;p46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2" name="Google Shape;552;p46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3" name="Google Shape;553;p46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4" name="Google Shape;554;p46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5" name="Google Shape;555;p46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6" name="Google Shape;556;p46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7" name="Google Shape;557;p46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8" name="Google Shape;558;p46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9" name="Google Shape;559;p46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60" name="Google Shape;560;p46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61" name="Google Shape;561;p46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62" name="Google Shape;562;p46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563" name="Google Shape;563;p46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4" name="Google Shape;564;p46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5" name="Google Shape;565;p46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6" name="Google Shape;566;p46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7" name="Google Shape;567;p46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8" name="Google Shape;568;p46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9" name="Google Shape;569;p46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0" name="Google Shape;570;p46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1" name="Google Shape;571;p46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2" name="Google Shape;572;p46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3" name="Google Shape;573;p46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4" name="Google Shape;574;p46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5" name="Google Shape;575;p46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6" name="Google Shape;576;p46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577" name="Google Shape;577;p46"/>
          <p:cNvGrpSpPr/>
          <p:nvPr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578" name="Google Shape;578;p46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6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75" tIns="45575" rIns="91175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endParaRPr sz="179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4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75" tIns="45575" rIns="91175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endParaRPr sz="179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4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75" tIns="45575" rIns="91175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endParaRPr sz="179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4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75" tIns="45575" rIns="91175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endParaRPr sz="179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4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75" tIns="45575" rIns="91175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endParaRPr sz="179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4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75" tIns="45575" rIns="91175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endParaRPr sz="179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4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75" tIns="45575" rIns="91175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endParaRPr sz="179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4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75" tIns="45575" rIns="91175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endParaRPr sz="179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4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75" tIns="45575" rIns="91175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endParaRPr sz="179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4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75" tIns="45575" rIns="91175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endParaRPr sz="179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4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75" tIns="45575" rIns="91175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endParaRPr sz="179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4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75" tIns="45575" rIns="91175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endParaRPr sz="179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4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buClr>
                <a:srgbClr val="1E4E79"/>
              </a:buClr>
              <a:buSzPts val="1297"/>
              <a:buFont typeface="Arial"/>
              <a:buNone/>
              <a:defRPr sz="1297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buClr>
                <a:srgbClr val="1E4E79"/>
              </a:buClr>
              <a:buSzPts val="1297"/>
              <a:buFont typeface="Arial"/>
              <a:buNone/>
              <a:defRPr sz="1297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buClr>
                <a:srgbClr val="1E4E79"/>
              </a:buClr>
              <a:buSzPts val="1297"/>
              <a:buFont typeface="Arial"/>
              <a:buNone/>
              <a:defRPr sz="1297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buClr>
                <a:srgbClr val="1E4E79"/>
              </a:buClr>
              <a:buSzPts val="1297"/>
              <a:buFont typeface="Arial"/>
              <a:buNone/>
              <a:defRPr sz="1297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buClr>
                <a:srgbClr val="1E4E79"/>
              </a:buClr>
              <a:buSzPts val="1297"/>
              <a:buFont typeface="Arial"/>
              <a:buNone/>
              <a:defRPr sz="1297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buClr>
                <a:srgbClr val="1E4E79"/>
              </a:buClr>
              <a:buSzPts val="1297"/>
              <a:buFont typeface="Arial"/>
              <a:buNone/>
              <a:defRPr sz="1297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buClr>
                <a:srgbClr val="1E4E79"/>
              </a:buClr>
              <a:buSzPts val="1297"/>
              <a:buFont typeface="Arial"/>
              <a:buNone/>
              <a:defRPr sz="1297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buClr>
                <a:srgbClr val="1E4E79"/>
              </a:buClr>
              <a:buSzPts val="1297"/>
              <a:buFont typeface="Arial"/>
              <a:buNone/>
              <a:defRPr sz="1297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buClr>
                <a:srgbClr val="1E4E79"/>
              </a:buClr>
              <a:buSzPts val="1297"/>
              <a:buFont typeface="Arial"/>
              <a:buNone/>
              <a:defRPr sz="1297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4" name="Google Shape;594;p4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4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7647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596" name="Google Shape;596;p47"/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4"/>
              <a:buFont typeface="Arial"/>
              <a:buNone/>
            </a:pPr>
            <a:r>
              <a:rPr lang="en-US" sz="2494" b="0" i="0" u="none" strike="noStrike" cap="none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sz="2494" b="0" i="0" u="none" strike="noStrike" cap="none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597" name="Google Shape;597;p47">
            <a:hlinkClick r:id="rId2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4"/>
              <a:buFont typeface="Arial"/>
              <a:buNone/>
            </a:pPr>
            <a:r>
              <a:rPr lang="en-US" sz="2494" b="0" i="0" u="none" strike="noStrike" cap="none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sz="2494" b="0" i="0" u="none" strike="noStrike" cap="none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598" name="Google Shape;598;p47"/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4"/>
              <a:buFont typeface="Arial"/>
              <a:buNone/>
            </a:pPr>
            <a:r>
              <a:rPr lang="en-US" sz="2494" b="0" i="0" u="none" strike="noStrike" cap="none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sz="2494" b="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599" name="Google Shape;599;p47"/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4"/>
              <a:buFont typeface="Arial"/>
              <a:buNone/>
            </a:pPr>
            <a:r>
              <a:rPr lang="en-US" sz="2494" b="0" i="0" u="none" strike="noStrike" cap="none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sz="2494" b="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600" name="Google Shape;600;p47"/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4"/>
              <a:buFont typeface="Arial"/>
              <a:buNone/>
            </a:pPr>
            <a:r>
              <a:rPr lang="en-US" sz="2494" b="0" i="0" u="none" strike="noStrike" cap="none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sz="2494" b="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601" name="Google Shape;601;p47"/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4"/>
              <a:buFont typeface="Arial"/>
              <a:buNone/>
            </a:pPr>
            <a:r>
              <a:rPr lang="en-US" sz="2494" b="0" i="0" u="none" strike="noStrike" cap="none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sz="2494" b="0" i="0" u="none" strike="noStrike" cap="none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602" name="Google Shape;602;p4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91175" rIns="91175" bIns="911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7"/>
              <a:buFont typeface="Arial"/>
              <a:buNone/>
            </a:pPr>
            <a:r>
              <a:rPr lang="en-US" sz="1297" b="0" i="0" u="none" strike="noStrike" cap="none">
                <a:solidFill>
                  <a:srgbClr val="96A5E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97" b="0" i="0" u="none" strike="noStrike" cap="none">
              <a:solidFill>
                <a:srgbClr val="96A5E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4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605" name="Google Shape;605;p4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606" name="Google Shape;606;p4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07" name="Google Shape;607;p4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08" name="Google Shape;608;p4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09" name="Google Shape;609;p4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0" name="Google Shape;610;p4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1" name="Google Shape;611;p4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2" name="Google Shape;612;p4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3" name="Google Shape;613;p4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4" name="Google Shape;614;p4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5" name="Google Shape;615;p4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6" name="Google Shape;616;p4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7" name="Google Shape;617;p4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8" name="Google Shape;618;p4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9" name="Google Shape;619;p4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0" name="Google Shape;620;p4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1" name="Google Shape;621;p4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2" name="Google Shape;622;p4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3" name="Google Shape;623;p4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4" name="Google Shape;624;p4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5" name="Google Shape;625;p4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6" name="Google Shape;626;p4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7" name="Google Shape;627;p4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8" name="Google Shape;628;p4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9" name="Google Shape;629;p4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0" name="Google Shape;630;p4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1" name="Google Shape;631;p4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2" name="Google Shape;632;p4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3" name="Google Shape;633;p4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4" name="Google Shape;634;p4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5" name="Google Shape;635;p4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6" name="Google Shape;636;p4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7" name="Google Shape;637;p4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8" name="Google Shape;638;p4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9" name="Google Shape;639;p4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0" name="Google Shape;640;p4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1" name="Google Shape;641;p4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2" name="Google Shape;642;p4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3" name="Google Shape;643;p4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4" name="Google Shape;644;p4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5" name="Google Shape;645;p4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6" name="Google Shape;646;p4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7" name="Google Shape;647;p4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8" name="Google Shape;648;p4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9" name="Google Shape;649;p4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50" name="Google Shape;650;p4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51" name="Google Shape;651;p4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52" name="Google Shape;652;p4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53" name="Google Shape;653;p4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54" name="Google Shape;654;p4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55" name="Google Shape;655;p4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56" name="Google Shape;656;p4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57" name="Google Shape;657;p4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58" name="Google Shape;658;p4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59" name="Google Shape;659;p4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0" name="Google Shape;660;p4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1" name="Google Shape;661;p4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2" name="Google Shape;662;p4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3" name="Google Shape;663;p4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4" name="Google Shape;664;p4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5" name="Google Shape;665;p4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6" name="Google Shape;666;p4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7" name="Google Shape;667;p4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8" name="Google Shape;668;p4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9" name="Google Shape;669;p4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0" name="Google Shape;670;p4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1" name="Google Shape;671;p4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2" name="Google Shape;672;p4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3" name="Google Shape;673;p4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4" name="Google Shape;674;p4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5" name="Google Shape;675;p4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6" name="Google Shape;676;p4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7" name="Google Shape;677;p4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8" name="Google Shape;678;p4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9" name="Google Shape;679;p4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0" name="Google Shape;680;p4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1" name="Google Shape;681;p4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2" name="Google Shape;682;p4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3" name="Google Shape;683;p4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4" name="Google Shape;684;p4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5" name="Google Shape;685;p4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6" name="Google Shape;686;p4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7" name="Google Shape;687;p4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8" name="Google Shape;688;p4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9" name="Google Shape;689;p4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690" name="Google Shape;690;p4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1" name="Google Shape;691;p4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2" name="Google Shape;692;p4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3" name="Google Shape;693;p4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4" name="Google Shape;694;p4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95" name="Google Shape;695;p48"/>
          <p:cNvGrpSpPr/>
          <p:nvPr/>
        </p:nvGrpSpPr>
        <p:grpSpPr>
          <a:xfrm>
            <a:off x="127528" y="122635"/>
            <a:ext cx="11913547" cy="6577533"/>
            <a:chOff x="95646" y="91975"/>
            <a:chExt cx="8935160" cy="4933150"/>
          </a:xfrm>
        </p:grpSpPr>
        <p:sp>
          <p:nvSpPr>
            <p:cNvPr id="696" name="Google Shape;696;p48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5" name="Google Shape;705;p48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706" name="Google Shape;706;p48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48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8" name="Google Shape;708;p48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709" name="Google Shape;709;p48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48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1" name="Google Shape;711;p48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712" name="Google Shape;712;p48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48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4" name="Google Shape;714;p48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715" name="Google Shape;715;p48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48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48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48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9" name="Google Shape;719;p48"/>
            <p:cNvGrpSpPr/>
            <p:nvPr/>
          </p:nvGrpSpPr>
          <p:grpSpPr>
            <a:xfrm>
              <a:off x="155449" y="233126"/>
              <a:ext cx="530523" cy="504705"/>
              <a:chOff x="435062" y="187598"/>
              <a:chExt cx="730346" cy="694804"/>
            </a:xfrm>
          </p:grpSpPr>
          <p:sp>
            <p:nvSpPr>
              <p:cNvPr id="720" name="Google Shape;720;p48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48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48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48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48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48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823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48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48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48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823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48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48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48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823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48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48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48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48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48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823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48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48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48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48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48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48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48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48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48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48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7" name="Google Shape;747;p48"/>
            <p:cNvGrpSpPr/>
            <p:nvPr/>
          </p:nvGrpSpPr>
          <p:grpSpPr>
            <a:xfrm rot="4301295">
              <a:off x="8342174" y="4443784"/>
              <a:ext cx="511664" cy="425178"/>
              <a:chOff x="3478568" y="540468"/>
              <a:chExt cx="511643" cy="425160"/>
            </a:xfrm>
          </p:grpSpPr>
          <p:sp>
            <p:nvSpPr>
              <p:cNvPr id="748" name="Google Shape;748;p48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48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48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48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48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48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823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48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48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48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823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48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48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48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48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48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48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79"/>
                  <a:buFont typeface="Arial"/>
                  <a:buNone/>
                </a:pPr>
                <a:endParaRPr sz="247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22"/>
          <p:cNvPicPr preferRelativeResize="0"/>
          <p:nvPr/>
        </p:nvPicPr>
        <p:blipFill rotWithShape="1">
          <a:blip r:embed="rId2">
            <a:alphaModFix/>
          </a:blip>
          <a:srcRect b="73790"/>
          <a:stretch/>
        </p:blipFill>
        <p:spPr>
          <a:xfrm>
            <a:off x="495591" y="34291"/>
            <a:ext cx="10820400" cy="136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55250" y="-246054"/>
            <a:ext cx="1412618" cy="1923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6825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7274" y="424740"/>
            <a:ext cx="937852" cy="77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59485" y="-6089"/>
            <a:ext cx="1293431" cy="91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9591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6009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2425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8843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74" y="1578861"/>
            <a:ext cx="2298309" cy="185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9628" y="1559043"/>
            <a:ext cx="2298309" cy="185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13614" y="1651272"/>
            <a:ext cx="850173" cy="852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10495" y="1578861"/>
            <a:ext cx="549360" cy="55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220607" y="1578861"/>
            <a:ext cx="3265468" cy="332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38933" y="2074708"/>
            <a:ext cx="549360" cy="55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2"/>
          <p:cNvPicPr preferRelativeResize="0"/>
          <p:nvPr/>
        </p:nvPicPr>
        <p:blipFill rotWithShape="1">
          <a:blip r:embed="rId11">
            <a:alphaModFix/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22"/>
          <p:cNvPicPr preferRelativeResize="0"/>
          <p:nvPr/>
        </p:nvPicPr>
        <p:blipFill rotWithShape="1">
          <a:blip r:embed="rId11">
            <a:alphaModFix/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22"/>
          <p:cNvPicPr preferRelativeResize="0"/>
          <p:nvPr/>
        </p:nvPicPr>
        <p:blipFill rotWithShape="1">
          <a:blip r:embed="rId11">
            <a:alphaModFix/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22"/>
          <p:cNvPicPr preferRelativeResize="0"/>
          <p:nvPr/>
        </p:nvPicPr>
        <p:blipFill rotWithShape="1">
          <a:blip r:embed="rId11">
            <a:alphaModFix/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22"/>
          <p:cNvPicPr preferRelativeResize="0"/>
          <p:nvPr/>
        </p:nvPicPr>
        <p:blipFill rotWithShape="1">
          <a:blip r:embed="rId11">
            <a:alphaModFix/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52252" y="5219093"/>
            <a:ext cx="738710" cy="109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62733" y="5453545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61894" y="5290364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363963" y="5346333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2602" y="5453545"/>
            <a:ext cx="369355" cy="5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977623" y="5981654"/>
            <a:ext cx="369355" cy="5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905221" y="5738817"/>
            <a:ext cx="369355" cy="548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25"/>
          <p:cNvGrpSpPr/>
          <p:nvPr/>
        </p:nvGrpSpPr>
        <p:grpSpPr>
          <a:xfrm>
            <a:off x="2590800" y="911768"/>
            <a:ext cx="7141405" cy="4637125"/>
            <a:chOff x="0" y="0"/>
            <a:chExt cx="827989" cy="537638"/>
          </a:xfrm>
        </p:grpSpPr>
        <p:sp>
          <p:nvSpPr>
            <p:cNvPr id="801" name="Google Shape;801;p25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 extrusionOk="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DBA17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5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endParaRPr>
            </a:p>
          </p:txBody>
        </p:sp>
      </p:grpSp>
      <p:pic>
        <p:nvPicPr>
          <p:cNvPr id="803" name="Google Shape;803;p25"/>
          <p:cNvPicPr preferRelativeResize="0"/>
          <p:nvPr/>
        </p:nvPicPr>
        <p:blipFill rotWithShape="1">
          <a:blip r:embed="rId2">
            <a:alphaModFix/>
          </a:blip>
          <a:srcRect b="73790"/>
          <a:stretch/>
        </p:blipFill>
        <p:spPr>
          <a:xfrm>
            <a:off x="495591" y="34291"/>
            <a:ext cx="10820400" cy="136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55250" y="-246054"/>
            <a:ext cx="1412618" cy="1923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6825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7274" y="424740"/>
            <a:ext cx="937852" cy="77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59485" y="-6089"/>
            <a:ext cx="1293431" cy="91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9591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6009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2425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8843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74" y="1578861"/>
            <a:ext cx="2298309" cy="185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9628" y="1559043"/>
            <a:ext cx="2298309" cy="185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13614" y="1651272"/>
            <a:ext cx="850173" cy="852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10495" y="1578861"/>
            <a:ext cx="549360" cy="55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38933" y="2074708"/>
            <a:ext cx="549360" cy="55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25"/>
          <p:cNvPicPr preferRelativeResize="0"/>
          <p:nvPr/>
        </p:nvPicPr>
        <p:blipFill rotWithShape="1">
          <a:blip r:embed="rId10">
            <a:alphaModFix/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25"/>
          <p:cNvPicPr preferRelativeResize="0"/>
          <p:nvPr/>
        </p:nvPicPr>
        <p:blipFill rotWithShape="1">
          <a:blip r:embed="rId10">
            <a:alphaModFix/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25"/>
          <p:cNvPicPr preferRelativeResize="0"/>
          <p:nvPr/>
        </p:nvPicPr>
        <p:blipFill rotWithShape="1">
          <a:blip r:embed="rId10">
            <a:alphaModFix/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25"/>
          <p:cNvPicPr preferRelativeResize="0"/>
          <p:nvPr/>
        </p:nvPicPr>
        <p:blipFill rotWithShape="1">
          <a:blip r:embed="rId10">
            <a:alphaModFix/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25"/>
          <p:cNvPicPr preferRelativeResize="0"/>
          <p:nvPr/>
        </p:nvPicPr>
        <p:blipFill rotWithShape="1">
          <a:blip r:embed="rId10">
            <a:alphaModFix/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52252" y="5219093"/>
            <a:ext cx="738710" cy="109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62733" y="5453545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61894" y="5290364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63963" y="5346333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2602" y="5453545"/>
            <a:ext cx="369355" cy="5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977623" y="5981654"/>
            <a:ext cx="369355" cy="5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905221" y="5738817"/>
            <a:ext cx="369355" cy="548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26"/>
          <p:cNvPicPr preferRelativeResize="0"/>
          <p:nvPr/>
        </p:nvPicPr>
        <p:blipFill rotWithShape="1">
          <a:blip r:embed="rId2">
            <a:alphaModFix/>
          </a:blip>
          <a:srcRect b="73790"/>
          <a:stretch/>
        </p:blipFill>
        <p:spPr>
          <a:xfrm>
            <a:off x="395732" y="-250038"/>
            <a:ext cx="10820400" cy="136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5738" y="-152288"/>
            <a:ext cx="2298309" cy="185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9429" y="-77603"/>
            <a:ext cx="2298309" cy="185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26"/>
          <p:cNvPicPr preferRelativeResize="0"/>
          <p:nvPr/>
        </p:nvPicPr>
        <p:blipFill rotWithShape="1">
          <a:blip r:embed="rId5">
            <a:alphaModFix/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26"/>
          <p:cNvPicPr preferRelativeResize="0"/>
          <p:nvPr/>
        </p:nvPicPr>
        <p:blipFill rotWithShape="1">
          <a:blip r:embed="rId5">
            <a:alphaModFix/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26"/>
          <p:cNvPicPr preferRelativeResize="0"/>
          <p:nvPr/>
        </p:nvPicPr>
        <p:blipFill rotWithShape="1">
          <a:blip r:embed="rId5">
            <a:alphaModFix/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26"/>
          <p:cNvPicPr preferRelativeResize="0"/>
          <p:nvPr/>
        </p:nvPicPr>
        <p:blipFill rotWithShape="1">
          <a:blip r:embed="rId5">
            <a:alphaModFix/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26"/>
          <p:cNvPicPr preferRelativeResize="0"/>
          <p:nvPr/>
        </p:nvPicPr>
        <p:blipFill rotWithShape="1">
          <a:blip r:embed="rId5">
            <a:alphaModFix/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2252" y="5219093"/>
            <a:ext cx="738710" cy="109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2733" y="5453545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61894" y="5290364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63963" y="5346333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2602" y="5453545"/>
            <a:ext cx="369355" cy="5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7623" y="5981654"/>
            <a:ext cx="369355" cy="5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05221" y="5738817"/>
            <a:ext cx="369355" cy="548208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26"/>
          <p:cNvSpPr/>
          <p:nvPr/>
        </p:nvSpPr>
        <p:spPr>
          <a:xfrm>
            <a:off x="266700" y="284246"/>
            <a:ext cx="11658600" cy="6289508"/>
          </a:xfrm>
          <a:prstGeom prst="roundRect">
            <a:avLst>
              <a:gd name="adj" fmla="val 5150"/>
            </a:avLst>
          </a:prstGeom>
          <a:solidFill>
            <a:schemeClr val="lt1"/>
          </a:solidFill>
          <a:ln w="38100" cap="flat" cmpd="sng">
            <a:solidFill>
              <a:srgbClr val="FEEBB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27"/>
          <p:cNvPicPr preferRelativeResize="0"/>
          <p:nvPr/>
        </p:nvPicPr>
        <p:blipFill rotWithShape="1">
          <a:blip r:embed="rId2">
            <a:alphaModFix/>
          </a:blip>
          <a:srcRect b="73790"/>
          <a:stretch/>
        </p:blipFill>
        <p:spPr>
          <a:xfrm>
            <a:off x="395732" y="-250038"/>
            <a:ext cx="10820400" cy="136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5738" y="-152288"/>
            <a:ext cx="2298309" cy="185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9429" y="-77603"/>
            <a:ext cx="2298309" cy="1850139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27"/>
          <p:cNvSpPr/>
          <p:nvPr/>
        </p:nvSpPr>
        <p:spPr>
          <a:xfrm>
            <a:off x="266700" y="284246"/>
            <a:ext cx="11658600" cy="6289508"/>
          </a:xfrm>
          <a:prstGeom prst="roundRect">
            <a:avLst>
              <a:gd name="adj" fmla="val 5150"/>
            </a:avLst>
          </a:prstGeom>
          <a:solidFill>
            <a:schemeClr val="lt1"/>
          </a:solidFill>
          <a:ln w="38100" cap="flat" cmpd="sng">
            <a:solidFill>
              <a:srgbClr val="FEEBB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pic>
        <p:nvPicPr>
          <p:cNvPr id="851" name="Google Shape;851;p27"/>
          <p:cNvPicPr preferRelativeResize="0"/>
          <p:nvPr/>
        </p:nvPicPr>
        <p:blipFill rotWithShape="1">
          <a:blip r:embed="rId5">
            <a:alphaModFix/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27"/>
          <p:cNvPicPr preferRelativeResize="0"/>
          <p:nvPr/>
        </p:nvPicPr>
        <p:blipFill rotWithShape="1">
          <a:blip r:embed="rId5">
            <a:alphaModFix/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27"/>
          <p:cNvPicPr preferRelativeResize="0"/>
          <p:nvPr/>
        </p:nvPicPr>
        <p:blipFill rotWithShape="1">
          <a:blip r:embed="rId5">
            <a:alphaModFix/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27"/>
          <p:cNvPicPr preferRelativeResize="0"/>
          <p:nvPr/>
        </p:nvPicPr>
        <p:blipFill rotWithShape="1">
          <a:blip r:embed="rId5">
            <a:alphaModFix/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7"/>
          <p:cNvPicPr preferRelativeResize="0"/>
          <p:nvPr/>
        </p:nvPicPr>
        <p:blipFill rotWithShape="1">
          <a:blip r:embed="rId5">
            <a:alphaModFix/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2252" y="5219093"/>
            <a:ext cx="738710" cy="109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2733" y="5453545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61894" y="5290364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63963" y="5346333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2602" y="5453545"/>
            <a:ext cx="369355" cy="5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7623" y="5981654"/>
            <a:ext cx="369355" cy="5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05221" y="5738817"/>
            <a:ext cx="369355" cy="548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28"/>
          <p:cNvGrpSpPr/>
          <p:nvPr/>
        </p:nvGrpSpPr>
        <p:grpSpPr>
          <a:xfrm>
            <a:off x="3368018" y="1574215"/>
            <a:ext cx="5557922" cy="3608925"/>
            <a:chOff x="0" y="0"/>
            <a:chExt cx="827989" cy="537638"/>
          </a:xfrm>
        </p:grpSpPr>
        <p:sp>
          <p:nvSpPr>
            <p:cNvPr id="865" name="Google Shape;865;p28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 extrusionOk="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DBA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endParaRPr>
            </a:p>
          </p:txBody>
        </p:sp>
      </p:grpSp>
      <p:pic>
        <p:nvPicPr>
          <p:cNvPr id="867" name="Google Shape;867;p28"/>
          <p:cNvPicPr preferRelativeResize="0"/>
          <p:nvPr/>
        </p:nvPicPr>
        <p:blipFill rotWithShape="1">
          <a:blip r:embed="rId2">
            <a:alphaModFix/>
          </a:blip>
          <a:srcRect b="73790"/>
          <a:stretch/>
        </p:blipFill>
        <p:spPr>
          <a:xfrm>
            <a:off x="647991" y="186691"/>
            <a:ext cx="10820400" cy="136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07650" y="-93654"/>
            <a:ext cx="1412618" cy="1923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9225" y="15240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89674" y="577140"/>
            <a:ext cx="937852" cy="77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11885" y="146311"/>
            <a:ext cx="1293431" cy="91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1991" y="15240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8409" y="15240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4825" y="15240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1243" y="15240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59389" y="1574215"/>
            <a:ext cx="1659841" cy="106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5474" y="1731261"/>
            <a:ext cx="2298309" cy="185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02028" y="1711443"/>
            <a:ext cx="2298309" cy="185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66014" y="1803672"/>
            <a:ext cx="850173" cy="852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62895" y="1731261"/>
            <a:ext cx="549360" cy="55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559602" y="3477973"/>
            <a:ext cx="1706697" cy="1737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91333" y="2227108"/>
            <a:ext cx="549360" cy="55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28"/>
          <p:cNvPicPr preferRelativeResize="0"/>
          <p:nvPr/>
        </p:nvPicPr>
        <p:blipFill rotWithShape="1">
          <a:blip r:embed="rId12">
            <a:alphaModFix/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28"/>
          <p:cNvPicPr preferRelativeResize="0"/>
          <p:nvPr/>
        </p:nvPicPr>
        <p:blipFill rotWithShape="1">
          <a:blip r:embed="rId12">
            <a:alphaModFix/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28"/>
          <p:cNvPicPr preferRelativeResize="0"/>
          <p:nvPr/>
        </p:nvPicPr>
        <p:blipFill rotWithShape="1">
          <a:blip r:embed="rId12">
            <a:alphaModFix/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28"/>
          <p:cNvPicPr preferRelativeResize="0"/>
          <p:nvPr/>
        </p:nvPicPr>
        <p:blipFill rotWithShape="1">
          <a:blip r:embed="rId12">
            <a:alphaModFix/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28"/>
          <p:cNvPicPr preferRelativeResize="0"/>
          <p:nvPr/>
        </p:nvPicPr>
        <p:blipFill rotWithShape="1">
          <a:blip r:embed="rId12">
            <a:alphaModFix/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2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52252" y="5219093"/>
            <a:ext cx="738710" cy="109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2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962733" y="5453545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2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861894" y="5290364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2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63963" y="5346333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2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12602" y="5453545"/>
            <a:ext cx="369355" cy="5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2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77623" y="5981654"/>
            <a:ext cx="369355" cy="5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2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05221" y="5738817"/>
            <a:ext cx="369355" cy="548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oogle Shape;896;p29"/>
          <p:cNvGrpSpPr/>
          <p:nvPr/>
        </p:nvGrpSpPr>
        <p:grpSpPr>
          <a:xfrm>
            <a:off x="3368018" y="1421815"/>
            <a:ext cx="5557922" cy="3608925"/>
            <a:chOff x="0" y="0"/>
            <a:chExt cx="827989" cy="537638"/>
          </a:xfrm>
        </p:grpSpPr>
        <p:sp>
          <p:nvSpPr>
            <p:cNvPr id="897" name="Google Shape;897;p29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 extrusionOk="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DBA17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9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endParaRPr>
            </a:p>
          </p:txBody>
        </p:sp>
      </p:grpSp>
      <p:pic>
        <p:nvPicPr>
          <p:cNvPr id="899" name="Google Shape;899;p29"/>
          <p:cNvPicPr preferRelativeResize="0"/>
          <p:nvPr/>
        </p:nvPicPr>
        <p:blipFill rotWithShape="1">
          <a:blip r:embed="rId2">
            <a:alphaModFix/>
          </a:blip>
          <a:srcRect b="73790"/>
          <a:stretch/>
        </p:blipFill>
        <p:spPr>
          <a:xfrm>
            <a:off x="495591" y="34291"/>
            <a:ext cx="10820400" cy="136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55250" y="-246054"/>
            <a:ext cx="1412618" cy="1923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6825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7274" y="424740"/>
            <a:ext cx="937852" cy="77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59485" y="-6089"/>
            <a:ext cx="1293431" cy="91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9591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6009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2425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8843" y="0"/>
            <a:ext cx="1925467" cy="3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06989" y="1421815"/>
            <a:ext cx="1659841" cy="106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074" y="1578861"/>
            <a:ext cx="2298309" cy="185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49628" y="1559043"/>
            <a:ext cx="2298309" cy="185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13614" y="1651272"/>
            <a:ext cx="850173" cy="852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10495" y="1578861"/>
            <a:ext cx="549360" cy="55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71914" y="2625675"/>
            <a:ext cx="1706697" cy="1737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38933" y="2074708"/>
            <a:ext cx="549360" cy="55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29"/>
          <p:cNvPicPr preferRelativeResize="0"/>
          <p:nvPr/>
        </p:nvPicPr>
        <p:blipFill rotWithShape="1">
          <a:blip r:embed="rId12">
            <a:alphaModFix/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29"/>
          <p:cNvPicPr preferRelativeResize="0"/>
          <p:nvPr/>
        </p:nvPicPr>
        <p:blipFill rotWithShape="1">
          <a:blip r:embed="rId12">
            <a:alphaModFix/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29"/>
          <p:cNvPicPr preferRelativeResize="0"/>
          <p:nvPr/>
        </p:nvPicPr>
        <p:blipFill rotWithShape="1">
          <a:blip r:embed="rId12">
            <a:alphaModFix/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29"/>
          <p:cNvPicPr preferRelativeResize="0"/>
          <p:nvPr/>
        </p:nvPicPr>
        <p:blipFill rotWithShape="1">
          <a:blip r:embed="rId12">
            <a:alphaModFix/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29"/>
          <p:cNvPicPr preferRelativeResize="0"/>
          <p:nvPr/>
        </p:nvPicPr>
        <p:blipFill rotWithShape="1">
          <a:blip r:embed="rId12">
            <a:alphaModFix/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2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52252" y="5219093"/>
            <a:ext cx="738710" cy="109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2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962733" y="5453545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2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861894" y="5290364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2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63963" y="5346333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2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12602" y="5453545"/>
            <a:ext cx="369355" cy="5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2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77623" y="5981654"/>
            <a:ext cx="369355" cy="5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2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05221" y="5738817"/>
            <a:ext cx="369355" cy="548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0"/>
          <p:cNvSpPr/>
          <p:nvPr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>
                <a:solidFill>
                  <a:srgbClr val="284D6E"/>
                </a:solidFill>
                <a:latin typeface="Arial"/>
                <a:ea typeface="Arial"/>
                <a:cs typeface="Arial"/>
                <a:sym typeface="Arial"/>
              </a:rPr>
              <a:t>Kết luận</a:t>
            </a:r>
            <a:endParaRPr sz="9600" b="1">
              <a:solidFill>
                <a:srgbClr val="284D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30"/>
          <p:cNvSpPr/>
          <p:nvPr/>
        </p:nvSpPr>
        <p:spPr>
          <a:xfrm>
            <a:off x="14968" y="739348"/>
            <a:ext cx="20424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6D9D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396D9D"/>
                </a:solidFill>
                <a:latin typeface="Arial"/>
                <a:ea typeface="Arial"/>
                <a:cs typeface="Arial"/>
                <a:sym typeface="Arial"/>
              </a:rPr>
              <a:t>Ghi nhớ</a:t>
            </a:r>
            <a:endParaRPr sz="3600" b="0" i="0" u="none" strike="noStrike" cap="none">
              <a:solidFill>
                <a:srgbClr val="396D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30"/>
          <p:cNvSpPr/>
          <p:nvPr/>
        </p:nvSpPr>
        <p:spPr>
          <a:xfrm>
            <a:off x="2667000" y="713948"/>
            <a:ext cx="8428880" cy="1764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latin typeface="Arial"/>
                <a:ea typeface="Arial"/>
                <a:cs typeface="Arial"/>
                <a:sym typeface="Arial"/>
              </a:rPr>
              <a:t>Tiết học</a:t>
            </a:r>
            <a:br>
              <a:rPr lang="en-US" sz="5400" b="1"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>
                <a:latin typeface="Arial"/>
                <a:ea typeface="Arial"/>
                <a:cs typeface="Arial"/>
                <a:sym typeface="Arial"/>
              </a:rPr>
              <a:t>kết thúc</a:t>
            </a:r>
            <a:endParaRPr sz="54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30"/>
          <p:cNvSpPr/>
          <p:nvPr/>
        </p:nvSpPr>
        <p:spPr>
          <a:xfrm>
            <a:off x="3258882" y="3421797"/>
            <a:ext cx="8428880" cy="2322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8941C"/>
                </a:solidFill>
                <a:latin typeface="Arial"/>
                <a:ea typeface="Arial"/>
                <a:cs typeface="Arial"/>
                <a:sym typeface="Arial"/>
              </a:rPr>
              <a:t>Làm quen với</a:t>
            </a:r>
            <a:br>
              <a:rPr lang="en-US" sz="7200" b="1">
                <a:solidFill>
                  <a:srgbClr val="F8941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7200" b="1">
                <a:solidFill>
                  <a:srgbClr val="F8941C"/>
                </a:solidFill>
                <a:latin typeface="Arial"/>
                <a:ea typeface="Arial"/>
                <a:cs typeface="Arial"/>
                <a:sym typeface="Arial"/>
              </a:rPr>
              <a:t>chữ số La Mã</a:t>
            </a:r>
            <a:endParaRPr sz="7200" b="1">
              <a:solidFill>
                <a:srgbClr val="F894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0"/>
          <p:cNvSpPr/>
          <p:nvPr/>
        </p:nvSpPr>
        <p:spPr>
          <a:xfrm>
            <a:off x="504238" y="2081115"/>
            <a:ext cx="7161086" cy="2004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Bài 49</a:t>
            </a:r>
            <a:endParaRPr sz="9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31"/>
          <p:cNvPicPr preferRelativeResize="0"/>
          <p:nvPr/>
        </p:nvPicPr>
        <p:blipFill rotWithShape="1">
          <a:blip r:embed="rId2">
            <a:alphaModFix/>
          </a:blip>
          <a:srcRect b="73790"/>
          <a:stretch/>
        </p:blipFill>
        <p:spPr>
          <a:xfrm>
            <a:off x="395732" y="-250038"/>
            <a:ext cx="10820400" cy="136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5738" y="-152288"/>
            <a:ext cx="2298309" cy="185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9429" y="-77603"/>
            <a:ext cx="2298309" cy="185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31"/>
          <p:cNvPicPr preferRelativeResize="0"/>
          <p:nvPr/>
        </p:nvPicPr>
        <p:blipFill rotWithShape="1">
          <a:blip r:embed="rId5">
            <a:alphaModFix/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31"/>
          <p:cNvPicPr preferRelativeResize="0"/>
          <p:nvPr/>
        </p:nvPicPr>
        <p:blipFill rotWithShape="1">
          <a:blip r:embed="rId5">
            <a:alphaModFix/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31"/>
          <p:cNvPicPr preferRelativeResize="0"/>
          <p:nvPr/>
        </p:nvPicPr>
        <p:blipFill rotWithShape="1">
          <a:blip r:embed="rId5">
            <a:alphaModFix/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31"/>
          <p:cNvPicPr preferRelativeResize="0"/>
          <p:nvPr/>
        </p:nvPicPr>
        <p:blipFill rotWithShape="1">
          <a:blip r:embed="rId5">
            <a:alphaModFix/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31"/>
          <p:cNvPicPr preferRelativeResize="0"/>
          <p:nvPr/>
        </p:nvPicPr>
        <p:blipFill rotWithShape="1">
          <a:blip r:embed="rId5">
            <a:alphaModFix/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2252" y="5219093"/>
            <a:ext cx="738710" cy="109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2733" y="5453545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61894" y="5290364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63963" y="5346333"/>
            <a:ext cx="625560" cy="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2602" y="5453545"/>
            <a:ext cx="369355" cy="5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7623" y="5981654"/>
            <a:ext cx="369355" cy="5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05221" y="5738817"/>
            <a:ext cx="369355" cy="548208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31"/>
          <p:cNvSpPr/>
          <p:nvPr/>
        </p:nvSpPr>
        <p:spPr>
          <a:xfrm>
            <a:off x="266700" y="284246"/>
            <a:ext cx="11658600" cy="6289508"/>
          </a:xfrm>
          <a:prstGeom prst="roundRect">
            <a:avLst>
              <a:gd name="adj" fmla="val 5150"/>
            </a:avLst>
          </a:prstGeom>
          <a:solidFill>
            <a:schemeClr val="lt1"/>
          </a:solidFill>
          <a:ln w="38100" cap="flat" cmpd="sng">
            <a:solidFill>
              <a:srgbClr val="FEEBB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1" name="Google Shape;1271;p32"/>
          <p:cNvGrpSpPr/>
          <p:nvPr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1272" name="Google Shape;1272;p3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2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2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2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2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2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2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2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2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2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仅标题">
  <p:cSld name="1_仅标题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" name="Google Shape;1289;p35"/>
          <p:cNvGrpSpPr/>
          <p:nvPr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1290" name="Google Shape;1290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F8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91" name="Google Shape;1291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4" name="Google Shape;1294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95" name="Google Shape;1295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96" name="Google Shape;1296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8" name="Google Shape;1298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99" name="Google Shape;1299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01" name="Google Shape;1301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02" name="Google Shape;1302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04" name="Google Shape;1304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05" name="Google Shape;1305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07" name="Google Shape;1307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08" name="Google Shape;13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10" name="Google Shape;1310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2" name="Google Shape;1312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313" name="Google Shape;1313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5" name="Google Shape;1315;p35"/>
          <p:cNvGrpSpPr/>
          <p:nvPr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1316" name="Google Shape;1316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6" name="Google Shape;1326;p35"/>
          <p:cNvGrpSpPr/>
          <p:nvPr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1327" name="Google Shape;1327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9" name="Google Shape;1329;p35"/>
          <p:cNvSpPr/>
          <p:nvPr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35"/>
          <p:cNvSpPr/>
          <p:nvPr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1" name="Google Shape;1331;p35"/>
          <p:cNvGrpSpPr/>
          <p:nvPr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1332" name="Google Shape;1332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4" name="Google Shape;1334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35"/>
          <p:cNvSpPr/>
          <p:nvPr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35"/>
          <p:cNvSpPr/>
          <p:nvPr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35"/>
          <p:cNvSpPr/>
          <p:nvPr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Google Shape;1338;p35"/>
          <p:cNvSpPr/>
          <p:nvPr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p35"/>
          <p:cNvSpPr/>
          <p:nvPr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0" name="Google Shape;1340;p35"/>
          <p:cNvSpPr/>
          <p:nvPr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1" name="Google Shape;1341;p35"/>
          <p:cNvSpPr/>
          <p:nvPr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2" name="Google Shape;1342;p35"/>
          <p:cNvSpPr/>
          <p:nvPr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3" name="Google Shape;1343;p35"/>
          <p:cNvSpPr/>
          <p:nvPr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p35"/>
          <p:cNvSpPr/>
          <p:nvPr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p35"/>
          <p:cNvSpPr/>
          <p:nvPr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6" name="Google Shape;1346;p35"/>
          <p:cNvSpPr/>
          <p:nvPr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35"/>
          <p:cNvSpPr/>
          <p:nvPr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35"/>
          <p:cNvSpPr/>
          <p:nvPr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35"/>
          <p:cNvSpPr/>
          <p:nvPr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Google Shape;1350;p35"/>
          <p:cNvSpPr/>
          <p:nvPr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Google Shape;1351;p35"/>
          <p:cNvSpPr/>
          <p:nvPr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2" name="Google Shape;1352;p35"/>
          <p:cNvSpPr/>
          <p:nvPr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35"/>
          <p:cNvSpPr/>
          <p:nvPr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35"/>
          <p:cNvSpPr/>
          <p:nvPr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5"/>
          <p:cNvSpPr/>
          <p:nvPr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35"/>
          <p:cNvSpPr/>
          <p:nvPr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35"/>
          <p:cNvSpPr/>
          <p:nvPr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35"/>
          <p:cNvSpPr/>
          <p:nvPr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35"/>
          <p:cNvSpPr/>
          <p:nvPr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35"/>
          <p:cNvSpPr/>
          <p:nvPr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35"/>
          <p:cNvSpPr/>
          <p:nvPr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35"/>
          <p:cNvSpPr/>
          <p:nvPr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35"/>
          <p:cNvSpPr/>
          <p:nvPr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35"/>
          <p:cNvSpPr/>
          <p:nvPr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35"/>
          <p:cNvSpPr/>
          <p:nvPr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35"/>
          <p:cNvSpPr/>
          <p:nvPr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35"/>
          <p:cNvSpPr/>
          <p:nvPr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35"/>
          <p:cNvSpPr/>
          <p:nvPr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35"/>
          <p:cNvSpPr/>
          <p:nvPr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35"/>
          <p:cNvSpPr/>
          <p:nvPr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35"/>
          <p:cNvSpPr/>
          <p:nvPr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35"/>
          <p:cNvSpPr/>
          <p:nvPr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35"/>
          <p:cNvSpPr/>
          <p:nvPr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35"/>
          <p:cNvSpPr/>
          <p:nvPr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35"/>
          <p:cNvSpPr/>
          <p:nvPr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35"/>
          <p:cNvSpPr/>
          <p:nvPr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9" name="Google Shape;1379;p35"/>
          <p:cNvGrpSpPr/>
          <p:nvPr/>
        </p:nvGrpSpPr>
        <p:grpSpPr>
          <a:xfrm>
            <a:off x="896619" y="1603302"/>
            <a:ext cx="9867487" cy="4770499"/>
            <a:chOff x="741115" y="865258"/>
            <a:chExt cx="7691377" cy="4010102"/>
          </a:xfrm>
        </p:grpSpPr>
        <p:sp>
          <p:nvSpPr>
            <p:cNvPr id="1380" name="Google Shape;1380;p35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B917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81" name="Google Shape;1381;p35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382" name="Google Shape;1382;p35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917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5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B917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917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85" name="Google Shape;1385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386" name="Google Shape;1386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2" name="Google Shape;1442;p35"/>
          <p:cNvGrpSpPr/>
          <p:nvPr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1443" name="Google Shape;1443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444" name="Google Shape;1444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45" name="Google Shape;1445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446" name="Google Shape;1446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0" name="Google Shape;1460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1" name="Google Shape;1461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2" name="Google Shape;1462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3" name="Google Shape;1463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4" name="Google Shape;1464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5" name="Google Shape;1465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6" name="Google Shape;1466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7" name="Google Shape;1467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8" name="Google Shape;1468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9" name="Google Shape;1469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350"/>
                    <a:buFont typeface="Arial"/>
                    <a:buNone/>
                  </a:pPr>
                  <a:endParaRPr sz="13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470" name="Google Shape;1470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0" name="Google Shape;1510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511" name="Google Shape;1511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5" name="Google Shape;1515;p35"/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6" name="Google Shape;1516;p35"/>
          <p:cNvGrpSpPr/>
          <p:nvPr/>
        </p:nvGrpSpPr>
        <p:grpSpPr>
          <a:xfrm>
            <a:off x="1524302" y="5626807"/>
            <a:ext cx="9320239" cy="1231194"/>
            <a:chOff x="1524301" y="5626805"/>
            <a:chExt cx="9320239" cy="1231194"/>
          </a:xfrm>
        </p:grpSpPr>
        <p:sp>
          <p:nvSpPr>
            <p:cNvPr id="1517" name="Google Shape;1517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8" name="Google Shape;1518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519" name="Google Shape;1519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6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7" name="Google Shape;17;p36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8" name="Google Shape;18;p36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9" name="Google Shape;19;p36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0" name="Google Shape;20;p36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" name="Google Shape;21;p36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" name="Google Shape;22;p36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" name="Google Shape;23;p36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" name="Google Shape;24;p36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" name="Google Shape;25;p36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" name="Google Shape;26;p36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" name="Google Shape;27;p36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" name="Google Shape;28;p36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9" name="Google Shape;29;p36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" name="Google Shape;30;p36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" name="Google Shape;31;p36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" name="Google Shape;32;p36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" name="Google Shape;33;p36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" name="Google Shape;34;p36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" name="Google Shape;35;p36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" name="Google Shape;36;p36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7" name="Google Shape;37;p36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" name="Google Shape;38;p36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9" name="Google Shape;39;p36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" name="Google Shape;40;p36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41" name="Google Shape;41;p36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" name="Google Shape;42;p36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" name="Google Shape;43;p36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" name="Google Shape;44;p36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" name="Google Shape;45;p36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" name="Google Shape;46;p36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" name="Google Shape;47;p36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" name="Google Shape;48;p36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9" name="Google Shape;49;p36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0" name="Google Shape;50;p36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" name="Google Shape;51;p36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" name="Google Shape;52;p36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" name="Google Shape;53;p36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" name="Google Shape;54;p36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5" name="Google Shape;55;p36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215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9"/>
              <a:buFont typeface="Arial"/>
              <a:buNone/>
            </a:pPr>
            <a:endParaRPr sz="24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36"/>
          <p:cNvGrpSpPr/>
          <p:nvPr/>
        </p:nvGrpSpPr>
        <p:grpSpPr>
          <a:xfrm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57" name="Google Shape;57;p36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36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36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61" name="Google Shape;61;p36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9"/>
              <a:buFont typeface="Arial"/>
              <a:buNone/>
            </a:pPr>
            <a:endParaRPr sz="24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6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9"/>
              <a:buFont typeface="Arial"/>
              <a:buNone/>
            </a:pPr>
            <a:endParaRPr sz="24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5" name="Google Shape;65;p3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6" name="Google Shape;66;p3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" name="Google Shape;67;p3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" name="Google Shape;68;p3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9" name="Google Shape;69;p3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0" name="Google Shape;70;p3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1" name="Google Shape;71;p3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2" name="Google Shape;72;p3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3" name="Google Shape;73;p3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4" name="Google Shape;74;p3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5" name="Google Shape;75;p3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6" name="Google Shape;76;p3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7" name="Google Shape;77;p3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8" name="Google Shape;78;p3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9" name="Google Shape;79;p3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0" name="Google Shape;80;p3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1" name="Google Shape;81;p3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2" name="Google Shape;82;p3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3" name="Google Shape;83;p3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4" name="Google Shape;84;p3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5" name="Google Shape;85;p3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6" name="Google Shape;86;p3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7" name="Google Shape;87;p3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8" name="Google Shape;88;p3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89" name="Google Shape;89;p3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0" name="Google Shape;90;p3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" name="Google Shape;91;p3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" name="Google Shape;92;p3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" name="Google Shape;93;p3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" name="Google Shape;94;p3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" name="Google Shape;95;p3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" name="Google Shape;96;p3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" name="Google Shape;97;p3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8" name="Google Shape;98;p3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9" name="Google Shape;99;p3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" name="Google Shape;100;p3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1" name="Google Shape;101;p3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2" name="Google Shape;102;p3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3" name="Google Shape;103;p37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215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9"/>
              <a:buFont typeface="Arial"/>
              <a:buNone/>
            </a:pPr>
            <a:endParaRPr sz="24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37"/>
          <p:cNvGrpSpPr/>
          <p:nvPr/>
        </p:nvGrpSpPr>
        <p:grpSpPr>
          <a:xfrm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105" name="Google Shape;105;p3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37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9" name="Google Shape;109;p37"/>
          <p:cNvSpPr txBox="1">
            <a:spLocks noGrp="1"/>
          </p:cNvSpPr>
          <p:nvPr>
            <p:ph type="title" idx="2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3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12" name="Google Shape;112;p3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3" name="Google Shape;113;p3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4" name="Google Shape;114;p3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5" name="Google Shape;115;p3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6" name="Google Shape;116;p3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7" name="Google Shape;117;p3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8" name="Google Shape;118;p3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9" name="Google Shape;119;p3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0" name="Google Shape;120;p3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1" name="Google Shape;121;p3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2" name="Google Shape;122;p3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3" name="Google Shape;123;p3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4" name="Google Shape;124;p3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5" name="Google Shape;125;p3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6" name="Google Shape;126;p3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7" name="Google Shape;127;p3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8" name="Google Shape;128;p3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9" name="Google Shape;129;p3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0" name="Google Shape;130;p3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1" name="Google Shape;131;p3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2" name="Google Shape;132;p3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3" name="Google Shape;133;p3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4" name="Google Shape;134;p3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5" name="Google Shape;135;p3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136" name="Google Shape;136;p3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7" name="Google Shape;137;p3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8" name="Google Shape;138;p3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9" name="Google Shape;139;p3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0" name="Google Shape;140;p3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3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p3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3" name="Google Shape;143;p3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4" name="Google Shape;144;p3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5" name="Google Shape;145;p3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6" name="Google Shape;146;p3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7" name="Google Shape;147;p3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8" name="Google Shape;148;p3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9" name="Google Shape;149;p3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50" name="Google Shape;150;p38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215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9"/>
              <a:buFont typeface="Arial"/>
              <a:buNone/>
            </a:pPr>
            <a:endParaRPr sz="24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" name="Google Shape;151;p38"/>
          <p:cNvGrpSpPr/>
          <p:nvPr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152" name="Google Shape;152;p3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3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3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3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8" name="Google Shape;158;p3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9" name="Google Shape;159;p3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0" name="Google Shape;160;p3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1" name="Google Shape;161;p3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2" name="Google Shape;162;p3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3" name="Google Shape;163;p3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4" name="Google Shape;164;p3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5" name="Google Shape;165;p3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6" name="Google Shape;166;p3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7" name="Google Shape;167;p3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8" name="Google Shape;168;p3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9" name="Google Shape;169;p3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0" name="Google Shape;170;p3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1" name="Google Shape;171;p3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2" name="Google Shape;172;p3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3" name="Google Shape;173;p3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4" name="Google Shape;174;p3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5" name="Google Shape;175;p3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6" name="Google Shape;176;p3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7" name="Google Shape;177;p3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8" name="Google Shape;178;p3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9" name="Google Shape;179;p3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80" name="Google Shape;180;p3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81" name="Google Shape;181;p3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182" name="Google Shape;182;p3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3" name="Google Shape;183;p3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" name="Google Shape;184;p3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5" name="Google Shape;185;p3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6" name="Google Shape;186;p3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7" name="Google Shape;187;p3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8" name="Google Shape;188;p3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9" name="Google Shape;189;p3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0" name="Google Shape;190;p3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1" name="Google Shape;191;p3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2" name="Google Shape;192;p3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3" name="Google Shape;193;p3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4" name="Google Shape;194;p3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5" name="Google Shape;195;p3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96" name="Google Shape;196;p39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215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9"/>
              <a:buFont typeface="Arial"/>
              <a:buNone/>
            </a:pPr>
            <a:endParaRPr sz="24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7" name="Google Shape;197;p39"/>
          <p:cNvGrpSpPr/>
          <p:nvPr/>
        </p:nvGrpSpPr>
        <p:grpSpPr>
          <a:xfrm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198" name="Google Shape;198;p3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" name="Google Shape;200;p39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1" name="Google Shape;201;p39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202" name="Google Shape;202;p39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204" name="Google Shape;204;p39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40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07" name="Google Shape;207;p40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08" name="Google Shape;208;p40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09" name="Google Shape;209;p40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0" name="Google Shape;210;p40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1" name="Google Shape;211;p40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2" name="Google Shape;212;p40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3" name="Google Shape;213;p40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4" name="Google Shape;214;p40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5" name="Google Shape;215;p40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6" name="Google Shape;216;p40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7" name="Google Shape;217;p40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8" name="Google Shape;218;p40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9" name="Google Shape;219;p40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0" name="Google Shape;220;p40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1" name="Google Shape;221;p40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2" name="Google Shape;222;p40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3" name="Google Shape;223;p40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4" name="Google Shape;224;p40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5" name="Google Shape;225;p40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6" name="Google Shape;226;p40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7" name="Google Shape;227;p40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8" name="Google Shape;228;p40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9" name="Google Shape;229;p40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0" name="Google Shape;230;p40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231" name="Google Shape;231;p40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2" name="Google Shape;232;p40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" name="Google Shape;233;p40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" name="Google Shape;234;p40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" name="Google Shape;235;p40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" name="Google Shape;236;p40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7" name="Google Shape;237;p40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" name="Google Shape;238;p40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" name="Google Shape;239;p40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" name="Google Shape;240;p40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" name="Google Shape;241;p40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" name="Google Shape;242;p40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" name="Google Shape;243;p40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" name="Google Shape;244;p40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45" name="Google Shape;245;p40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215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9"/>
              <a:buFont typeface="Arial"/>
              <a:buNone/>
            </a:pPr>
            <a:endParaRPr sz="24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40"/>
          <p:cNvGrpSpPr/>
          <p:nvPr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47" name="Google Shape;247;p40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41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52" name="Google Shape;252;p41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53" name="Google Shape;253;p41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4" name="Google Shape;254;p41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5" name="Google Shape;255;p41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6" name="Google Shape;256;p41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7" name="Google Shape;257;p41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8" name="Google Shape;258;p41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9" name="Google Shape;259;p41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0" name="Google Shape;260;p41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1" name="Google Shape;261;p41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2" name="Google Shape;262;p41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3" name="Google Shape;263;p41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4" name="Google Shape;264;p41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5" name="Google Shape;265;p41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6" name="Google Shape;266;p41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7" name="Google Shape;267;p41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8" name="Google Shape;268;p41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9" name="Google Shape;269;p41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0" name="Google Shape;270;p41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1" name="Google Shape;271;p41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2" name="Google Shape;272;p41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3" name="Google Shape;273;p41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4" name="Google Shape;274;p41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5" name="Google Shape;275;p41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276" name="Google Shape;276;p41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7" name="Google Shape;277;p41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8" name="Google Shape;278;p41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9" name="Google Shape;279;p41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0" name="Google Shape;280;p41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1" name="Google Shape;281;p41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2" name="Google Shape;282;p41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3" name="Google Shape;283;p41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4" name="Google Shape;284;p41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5" name="Google Shape;285;p41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6" name="Google Shape;286;p41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7" name="Google Shape;287;p41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8" name="Google Shape;288;p41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9" name="Google Shape;289;p41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90" name="Google Shape;290;p41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215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9"/>
              <a:buFont typeface="Arial"/>
              <a:buNone/>
            </a:pPr>
            <a:endParaRPr sz="24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1" name="Google Shape;291;p41"/>
          <p:cNvGrpSpPr/>
          <p:nvPr/>
        </p:nvGrpSpPr>
        <p:grpSpPr>
          <a:xfrm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92" name="Google Shape;292;p41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1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41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4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7" name="Google Shape;297;p4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8" name="Google Shape;298;p4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99" name="Google Shape;299;p4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0" name="Google Shape;300;p4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1" name="Google Shape;301;p4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2" name="Google Shape;302;p4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3" name="Google Shape;303;p4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4" name="Google Shape;304;p4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5" name="Google Shape;305;p4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6" name="Google Shape;306;p4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7" name="Google Shape;307;p4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8" name="Google Shape;308;p4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9" name="Google Shape;309;p4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0" name="Google Shape;310;p4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1" name="Google Shape;311;p4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2" name="Google Shape;312;p4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3" name="Google Shape;313;p4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4" name="Google Shape;314;p4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5" name="Google Shape;315;p4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6" name="Google Shape;316;p4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7" name="Google Shape;317;p4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8" name="Google Shape;318;p4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9" name="Google Shape;319;p4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0" name="Google Shape;320;p4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321" name="Google Shape;321;p4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2" name="Google Shape;322;p4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3" name="Google Shape;323;p4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4" name="Google Shape;324;p4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5" name="Google Shape;325;p4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6" name="Google Shape;326;p4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7" name="Google Shape;327;p4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8" name="Google Shape;328;p4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9" name="Google Shape;329;p4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0" name="Google Shape;330;p4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1" name="Google Shape;331;p4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2" name="Google Shape;332;p4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3" name="Google Shape;333;p4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4" name="Google Shape;334;p4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35" name="Google Shape;335;p42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215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9"/>
              <a:buFont typeface="Arial"/>
              <a:buNone/>
            </a:pPr>
            <a:endParaRPr sz="247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" name="Google Shape;336;p42"/>
          <p:cNvGrpSpPr/>
          <p:nvPr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337" name="Google Shape;337;p4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79"/>
                <a:buFont typeface="Arial"/>
                <a:buNone/>
              </a:pPr>
              <a:endParaRPr sz="24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42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0" name="Google Shape;340;p42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 i="0" u="none" strike="noStrike" cap="none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86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86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86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86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86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86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86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86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1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Sofia"/>
                <a:ea typeface="Sofia"/>
                <a:cs typeface="Sofia"/>
                <a:sym typeface="Sofia"/>
              </a:rPr>
              <a:t>www.9slide.vn</a:t>
            </a:r>
            <a:endParaRPr/>
          </a:p>
        </p:txBody>
      </p:sp>
      <p:sp>
        <p:nvSpPr>
          <p:cNvPr id="765" name="Google Shape;765;p21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Sofia"/>
                <a:ea typeface="Sofia"/>
                <a:cs typeface="Sofia"/>
                <a:sym typeface="Sofia"/>
              </a:rPr>
              <a:t>www.9slide.vn</a:t>
            </a:r>
            <a:endParaRPr/>
          </a:p>
        </p:txBody>
      </p:sp>
      <p:pic>
        <p:nvPicPr>
          <p:cNvPr id="766" name="Google Shape;766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1683019" y="2999195"/>
            <a:ext cx="810838" cy="8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690581" y="13534721"/>
            <a:ext cx="810838" cy="8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064181" y="2999195"/>
            <a:ext cx="810838" cy="8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690581" y="-7536333"/>
            <a:ext cx="810838" cy="8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21"/>
          <p:cNvPicPr preferRelativeResize="0"/>
          <p:nvPr/>
        </p:nvPicPr>
        <p:blipFill rotWithShape="1">
          <a:blip r:embed="rId11">
            <a:alphaModFix/>
          </a:blip>
          <a:srcRect r="2357" b="1756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3"/>
          <p:cNvSpPr txBox="1"/>
          <p:nvPr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" b="0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感谢您下载包图网平台上提供的PPT作品，为了您和包图网以及原创作者的利益，请勿复制、传播、销售，否则将承担法律责任！包图网将对作品进行维权，按照传播下载次数进行十倍的索取赔偿！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ibaotu.com</a:t>
            </a:r>
            <a:endParaRPr/>
          </a:p>
        </p:txBody>
      </p:sp>
      <p:grpSp>
        <p:nvGrpSpPr>
          <p:cNvPr id="952" name="Google Shape;952;p23"/>
          <p:cNvGrpSpPr/>
          <p:nvPr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953" name="Google Shape;953;p2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3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3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3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3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3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3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3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7" name="Google Shape;967;p23"/>
          <p:cNvGrpSpPr/>
          <p:nvPr/>
        </p:nvGrpSpPr>
        <p:grpSpPr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968" name="Google Shape;968;p23"/>
            <p:cNvGrpSpPr/>
            <p:nvPr/>
          </p:nvGrpSpPr>
          <p:grpSpPr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969" name="Google Shape;969;p23"/>
              <p:cNvSpPr/>
              <p:nvPr/>
            </p:nvSpPr>
            <p:spPr>
              <a:xfrm>
                <a:off x="710" y="2057"/>
                <a:ext cx="161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3"/>
              <p:cNvSpPr/>
              <p:nvPr/>
            </p:nvSpPr>
            <p:spPr>
              <a:xfrm>
                <a:off x="597" y="2112"/>
                <a:ext cx="129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56" h="46" extrusionOk="0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23"/>
              <p:cNvSpPr/>
              <p:nvPr/>
            </p:nvSpPr>
            <p:spPr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3"/>
              <p:cNvSpPr/>
              <p:nvPr/>
            </p:nvSpPr>
            <p:spPr>
              <a:xfrm>
                <a:off x="599" y="1831"/>
                <a:ext cx="244" cy="23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02" extrusionOk="0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23"/>
              <p:cNvSpPr/>
              <p:nvPr/>
            </p:nvSpPr>
            <p:spPr>
              <a:xfrm>
                <a:off x="4931" y="2057"/>
                <a:ext cx="159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23"/>
              <p:cNvSpPr/>
              <p:nvPr/>
            </p:nvSpPr>
            <p:spPr>
              <a:xfrm>
                <a:off x="4818" y="2112"/>
                <a:ext cx="127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55" h="46" extrusionOk="0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3"/>
              <p:cNvSpPr/>
              <p:nvPr/>
            </p:nvSpPr>
            <p:spPr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3"/>
              <p:cNvSpPr/>
              <p:nvPr/>
            </p:nvSpPr>
            <p:spPr>
              <a:xfrm>
                <a:off x="4818" y="1831"/>
                <a:ext cx="244" cy="23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02" extrusionOk="0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23"/>
              <p:cNvSpPr/>
              <p:nvPr/>
            </p:nvSpPr>
            <p:spPr>
              <a:xfrm>
                <a:off x="2530" y="2001"/>
                <a:ext cx="159" cy="146"/>
              </a:xfrm>
              <a:custGeom>
                <a:avLst/>
                <a:gdLst/>
                <a:ahLst/>
                <a:cxnLst/>
                <a:rect l="l" t="t" r="r" b="b"/>
                <a:pathLst>
                  <a:path w="69" h="63" extrusionOk="0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23"/>
              <p:cNvSpPr/>
              <p:nvPr/>
            </p:nvSpPr>
            <p:spPr>
              <a:xfrm>
                <a:off x="2417" y="2059"/>
                <a:ext cx="127" cy="104"/>
              </a:xfrm>
              <a:custGeom>
                <a:avLst/>
                <a:gdLst/>
                <a:ahLst/>
                <a:cxnLst/>
                <a:rect l="l" t="t" r="r" b="b"/>
                <a:pathLst>
                  <a:path w="55" h="45" extrusionOk="0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23"/>
              <p:cNvSpPr/>
              <p:nvPr/>
            </p:nvSpPr>
            <p:spPr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23"/>
              <p:cNvSpPr/>
              <p:nvPr/>
            </p:nvSpPr>
            <p:spPr>
              <a:xfrm>
                <a:off x="2417" y="1778"/>
                <a:ext cx="244" cy="23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02" extrusionOk="0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23"/>
              <p:cNvSpPr/>
              <p:nvPr/>
            </p:nvSpPr>
            <p:spPr>
              <a:xfrm>
                <a:off x="3362" y="2087"/>
                <a:ext cx="145" cy="132"/>
              </a:xfrm>
              <a:custGeom>
                <a:avLst/>
                <a:gdLst/>
                <a:ahLst/>
                <a:cxnLst/>
                <a:rect l="l" t="t" r="r" b="b"/>
                <a:pathLst>
                  <a:path w="63" h="57" extrusionOk="0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23"/>
              <p:cNvSpPr/>
              <p:nvPr/>
            </p:nvSpPr>
            <p:spPr>
              <a:xfrm>
                <a:off x="3493" y="2140"/>
                <a:ext cx="118" cy="96"/>
              </a:xfrm>
              <a:custGeom>
                <a:avLst/>
                <a:gdLst/>
                <a:ahLst/>
                <a:cxnLst/>
                <a:rect l="l" t="t" r="r" b="b"/>
                <a:pathLst>
                  <a:path w="51" h="41" extrusionOk="0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3"/>
              <p:cNvSpPr/>
              <p:nvPr/>
            </p:nvSpPr>
            <p:spPr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3"/>
              <p:cNvSpPr/>
              <p:nvPr/>
            </p:nvSpPr>
            <p:spPr>
              <a:xfrm>
                <a:off x="3353" y="1831"/>
                <a:ext cx="292" cy="22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 extrusionOk="0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3"/>
              <p:cNvSpPr/>
              <p:nvPr/>
            </p:nvSpPr>
            <p:spPr>
              <a:xfrm>
                <a:off x="6641" y="2108"/>
                <a:ext cx="136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54" extrusionOk="0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3"/>
              <p:cNvSpPr/>
              <p:nvPr/>
            </p:nvSpPr>
            <p:spPr>
              <a:xfrm>
                <a:off x="6765" y="2159"/>
                <a:ext cx="108" cy="88"/>
              </a:xfrm>
              <a:custGeom>
                <a:avLst/>
                <a:gdLst/>
                <a:ahLst/>
                <a:cxnLst/>
                <a:rect l="l" t="t" r="r" b="b"/>
                <a:pathLst>
                  <a:path w="47" h="38" extrusionOk="0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3"/>
              <p:cNvSpPr/>
              <p:nvPr/>
            </p:nvSpPr>
            <p:spPr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3"/>
              <p:cNvSpPr/>
              <p:nvPr/>
            </p:nvSpPr>
            <p:spPr>
              <a:xfrm>
                <a:off x="6631" y="1868"/>
                <a:ext cx="277" cy="212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1" extrusionOk="0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23"/>
              <p:cNvSpPr/>
              <p:nvPr/>
            </p:nvSpPr>
            <p:spPr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3"/>
              <p:cNvSpPr/>
              <p:nvPr/>
            </p:nvSpPr>
            <p:spPr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3"/>
              <p:cNvSpPr/>
              <p:nvPr/>
            </p:nvSpPr>
            <p:spPr>
              <a:xfrm>
                <a:off x="2839" y="2061"/>
                <a:ext cx="16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71" h="64" extrusionOk="0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23"/>
              <p:cNvSpPr/>
              <p:nvPr/>
            </p:nvSpPr>
            <p:spPr>
              <a:xfrm>
                <a:off x="2979" y="2061"/>
                <a:ext cx="16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71" h="64" extrusionOk="0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3"/>
              <p:cNvSpPr/>
              <p:nvPr/>
            </p:nvSpPr>
            <p:spPr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23"/>
              <p:cNvSpPr/>
              <p:nvPr/>
            </p:nvSpPr>
            <p:spPr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23"/>
              <p:cNvSpPr/>
              <p:nvPr/>
            </p:nvSpPr>
            <p:spPr>
              <a:xfrm>
                <a:off x="6191" y="2012"/>
                <a:ext cx="173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75" h="67" extrusionOk="0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3"/>
              <p:cNvSpPr/>
              <p:nvPr/>
            </p:nvSpPr>
            <p:spPr>
              <a:xfrm>
                <a:off x="6341" y="2012"/>
                <a:ext cx="175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3"/>
              <p:cNvSpPr/>
              <p:nvPr/>
            </p:nvSpPr>
            <p:spPr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23"/>
              <p:cNvSpPr/>
              <p:nvPr/>
            </p:nvSpPr>
            <p:spPr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23"/>
              <p:cNvSpPr/>
              <p:nvPr/>
            </p:nvSpPr>
            <p:spPr>
              <a:xfrm>
                <a:off x="6926" y="2040"/>
                <a:ext cx="201" cy="182"/>
              </a:xfrm>
              <a:custGeom>
                <a:avLst/>
                <a:gdLst/>
                <a:ahLst/>
                <a:cxnLst/>
                <a:rect l="l" t="t" r="r" b="b"/>
                <a:pathLst>
                  <a:path w="87" h="78" extrusionOk="0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3"/>
              <p:cNvSpPr/>
              <p:nvPr/>
            </p:nvSpPr>
            <p:spPr>
              <a:xfrm>
                <a:off x="7099" y="2040"/>
                <a:ext cx="201" cy="182"/>
              </a:xfrm>
              <a:custGeom>
                <a:avLst/>
                <a:gdLst/>
                <a:ahLst/>
                <a:cxnLst/>
                <a:rect l="l" t="t" r="r" b="b"/>
                <a:pathLst>
                  <a:path w="87" h="78" extrusionOk="0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23"/>
              <p:cNvSpPr/>
              <p:nvPr/>
            </p:nvSpPr>
            <p:spPr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23"/>
              <p:cNvSpPr/>
              <p:nvPr/>
            </p:nvSpPr>
            <p:spPr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3"/>
              <p:cNvSpPr/>
              <p:nvPr/>
            </p:nvSpPr>
            <p:spPr>
              <a:xfrm>
                <a:off x="1389" y="2043"/>
                <a:ext cx="90" cy="76"/>
              </a:xfrm>
              <a:custGeom>
                <a:avLst/>
                <a:gdLst/>
                <a:ahLst/>
                <a:cxnLst/>
                <a:rect l="l" t="t" r="r" b="b"/>
                <a:pathLst>
                  <a:path w="90" h="76" extrusionOk="0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23"/>
              <p:cNvSpPr/>
              <p:nvPr/>
            </p:nvSpPr>
            <p:spPr>
              <a:xfrm>
                <a:off x="1327" y="1982"/>
                <a:ext cx="111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23"/>
              <p:cNvSpPr/>
              <p:nvPr/>
            </p:nvSpPr>
            <p:spPr>
              <a:xfrm>
                <a:off x="1472" y="2043"/>
                <a:ext cx="90" cy="76"/>
              </a:xfrm>
              <a:custGeom>
                <a:avLst/>
                <a:gdLst/>
                <a:ahLst/>
                <a:cxnLst/>
                <a:rect l="l" t="t" r="r" b="b"/>
                <a:pathLst>
                  <a:path w="90" h="76" extrusionOk="0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3"/>
              <p:cNvSpPr/>
              <p:nvPr/>
            </p:nvSpPr>
            <p:spPr>
              <a:xfrm>
                <a:off x="1514" y="1982"/>
                <a:ext cx="110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23"/>
              <p:cNvSpPr/>
              <p:nvPr/>
            </p:nvSpPr>
            <p:spPr>
              <a:xfrm>
                <a:off x="1389" y="2159"/>
                <a:ext cx="90" cy="79"/>
              </a:xfrm>
              <a:custGeom>
                <a:avLst/>
                <a:gdLst/>
                <a:ahLst/>
                <a:cxnLst/>
                <a:rect l="l" t="t" r="r" b="b"/>
                <a:pathLst>
                  <a:path w="90" h="79" extrusionOk="0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23"/>
              <p:cNvSpPr/>
              <p:nvPr/>
            </p:nvSpPr>
            <p:spPr>
              <a:xfrm>
                <a:off x="1327" y="2101"/>
                <a:ext cx="111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3"/>
              <p:cNvSpPr/>
              <p:nvPr/>
            </p:nvSpPr>
            <p:spPr>
              <a:xfrm>
                <a:off x="1472" y="2159"/>
                <a:ext cx="90" cy="79"/>
              </a:xfrm>
              <a:custGeom>
                <a:avLst/>
                <a:gdLst/>
                <a:ahLst/>
                <a:cxnLst/>
                <a:rect l="l" t="t" r="r" b="b"/>
                <a:pathLst>
                  <a:path w="90" h="79" extrusionOk="0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23"/>
              <p:cNvSpPr/>
              <p:nvPr/>
            </p:nvSpPr>
            <p:spPr>
              <a:xfrm>
                <a:off x="1514" y="2101"/>
                <a:ext cx="110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23"/>
              <p:cNvSpPr/>
              <p:nvPr/>
            </p:nvSpPr>
            <p:spPr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23"/>
              <p:cNvSpPr/>
              <p:nvPr/>
            </p:nvSpPr>
            <p:spPr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23"/>
              <p:cNvSpPr/>
              <p:nvPr/>
            </p:nvSpPr>
            <p:spPr>
              <a:xfrm>
                <a:off x="4429" y="2043"/>
                <a:ext cx="89" cy="76"/>
              </a:xfrm>
              <a:custGeom>
                <a:avLst/>
                <a:gdLst/>
                <a:ahLst/>
                <a:cxnLst/>
                <a:rect l="l" t="t" r="r" b="b"/>
                <a:pathLst>
                  <a:path w="89" h="76" extrusionOk="0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23"/>
              <p:cNvSpPr/>
              <p:nvPr/>
            </p:nvSpPr>
            <p:spPr>
              <a:xfrm>
                <a:off x="4366" y="1982"/>
                <a:ext cx="111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23"/>
              <p:cNvSpPr/>
              <p:nvPr/>
            </p:nvSpPr>
            <p:spPr>
              <a:xfrm>
                <a:off x="4512" y="2043"/>
                <a:ext cx="89" cy="76"/>
              </a:xfrm>
              <a:custGeom>
                <a:avLst/>
                <a:gdLst/>
                <a:ahLst/>
                <a:cxnLst/>
                <a:rect l="l" t="t" r="r" b="b"/>
                <a:pathLst>
                  <a:path w="89" h="76" extrusionOk="0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23"/>
              <p:cNvSpPr/>
              <p:nvPr/>
            </p:nvSpPr>
            <p:spPr>
              <a:xfrm>
                <a:off x="4553" y="1982"/>
                <a:ext cx="111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23"/>
              <p:cNvSpPr/>
              <p:nvPr/>
            </p:nvSpPr>
            <p:spPr>
              <a:xfrm>
                <a:off x="4429" y="2159"/>
                <a:ext cx="89" cy="79"/>
              </a:xfrm>
              <a:custGeom>
                <a:avLst/>
                <a:gdLst/>
                <a:ahLst/>
                <a:cxnLst/>
                <a:rect l="l" t="t" r="r" b="b"/>
                <a:pathLst>
                  <a:path w="89" h="79" extrusionOk="0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23"/>
              <p:cNvSpPr/>
              <p:nvPr/>
            </p:nvSpPr>
            <p:spPr>
              <a:xfrm>
                <a:off x="4366" y="2101"/>
                <a:ext cx="111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23"/>
              <p:cNvSpPr/>
              <p:nvPr/>
            </p:nvSpPr>
            <p:spPr>
              <a:xfrm>
                <a:off x="4512" y="2159"/>
                <a:ext cx="89" cy="79"/>
              </a:xfrm>
              <a:custGeom>
                <a:avLst/>
                <a:gdLst/>
                <a:ahLst/>
                <a:cxnLst/>
                <a:rect l="l" t="t" r="r" b="b"/>
                <a:pathLst>
                  <a:path w="89" h="79" extrusionOk="0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23"/>
              <p:cNvSpPr/>
              <p:nvPr/>
            </p:nvSpPr>
            <p:spPr>
              <a:xfrm>
                <a:off x="4553" y="2101"/>
                <a:ext cx="111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23"/>
              <p:cNvSpPr/>
              <p:nvPr/>
            </p:nvSpPr>
            <p:spPr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23"/>
              <p:cNvSpPr/>
              <p:nvPr/>
            </p:nvSpPr>
            <p:spPr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23"/>
              <p:cNvSpPr/>
              <p:nvPr/>
            </p:nvSpPr>
            <p:spPr>
              <a:xfrm>
                <a:off x="5767" y="2005"/>
                <a:ext cx="99" cy="86"/>
              </a:xfrm>
              <a:custGeom>
                <a:avLst/>
                <a:gdLst/>
                <a:ahLst/>
                <a:cxnLst/>
                <a:rect l="l" t="t" r="r" b="b"/>
                <a:pathLst>
                  <a:path w="99" h="86" extrusionOk="0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23"/>
              <p:cNvSpPr/>
              <p:nvPr/>
            </p:nvSpPr>
            <p:spPr>
              <a:xfrm>
                <a:off x="5701" y="1940"/>
                <a:ext cx="119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52" h="53" extrusionOk="0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23"/>
              <p:cNvSpPr/>
              <p:nvPr/>
            </p:nvSpPr>
            <p:spPr>
              <a:xfrm>
                <a:off x="5857" y="2005"/>
                <a:ext cx="99" cy="86"/>
              </a:xfrm>
              <a:custGeom>
                <a:avLst/>
                <a:gdLst/>
                <a:ahLst/>
                <a:cxnLst/>
                <a:rect l="l" t="t" r="r" b="b"/>
                <a:pathLst>
                  <a:path w="99" h="86" extrusionOk="0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23"/>
              <p:cNvSpPr/>
              <p:nvPr/>
            </p:nvSpPr>
            <p:spPr>
              <a:xfrm>
                <a:off x="5903" y="1940"/>
                <a:ext cx="118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3" extrusionOk="0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23"/>
              <p:cNvSpPr/>
              <p:nvPr/>
            </p:nvSpPr>
            <p:spPr>
              <a:xfrm>
                <a:off x="5767" y="2133"/>
                <a:ext cx="99" cy="84"/>
              </a:xfrm>
              <a:custGeom>
                <a:avLst/>
                <a:gdLst/>
                <a:ahLst/>
                <a:cxnLst/>
                <a:rect l="l" t="t" r="r" b="b"/>
                <a:pathLst>
                  <a:path w="99" h="84" extrusionOk="0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23"/>
              <p:cNvSpPr/>
              <p:nvPr/>
            </p:nvSpPr>
            <p:spPr>
              <a:xfrm>
                <a:off x="5701" y="2068"/>
                <a:ext cx="119" cy="123"/>
              </a:xfrm>
              <a:custGeom>
                <a:avLst/>
                <a:gdLst/>
                <a:ahLst/>
                <a:cxnLst/>
                <a:rect l="l" t="t" r="r" b="b"/>
                <a:pathLst>
                  <a:path w="52" h="53" extrusionOk="0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23"/>
              <p:cNvSpPr/>
              <p:nvPr/>
            </p:nvSpPr>
            <p:spPr>
              <a:xfrm>
                <a:off x="5857" y="2133"/>
                <a:ext cx="99" cy="84"/>
              </a:xfrm>
              <a:custGeom>
                <a:avLst/>
                <a:gdLst/>
                <a:ahLst/>
                <a:cxnLst/>
                <a:rect l="l" t="t" r="r" b="b"/>
                <a:pathLst>
                  <a:path w="99" h="84" extrusionOk="0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23"/>
              <p:cNvSpPr/>
              <p:nvPr/>
            </p:nvSpPr>
            <p:spPr>
              <a:xfrm>
                <a:off x="5903" y="2068"/>
                <a:ext cx="118" cy="123"/>
              </a:xfrm>
              <a:custGeom>
                <a:avLst/>
                <a:gdLst/>
                <a:ahLst/>
                <a:cxnLst/>
                <a:rect l="l" t="t" r="r" b="b"/>
                <a:pathLst>
                  <a:path w="51" h="53" extrusionOk="0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23"/>
              <p:cNvSpPr/>
              <p:nvPr/>
            </p:nvSpPr>
            <p:spPr>
              <a:xfrm>
                <a:off x="2021" y="2108"/>
                <a:ext cx="138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54" extrusionOk="0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23"/>
              <p:cNvSpPr/>
              <p:nvPr/>
            </p:nvSpPr>
            <p:spPr>
              <a:xfrm>
                <a:off x="2145" y="2159"/>
                <a:ext cx="111" cy="88"/>
              </a:xfrm>
              <a:custGeom>
                <a:avLst/>
                <a:gdLst/>
                <a:ahLst/>
                <a:cxnLst/>
                <a:rect l="l" t="t" r="r" b="b"/>
                <a:pathLst>
                  <a:path w="48" h="38" extrusionOk="0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23"/>
              <p:cNvSpPr/>
              <p:nvPr/>
            </p:nvSpPr>
            <p:spPr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23"/>
              <p:cNvSpPr/>
              <p:nvPr/>
            </p:nvSpPr>
            <p:spPr>
              <a:xfrm>
                <a:off x="2127" y="1822"/>
                <a:ext cx="64" cy="135"/>
              </a:xfrm>
              <a:custGeom>
                <a:avLst/>
                <a:gdLst/>
                <a:ahLst/>
                <a:cxnLst/>
                <a:rect l="l" t="t" r="r" b="b"/>
                <a:pathLst>
                  <a:path w="28" h="58" extrusionOk="0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23"/>
              <p:cNvSpPr/>
              <p:nvPr/>
            </p:nvSpPr>
            <p:spPr>
              <a:xfrm>
                <a:off x="2101" y="1952"/>
                <a:ext cx="65" cy="135"/>
              </a:xfrm>
              <a:custGeom>
                <a:avLst/>
                <a:gdLst/>
                <a:ahLst/>
                <a:cxnLst/>
                <a:rect l="l" t="t" r="r" b="b"/>
                <a:pathLst>
                  <a:path w="28" h="58" extrusionOk="0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23"/>
              <p:cNvSpPr/>
              <p:nvPr/>
            </p:nvSpPr>
            <p:spPr>
              <a:xfrm>
                <a:off x="2016" y="1908"/>
                <a:ext cx="134" cy="65"/>
              </a:xfrm>
              <a:custGeom>
                <a:avLst/>
                <a:gdLst/>
                <a:ahLst/>
                <a:cxnLst/>
                <a:rect l="l" t="t" r="r" b="b"/>
                <a:pathLst>
                  <a:path w="58" h="28" extrusionOk="0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23"/>
              <p:cNvSpPr/>
              <p:nvPr/>
            </p:nvSpPr>
            <p:spPr>
              <a:xfrm>
                <a:off x="2143" y="1936"/>
                <a:ext cx="133" cy="65"/>
              </a:xfrm>
              <a:custGeom>
                <a:avLst/>
                <a:gdLst/>
                <a:ahLst/>
                <a:cxnLst/>
                <a:rect l="l" t="t" r="r" b="b"/>
                <a:pathLst>
                  <a:path w="58" h="28" extrusionOk="0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23"/>
              <p:cNvSpPr/>
              <p:nvPr/>
            </p:nvSpPr>
            <p:spPr>
              <a:xfrm>
                <a:off x="2062" y="1836"/>
                <a:ext cx="97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4" extrusionOk="0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23"/>
              <p:cNvSpPr/>
              <p:nvPr/>
            </p:nvSpPr>
            <p:spPr>
              <a:xfrm>
                <a:off x="2134" y="1947"/>
                <a:ext cx="96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42" h="54" extrusionOk="0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23"/>
              <p:cNvSpPr/>
              <p:nvPr/>
            </p:nvSpPr>
            <p:spPr>
              <a:xfrm>
                <a:off x="2030" y="1943"/>
                <a:ext cx="124" cy="95"/>
              </a:xfrm>
              <a:custGeom>
                <a:avLst/>
                <a:gdLst/>
                <a:ahLst/>
                <a:cxnLst/>
                <a:rect l="l" t="t" r="r" b="b"/>
                <a:pathLst>
                  <a:path w="54" h="41" extrusionOk="0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23"/>
              <p:cNvSpPr/>
              <p:nvPr/>
            </p:nvSpPr>
            <p:spPr>
              <a:xfrm>
                <a:off x="2138" y="1871"/>
                <a:ext cx="125" cy="95"/>
              </a:xfrm>
              <a:custGeom>
                <a:avLst/>
                <a:gdLst/>
                <a:ahLst/>
                <a:cxnLst/>
                <a:rect l="l" t="t" r="r" b="b"/>
                <a:pathLst>
                  <a:path w="54" h="41" extrusionOk="0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23"/>
              <p:cNvSpPr/>
              <p:nvPr/>
            </p:nvSpPr>
            <p:spPr>
              <a:xfrm>
                <a:off x="2101" y="1822"/>
                <a:ext cx="65" cy="135"/>
              </a:xfrm>
              <a:custGeom>
                <a:avLst/>
                <a:gdLst/>
                <a:ahLst/>
                <a:cxnLst/>
                <a:rect l="l" t="t" r="r" b="b"/>
                <a:pathLst>
                  <a:path w="28" h="58" extrusionOk="0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23"/>
              <p:cNvSpPr/>
              <p:nvPr/>
            </p:nvSpPr>
            <p:spPr>
              <a:xfrm>
                <a:off x="2129" y="1952"/>
                <a:ext cx="65" cy="135"/>
              </a:xfrm>
              <a:custGeom>
                <a:avLst/>
                <a:gdLst/>
                <a:ahLst/>
                <a:cxnLst/>
                <a:rect l="l" t="t" r="r" b="b"/>
                <a:pathLst>
                  <a:path w="28" h="58" extrusionOk="0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23"/>
              <p:cNvSpPr/>
              <p:nvPr/>
            </p:nvSpPr>
            <p:spPr>
              <a:xfrm>
                <a:off x="2016" y="1936"/>
                <a:ext cx="134" cy="65"/>
              </a:xfrm>
              <a:custGeom>
                <a:avLst/>
                <a:gdLst/>
                <a:ahLst/>
                <a:cxnLst/>
                <a:rect l="l" t="t" r="r" b="b"/>
                <a:pathLst>
                  <a:path w="58" h="28" extrusionOk="0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23"/>
              <p:cNvSpPr/>
              <p:nvPr/>
            </p:nvSpPr>
            <p:spPr>
              <a:xfrm>
                <a:off x="2143" y="1908"/>
                <a:ext cx="133" cy="65"/>
              </a:xfrm>
              <a:custGeom>
                <a:avLst/>
                <a:gdLst/>
                <a:ahLst/>
                <a:cxnLst/>
                <a:rect l="l" t="t" r="r" b="b"/>
                <a:pathLst>
                  <a:path w="58" h="28" extrusionOk="0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23"/>
              <p:cNvSpPr/>
              <p:nvPr/>
            </p:nvSpPr>
            <p:spPr>
              <a:xfrm>
                <a:off x="2028" y="1871"/>
                <a:ext cx="126" cy="95"/>
              </a:xfrm>
              <a:custGeom>
                <a:avLst/>
                <a:gdLst/>
                <a:ahLst/>
                <a:cxnLst/>
                <a:rect l="l" t="t" r="r" b="b"/>
                <a:pathLst>
                  <a:path w="55" h="41" extrusionOk="0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23"/>
              <p:cNvSpPr/>
              <p:nvPr/>
            </p:nvSpPr>
            <p:spPr>
              <a:xfrm>
                <a:off x="2138" y="1943"/>
                <a:ext cx="127" cy="95"/>
              </a:xfrm>
              <a:custGeom>
                <a:avLst/>
                <a:gdLst/>
                <a:ahLst/>
                <a:cxnLst/>
                <a:rect l="l" t="t" r="r" b="b"/>
                <a:pathLst>
                  <a:path w="55" h="41" extrusionOk="0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23"/>
              <p:cNvSpPr/>
              <p:nvPr/>
            </p:nvSpPr>
            <p:spPr>
              <a:xfrm>
                <a:off x="2064" y="1947"/>
                <a:ext cx="95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41" h="54" extrusionOk="0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23"/>
              <p:cNvSpPr/>
              <p:nvPr/>
            </p:nvSpPr>
            <p:spPr>
              <a:xfrm>
                <a:off x="2134" y="1836"/>
                <a:ext cx="94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41" h="54" extrusionOk="0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23"/>
              <p:cNvSpPr/>
              <p:nvPr/>
            </p:nvSpPr>
            <p:spPr>
              <a:xfrm>
                <a:off x="2101" y="1910"/>
                <a:ext cx="90" cy="88"/>
              </a:xfrm>
              <a:custGeom>
                <a:avLst/>
                <a:gdLst/>
                <a:ahLst/>
                <a:cxnLst/>
                <a:rect l="l" t="t" r="r" b="b"/>
                <a:pathLst>
                  <a:path w="39" h="38" extrusionOk="0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23"/>
              <p:cNvSpPr/>
              <p:nvPr/>
            </p:nvSpPr>
            <p:spPr>
              <a:xfrm>
                <a:off x="3836" y="2115"/>
                <a:ext cx="136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54" extrusionOk="0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23"/>
              <p:cNvSpPr/>
              <p:nvPr/>
            </p:nvSpPr>
            <p:spPr>
              <a:xfrm>
                <a:off x="3961" y="2166"/>
                <a:ext cx="108" cy="88"/>
              </a:xfrm>
              <a:custGeom>
                <a:avLst/>
                <a:gdLst/>
                <a:ahLst/>
                <a:cxnLst/>
                <a:rect l="l" t="t" r="r" b="b"/>
                <a:pathLst>
                  <a:path w="47" h="38" extrusionOk="0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23"/>
              <p:cNvSpPr/>
              <p:nvPr/>
            </p:nvSpPr>
            <p:spPr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23"/>
              <p:cNvSpPr/>
              <p:nvPr/>
            </p:nvSpPr>
            <p:spPr>
              <a:xfrm>
                <a:off x="3942" y="1829"/>
                <a:ext cx="65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8" h="59" extrusionOk="0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3"/>
              <p:cNvSpPr/>
              <p:nvPr/>
            </p:nvSpPr>
            <p:spPr>
              <a:xfrm>
                <a:off x="3915" y="1959"/>
                <a:ext cx="64" cy="135"/>
              </a:xfrm>
              <a:custGeom>
                <a:avLst/>
                <a:gdLst/>
                <a:ahLst/>
                <a:cxnLst/>
                <a:rect l="l" t="t" r="r" b="b"/>
                <a:pathLst>
                  <a:path w="28" h="58" extrusionOk="0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3"/>
              <p:cNvSpPr/>
              <p:nvPr/>
            </p:nvSpPr>
            <p:spPr>
              <a:xfrm>
                <a:off x="3830" y="1915"/>
                <a:ext cx="133" cy="65"/>
              </a:xfrm>
              <a:custGeom>
                <a:avLst/>
                <a:gdLst/>
                <a:ahLst/>
                <a:cxnLst/>
                <a:rect l="l" t="t" r="r" b="b"/>
                <a:pathLst>
                  <a:path w="58" h="28" extrusionOk="0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3"/>
              <p:cNvSpPr/>
              <p:nvPr/>
            </p:nvSpPr>
            <p:spPr>
              <a:xfrm>
                <a:off x="3959" y="1943"/>
                <a:ext cx="133" cy="65"/>
              </a:xfrm>
              <a:custGeom>
                <a:avLst/>
                <a:gdLst/>
                <a:ahLst/>
                <a:cxnLst/>
                <a:rect l="l" t="t" r="r" b="b"/>
                <a:pathLst>
                  <a:path w="58" h="28" extrusionOk="0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3"/>
              <p:cNvSpPr/>
              <p:nvPr/>
            </p:nvSpPr>
            <p:spPr>
              <a:xfrm>
                <a:off x="3878" y="1843"/>
                <a:ext cx="94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41" h="55" extrusionOk="0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23"/>
              <p:cNvSpPr/>
              <p:nvPr/>
            </p:nvSpPr>
            <p:spPr>
              <a:xfrm>
                <a:off x="3949" y="1954"/>
                <a:ext cx="95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41" h="54" extrusionOk="0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23"/>
              <p:cNvSpPr/>
              <p:nvPr/>
            </p:nvSpPr>
            <p:spPr>
              <a:xfrm>
                <a:off x="3843" y="1950"/>
                <a:ext cx="125" cy="95"/>
              </a:xfrm>
              <a:custGeom>
                <a:avLst/>
                <a:gdLst/>
                <a:ahLst/>
                <a:cxnLst/>
                <a:rect l="l" t="t" r="r" b="b"/>
                <a:pathLst>
                  <a:path w="54" h="41" extrusionOk="0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23"/>
              <p:cNvSpPr/>
              <p:nvPr/>
            </p:nvSpPr>
            <p:spPr>
              <a:xfrm>
                <a:off x="3954" y="1878"/>
                <a:ext cx="124" cy="95"/>
              </a:xfrm>
              <a:custGeom>
                <a:avLst/>
                <a:gdLst/>
                <a:ahLst/>
                <a:cxnLst/>
                <a:rect l="l" t="t" r="r" b="b"/>
                <a:pathLst>
                  <a:path w="54" h="41" extrusionOk="0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23"/>
              <p:cNvSpPr/>
              <p:nvPr/>
            </p:nvSpPr>
            <p:spPr>
              <a:xfrm>
                <a:off x="3915" y="1829"/>
                <a:ext cx="6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8" h="59" extrusionOk="0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3"/>
              <p:cNvSpPr/>
              <p:nvPr/>
            </p:nvSpPr>
            <p:spPr>
              <a:xfrm>
                <a:off x="3942" y="1959"/>
                <a:ext cx="65" cy="135"/>
              </a:xfrm>
              <a:custGeom>
                <a:avLst/>
                <a:gdLst/>
                <a:ahLst/>
                <a:cxnLst/>
                <a:rect l="l" t="t" r="r" b="b"/>
                <a:pathLst>
                  <a:path w="28" h="58" extrusionOk="0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3"/>
              <p:cNvSpPr/>
              <p:nvPr/>
            </p:nvSpPr>
            <p:spPr>
              <a:xfrm>
                <a:off x="3830" y="1943"/>
                <a:ext cx="133" cy="65"/>
              </a:xfrm>
              <a:custGeom>
                <a:avLst/>
                <a:gdLst/>
                <a:ahLst/>
                <a:cxnLst/>
                <a:rect l="l" t="t" r="r" b="b"/>
                <a:pathLst>
                  <a:path w="58" h="28" extrusionOk="0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3"/>
              <p:cNvSpPr/>
              <p:nvPr/>
            </p:nvSpPr>
            <p:spPr>
              <a:xfrm>
                <a:off x="3959" y="1915"/>
                <a:ext cx="133" cy="65"/>
              </a:xfrm>
              <a:custGeom>
                <a:avLst/>
                <a:gdLst/>
                <a:ahLst/>
                <a:cxnLst/>
                <a:rect l="l" t="t" r="r" b="b"/>
                <a:pathLst>
                  <a:path w="58" h="28" extrusionOk="0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3"/>
              <p:cNvSpPr/>
              <p:nvPr/>
            </p:nvSpPr>
            <p:spPr>
              <a:xfrm>
                <a:off x="3843" y="1878"/>
                <a:ext cx="125" cy="95"/>
              </a:xfrm>
              <a:custGeom>
                <a:avLst/>
                <a:gdLst/>
                <a:ahLst/>
                <a:cxnLst/>
                <a:rect l="l" t="t" r="r" b="b"/>
                <a:pathLst>
                  <a:path w="54" h="41" extrusionOk="0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3"/>
              <p:cNvSpPr/>
              <p:nvPr/>
            </p:nvSpPr>
            <p:spPr>
              <a:xfrm>
                <a:off x="3954" y="1950"/>
                <a:ext cx="124" cy="95"/>
              </a:xfrm>
              <a:custGeom>
                <a:avLst/>
                <a:gdLst/>
                <a:ahLst/>
                <a:cxnLst/>
                <a:rect l="l" t="t" r="r" b="b"/>
                <a:pathLst>
                  <a:path w="54" h="41" extrusionOk="0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23"/>
              <p:cNvSpPr/>
              <p:nvPr/>
            </p:nvSpPr>
            <p:spPr>
              <a:xfrm>
                <a:off x="3878" y="1954"/>
                <a:ext cx="94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41" h="54" extrusionOk="0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23"/>
              <p:cNvSpPr/>
              <p:nvPr/>
            </p:nvSpPr>
            <p:spPr>
              <a:xfrm>
                <a:off x="3949" y="1843"/>
                <a:ext cx="95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41" h="55" extrusionOk="0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23"/>
              <p:cNvSpPr/>
              <p:nvPr/>
            </p:nvSpPr>
            <p:spPr>
              <a:xfrm>
                <a:off x="3917" y="1917"/>
                <a:ext cx="88" cy="91"/>
              </a:xfrm>
              <a:custGeom>
                <a:avLst/>
                <a:gdLst/>
                <a:ahLst/>
                <a:cxnLst/>
                <a:rect l="l" t="t" r="r" b="b"/>
                <a:pathLst>
                  <a:path w="38" h="39" extrusionOk="0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23"/>
              <p:cNvSpPr/>
              <p:nvPr/>
            </p:nvSpPr>
            <p:spPr>
              <a:xfrm>
                <a:off x="5254" y="2075"/>
                <a:ext cx="138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60" h="54" extrusionOk="0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23"/>
              <p:cNvSpPr/>
              <p:nvPr/>
            </p:nvSpPr>
            <p:spPr>
              <a:xfrm>
                <a:off x="5378" y="2126"/>
                <a:ext cx="111" cy="89"/>
              </a:xfrm>
              <a:custGeom>
                <a:avLst/>
                <a:gdLst/>
                <a:ahLst/>
                <a:cxnLst/>
                <a:rect l="l" t="t" r="r" b="b"/>
                <a:pathLst>
                  <a:path w="48" h="38" extrusionOk="0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23"/>
              <p:cNvSpPr/>
              <p:nvPr/>
            </p:nvSpPr>
            <p:spPr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23"/>
              <p:cNvSpPr/>
              <p:nvPr/>
            </p:nvSpPr>
            <p:spPr>
              <a:xfrm>
                <a:off x="5360" y="1789"/>
                <a:ext cx="64" cy="135"/>
              </a:xfrm>
              <a:custGeom>
                <a:avLst/>
                <a:gdLst/>
                <a:ahLst/>
                <a:cxnLst/>
                <a:rect l="l" t="t" r="r" b="b"/>
                <a:pathLst>
                  <a:path w="28" h="58" extrusionOk="0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23"/>
              <p:cNvSpPr/>
              <p:nvPr/>
            </p:nvSpPr>
            <p:spPr>
              <a:xfrm>
                <a:off x="5334" y="1919"/>
                <a:ext cx="62" cy="135"/>
              </a:xfrm>
              <a:custGeom>
                <a:avLst/>
                <a:gdLst/>
                <a:ahLst/>
                <a:cxnLst/>
                <a:rect l="l" t="t" r="r" b="b"/>
                <a:pathLst>
                  <a:path w="27" h="58" extrusionOk="0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23"/>
              <p:cNvSpPr/>
              <p:nvPr/>
            </p:nvSpPr>
            <p:spPr>
              <a:xfrm>
                <a:off x="5249" y="1875"/>
                <a:ext cx="134" cy="65"/>
              </a:xfrm>
              <a:custGeom>
                <a:avLst/>
                <a:gdLst/>
                <a:ahLst/>
                <a:cxnLst/>
                <a:rect l="l" t="t" r="r" b="b"/>
                <a:pathLst>
                  <a:path w="58" h="28" extrusionOk="0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23"/>
              <p:cNvSpPr/>
              <p:nvPr/>
            </p:nvSpPr>
            <p:spPr>
              <a:xfrm>
                <a:off x="5376" y="1903"/>
                <a:ext cx="133" cy="65"/>
              </a:xfrm>
              <a:custGeom>
                <a:avLst/>
                <a:gdLst/>
                <a:ahLst/>
                <a:cxnLst/>
                <a:rect l="l" t="t" r="r" b="b"/>
                <a:pathLst>
                  <a:path w="58" h="28" extrusionOk="0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23"/>
              <p:cNvSpPr/>
              <p:nvPr/>
            </p:nvSpPr>
            <p:spPr>
              <a:xfrm>
                <a:off x="5295" y="1803"/>
                <a:ext cx="94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41" h="54" extrusionOk="0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23"/>
              <p:cNvSpPr/>
              <p:nvPr/>
            </p:nvSpPr>
            <p:spPr>
              <a:xfrm>
                <a:off x="5366" y="1915"/>
                <a:ext cx="9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41" h="54" extrusionOk="0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23"/>
              <p:cNvSpPr/>
              <p:nvPr/>
            </p:nvSpPr>
            <p:spPr>
              <a:xfrm>
                <a:off x="5260" y="1910"/>
                <a:ext cx="127" cy="95"/>
              </a:xfrm>
              <a:custGeom>
                <a:avLst/>
                <a:gdLst/>
                <a:ahLst/>
                <a:cxnLst/>
                <a:rect l="l" t="t" r="r" b="b"/>
                <a:pathLst>
                  <a:path w="55" h="41" extrusionOk="0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23"/>
              <p:cNvSpPr/>
              <p:nvPr/>
            </p:nvSpPr>
            <p:spPr>
              <a:xfrm>
                <a:off x="5371" y="1838"/>
                <a:ext cx="124" cy="95"/>
              </a:xfrm>
              <a:custGeom>
                <a:avLst/>
                <a:gdLst/>
                <a:ahLst/>
                <a:cxnLst/>
                <a:rect l="l" t="t" r="r" b="b"/>
                <a:pathLst>
                  <a:path w="54" h="41" extrusionOk="0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23"/>
              <p:cNvSpPr/>
              <p:nvPr/>
            </p:nvSpPr>
            <p:spPr>
              <a:xfrm>
                <a:off x="5332" y="1789"/>
                <a:ext cx="64" cy="135"/>
              </a:xfrm>
              <a:custGeom>
                <a:avLst/>
                <a:gdLst/>
                <a:ahLst/>
                <a:cxnLst/>
                <a:rect l="l" t="t" r="r" b="b"/>
                <a:pathLst>
                  <a:path w="28" h="58" extrusionOk="0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23"/>
              <p:cNvSpPr/>
              <p:nvPr/>
            </p:nvSpPr>
            <p:spPr>
              <a:xfrm>
                <a:off x="5360" y="1919"/>
                <a:ext cx="64" cy="135"/>
              </a:xfrm>
              <a:custGeom>
                <a:avLst/>
                <a:gdLst/>
                <a:ahLst/>
                <a:cxnLst/>
                <a:rect l="l" t="t" r="r" b="b"/>
                <a:pathLst>
                  <a:path w="28" h="58" extrusionOk="0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23"/>
              <p:cNvSpPr/>
              <p:nvPr/>
            </p:nvSpPr>
            <p:spPr>
              <a:xfrm>
                <a:off x="5249" y="1903"/>
                <a:ext cx="134" cy="65"/>
              </a:xfrm>
              <a:custGeom>
                <a:avLst/>
                <a:gdLst/>
                <a:ahLst/>
                <a:cxnLst/>
                <a:rect l="l" t="t" r="r" b="b"/>
                <a:pathLst>
                  <a:path w="58" h="28" extrusionOk="0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23"/>
              <p:cNvSpPr/>
              <p:nvPr/>
            </p:nvSpPr>
            <p:spPr>
              <a:xfrm>
                <a:off x="5376" y="1875"/>
                <a:ext cx="133" cy="65"/>
              </a:xfrm>
              <a:custGeom>
                <a:avLst/>
                <a:gdLst/>
                <a:ahLst/>
                <a:cxnLst/>
                <a:rect l="l" t="t" r="r" b="b"/>
                <a:pathLst>
                  <a:path w="58" h="28" extrusionOk="0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3"/>
              <p:cNvSpPr/>
              <p:nvPr/>
            </p:nvSpPr>
            <p:spPr>
              <a:xfrm>
                <a:off x="5260" y="1838"/>
                <a:ext cx="127" cy="95"/>
              </a:xfrm>
              <a:custGeom>
                <a:avLst/>
                <a:gdLst/>
                <a:ahLst/>
                <a:cxnLst/>
                <a:rect l="l" t="t" r="r" b="b"/>
                <a:pathLst>
                  <a:path w="55" h="41" extrusionOk="0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3"/>
              <p:cNvSpPr/>
              <p:nvPr/>
            </p:nvSpPr>
            <p:spPr>
              <a:xfrm>
                <a:off x="5371" y="1910"/>
                <a:ext cx="124" cy="95"/>
              </a:xfrm>
              <a:custGeom>
                <a:avLst/>
                <a:gdLst/>
                <a:ahLst/>
                <a:cxnLst/>
                <a:rect l="l" t="t" r="r" b="b"/>
                <a:pathLst>
                  <a:path w="54" h="41" extrusionOk="0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3"/>
              <p:cNvSpPr/>
              <p:nvPr/>
            </p:nvSpPr>
            <p:spPr>
              <a:xfrm>
                <a:off x="5297" y="1915"/>
                <a:ext cx="92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40" h="54" extrusionOk="0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3"/>
              <p:cNvSpPr/>
              <p:nvPr/>
            </p:nvSpPr>
            <p:spPr>
              <a:xfrm>
                <a:off x="5366" y="1803"/>
                <a:ext cx="95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41" h="54" extrusionOk="0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3"/>
              <p:cNvSpPr/>
              <p:nvPr/>
            </p:nvSpPr>
            <p:spPr>
              <a:xfrm>
                <a:off x="5334" y="1878"/>
                <a:ext cx="90" cy="88"/>
              </a:xfrm>
              <a:custGeom>
                <a:avLst/>
                <a:gdLst/>
                <a:ahLst/>
                <a:cxnLst/>
                <a:rect l="l" t="t" r="r" b="b"/>
                <a:pathLst>
                  <a:path w="39" h="38" extrusionOk="0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3"/>
              <p:cNvSpPr/>
              <p:nvPr/>
            </p:nvSpPr>
            <p:spPr>
              <a:xfrm>
                <a:off x="0" y="2454"/>
                <a:ext cx="767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332" h="47" extrusionOk="0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3"/>
              <p:cNvSpPr/>
              <p:nvPr/>
            </p:nvSpPr>
            <p:spPr>
              <a:xfrm>
                <a:off x="106" y="2398"/>
                <a:ext cx="7466" cy="56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4" extrusionOk="0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3"/>
              <p:cNvSpPr/>
              <p:nvPr/>
            </p:nvSpPr>
            <p:spPr>
              <a:xfrm>
                <a:off x="196" y="2277"/>
                <a:ext cx="50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2" h="54" extrusionOk="0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3"/>
              <p:cNvSpPr/>
              <p:nvPr/>
            </p:nvSpPr>
            <p:spPr>
              <a:xfrm>
                <a:off x="405" y="2277"/>
                <a:ext cx="53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3" h="54" extrusionOk="0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3"/>
              <p:cNvSpPr/>
              <p:nvPr/>
            </p:nvSpPr>
            <p:spPr>
              <a:xfrm>
                <a:off x="293" y="2277"/>
                <a:ext cx="53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3" h="54" extrusionOk="0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3"/>
              <p:cNvSpPr/>
              <p:nvPr/>
            </p:nvSpPr>
            <p:spPr>
              <a:xfrm>
                <a:off x="175" y="2303"/>
                <a:ext cx="3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5" h="43" extrusionOk="0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3"/>
              <p:cNvSpPr/>
              <p:nvPr/>
            </p:nvSpPr>
            <p:spPr>
              <a:xfrm>
                <a:off x="346" y="2319"/>
                <a:ext cx="30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3" h="36" extrusionOk="0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3"/>
              <p:cNvSpPr/>
              <p:nvPr/>
            </p:nvSpPr>
            <p:spPr>
              <a:xfrm>
                <a:off x="484" y="2303"/>
                <a:ext cx="3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3" extrusionOk="0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23"/>
              <p:cNvSpPr/>
              <p:nvPr/>
            </p:nvSpPr>
            <p:spPr>
              <a:xfrm>
                <a:off x="456" y="2319"/>
                <a:ext cx="28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3"/>
              <p:cNvSpPr/>
              <p:nvPr/>
            </p:nvSpPr>
            <p:spPr>
              <a:xfrm>
                <a:off x="359" y="2305"/>
                <a:ext cx="53" cy="98"/>
              </a:xfrm>
              <a:custGeom>
                <a:avLst/>
                <a:gdLst/>
                <a:ahLst/>
                <a:cxnLst/>
                <a:rect l="l" t="t" r="r" b="b"/>
                <a:pathLst>
                  <a:path w="23" h="42" extrusionOk="0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3"/>
              <p:cNvSpPr/>
              <p:nvPr/>
            </p:nvSpPr>
            <p:spPr>
              <a:xfrm>
                <a:off x="246" y="2287"/>
                <a:ext cx="53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23" h="50" extrusionOk="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23"/>
              <p:cNvSpPr/>
              <p:nvPr/>
            </p:nvSpPr>
            <p:spPr>
              <a:xfrm>
                <a:off x="539" y="2277"/>
                <a:ext cx="65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8" h="54" extrusionOk="0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3"/>
              <p:cNvSpPr/>
              <p:nvPr/>
            </p:nvSpPr>
            <p:spPr>
              <a:xfrm>
                <a:off x="799" y="2277"/>
                <a:ext cx="65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8" h="54" extrusionOk="0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3"/>
              <p:cNvSpPr/>
              <p:nvPr/>
            </p:nvSpPr>
            <p:spPr>
              <a:xfrm>
                <a:off x="659" y="2277"/>
                <a:ext cx="67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9" h="54" extrusionOk="0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3"/>
              <p:cNvSpPr/>
              <p:nvPr/>
            </p:nvSpPr>
            <p:spPr>
              <a:xfrm>
                <a:off x="514" y="2303"/>
                <a:ext cx="41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8" h="43" extrusionOk="0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23"/>
              <p:cNvSpPr/>
              <p:nvPr/>
            </p:nvSpPr>
            <p:spPr>
              <a:xfrm>
                <a:off x="726" y="2319"/>
                <a:ext cx="37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6" h="36" extrusionOk="0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3"/>
              <p:cNvSpPr/>
              <p:nvPr/>
            </p:nvSpPr>
            <p:spPr>
              <a:xfrm>
                <a:off x="899" y="2303"/>
                <a:ext cx="36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3" extrusionOk="0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23"/>
              <p:cNvSpPr/>
              <p:nvPr/>
            </p:nvSpPr>
            <p:spPr>
              <a:xfrm>
                <a:off x="862" y="2319"/>
                <a:ext cx="37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6" h="36" extrusionOk="0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23"/>
              <p:cNvSpPr/>
              <p:nvPr/>
            </p:nvSpPr>
            <p:spPr>
              <a:xfrm>
                <a:off x="744" y="2305"/>
                <a:ext cx="65" cy="98"/>
              </a:xfrm>
              <a:custGeom>
                <a:avLst/>
                <a:gdLst/>
                <a:ahLst/>
                <a:cxnLst/>
                <a:rect l="l" t="t" r="r" b="b"/>
                <a:pathLst>
                  <a:path w="28" h="42" extrusionOk="0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3"/>
              <p:cNvSpPr/>
              <p:nvPr/>
            </p:nvSpPr>
            <p:spPr>
              <a:xfrm>
                <a:off x="604" y="2287"/>
                <a:ext cx="64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28" h="50" extrusionOk="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3"/>
              <p:cNvSpPr/>
              <p:nvPr/>
            </p:nvSpPr>
            <p:spPr>
              <a:xfrm>
                <a:off x="954" y="2277"/>
                <a:ext cx="53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3" h="54" extrusionOk="0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23"/>
              <p:cNvSpPr/>
              <p:nvPr/>
            </p:nvSpPr>
            <p:spPr>
              <a:xfrm>
                <a:off x="1166" y="2277"/>
                <a:ext cx="51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2" h="54" extrusionOk="0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3"/>
              <p:cNvSpPr/>
              <p:nvPr/>
            </p:nvSpPr>
            <p:spPr>
              <a:xfrm>
                <a:off x="1053" y="2277"/>
                <a:ext cx="53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3" h="54" extrusionOk="0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3"/>
              <p:cNvSpPr/>
              <p:nvPr/>
            </p:nvSpPr>
            <p:spPr>
              <a:xfrm>
                <a:off x="935" y="2303"/>
                <a:ext cx="3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5" h="43" extrusionOk="0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3"/>
              <p:cNvSpPr/>
              <p:nvPr/>
            </p:nvSpPr>
            <p:spPr>
              <a:xfrm>
                <a:off x="1106" y="2319"/>
                <a:ext cx="30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3" h="36" extrusionOk="0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3"/>
              <p:cNvSpPr/>
              <p:nvPr/>
            </p:nvSpPr>
            <p:spPr>
              <a:xfrm>
                <a:off x="1244" y="2303"/>
                <a:ext cx="3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3" extrusionOk="0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3"/>
              <p:cNvSpPr/>
              <p:nvPr/>
            </p:nvSpPr>
            <p:spPr>
              <a:xfrm>
                <a:off x="1214" y="2319"/>
                <a:ext cx="30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3" h="36" extrusionOk="0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3"/>
              <p:cNvSpPr/>
              <p:nvPr/>
            </p:nvSpPr>
            <p:spPr>
              <a:xfrm>
                <a:off x="1120" y="2305"/>
                <a:ext cx="53" cy="98"/>
              </a:xfrm>
              <a:custGeom>
                <a:avLst/>
                <a:gdLst/>
                <a:ahLst/>
                <a:cxnLst/>
                <a:rect l="l" t="t" r="r" b="b"/>
                <a:pathLst>
                  <a:path w="23" h="42" extrusionOk="0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3"/>
              <p:cNvSpPr/>
              <p:nvPr/>
            </p:nvSpPr>
            <p:spPr>
              <a:xfrm>
                <a:off x="1007" y="2287"/>
                <a:ext cx="53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23" h="50" extrusionOk="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3"/>
              <p:cNvSpPr/>
              <p:nvPr/>
            </p:nvSpPr>
            <p:spPr>
              <a:xfrm>
                <a:off x="1297" y="2277"/>
                <a:ext cx="67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9" h="54" extrusionOk="0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3"/>
              <p:cNvSpPr/>
              <p:nvPr/>
            </p:nvSpPr>
            <p:spPr>
              <a:xfrm>
                <a:off x="1560" y="2277"/>
                <a:ext cx="64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8" h="54" extrusionOk="0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3"/>
              <p:cNvSpPr/>
              <p:nvPr/>
            </p:nvSpPr>
            <p:spPr>
              <a:xfrm>
                <a:off x="1419" y="2277"/>
                <a:ext cx="65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8" h="54" extrusionOk="0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3"/>
              <p:cNvSpPr/>
              <p:nvPr/>
            </p:nvSpPr>
            <p:spPr>
              <a:xfrm>
                <a:off x="1274" y="2303"/>
                <a:ext cx="42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8" h="43" extrusionOk="0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23"/>
              <p:cNvSpPr/>
              <p:nvPr/>
            </p:nvSpPr>
            <p:spPr>
              <a:xfrm>
                <a:off x="1484" y="2319"/>
                <a:ext cx="39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7" h="36" extrusionOk="0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3"/>
              <p:cNvSpPr/>
              <p:nvPr/>
            </p:nvSpPr>
            <p:spPr>
              <a:xfrm>
                <a:off x="1659" y="2303"/>
                <a:ext cx="37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3" extrusionOk="0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3"/>
              <p:cNvSpPr/>
              <p:nvPr/>
            </p:nvSpPr>
            <p:spPr>
              <a:xfrm>
                <a:off x="1622" y="2319"/>
                <a:ext cx="37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6" h="36" extrusionOk="0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3"/>
              <p:cNvSpPr/>
              <p:nvPr/>
            </p:nvSpPr>
            <p:spPr>
              <a:xfrm>
                <a:off x="1502" y="2305"/>
                <a:ext cx="67" cy="98"/>
              </a:xfrm>
              <a:custGeom>
                <a:avLst/>
                <a:gdLst/>
                <a:ahLst/>
                <a:cxnLst/>
                <a:rect l="l" t="t" r="r" b="b"/>
                <a:pathLst>
                  <a:path w="29" h="42" extrusionOk="0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23"/>
              <p:cNvSpPr/>
              <p:nvPr/>
            </p:nvSpPr>
            <p:spPr>
              <a:xfrm>
                <a:off x="1364" y="2287"/>
                <a:ext cx="65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28" h="50" extrusionOk="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3"/>
              <p:cNvSpPr/>
              <p:nvPr/>
            </p:nvSpPr>
            <p:spPr>
              <a:xfrm>
                <a:off x="1714" y="2277"/>
                <a:ext cx="53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3" h="54" extrusionOk="0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23"/>
              <p:cNvSpPr/>
              <p:nvPr/>
            </p:nvSpPr>
            <p:spPr>
              <a:xfrm>
                <a:off x="1926" y="2277"/>
                <a:ext cx="51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2" h="54" extrusionOk="0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23"/>
              <p:cNvSpPr/>
              <p:nvPr/>
            </p:nvSpPr>
            <p:spPr>
              <a:xfrm>
                <a:off x="1813" y="2277"/>
                <a:ext cx="51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2" h="54" extrusionOk="0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3"/>
              <p:cNvSpPr/>
              <p:nvPr/>
            </p:nvSpPr>
            <p:spPr>
              <a:xfrm>
                <a:off x="1696" y="2303"/>
                <a:ext cx="32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4" h="43" extrusionOk="0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23"/>
              <p:cNvSpPr/>
              <p:nvPr/>
            </p:nvSpPr>
            <p:spPr>
              <a:xfrm>
                <a:off x="1864" y="2319"/>
                <a:ext cx="30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3" h="36" extrusionOk="0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23"/>
              <p:cNvSpPr/>
              <p:nvPr/>
            </p:nvSpPr>
            <p:spPr>
              <a:xfrm>
                <a:off x="2005" y="2303"/>
                <a:ext cx="3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3" extrusionOk="0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23"/>
              <p:cNvSpPr/>
              <p:nvPr/>
            </p:nvSpPr>
            <p:spPr>
              <a:xfrm>
                <a:off x="1975" y="2319"/>
                <a:ext cx="30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3" h="36" extrusionOk="0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23"/>
              <p:cNvSpPr/>
              <p:nvPr/>
            </p:nvSpPr>
            <p:spPr>
              <a:xfrm>
                <a:off x="1880" y="2305"/>
                <a:ext cx="53" cy="98"/>
              </a:xfrm>
              <a:custGeom>
                <a:avLst/>
                <a:gdLst/>
                <a:ahLst/>
                <a:cxnLst/>
                <a:rect l="l" t="t" r="r" b="b"/>
                <a:pathLst>
                  <a:path w="23" h="42" extrusionOk="0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23"/>
              <p:cNvSpPr/>
              <p:nvPr/>
            </p:nvSpPr>
            <p:spPr>
              <a:xfrm>
                <a:off x="1767" y="2287"/>
                <a:ext cx="53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23" h="50" extrusionOk="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23"/>
              <p:cNvSpPr/>
              <p:nvPr/>
            </p:nvSpPr>
            <p:spPr>
              <a:xfrm>
                <a:off x="2058" y="2277"/>
                <a:ext cx="64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8" h="54" extrusionOk="0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23"/>
              <p:cNvSpPr/>
              <p:nvPr/>
            </p:nvSpPr>
            <p:spPr>
              <a:xfrm>
                <a:off x="2320" y="2277"/>
                <a:ext cx="65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8" h="54" extrusionOk="0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23"/>
              <p:cNvSpPr/>
              <p:nvPr/>
            </p:nvSpPr>
            <p:spPr>
              <a:xfrm>
                <a:off x="2180" y="2277"/>
                <a:ext cx="64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8" h="54" extrusionOk="0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23"/>
              <p:cNvSpPr/>
              <p:nvPr/>
            </p:nvSpPr>
            <p:spPr>
              <a:xfrm>
                <a:off x="2035" y="2303"/>
                <a:ext cx="41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8" h="43" extrusionOk="0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23"/>
              <p:cNvSpPr/>
              <p:nvPr/>
            </p:nvSpPr>
            <p:spPr>
              <a:xfrm>
                <a:off x="2244" y="2319"/>
                <a:ext cx="37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6" h="36" extrusionOk="0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23"/>
              <p:cNvSpPr/>
              <p:nvPr/>
            </p:nvSpPr>
            <p:spPr>
              <a:xfrm>
                <a:off x="2419" y="2303"/>
                <a:ext cx="37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3" extrusionOk="0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23"/>
              <p:cNvSpPr/>
              <p:nvPr/>
            </p:nvSpPr>
            <p:spPr>
              <a:xfrm>
                <a:off x="2382" y="2319"/>
                <a:ext cx="37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6" h="36" extrusionOk="0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23"/>
              <p:cNvSpPr/>
              <p:nvPr/>
            </p:nvSpPr>
            <p:spPr>
              <a:xfrm>
                <a:off x="2263" y="2305"/>
                <a:ext cx="64" cy="98"/>
              </a:xfrm>
              <a:custGeom>
                <a:avLst/>
                <a:gdLst/>
                <a:ahLst/>
                <a:cxnLst/>
                <a:rect l="l" t="t" r="r" b="b"/>
                <a:pathLst>
                  <a:path w="28" h="42" extrusionOk="0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23"/>
              <p:cNvSpPr/>
              <p:nvPr/>
            </p:nvSpPr>
            <p:spPr>
              <a:xfrm>
                <a:off x="2122" y="2287"/>
                <a:ext cx="67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29" h="50" extrusionOk="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23"/>
              <p:cNvSpPr/>
              <p:nvPr/>
            </p:nvSpPr>
            <p:spPr>
              <a:xfrm>
                <a:off x="2475" y="2277"/>
                <a:ext cx="53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3" h="54" extrusionOk="0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23"/>
              <p:cNvSpPr/>
              <p:nvPr/>
            </p:nvSpPr>
            <p:spPr>
              <a:xfrm>
                <a:off x="2684" y="2277"/>
                <a:ext cx="53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3" h="54" extrusionOk="0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23"/>
              <p:cNvSpPr/>
              <p:nvPr/>
            </p:nvSpPr>
            <p:spPr>
              <a:xfrm>
                <a:off x="2574" y="2277"/>
                <a:ext cx="50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2" h="54" extrusionOk="0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23"/>
              <p:cNvSpPr/>
              <p:nvPr/>
            </p:nvSpPr>
            <p:spPr>
              <a:xfrm>
                <a:off x="2456" y="2303"/>
                <a:ext cx="32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4" h="43" extrusionOk="0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23"/>
              <p:cNvSpPr/>
              <p:nvPr/>
            </p:nvSpPr>
            <p:spPr>
              <a:xfrm>
                <a:off x="2624" y="2319"/>
                <a:ext cx="30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3" h="36" extrusionOk="0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23"/>
              <p:cNvSpPr/>
              <p:nvPr/>
            </p:nvSpPr>
            <p:spPr>
              <a:xfrm>
                <a:off x="2765" y="2303"/>
                <a:ext cx="3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3" extrusionOk="0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23"/>
              <p:cNvSpPr/>
              <p:nvPr/>
            </p:nvSpPr>
            <p:spPr>
              <a:xfrm>
                <a:off x="2735" y="2319"/>
                <a:ext cx="30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3" h="36" extrusionOk="0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23"/>
              <p:cNvSpPr/>
              <p:nvPr/>
            </p:nvSpPr>
            <p:spPr>
              <a:xfrm>
                <a:off x="2641" y="2305"/>
                <a:ext cx="50" cy="9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2" extrusionOk="0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23"/>
              <p:cNvSpPr/>
              <p:nvPr/>
            </p:nvSpPr>
            <p:spPr>
              <a:xfrm>
                <a:off x="2528" y="2287"/>
                <a:ext cx="50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22" h="50" extrusionOk="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23"/>
              <p:cNvSpPr/>
              <p:nvPr/>
            </p:nvSpPr>
            <p:spPr>
              <a:xfrm>
                <a:off x="2818" y="2277"/>
                <a:ext cx="64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8" h="54" extrusionOk="0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23"/>
              <p:cNvSpPr/>
              <p:nvPr/>
            </p:nvSpPr>
            <p:spPr>
              <a:xfrm>
                <a:off x="3081" y="2277"/>
                <a:ext cx="64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8" h="54" extrusionOk="0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23"/>
              <p:cNvSpPr/>
              <p:nvPr/>
            </p:nvSpPr>
            <p:spPr>
              <a:xfrm>
                <a:off x="2940" y="2277"/>
                <a:ext cx="65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8" h="54" extrusionOk="0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23"/>
              <p:cNvSpPr/>
              <p:nvPr/>
            </p:nvSpPr>
            <p:spPr>
              <a:xfrm>
                <a:off x="2795" y="2303"/>
                <a:ext cx="41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8" h="43" extrusionOk="0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23"/>
              <p:cNvSpPr/>
              <p:nvPr/>
            </p:nvSpPr>
            <p:spPr>
              <a:xfrm>
                <a:off x="3005" y="2319"/>
                <a:ext cx="36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6" h="36" extrusionOk="0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3180" y="2303"/>
                <a:ext cx="37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3" extrusionOk="0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23"/>
              <p:cNvSpPr/>
              <p:nvPr/>
            </p:nvSpPr>
            <p:spPr>
              <a:xfrm>
                <a:off x="3143" y="2319"/>
                <a:ext cx="37" cy="84"/>
              </a:xfrm>
              <a:custGeom>
                <a:avLst/>
                <a:gdLst/>
                <a:ahLst/>
                <a:cxnLst/>
                <a:rect l="l" t="t" r="r" b="b"/>
                <a:pathLst>
                  <a:path w="16" h="36" extrusionOk="0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23"/>
              <p:cNvSpPr/>
              <p:nvPr/>
            </p:nvSpPr>
            <p:spPr>
              <a:xfrm>
                <a:off x="3023" y="2305"/>
                <a:ext cx="65" cy="98"/>
              </a:xfrm>
              <a:custGeom>
                <a:avLst/>
                <a:gdLst/>
                <a:ahLst/>
                <a:cxnLst/>
                <a:rect l="l" t="t" r="r" b="b"/>
                <a:pathLst>
                  <a:path w="28" h="42" extrusionOk="0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2882" y="2287"/>
                <a:ext cx="65" cy="116"/>
              </a:xfrm>
              <a:custGeom>
                <a:avLst/>
                <a:gdLst/>
                <a:ahLst/>
                <a:cxnLst/>
                <a:rect l="l" t="t" r="r" b="b"/>
                <a:pathLst>
                  <a:path w="28" h="50" extrusionOk="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23"/>
              <p:cNvSpPr/>
              <p:nvPr/>
            </p:nvSpPr>
            <p:spPr>
              <a:xfrm>
                <a:off x="3210" y="2277"/>
                <a:ext cx="53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3" h="54" extrusionOk="0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23"/>
              <p:cNvSpPr/>
              <p:nvPr/>
            </p:nvSpPr>
            <p:spPr>
              <a:xfrm>
                <a:off x="3422" y="2277"/>
                <a:ext cx="50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2" h="54" extrusionOk="0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3309" y="2277"/>
                <a:ext cx="50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22" h="54" extrusionOk="0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23"/>
              <p:cNvSpPr/>
              <p:nvPr/>
            </p:nvSpPr>
            <p:spPr>
              <a:xfrm>
                <a:off x="3191" y="2303"/>
                <a:ext cx="33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4" h="43" extrusionOk="0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69" name="Google Shape;1169;p23"/>
            <p:cNvSpPr/>
            <p:nvPr/>
          </p:nvSpPr>
          <p:spPr>
            <a:xfrm>
              <a:off x="3359" y="2319"/>
              <a:ext cx="30" cy="84"/>
            </a:xfrm>
            <a:custGeom>
              <a:avLst/>
              <a:gdLst/>
              <a:ahLst/>
              <a:cxnLst/>
              <a:rect l="l" t="t" r="r" b="b"/>
              <a:pathLst>
                <a:path w="13" h="36" extrusionOk="0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23"/>
            <p:cNvSpPr/>
            <p:nvPr/>
          </p:nvSpPr>
          <p:spPr>
            <a:xfrm>
              <a:off x="3500" y="2303"/>
              <a:ext cx="30" cy="100"/>
            </a:xfrm>
            <a:custGeom>
              <a:avLst/>
              <a:gdLst/>
              <a:ahLst/>
              <a:cxnLst/>
              <a:rect l="l" t="t" r="r" b="b"/>
              <a:pathLst>
                <a:path w="13" h="43" extrusionOk="0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3"/>
            <p:cNvSpPr/>
            <p:nvPr/>
          </p:nvSpPr>
          <p:spPr>
            <a:xfrm>
              <a:off x="3470" y="2319"/>
              <a:ext cx="30" cy="84"/>
            </a:xfrm>
            <a:custGeom>
              <a:avLst/>
              <a:gdLst/>
              <a:ahLst/>
              <a:cxnLst/>
              <a:rect l="l" t="t" r="r" b="b"/>
              <a:pathLst>
                <a:path w="13" h="36" extrusionOk="0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23"/>
            <p:cNvSpPr/>
            <p:nvPr/>
          </p:nvSpPr>
          <p:spPr>
            <a:xfrm>
              <a:off x="3376" y="2305"/>
              <a:ext cx="50" cy="98"/>
            </a:xfrm>
            <a:custGeom>
              <a:avLst/>
              <a:gdLst/>
              <a:ahLst/>
              <a:cxnLst/>
              <a:rect l="l" t="t" r="r" b="b"/>
              <a:pathLst>
                <a:path w="22" h="42" extrusionOk="0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23"/>
            <p:cNvSpPr/>
            <p:nvPr/>
          </p:nvSpPr>
          <p:spPr>
            <a:xfrm>
              <a:off x="3263" y="2287"/>
              <a:ext cx="53" cy="116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23"/>
            <p:cNvSpPr/>
            <p:nvPr/>
          </p:nvSpPr>
          <p:spPr>
            <a:xfrm>
              <a:off x="3553" y="2277"/>
              <a:ext cx="65" cy="12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3"/>
            <p:cNvSpPr/>
            <p:nvPr/>
          </p:nvSpPr>
          <p:spPr>
            <a:xfrm>
              <a:off x="3816" y="2277"/>
              <a:ext cx="64" cy="12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23"/>
            <p:cNvSpPr/>
            <p:nvPr/>
          </p:nvSpPr>
          <p:spPr>
            <a:xfrm>
              <a:off x="3675" y="2277"/>
              <a:ext cx="65" cy="12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23"/>
            <p:cNvSpPr/>
            <p:nvPr/>
          </p:nvSpPr>
          <p:spPr>
            <a:xfrm>
              <a:off x="3530" y="2303"/>
              <a:ext cx="41" cy="100"/>
            </a:xfrm>
            <a:custGeom>
              <a:avLst/>
              <a:gdLst/>
              <a:ahLst/>
              <a:cxnLst/>
              <a:rect l="l" t="t" r="r" b="b"/>
              <a:pathLst>
                <a:path w="18" h="43" extrusionOk="0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23"/>
            <p:cNvSpPr/>
            <p:nvPr/>
          </p:nvSpPr>
          <p:spPr>
            <a:xfrm>
              <a:off x="3740" y="2319"/>
              <a:ext cx="37" cy="84"/>
            </a:xfrm>
            <a:custGeom>
              <a:avLst/>
              <a:gdLst/>
              <a:ahLst/>
              <a:cxnLst/>
              <a:rect l="l" t="t" r="r" b="b"/>
              <a:pathLst>
                <a:path w="16" h="36" extrusionOk="0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23"/>
            <p:cNvSpPr/>
            <p:nvPr/>
          </p:nvSpPr>
          <p:spPr>
            <a:xfrm>
              <a:off x="3915" y="2303"/>
              <a:ext cx="37" cy="100"/>
            </a:xfrm>
            <a:custGeom>
              <a:avLst/>
              <a:gdLst/>
              <a:ahLst/>
              <a:cxnLst/>
              <a:rect l="l" t="t" r="r" b="b"/>
              <a:pathLst>
                <a:path w="16" h="43" extrusionOk="0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23"/>
            <p:cNvSpPr/>
            <p:nvPr/>
          </p:nvSpPr>
          <p:spPr>
            <a:xfrm>
              <a:off x="3878" y="2319"/>
              <a:ext cx="37" cy="84"/>
            </a:xfrm>
            <a:custGeom>
              <a:avLst/>
              <a:gdLst/>
              <a:ahLst/>
              <a:cxnLst/>
              <a:rect l="l" t="t" r="r" b="b"/>
              <a:pathLst>
                <a:path w="16" h="36" extrusionOk="0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23"/>
            <p:cNvSpPr/>
            <p:nvPr/>
          </p:nvSpPr>
          <p:spPr>
            <a:xfrm>
              <a:off x="3758" y="2305"/>
              <a:ext cx="65" cy="98"/>
            </a:xfrm>
            <a:custGeom>
              <a:avLst/>
              <a:gdLst/>
              <a:ahLst/>
              <a:cxnLst/>
              <a:rect l="l" t="t" r="r" b="b"/>
              <a:pathLst>
                <a:path w="28" h="42" extrusionOk="0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23"/>
            <p:cNvSpPr/>
            <p:nvPr/>
          </p:nvSpPr>
          <p:spPr>
            <a:xfrm>
              <a:off x="3618" y="2287"/>
              <a:ext cx="66" cy="116"/>
            </a:xfrm>
            <a:custGeom>
              <a:avLst/>
              <a:gdLst/>
              <a:ahLst/>
              <a:cxnLst/>
              <a:rect l="l" t="t" r="r" b="b"/>
              <a:pathLst>
                <a:path w="29" h="50" extrusionOk="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23"/>
            <p:cNvSpPr/>
            <p:nvPr/>
          </p:nvSpPr>
          <p:spPr>
            <a:xfrm>
              <a:off x="3970" y="2277"/>
              <a:ext cx="53" cy="126"/>
            </a:xfrm>
            <a:custGeom>
              <a:avLst/>
              <a:gdLst/>
              <a:ahLst/>
              <a:cxnLst/>
              <a:rect l="l" t="t" r="r" b="b"/>
              <a:pathLst>
                <a:path w="23" h="54" extrusionOk="0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23"/>
            <p:cNvSpPr/>
            <p:nvPr/>
          </p:nvSpPr>
          <p:spPr>
            <a:xfrm>
              <a:off x="4180" y="2277"/>
              <a:ext cx="53" cy="126"/>
            </a:xfrm>
            <a:custGeom>
              <a:avLst/>
              <a:gdLst/>
              <a:ahLst/>
              <a:cxnLst/>
              <a:rect l="l" t="t" r="r" b="b"/>
              <a:pathLst>
                <a:path w="23" h="54" extrusionOk="0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3"/>
            <p:cNvSpPr/>
            <p:nvPr/>
          </p:nvSpPr>
          <p:spPr>
            <a:xfrm>
              <a:off x="4069" y="2277"/>
              <a:ext cx="51" cy="126"/>
            </a:xfrm>
            <a:custGeom>
              <a:avLst/>
              <a:gdLst/>
              <a:ahLst/>
              <a:cxnLst/>
              <a:rect l="l" t="t" r="r" b="b"/>
              <a:pathLst>
                <a:path w="22" h="54" extrusionOk="0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3"/>
            <p:cNvSpPr/>
            <p:nvPr/>
          </p:nvSpPr>
          <p:spPr>
            <a:xfrm>
              <a:off x="3952" y="2303"/>
              <a:ext cx="32" cy="100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3"/>
            <p:cNvSpPr/>
            <p:nvPr/>
          </p:nvSpPr>
          <p:spPr>
            <a:xfrm>
              <a:off x="4120" y="2319"/>
              <a:ext cx="30" cy="84"/>
            </a:xfrm>
            <a:custGeom>
              <a:avLst/>
              <a:gdLst/>
              <a:ahLst/>
              <a:cxnLst/>
              <a:rect l="l" t="t" r="r" b="b"/>
              <a:pathLst>
                <a:path w="13" h="36" extrusionOk="0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3"/>
            <p:cNvSpPr/>
            <p:nvPr/>
          </p:nvSpPr>
          <p:spPr>
            <a:xfrm>
              <a:off x="4260" y="2303"/>
              <a:ext cx="30" cy="100"/>
            </a:xfrm>
            <a:custGeom>
              <a:avLst/>
              <a:gdLst/>
              <a:ahLst/>
              <a:cxnLst/>
              <a:rect l="l" t="t" r="r" b="b"/>
              <a:pathLst>
                <a:path w="13" h="43" extrusionOk="0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3"/>
            <p:cNvSpPr/>
            <p:nvPr/>
          </p:nvSpPr>
          <p:spPr>
            <a:xfrm>
              <a:off x="4230" y="2319"/>
              <a:ext cx="30" cy="84"/>
            </a:xfrm>
            <a:custGeom>
              <a:avLst/>
              <a:gdLst/>
              <a:ahLst/>
              <a:cxnLst/>
              <a:rect l="l" t="t" r="r" b="b"/>
              <a:pathLst>
                <a:path w="13" h="36" extrusionOk="0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3"/>
            <p:cNvSpPr/>
            <p:nvPr/>
          </p:nvSpPr>
          <p:spPr>
            <a:xfrm>
              <a:off x="4136" y="2305"/>
              <a:ext cx="51" cy="98"/>
            </a:xfrm>
            <a:custGeom>
              <a:avLst/>
              <a:gdLst/>
              <a:ahLst/>
              <a:cxnLst/>
              <a:rect l="l" t="t" r="r" b="b"/>
              <a:pathLst>
                <a:path w="22" h="42" extrusionOk="0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3"/>
            <p:cNvSpPr/>
            <p:nvPr/>
          </p:nvSpPr>
          <p:spPr>
            <a:xfrm>
              <a:off x="4023" y="2287"/>
              <a:ext cx="51" cy="116"/>
            </a:xfrm>
            <a:custGeom>
              <a:avLst/>
              <a:gdLst/>
              <a:ahLst/>
              <a:cxnLst/>
              <a:rect l="l" t="t" r="r" b="b"/>
              <a:pathLst>
                <a:path w="22" h="50" extrusionOk="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3"/>
            <p:cNvSpPr/>
            <p:nvPr/>
          </p:nvSpPr>
          <p:spPr>
            <a:xfrm>
              <a:off x="4313" y="2277"/>
              <a:ext cx="65" cy="12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3"/>
            <p:cNvSpPr/>
            <p:nvPr/>
          </p:nvSpPr>
          <p:spPr>
            <a:xfrm>
              <a:off x="4576" y="2277"/>
              <a:ext cx="65" cy="12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23"/>
            <p:cNvSpPr/>
            <p:nvPr/>
          </p:nvSpPr>
          <p:spPr>
            <a:xfrm>
              <a:off x="4436" y="2277"/>
              <a:ext cx="64" cy="12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23"/>
            <p:cNvSpPr/>
            <p:nvPr/>
          </p:nvSpPr>
          <p:spPr>
            <a:xfrm>
              <a:off x="4290" y="2303"/>
              <a:ext cx="42" cy="100"/>
            </a:xfrm>
            <a:custGeom>
              <a:avLst/>
              <a:gdLst/>
              <a:ahLst/>
              <a:cxnLst/>
              <a:rect l="l" t="t" r="r" b="b"/>
              <a:pathLst>
                <a:path w="18" h="43" extrusionOk="0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23"/>
            <p:cNvSpPr/>
            <p:nvPr/>
          </p:nvSpPr>
          <p:spPr>
            <a:xfrm>
              <a:off x="4500" y="2319"/>
              <a:ext cx="37" cy="84"/>
            </a:xfrm>
            <a:custGeom>
              <a:avLst/>
              <a:gdLst/>
              <a:ahLst/>
              <a:cxnLst/>
              <a:rect l="l" t="t" r="r" b="b"/>
              <a:pathLst>
                <a:path w="16" h="36" extrusionOk="0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23"/>
            <p:cNvSpPr/>
            <p:nvPr/>
          </p:nvSpPr>
          <p:spPr>
            <a:xfrm>
              <a:off x="4675" y="2303"/>
              <a:ext cx="37" cy="100"/>
            </a:xfrm>
            <a:custGeom>
              <a:avLst/>
              <a:gdLst/>
              <a:ahLst/>
              <a:cxnLst/>
              <a:rect l="l" t="t" r="r" b="b"/>
              <a:pathLst>
                <a:path w="16" h="43" extrusionOk="0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23"/>
            <p:cNvSpPr/>
            <p:nvPr/>
          </p:nvSpPr>
          <p:spPr>
            <a:xfrm>
              <a:off x="4638" y="2319"/>
              <a:ext cx="37" cy="84"/>
            </a:xfrm>
            <a:custGeom>
              <a:avLst/>
              <a:gdLst/>
              <a:ahLst/>
              <a:cxnLst/>
              <a:rect l="l" t="t" r="r" b="b"/>
              <a:pathLst>
                <a:path w="16" h="36" extrusionOk="0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23"/>
            <p:cNvSpPr/>
            <p:nvPr/>
          </p:nvSpPr>
          <p:spPr>
            <a:xfrm>
              <a:off x="4518" y="2305"/>
              <a:ext cx="65" cy="98"/>
            </a:xfrm>
            <a:custGeom>
              <a:avLst/>
              <a:gdLst/>
              <a:ahLst/>
              <a:cxnLst/>
              <a:rect l="l" t="t" r="r" b="b"/>
              <a:pathLst>
                <a:path w="28" h="42" extrusionOk="0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23"/>
            <p:cNvSpPr/>
            <p:nvPr/>
          </p:nvSpPr>
          <p:spPr>
            <a:xfrm>
              <a:off x="4378" y="2287"/>
              <a:ext cx="64" cy="11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23"/>
            <p:cNvSpPr/>
            <p:nvPr/>
          </p:nvSpPr>
          <p:spPr>
            <a:xfrm>
              <a:off x="4694" y="2277"/>
              <a:ext cx="50" cy="126"/>
            </a:xfrm>
            <a:custGeom>
              <a:avLst/>
              <a:gdLst/>
              <a:ahLst/>
              <a:cxnLst/>
              <a:rect l="l" t="t" r="r" b="b"/>
              <a:pathLst>
                <a:path w="22" h="54" extrusionOk="0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23"/>
            <p:cNvSpPr/>
            <p:nvPr/>
          </p:nvSpPr>
          <p:spPr>
            <a:xfrm>
              <a:off x="4903" y="2277"/>
              <a:ext cx="53" cy="126"/>
            </a:xfrm>
            <a:custGeom>
              <a:avLst/>
              <a:gdLst/>
              <a:ahLst/>
              <a:cxnLst/>
              <a:rect l="l" t="t" r="r" b="b"/>
              <a:pathLst>
                <a:path w="23" h="54" extrusionOk="0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23"/>
            <p:cNvSpPr/>
            <p:nvPr/>
          </p:nvSpPr>
          <p:spPr>
            <a:xfrm>
              <a:off x="4790" y="2277"/>
              <a:ext cx="53" cy="126"/>
            </a:xfrm>
            <a:custGeom>
              <a:avLst/>
              <a:gdLst/>
              <a:ahLst/>
              <a:cxnLst/>
              <a:rect l="l" t="t" r="r" b="b"/>
              <a:pathLst>
                <a:path w="23" h="54" extrusionOk="0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23"/>
            <p:cNvSpPr/>
            <p:nvPr/>
          </p:nvSpPr>
          <p:spPr>
            <a:xfrm>
              <a:off x="4675" y="2303"/>
              <a:ext cx="32" cy="100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23"/>
            <p:cNvSpPr/>
            <p:nvPr/>
          </p:nvSpPr>
          <p:spPr>
            <a:xfrm>
              <a:off x="4843" y="2319"/>
              <a:ext cx="30" cy="84"/>
            </a:xfrm>
            <a:custGeom>
              <a:avLst/>
              <a:gdLst/>
              <a:ahLst/>
              <a:cxnLst/>
              <a:rect l="l" t="t" r="r" b="b"/>
              <a:pathLst>
                <a:path w="13" h="36" extrusionOk="0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23"/>
            <p:cNvSpPr/>
            <p:nvPr/>
          </p:nvSpPr>
          <p:spPr>
            <a:xfrm>
              <a:off x="4984" y="2303"/>
              <a:ext cx="30" cy="100"/>
            </a:xfrm>
            <a:custGeom>
              <a:avLst/>
              <a:gdLst/>
              <a:ahLst/>
              <a:cxnLst/>
              <a:rect l="l" t="t" r="r" b="b"/>
              <a:pathLst>
                <a:path w="13" h="43" extrusionOk="0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23"/>
            <p:cNvSpPr/>
            <p:nvPr/>
          </p:nvSpPr>
          <p:spPr>
            <a:xfrm>
              <a:off x="4954" y="2319"/>
              <a:ext cx="30" cy="84"/>
            </a:xfrm>
            <a:custGeom>
              <a:avLst/>
              <a:gdLst/>
              <a:ahLst/>
              <a:cxnLst/>
              <a:rect l="l" t="t" r="r" b="b"/>
              <a:pathLst>
                <a:path w="13" h="36" extrusionOk="0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23"/>
            <p:cNvSpPr/>
            <p:nvPr/>
          </p:nvSpPr>
          <p:spPr>
            <a:xfrm>
              <a:off x="4857" y="2305"/>
              <a:ext cx="53" cy="98"/>
            </a:xfrm>
            <a:custGeom>
              <a:avLst/>
              <a:gdLst/>
              <a:ahLst/>
              <a:cxnLst/>
              <a:rect l="l" t="t" r="r" b="b"/>
              <a:pathLst>
                <a:path w="23" h="42" extrusionOk="0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23"/>
            <p:cNvSpPr/>
            <p:nvPr/>
          </p:nvSpPr>
          <p:spPr>
            <a:xfrm>
              <a:off x="4747" y="2287"/>
              <a:ext cx="50" cy="116"/>
            </a:xfrm>
            <a:custGeom>
              <a:avLst/>
              <a:gdLst/>
              <a:ahLst/>
              <a:cxnLst/>
              <a:rect l="l" t="t" r="r" b="b"/>
              <a:pathLst>
                <a:path w="22" h="50" extrusionOk="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23"/>
            <p:cNvSpPr/>
            <p:nvPr/>
          </p:nvSpPr>
          <p:spPr>
            <a:xfrm>
              <a:off x="5037" y="2277"/>
              <a:ext cx="64" cy="12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23"/>
            <p:cNvSpPr/>
            <p:nvPr/>
          </p:nvSpPr>
          <p:spPr>
            <a:xfrm>
              <a:off x="5297" y="2277"/>
              <a:ext cx="67" cy="126"/>
            </a:xfrm>
            <a:custGeom>
              <a:avLst/>
              <a:gdLst/>
              <a:ahLst/>
              <a:cxnLst/>
              <a:rect l="l" t="t" r="r" b="b"/>
              <a:pathLst>
                <a:path w="29" h="54" extrusionOk="0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23"/>
            <p:cNvSpPr/>
            <p:nvPr/>
          </p:nvSpPr>
          <p:spPr>
            <a:xfrm>
              <a:off x="5159" y="2277"/>
              <a:ext cx="65" cy="12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23"/>
            <p:cNvSpPr/>
            <p:nvPr/>
          </p:nvSpPr>
          <p:spPr>
            <a:xfrm>
              <a:off x="5014" y="2303"/>
              <a:ext cx="39" cy="100"/>
            </a:xfrm>
            <a:custGeom>
              <a:avLst/>
              <a:gdLst/>
              <a:ahLst/>
              <a:cxnLst/>
              <a:rect l="l" t="t" r="r" b="b"/>
              <a:pathLst>
                <a:path w="17" h="43" extrusionOk="0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23"/>
            <p:cNvSpPr/>
            <p:nvPr/>
          </p:nvSpPr>
          <p:spPr>
            <a:xfrm>
              <a:off x="5224" y="2319"/>
              <a:ext cx="36" cy="84"/>
            </a:xfrm>
            <a:custGeom>
              <a:avLst/>
              <a:gdLst/>
              <a:ahLst/>
              <a:cxnLst/>
              <a:rect l="l" t="t" r="r" b="b"/>
              <a:pathLst>
                <a:path w="16" h="36" extrusionOk="0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23"/>
            <p:cNvSpPr/>
            <p:nvPr/>
          </p:nvSpPr>
          <p:spPr>
            <a:xfrm>
              <a:off x="5396" y="2303"/>
              <a:ext cx="40" cy="100"/>
            </a:xfrm>
            <a:custGeom>
              <a:avLst/>
              <a:gdLst/>
              <a:ahLst/>
              <a:cxnLst/>
              <a:rect l="l" t="t" r="r" b="b"/>
              <a:pathLst>
                <a:path w="17" h="43" extrusionOk="0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23"/>
            <p:cNvSpPr/>
            <p:nvPr/>
          </p:nvSpPr>
          <p:spPr>
            <a:xfrm>
              <a:off x="5360" y="2319"/>
              <a:ext cx="36" cy="84"/>
            </a:xfrm>
            <a:custGeom>
              <a:avLst/>
              <a:gdLst/>
              <a:ahLst/>
              <a:cxnLst/>
              <a:rect l="l" t="t" r="r" b="b"/>
              <a:pathLst>
                <a:path w="16" h="36" extrusionOk="0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23"/>
            <p:cNvSpPr/>
            <p:nvPr/>
          </p:nvSpPr>
          <p:spPr>
            <a:xfrm>
              <a:off x="5242" y="2305"/>
              <a:ext cx="65" cy="98"/>
            </a:xfrm>
            <a:custGeom>
              <a:avLst/>
              <a:gdLst/>
              <a:ahLst/>
              <a:cxnLst/>
              <a:rect l="l" t="t" r="r" b="b"/>
              <a:pathLst>
                <a:path w="28" h="42" extrusionOk="0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23"/>
            <p:cNvSpPr/>
            <p:nvPr/>
          </p:nvSpPr>
          <p:spPr>
            <a:xfrm>
              <a:off x="5101" y="2287"/>
              <a:ext cx="65" cy="11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3"/>
            <p:cNvSpPr/>
            <p:nvPr/>
          </p:nvSpPr>
          <p:spPr>
            <a:xfrm>
              <a:off x="5454" y="2277"/>
              <a:ext cx="51" cy="126"/>
            </a:xfrm>
            <a:custGeom>
              <a:avLst/>
              <a:gdLst/>
              <a:ahLst/>
              <a:cxnLst/>
              <a:rect l="l" t="t" r="r" b="b"/>
              <a:pathLst>
                <a:path w="22" h="54" extrusionOk="0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23"/>
            <p:cNvSpPr/>
            <p:nvPr/>
          </p:nvSpPr>
          <p:spPr>
            <a:xfrm>
              <a:off x="5664" y="2277"/>
              <a:ext cx="53" cy="126"/>
            </a:xfrm>
            <a:custGeom>
              <a:avLst/>
              <a:gdLst/>
              <a:ahLst/>
              <a:cxnLst/>
              <a:rect l="l" t="t" r="r" b="b"/>
              <a:pathLst>
                <a:path w="23" h="54" extrusionOk="0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23"/>
            <p:cNvSpPr/>
            <p:nvPr/>
          </p:nvSpPr>
          <p:spPr>
            <a:xfrm>
              <a:off x="5551" y="2277"/>
              <a:ext cx="53" cy="126"/>
            </a:xfrm>
            <a:custGeom>
              <a:avLst/>
              <a:gdLst/>
              <a:ahLst/>
              <a:cxnLst/>
              <a:rect l="l" t="t" r="r" b="b"/>
              <a:pathLst>
                <a:path w="23" h="54" extrusionOk="0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23"/>
            <p:cNvSpPr/>
            <p:nvPr/>
          </p:nvSpPr>
          <p:spPr>
            <a:xfrm>
              <a:off x="5436" y="2303"/>
              <a:ext cx="32" cy="100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23"/>
            <p:cNvSpPr/>
            <p:nvPr/>
          </p:nvSpPr>
          <p:spPr>
            <a:xfrm>
              <a:off x="5604" y="2319"/>
              <a:ext cx="30" cy="84"/>
            </a:xfrm>
            <a:custGeom>
              <a:avLst/>
              <a:gdLst/>
              <a:ahLst/>
              <a:cxnLst/>
              <a:rect l="l" t="t" r="r" b="b"/>
              <a:pathLst>
                <a:path w="13" h="36" extrusionOk="0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23"/>
            <p:cNvSpPr/>
            <p:nvPr/>
          </p:nvSpPr>
          <p:spPr>
            <a:xfrm>
              <a:off x="5744" y="2303"/>
              <a:ext cx="30" cy="100"/>
            </a:xfrm>
            <a:custGeom>
              <a:avLst/>
              <a:gdLst/>
              <a:ahLst/>
              <a:cxnLst/>
              <a:rect l="l" t="t" r="r" b="b"/>
              <a:pathLst>
                <a:path w="13" h="43" extrusionOk="0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23"/>
            <p:cNvSpPr/>
            <p:nvPr/>
          </p:nvSpPr>
          <p:spPr>
            <a:xfrm>
              <a:off x="5714" y="2319"/>
              <a:ext cx="30" cy="84"/>
            </a:xfrm>
            <a:custGeom>
              <a:avLst/>
              <a:gdLst/>
              <a:ahLst/>
              <a:cxnLst/>
              <a:rect l="l" t="t" r="r" b="b"/>
              <a:pathLst>
                <a:path w="13" h="36" extrusionOk="0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23"/>
            <p:cNvSpPr/>
            <p:nvPr/>
          </p:nvSpPr>
          <p:spPr>
            <a:xfrm>
              <a:off x="5618" y="2305"/>
              <a:ext cx="53" cy="98"/>
            </a:xfrm>
            <a:custGeom>
              <a:avLst/>
              <a:gdLst/>
              <a:ahLst/>
              <a:cxnLst/>
              <a:rect l="l" t="t" r="r" b="b"/>
              <a:pathLst>
                <a:path w="23" h="42" extrusionOk="0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23"/>
            <p:cNvSpPr/>
            <p:nvPr/>
          </p:nvSpPr>
          <p:spPr>
            <a:xfrm>
              <a:off x="5505" y="2287"/>
              <a:ext cx="53" cy="116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23"/>
            <p:cNvSpPr/>
            <p:nvPr/>
          </p:nvSpPr>
          <p:spPr>
            <a:xfrm>
              <a:off x="5797" y="2277"/>
              <a:ext cx="65" cy="12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23"/>
            <p:cNvSpPr/>
            <p:nvPr/>
          </p:nvSpPr>
          <p:spPr>
            <a:xfrm>
              <a:off x="6058" y="2277"/>
              <a:ext cx="64" cy="12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23"/>
            <p:cNvSpPr/>
            <p:nvPr/>
          </p:nvSpPr>
          <p:spPr>
            <a:xfrm>
              <a:off x="5917" y="2277"/>
              <a:ext cx="67" cy="126"/>
            </a:xfrm>
            <a:custGeom>
              <a:avLst/>
              <a:gdLst/>
              <a:ahLst/>
              <a:cxnLst/>
              <a:rect l="l" t="t" r="r" b="b"/>
              <a:pathLst>
                <a:path w="29" h="54" extrusionOk="0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3"/>
            <p:cNvSpPr/>
            <p:nvPr/>
          </p:nvSpPr>
          <p:spPr>
            <a:xfrm>
              <a:off x="5774" y="2303"/>
              <a:ext cx="39" cy="100"/>
            </a:xfrm>
            <a:custGeom>
              <a:avLst/>
              <a:gdLst/>
              <a:ahLst/>
              <a:cxnLst/>
              <a:rect l="l" t="t" r="r" b="b"/>
              <a:pathLst>
                <a:path w="17" h="43" extrusionOk="0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3"/>
            <p:cNvSpPr/>
            <p:nvPr/>
          </p:nvSpPr>
          <p:spPr>
            <a:xfrm>
              <a:off x="5984" y="2319"/>
              <a:ext cx="37" cy="84"/>
            </a:xfrm>
            <a:custGeom>
              <a:avLst/>
              <a:gdLst/>
              <a:ahLst/>
              <a:cxnLst/>
              <a:rect l="l" t="t" r="r" b="b"/>
              <a:pathLst>
                <a:path w="16" h="36" extrusionOk="0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23"/>
            <p:cNvSpPr/>
            <p:nvPr/>
          </p:nvSpPr>
          <p:spPr>
            <a:xfrm>
              <a:off x="6157" y="2303"/>
              <a:ext cx="37" cy="100"/>
            </a:xfrm>
            <a:custGeom>
              <a:avLst/>
              <a:gdLst/>
              <a:ahLst/>
              <a:cxnLst/>
              <a:rect l="l" t="t" r="r" b="b"/>
              <a:pathLst>
                <a:path w="16" h="43" extrusionOk="0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3"/>
            <p:cNvSpPr/>
            <p:nvPr/>
          </p:nvSpPr>
          <p:spPr>
            <a:xfrm>
              <a:off x="6120" y="2319"/>
              <a:ext cx="37" cy="84"/>
            </a:xfrm>
            <a:custGeom>
              <a:avLst/>
              <a:gdLst/>
              <a:ahLst/>
              <a:cxnLst/>
              <a:rect l="l" t="t" r="r" b="b"/>
              <a:pathLst>
                <a:path w="16" h="36" extrusionOk="0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3"/>
            <p:cNvSpPr/>
            <p:nvPr/>
          </p:nvSpPr>
          <p:spPr>
            <a:xfrm>
              <a:off x="6002" y="2305"/>
              <a:ext cx="65" cy="98"/>
            </a:xfrm>
            <a:custGeom>
              <a:avLst/>
              <a:gdLst/>
              <a:ahLst/>
              <a:cxnLst/>
              <a:rect l="l" t="t" r="r" b="b"/>
              <a:pathLst>
                <a:path w="28" h="42" extrusionOk="0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23"/>
            <p:cNvSpPr/>
            <p:nvPr/>
          </p:nvSpPr>
          <p:spPr>
            <a:xfrm>
              <a:off x="5862" y="2287"/>
              <a:ext cx="64" cy="11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23"/>
            <p:cNvSpPr/>
            <p:nvPr/>
          </p:nvSpPr>
          <p:spPr>
            <a:xfrm>
              <a:off x="6189" y="2277"/>
              <a:ext cx="51" cy="126"/>
            </a:xfrm>
            <a:custGeom>
              <a:avLst/>
              <a:gdLst/>
              <a:ahLst/>
              <a:cxnLst/>
              <a:rect l="l" t="t" r="r" b="b"/>
              <a:pathLst>
                <a:path w="22" h="54" extrusionOk="0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23"/>
            <p:cNvSpPr/>
            <p:nvPr/>
          </p:nvSpPr>
          <p:spPr>
            <a:xfrm>
              <a:off x="6399" y="2277"/>
              <a:ext cx="53" cy="126"/>
            </a:xfrm>
            <a:custGeom>
              <a:avLst/>
              <a:gdLst/>
              <a:ahLst/>
              <a:cxnLst/>
              <a:rect l="l" t="t" r="r" b="b"/>
              <a:pathLst>
                <a:path w="23" h="54" extrusionOk="0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23"/>
            <p:cNvSpPr/>
            <p:nvPr/>
          </p:nvSpPr>
          <p:spPr>
            <a:xfrm>
              <a:off x="6286" y="2277"/>
              <a:ext cx="53" cy="126"/>
            </a:xfrm>
            <a:custGeom>
              <a:avLst/>
              <a:gdLst/>
              <a:ahLst/>
              <a:cxnLst/>
              <a:rect l="l" t="t" r="r" b="b"/>
              <a:pathLst>
                <a:path w="23" h="54" extrusionOk="0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23"/>
            <p:cNvSpPr/>
            <p:nvPr/>
          </p:nvSpPr>
          <p:spPr>
            <a:xfrm>
              <a:off x="6171" y="2303"/>
              <a:ext cx="32" cy="100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23"/>
            <p:cNvSpPr/>
            <p:nvPr/>
          </p:nvSpPr>
          <p:spPr>
            <a:xfrm>
              <a:off x="6339" y="2319"/>
              <a:ext cx="30" cy="84"/>
            </a:xfrm>
            <a:custGeom>
              <a:avLst/>
              <a:gdLst/>
              <a:ahLst/>
              <a:cxnLst/>
              <a:rect l="l" t="t" r="r" b="b"/>
              <a:pathLst>
                <a:path w="13" h="36" extrusionOk="0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23"/>
            <p:cNvSpPr/>
            <p:nvPr/>
          </p:nvSpPr>
          <p:spPr>
            <a:xfrm>
              <a:off x="6479" y="2303"/>
              <a:ext cx="30" cy="100"/>
            </a:xfrm>
            <a:custGeom>
              <a:avLst/>
              <a:gdLst/>
              <a:ahLst/>
              <a:cxnLst/>
              <a:rect l="l" t="t" r="r" b="b"/>
              <a:pathLst>
                <a:path w="13" h="43" extrusionOk="0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23"/>
            <p:cNvSpPr/>
            <p:nvPr/>
          </p:nvSpPr>
          <p:spPr>
            <a:xfrm>
              <a:off x="6449" y="2319"/>
              <a:ext cx="30" cy="84"/>
            </a:xfrm>
            <a:custGeom>
              <a:avLst/>
              <a:gdLst/>
              <a:ahLst/>
              <a:cxnLst/>
              <a:rect l="l" t="t" r="r" b="b"/>
              <a:pathLst>
                <a:path w="13" h="36" extrusionOk="0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23"/>
            <p:cNvSpPr/>
            <p:nvPr/>
          </p:nvSpPr>
          <p:spPr>
            <a:xfrm>
              <a:off x="6353" y="2305"/>
              <a:ext cx="53" cy="98"/>
            </a:xfrm>
            <a:custGeom>
              <a:avLst/>
              <a:gdLst/>
              <a:ahLst/>
              <a:cxnLst/>
              <a:rect l="l" t="t" r="r" b="b"/>
              <a:pathLst>
                <a:path w="23" h="42" extrusionOk="0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6240" y="2287"/>
              <a:ext cx="53" cy="116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6532" y="2277"/>
              <a:ext cx="65" cy="12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23"/>
            <p:cNvSpPr/>
            <p:nvPr/>
          </p:nvSpPr>
          <p:spPr>
            <a:xfrm>
              <a:off x="6793" y="2277"/>
              <a:ext cx="67" cy="126"/>
            </a:xfrm>
            <a:custGeom>
              <a:avLst/>
              <a:gdLst/>
              <a:ahLst/>
              <a:cxnLst/>
              <a:rect l="l" t="t" r="r" b="b"/>
              <a:pathLst>
                <a:path w="29" h="54" extrusionOk="0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23"/>
            <p:cNvSpPr/>
            <p:nvPr/>
          </p:nvSpPr>
          <p:spPr>
            <a:xfrm>
              <a:off x="6654" y="2277"/>
              <a:ext cx="65" cy="12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23"/>
            <p:cNvSpPr/>
            <p:nvPr/>
          </p:nvSpPr>
          <p:spPr>
            <a:xfrm>
              <a:off x="6509" y="2303"/>
              <a:ext cx="39" cy="100"/>
            </a:xfrm>
            <a:custGeom>
              <a:avLst/>
              <a:gdLst/>
              <a:ahLst/>
              <a:cxnLst/>
              <a:rect l="l" t="t" r="r" b="b"/>
              <a:pathLst>
                <a:path w="17" h="43" extrusionOk="0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23"/>
            <p:cNvSpPr/>
            <p:nvPr/>
          </p:nvSpPr>
          <p:spPr>
            <a:xfrm>
              <a:off x="6719" y="2319"/>
              <a:ext cx="37" cy="84"/>
            </a:xfrm>
            <a:custGeom>
              <a:avLst/>
              <a:gdLst/>
              <a:ahLst/>
              <a:cxnLst/>
              <a:rect l="l" t="t" r="r" b="b"/>
              <a:pathLst>
                <a:path w="16" h="36" extrusionOk="0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23"/>
            <p:cNvSpPr/>
            <p:nvPr/>
          </p:nvSpPr>
          <p:spPr>
            <a:xfrm>
              <a:off x="6892" y="2303"/>
              <a:ext cx="39" cy="100"/>
            </a:xfrm>
            <a:custGeom>
              <a:avLst/>
              <a:gdLst/>
              <a:ahLst/>
              <a:cxnLst/>
              <a:rect l="l" t="t" r="r" b="b"/>
              <a:pathLst>
                <a:path w="17" h="43" extrusionOk="0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23"/>
            <p:cNvSpPr/>
            <p:nvPr/>
          </p:nvSpPr>
          <p:spPr>
            <a:xfrm>
              <a:off x="6855" y="2319"/>
              <a:ext cx="37" cy="84"/>
            </a:xfrm>
            <a:custGeom>
              <a:avLst/>
              <a:gdLst/>
              <a:ahLst/>
              <a:cxnLst/>
              <a:rect l="l" t="t" r="r" b="b"/>
              <a:pathLst>
                <a:path w="16" h="36" extrusionOk="0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23"/>
            <p:cNvSpPr/>
            <p:nvPr/>
          </p:nvSpPr>
          <p:spPr>
            <a:xfrm>
              <a:off x="6737" y="2305"/>
              <a:ext cx="65" cy="98"/>
            </a:xfrm>
            <a:custGeom>
              <a:avLst/>
              <a:gdLst/>
              <a:ahLst/>
              <a:cxnLst/>
              <a:rect l="l" t="t" r="r" b="b"/>
              <a:pathLst>
                <a:path w="28" h="42" extrusionOk="0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23"/>
            <p:cNvSpPr/>
            <p:nvPr/>
          </p:nvSpPr>
          <p:spPr>
            <a:xfrm>
              <a:off x="6597" y="2287"/>
              <a:ext cx="64" cy="11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23"/>
            <p:cNvSpPr/>
            <p:nvPr/>
          </p:nvSpPr>
          <p:spPr>
            <a:xfrm>
              <a:off x="6949" y="2277"/>
              <a:ext cx="51" cy="126"/>
            </a:xfrm>
            <a:custGeom>
              <a:avLst/>
              <a:gdLst/>
              <a:ahLst/>
              <a:cxnLst/>
              <a:rect l="l" t="t" r="r" b="b"/>
              <a:pathLst>
                <a:path w="22" h="54" extrusionOk="0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23"/>
            <p:cNvSpPr/>
            <p:nvPr/>
          </p:nvSpPr>
          <p:spPr>
            <a:xfrm>
              <a:off x="7159" y="2277"/>
              <a:ext cx="53" cy="126"/>
            </a:xfrm>
            <a:custGeom>
              <a:avLst/>
              <a:gdLst/>
              <a:ahLst/>
              <a:cxnLst/>
              <a:rect l="l" t="t" r="r" b="b"/>
              <a:pathLst>
                <a:path w="23" h="54" extrusionOk="0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23"/>
            <p:cNvSpPr/>
            <p:nvPr/>
          </p:nvSpPr>
          <p:spPr>
            <a:xfrm>
              <a:off x="7046" y="2277"/>
              <a:ext cx="53" cy="126"/>
            </a:xfrm>
            <a:custGeom>
              <a:avLst/>
              <a:gdLst/>
              <a:ahLst/>
              <a:cxnLst/>
              <a:rect l="l" t="t" r="r" b="b"/>
              <a:pathLst>
                <a:path w="23" h="54" extrusionOk="0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23"/>
            <p:cNvSpPr/>
            <p:nvPr/>
          </p:nvSpPr>
          <p:spPr>
            <a:xfrm>
              <a:off x="6931" y="2303"/>
              <a:ext cx="32" cy="100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23"/>
            <p:cNvSpPr/>
            <p:nvPr/>
          </p:nvSpPr>
          <p:spPr>
            <a:xfrm>
              <a:off x="7099" y="2319"/>
              <a:ext cx="30" cy="84"/>
            </a:xfrm>
            <a:custGeom>
              <a:avLst/>
              <a:gdLst/>
              <a:ahLst/>
              <a:cxnLst/>
              <a:rect l="l" t="t" r="r" b="b"/>
              <a:pathLst>
                <a:path w="13" h="36" extrusionOk="0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23"/>
            <p:cNvSpPr/>
            <p:nvPr/>
          </p:nvSpPr>
          <p:spPr>
            <a:xfrm>
              <a:off x="7240" y="2303"/>
              <a:ext cx="27" cy="100"/>
            </a:xfrm>
            <a:custGeom>
              <a:avLst/>
              <a:gdLst/>
              <a:ahLst/>
              <a:cxnLst/>
              <a:rect l="l" t="t" r="r" b="b"/>
              <a:pathLst>
                <a:path w="12" h="43" extrusionOk="0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23"/>
            <p:cNvSpPr/>
            <p:nvPr/>
          </p:nvSpPr>
          <p:spPr>
            <a:xfrm>
              <a:off x="7210" y="2319"/>
              <a:ext cx="30" cy="84"/>
            </a:xfrm>
            <a:custGeom>
              <a:avLst/>
              <a:gdLst/>
              <a:ahLst/>
              <a:cxnLst/>
              <a:rect l="l" t="t" r="r" b="b"/>
              <a:pathLst>
                <a:path w="13" h="36" extrusionOk="0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23"/>
            <p:cNvSpPr/>
            <p:nvPr/>
          </p:nvSpPr>
          <p:spPr>
            <a:xfrm>
              <a:off x="7113" y="2305"/>
              <a:ext cx="53" cy="98"/>
            </a:xfrm>
            <a:custGeom>
              <a:avLst/>
              <a:gdLst/>
              <a:ahLst/>
              <a:cxnLst/>
              <a:rect l="l" t="t" r="r" b="b"/>
              <a:pathLst>
                <a:path w="23" h="42" extrusionOk="0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23"/>
            <p:cNvSpPr/>
            <p:nvPr/>
          </p:nvSpPr>
          <p:spPr>
            <a:xfrm>
              <a:off x="7000" y="2287"/>
              <a:ext cx="53" cy="116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23"/>
            <p:cNvSpPr/>
            <p:nvPr/>
          </p:nvSpPr>
          <p:spPr>
            <a:xfrm>
              <a:off x="7293" y="2277"/>
              <a:ext cx="64" cy="126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3"/>
            <p:cNvSpPr/>
            <p:nvPr/>
          </p:nvSpPr>
          <p:spPr>
            <a:xfrm>
              <a:off x="7413" y="2277"/>
              <a:ext cx="66" cy="126"/>
            </a:xfrm>
            <a:custGeom>
              <a:avLst/>
              <a:gdLst/>
              <a:ahLst/>
              <a:cxnLst/>
              <a:rect l="l" t="t" r="r" b="b"/>
              <a:pathLst>
                <a:path w="29" h="54" extrusionOk="0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3"/>
            <p:cNvSpPr/>
            <p:nvPr/>
          </p:nvSpPr>
          <p:spPr>
            <a:xfrm>
              <a:off x="7267" y="2303"/>
              <a:ext cx="42" cy="100"/>
            </a:xfrm>
            <a:custGeom>
              <a:avLst/>
              <a:gdLst/>
              <a:ahLst/>
              <a:cxnLst/>
              <a:rect l="l" t="t" r="r" b="b"/>
              <a:pathLst>
                <a:path w="18" h="43" extrusionOk="0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3"/>
            <p:cNvSpPr/>
            <p:nvPr/>
          </p:nvSpPr>
          <p:spPr>
            <a:xfrm>
              <a:off x="7479" y="2319"/>
              <a:ext cx="37" cy="84"/>
            </a:xfrm>
            <a:custGeom>
              <a:avLst/>
              <a:gdLst/>
              <a:ahLst/>
              <a:cxnLst/>
              <a:rect l="l" t="t" r="r" b="b"/>
              <a:pathLst>
                <a:path w="16" h="36" extrusionOk="0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357" y="2287"/>
              <a:ext cx="65" cy="11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EF8"/>
            </a:gs>
            <a:gs pos="74000">
              <a:srgbClr val="FAF7CE"/>
            </a:gs>
            <a:gs pos="83000">
              <a:srgbClr val="FAF7CE"/>
            </a:gs>
            <a:gs pos="100000">
              <a:srgbClr val="FCFADE"/>
            </a:gs>
          </a:gsLst>
          <a:lin ang="5400000" scaled="0"/>
        </a:gradFill>
        <a:effectLst/>
      </p:bgPr>
    </p:bg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9" name="Google Shape;152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514" y="1166235"/>
            <a:ext cx="11944743" cy="226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Google Shape;153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1831" y="3686780"/>
            <a:ext cx="3788341" cy="23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7" name="Google Shape;1637;p10"/>
          <p:cNvPicPr preferRelativeResize="0"/>
          <p:nvPr/>
        </p:nvPicPr>
        <p:blipFill rotWithShape="1">
          <a:blip r:embed="rId3">
            <a:alphaModFix/>
          </a:blip>
          <a:srcRect t="3741" b="3546"/>
          <a:stretch/>
        </p:blipFill>
        <p:spPr>
          <a:xfrm>
            <a:off x="740359" y="1158254"/>
            <a:ext cx="10711282" cy="5318449"/>
          </a:xfrm>
          <a:prstGeom prst="roundRect">
            <a:avLst>
              <a:gd name="adj" fmla="val 11579"/>
            </a:avLst>
          </a:prstGeom>
          <a:noFill/>
          <a:ln>
            <a:noFill/>
          </a:ln>
        </p:spPr>
      </p:pic>
      <p:grpSp>
        <p:nvGrpSpPr>
          <p:cNvPr id="1638" name="Google Shape;1638;p10"/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1639" name="Google Shape;1639;p10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640" name="Google Shape;1640;p10"/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f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Sofia"/>
                  <a:ea typeface="Sofia"/>
                  <a:cs typeface="Sofia"/>
                  <a:sym typeface="Sofia"/>
                </a:endParaRPr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 cap="flat" cmpd="sng">
                <a:solidFill>
                  <a:srgbClr val="FCB2A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f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Sofia"/>
                  <a:ea typeface="Sofia"/>
                  <a:cs typeface="Sofia"/>
                  <a:sym typeface="Sofia"/>
                </a:endParaRPr>
              </a:p>
            </p:txBody>
          </p:sp>
        </p:grpSp>
        <p:sp>
          <p:nvSpPr>
            <p:cNvPr id="1642" name="Google Shape;1642;p10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643" name="Google Shape;1643;p10"/>
          <p:cNvGrpSpPr/>
          <p:nvPr/>
        </p:nvGrpSpPr>
        <p:grpSpPr>
          <a:xfrm>
            <a:off x="1244845" y="423977"/>
            <a:ext cx="1666797" cy="851297"/>
            <a:chOff x="897516" y="409881"/>
            <a:chExt cx="1269755" cy="851297"/>
          </a:xfrm>
        </p:grpSpPr>
        <p:sp>
          <p:nvSpPr>
            <p:cNvPr id="1644" name="Google Shape;1644;p10"/>
            <p:cNvSpPr/>
            <p:nvPr/>
          </p:nvSpPr>
          <p:spPr>
            <a:xfrm>
              <a:off x="987315" y="466289"/>
              <a:ext cx="723056" cy="668922"/>
            </a:xfrm>
            <a:prstGeom prst="roundRect">
              <a:avLst>
                <a:gd name="adj" fmla="val 16667"/>
              </a:avLst>
            </a:prstGeom>
            <a:solidFill>
              <a:srgbClr val="FFDA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Sofia"/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endParaRPr>
            </a:p>
          </p:txBody>
        </p:sp>
        <p:sp>
          <p:nvSpPr>
            <p:cNvPr id="1645" name="Google Shape;1645;p10"/>
            <p:cNvSpPr/>
            <p:nvPr/>
          </p:nvSpPr>
          <p:spPr>
            <a:xfrm>
              <a:off x="897516" y="409881"/>
              <a:ext cx="905739" cy="851297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B472F"/>
                </a:buClr>
                <a:buSzPts val="4400"/>
                <a:buFont typeface="Sofia"/>
                <a:buNone/>
              </a:pPr>
              <a:r>
                <a:rPr lang="en-US" sz="4400" b="1" i="0" u="none" strike="noStrike" cap="none">
                  <a:solidFill>
                    <a:srgbClr val="8B472F"/>
                  </a:solidFill>
                  <a:latin typeface="Sofia"/>
                  <a:ea typeface="Sofia"/>
                  <a:cs typeface="Sofia"/>
                  <a:sym typeface="Sofia"/>
                </a:rPr>
                <a:t>Số</a:t>
              </a:r>
              <a:endParaRPr/>
            </a:p>
          </p:txBody>
        </p:sp>
        <p:sp>
          <p:nvSpPr>
            <p:cNvPr id="1646" name="Google Shape;1646;p10"/>
            <p:cNvSpPr/>
            <p:nvPr/>
          </p:nvSpPr>
          <p:spPr>
            <a:xfrm>
              <a:off x="1659685" y="431313"/>
              <a:ext cx="507586" cy="81409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B472F"/>
                </a:buClr>
                <a:buSzPts val="4400"/>
                <a:buFont typeface="Sofia"/>
                <a:buNone/>
              </a:pPr>
              <a:r>
                <a:rPr lang="en-US" sz="4400" b="1" i="0" u="none" strike="noStrike" cap="none">
                  <a:solidFill>
                    <a:srgbClr val="8B472F"/>
                  </a:solidFill>
                  <a:latin typeface="Sofia"/>
                  <a:ea typeface="Sofia"/>
                  <a:cs typeface="Sofia"/>
                  <a:sym typeface="Sofia"/>
                </a:rPr>
                <a:t>?</a:t>
              </a:r>
              <a:endParaRPr/>
            </a:p>
          </p:txBody>
        </p:sp>
      </p:grpSp>
      <p:grpSp>
        <p:nvGrpSpPr>
          <p:cNvPr id="1647" name="Google Shape;1647;p10"/>
          <p:cNvGrpSpPr/>
          <p:nvPr/>
        </p:nvGrpSpPr>
        <p:grpSpPr>
          <a:xfrm>
            <a:off x="9532583" y="3631544"/>
            <a:ext cx="1753038" cy="1203666"/>
            <a:chOff x="9532583" y="3631544"/>
            <a:chExt cx="1431938" cy="1203666"/>
          </a:xfrm>
        </p:grpSpPr>
        <p:sp>
          <p:nvSpPr>
            <p:cNvPr id="1648" name="Google Shape;1648;p10"/>
            <p:cNvSpPr/>
            <p:nvPr/>
          </p:nvSpPr>
          <p:spPr>
            <a:xfrm rot="-5568517">
              <a:off x="9670939" y="3552919"/>
              <a:ext cx="1138349" cy="1360917"/>
            </a:xfrm>
            <a:custGeom>
              <a:avLst/>
              <a:gdLst/>
              <a:ahLst/>
              <a:cxnLst/>
              <a:rect l="l" t="t" r="r" b="b"/>
              <a:pathLst>
                <a:path w="1138349" h="1360917" extrusionOk="0">
                  <a:moveTo>
                    <a:pt x="1137233" y="827262"/>
                  </a:moveTo>
                  <a:cubicBezTo>
                    <a:pt x="1128143" y="972641"/>
                    <a:pt x="1063592" y="1114552"/>
                    <a:pt x="945736" y="1218537"/>
                  </a:cubicBezTo>
                  <a:cubicBezTo>
                    <a:pt x="710024" y="1426506"/>
                    <a:pt x="350350" y="1404016"/>
                    <a:pt x="142380" y="1168305"/>
                  </a:cubicBezTo>
                  <a:cubicBezTo>
                    <a:pt x="-65589" y="932592"/>
                    <a:pt x="-43100" y="572918"/>
                    <a:pt x="192612" y="364948"/>
                  </a:cubicBezTo>
                  <a:cubicBezTo>
                    <a:pt x="251540" y="312956"/>
                    <a:pt x="318216" y="275367"/>
                    <a:pt x="388332" y="251913"/>
                  </a:cubicBezTo>
                  <a:lnTo>
                    <a:pt x="460395" y="235369"/>
                  </a:lnTo>
                  <a:lnTo>
                    <a:pt x="572396" y="0"/>
                  </a:lnTo>
                  <a:lnTo>
                    <a:pt x="684918" y="236466"/>
                  </a:lnTo>
                  <a:lnTo>
                    <a:pt x="712539" y="240867"/>
                  </a:lnTo>
                  <a:cubicBezTo>
                    <a:pt x="818658" y="268381"/>
                    <a:pt x="917980" y="326788"/>
                    <a:pt x="995969" y="415181"/>
                  </a:cubicBezTo>
                  <a:cubicBezTo>
                    <a:pt x="1099953" y="533037"/>
                    <a:pt x="1146323" y="681884"/>
                    <a:pt x="1137233" y="827262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rgbClr val="ED4D3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Sofia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endParaRPr>
            </a:p>
          </p:txBody>
        </p:sp>
        <p:sp>
          <p:nvSpPr>
            <p:cNvPr id="1649" name="Google Shape;1649;p10"/>
            <p:cNvSpPr txBox="1"/>
            <p:nvPr/>
          </p:nvSpPr>
          <p:spPr>
            <a:xfrm>
              <a:off x="9718026" y="3887859"/>
              <a:ext cx="124649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Cambria"/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rPr>
                <a:t>10 000</a:t>
              </a:r>
              <a:endParaRPr/>
            </a:p>
          </p:txBody>
        </p:sp>
      </p:grpSp>
      <p:grpSp>
        <p:nvGrpSpPr>
          <p:cNvPr id="1650" name="Google Shape;1650;p10"/>
          <p:cNvGrpSpPr/>
          <p:nvPr/>
        </p:nvGrpSpPr>
        <p:grpSpPr>
          <a:xfrm>
            <a:off x="9850056" y="2344993"/>
            <a:ext cx="1856669" cy="1595692"/>
            <a:chOff x="9850057" y="2344993"/>
            <a:chExt cx="1594708" cy="1595692"/>
          </a:xfrm>
        </p:grpSpPr>
        <p:sp>
          <p:nvSpPr>
            <p:cNvPr id="1651" name="Google Shape;1651;p10"/>
            <p:cNvSpPr/>
            <p:nvPr/>
          </p:nvSpPr>
          <p:spPr>
            <a:xfrm rot="-2653841">
              <a:off x="10096324" y="2565848"/>
              <a:ext cx="1102175" cy="1153982"/>
            </a:xfrm>
            <a:custGeom>
              <a:avLst/>
              <a:gdLst/>
              <a:ahLst/>
              <a:cxnLst/>
              <a:rect l="l" t="t" r="r" b="b"/>
              <a:pathLst>
                <a:path w="765836" h="801834" extrusionOk="0">
                  <a:moveTo>
                    <a:pt x="550863" y="69729"/>
                  </a:moveTo>
                  <a:cubicBezTo>
                    <a:pt x="593946" y="112811"/>
                    <a:pt x="620593" y="172329"/>
                    <a:pt x="620593" y="238070"/>
                  </a:cubicBezTo>
                  <a:lnTo>
                    <a:pt x="620275" y="239647"/>
                  </a:lnTo>
                  <a:lnTo>
                    <a:pt x="629291" y="242446"/>
                  </a:lnTo>
                  <a:cubicBezTo>
                    <a:pt x="703296" y="273748"/>
                    <a:pt x="756749" y="335219"/>
                    <a:pt x="755224" y="432434"/>
                  </a:cubicBezTo>
                  <a:cubicBezTo>
                    <a:pt x="755307" y="469547"/>
                    <a:pt x="744970" y="483224"/>
                    <a:pt x="739843" y="508619"/>
                  </a:cubicBezTo>
                  <a:lnTo>
                    <a:pt x="745597" y="517160"/>
                  </a:lnTo>
                  <a:cubicBezTo>
                    <a:pt x="758272" y="540837"/>
                    <a:pt x="765836" y="567165"/>
                    <a:pt x="765836" y="595635"/>
                  </a:cubicBezTo>
                  <a:cubicBezTo>
                    <a:pt x="765836" y="709512"/>
                    <a:pt x="685048" y="800503"/>
                    <a:pt x="559643" y="801827"/>
                  </a:cubicBezTo>
                  <a:cubicBezTo>
                    <a:pt x="434238" y="803150"/>
                    <a:pt x="254759" y="633375"/>
                    <a:pt x="254759" y="519498"/>
                  </a:cubicBezTo>
                  <a:lnTo>
                    <a:pt x="258230" y="505477"/>
                  </a:lnTo>
                  <a:lnTo>
                    <a:pt x="229034" y="509891"/>
                  </a:lnTo>
                  <a:cubicBezTo>
                    <a:pt x="115157" y="509891"/>
                    <a:pt x="22841" y="417576"/>
                    <a:pt x="22841" y="303699"/>
                  </a:cubicBezTo>
                  <a:cubicBezTo>
                    <a:pt x="22841" y="253878"/>
                    <a:pt x="40511" y="208183"/>
                    <a:pt x="69925" y="172541"/>
                  </a:cubicBezTo>
                  <a:lnTo>
                    <a:pt x="77553" y="165938"/>
                  </a:lnTo>
                  <a:lnTo>
                    <a:pt x="0" y="29946"/>
                  </a:lnTo>
                  <a:lnTo>
                    <a:pt x="189497" y="99645"/>
                  </a:lnTo>
                  <a:lnTo>
                    <a:pt x="214180" y="69729"/>
                  </a:lnTo>
                  <a:cubicBezTo>
                    <a:pt x="257262" y="26647"/>
                    <a:pt x="316781" y="0"/>
                    <a:pt x="382522" y="0"/>
                  </a:cubicBezTo>
                  <a:cubicBezTo>
                    <a:pt x="448263" y="0"/>
                    <a:pt x="507781" y="26647"/>
                    <a:pt x="550863" y="69729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rgbClr val="4FC9F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Sofia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endParaRPr>
            </a:p>
          </p:txBody>
        </p:sp>
        <p:sp>
          <p:nvSpPr>
            <p:cNvPr id="1652" name="Google Shape;1652;p10"/>
            <p:cNvSpPr txBox="1"/>
            <p:nvPr/>
          </p:nvSpPr>
          <p:spPr>
            <a:xfrm>
              <a:off x="10095216" y="2820583"/>
              <a:ext cx="114646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Cambria"/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rPr>
                <a:t>8 504</a:t>
              </a:r>
              <a:endParaRPr/>
            </a:p>
          </p:txBody>
        </p:sp>
      </p:grpSp>
      <p:grpSp>
        <p:nvGrpSpPr>
          <p:cNvPr id="1653" name="Google Shape;1653;p10"/>
          <p:cNvGrpSpPr/>
          <p:nvPr/>
        </p:nvGrpSpPr>
        <p:grpSpPr>
          <a:xfrm>
            <a:off x="9484540" y="1174433"/>
            <a:ext cx="1885302" cy="1163883"/>
            <a:chOff x="9484540" y="1174433"/>
            <a:chExt cx="1506956" cy="1163883"/>
          </a:xfrm>
        </p:grpSpPr>
        <p:sp>
          <p:nvSpPr>
            <p:cNvPr id="1654" name="Google Shape;1654;p10"/>
            <p:cNvSpPr/>
            <p:nvPr/>
          </p:nvSpPr>
          <p:spPr>
            <a:xfrm rot="-4501511">
              <a:off x="9813899" y="1089851"/>
              <a:ext cx="848238" cy="1333047"/>
            </a:xfrm>
            <a:custGeom>
              <a:avLst/>
              <a:gdLst/>
              <a:ahLst/>
              <a:cxnLst/>
              <a:rect l="l" t="t" r="r" b="b"/>
              <a:pathLst>
                <a:path w="848238" h="1333047" extrusionOk="0">
                  <a:moveTo>
                    <a:pt x="838599" y="74911"/>
                  </a:moveTo>
                  <a:cubicBezTo>
                    <a:pt x="844806" y="89584"/>
                    <a:pt x="848238" y="105719"/>
                    <a:pt x="848238" y="122653"/>
                  </a:cubicBezTo>
                  <a:lnTo>
                    <a:pt x="848238" y="1210394"/>
                  </a:lnTo>
                  <a:cubicBezTo>
                    <a:pt x="848238" y="1278133"/>
                    <a:pt x="793324" y="1333047"/>
                    <a:pt x="725585" y="1333047"/>
                  </a:cubicBezTo>
                  <a:lnTo>
                    <a:pt x="234987" y="1333047"/>
                  </a:lnTo>
                  <a:cubicBezTo>
                    <a:pt x="167248" y="1333047"/>
                    <a:pt x="112334" y="1278133"/>
                    <a:pt x="112334" y="1210394"/>
                  </a:cubicBezTo>
                  <a:lnTo>
                    <a:pt x="112334" y="486837"/>
                  </a:lnTo>
                  <a:lnTo>
                    <a:pt x="79128" y="446115"/>
                  </a:lnTo>
                  <a:cubicBezTo>
                    <a:pt x="64097" y="425627"/>
                    <a:pt x="50820" y="404209"/>
                    <a:pt x="41050" y="380927"/>
                  </a:cubicBezTo>
                  <a:cubicBezTo>
                    <a:pt x="5170" y="285912"/>
                    <a:pt x="-5376" y="221099"/>
                    <a:pt x="2422" y="77426"/>
                  </a:cubicBezTo>
                  <a:cubicBezTo>
                    <a:pt x="42567" y="154390"/>
                    <a:pt x="57912" y="185298"/>
                    <a:pt x="86153" y="209984"/>
                  </a:cubicBezTo>
                  <a:lnTo>
                    <a:pt x="112334" y="228568"/>
                  </a:lnTo>
                  <a:lnTo>
                    <a:pt x="112334" y="122653"/>
                  </a:lnTo>
                  <a:cubicBezTo>
                    <a:pt x="112334" y="54914"/>
                    <a:pt x="167248" y="0"/>
                    <a:pt x="234987" y="0"/>
                  </a:cubicBezTo>
                  <a:lnTo>
                    <a:pt x="725585" y="0"/>
                  </a:lnTo>
                  <a:cubicBezTo>
                    <a:pt x="776389" y="0"/>
                    <a:pt x="819979" y="30889"/>
                    <a:pt x="838599" y="7491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rgbClr val="EE569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Sofia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endParaRPr>
            </a:p>
          </p:txBody>
        </p:sp>
        <p:sp>
          <p:nvSpPr>
            <p:cNvPr id="1655" name="Google Shape;1655;p10"/>
            <p:cNvSpPr txBox="1"/>
            <p:nvPr/>
          </p:nvSpPr>
          <p:spPr>
            <a:xfrm rot="821579">
              <a:off x="9688320" y="1410883"/>
              <a:ext cx="114646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Cambria"/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rPr>
                <a:t>7 006</a:t>
              </a:r>
              <a:endParaRPr/>
            </a:p>
          </p:txBody>
        </p:sp>
      </p:grpSp>
      <p:sp>
        <p:nvSpPr>
          <p:cNvPr id="2" name="Google Shape;1750;p13">
            <a:extLst>
              <a:ext uri="{FF2B5EF4-FFF2-40B4-BE49-F238E27FC236}">
                <a16:creationId xmlns:a16="http://schemas.microsoft.com/office/drawing/2014/main" id="{05B52EF9-3D6E-598F-1FFD-52F4DFB24CF4}"/>
              </a:ext>
            </a:extLst>
          </p:cNvPr>
          <p:cNvSpPr/>
          <p:nvPr/>
        </p:nvSpPr>
        <p:spPr>
          <a:xfrm>
            <a:off x="5221706" y="773782"/>
            <a:ext cx="3814010" cy="961832"/>
          </a:xfrm>
          <a:prstGeom prst="cloud">
            <a:avLst/>
          </a:prstGeom>
          <a:solidFill>
            <a:srgbClr val="FAEFE4"/>
          </a:solidFill>
          <a:ln w="12700" cap="flat" cmpd="sng">
            <a:solidFill>
              <a:srgbClr val="6A3B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Sofia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Sofia"/>
                <a:ea typeface="Sofia"/>
                <a:cs typeface="Sofia"/>
                <a:sym typeface="Sofia"/>
              </a:rPr>
              <a:t>Làm </a:t>
            </a:r>
            <a:r>
              <a:rPr lang="en-US" sz="4000">
                <a:latin typeface="Sofia"/>
                <a:ea typeface="Sofia"/>
                <a:cs typeface="Sofia"/>
                <a:sym typeface="Sofia"/>
              </a:rPr>
              <a:t>SGK</a:t>
            </a:r>
            <a:endParaRPr sz="4000" b="0" i="0" u="none" strike="noStrike" cap="none">
              <a:solidFill>
                <a:srgbClr val="000000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11"/>
          <p:cNvSpPr txBox="1"/>
          <p:nvPr/>
        </p:nvSpPr>
        <p:spPr>
          <a:xfrm>
            <a:off x="1600200" y="5179801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9 993</a:t>
            </a:r>
            <a:endParaRPr sz="2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11"/>
          <p:cNvSpPr txBox="1"/>
          <p:nvPr/>
        </p:nvSpPr>
        <p:spPr>
          <a:xfrm>
            <a:off x="5338602" y="5179801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9 996</a:t>
            </a:r>
            <a:endParaRPr sz="2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11"/>
          <p:cNvSpPr txBox="1"/>
          <p:nvPr/>
        </p:nvSpPr>
        <p:spPr>
          <a:xfrm>
            <a:off x="10361558" y="5179801"/>
            <a:ext cx="1335024" cy="51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10 000</a:t>
            </a:r>
            <a:endParaRPr sz="2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11"/>
          <p:cNvSpPr txBox="1"/>
          <p:nvPr/>
        </p:nvSpPr>
        <p:spPr>
          <a:xfrm>
            <a:off x="9028176" y="5179801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9 999</a:t>
            </a:r>
            <a:endParaRPr sz="28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11"/>
          <p:cNvSpPr txBox="1"/>
          <p:nvPr/>
        </p:nvSpPr>
        <p:spPr>
          <a:xfrm>
            <a:off x="4092245" y="2848480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3 499</a:t>
            </a:r>
            <a:endParaRPr sz="2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11"/>
          <p:cNvSpPr txBox="1"/>
          <p:nvPr/>
        </p:nvSpPr>
        <p:spPr>
          <a:xfrm>
            <a:off x="6584959" y="2848480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3 501</a:t>
            </a:r>
            <a:endParaRPr sz="2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11"/>
          <p:cNvSpPr/>
          <p:nvPr/>
        </p:nvSpPr>
        <p:spPr>
          <a:xfrm>
            <a:off x="1723502" y="5203618"/>
            <a:ext cx="1100927" cy="511382"/>
          </a:xfrm>
          <a:prstGeom prst="roundRect">
            <a:avLst>
              <a:gd name="adj" fmla="val 18530"/>
            </a:avLst>
          </a:prstGeom>
          <a:solidFill>
            <a:srgbClr val="F9B4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Sofia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Sofia"/>
                <a:ea typeface="Sofia"/>
                <a:cs typeface="Sofia"/>
                <a:sym typeface="Sofia"/>
              </a:rPr>
              <a:t>?</a:t>
            </a:r>
            <a:endParaRPr/>
          </a:p>
        </p:txBody>
      </p:sp>
      <p:sp>
        <p:nvSpPr>
          <p:cNvPr id="1668" name="Google Shape;1668;p11"/>
          <p:cNvSpPr/>
          <p:nvPr/>
        </p:nvSpPr>
        <p:spPr>
          <a:xfrm>
            <a:off x="5455649" y="5203618"/>
            <a:ext cx="1100927" cy="511382"/>
          </a:xfrm>
          <a:prstGeom prst="roundRect">
            <a:avLst>
              <a:gd name="adj" fmla="val 18530"/>
            </a:avLst>
          </a:prstGeom>
          <a:solidFill>
            <a:srgbClr val="F9B4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Sofia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Sofia"/>
                <a:ea typeface="Sofia"/>
                <a:cs typeface="Sofia"/>
                <a:sym typeface="Sofia"/>
              </a:rPr>
              <a:t>?</a:t>
            </a:r>
            <a:endParaRPr/>
          </a:p>
        </p:txBody>
      </p:sp>
      <p:sp>
        <p:nvSpPr>
          <p:cNvPr id="1669" name="Google Shape;1669;p11"/>
          <p:cNvSpPr/>
          <p:nvPr/>
        </p:nvSpPr>
        <p:spPr>
          <a:xfrm>
            <a:off x="10481473" y="5203618"/>
            <a:ext cx="1100927" cy="511382"/>
          </a:xfrm>
          <a:prstGeom prst="roundRect">
            <a:avLst>
              <a:gd name="adj" fmla="val 18530"/>
            </a:avLst>
          </a:prstGeom>
          <a:solidFill>
            <a:srgbClr val="F9B4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Sofia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Sofia"/>
                <a:ea typeface="Sofia"/>
                <a:cs typeface="Sofia"/>
                <a:sym typeface="Sofia"/>
              </a:rPr>
              <a:t>?</a:t>
            </a:r>
            <a:endParaRPr/>
          </a:p>
        </p:txBody>
      </p:sp>
      <p:sp>
        <p:nvSpPr>
          <p:cNvPr id="1670" name="Google Shape;1670;p11"/>
          <p:cNvSpPr/>
          <p:nvPr/>
        </p:nvSpPr>
        <p:spPr>
          <a:xfrm>
            <a:off x="4175923" y="2872297"/>
            <a:ext cx="1100927" cy="511382"/>
          </a:xfrm>
          <a:prstGeom prst="roundRect">
            <a:avLst>
              <a:gd name="adj" fmla="val 18530"/>
            </a:avLst>
          </a:prstGeom>
          <a:solidFill>
            <a:srgbClr val="F9B4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Sofia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Sofia"/>
                <a:ea typeface="Sofia"/>
                <a:cs typeface="Sofia"/>
                <a:sym typeface="Sofia"/>
              </a:rPr>
              <a:t>?</a:t>
            </a:r>
            <a:endParaRPr/>
          </a:p>
        </p:txBody>
      </p:sp>
      <p:sp>
        <p:nvSpPr>
          <p:cNvPr id="1671" name="Google Shape;1671;p11"/>
          <p:cNvSpPr/>
          <p:nvPr/>
        </p:nvSpPr>
        <p:spPr>
          <a:xfrm>
            <a:off x="6735375" y="2872297"/>
            <a:ext cx="1100927" cy="511382"/>
          </a:xfrm>
          <a:prstGeom prst="roundRect">
            <a:avLst>
              <a:gd name="adj" fmla="val 18530"/>
            </a:avLst>
          </a:prstGeom>
          <a:solidFill>
            <a:srgbClr val="F9B4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Sofia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Sofia"/>
                <a:ea typeface="Sofia"/>
                <a:cs typeface="Sofia"/>
                <a:sym typeface="Sofia"/>
              </a:rPr>
              <a:t>?</a:t>
            </a:r>
            <a:endParaRPr/>
          </a:p>
        </p:txBody>
      </p:sp>
      <p:grpSp>
        <p:nvGrpSpPr>
          <p:cNvPr id="1672" name="Google Shape;1672;p11"/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1673" name="Google Shape;1673;p11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674" name="Google Shape;1674;p11"/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f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Sofia"/>
                  <a:ea typeface="Sofia"/>
                  <a:cs typeface="Sofia"/>
                  <a:sym typeface="Sofia"/>
                </a:endParaRPr>
              </a:p>
            </p:txBody>
          </p:sp>
          <p:sp>
            <p:nvSpPr>
              <p:cNvPr id="1675" name="Google Shape;1675;p11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 cap="flat" cmpd="sng">
                <a:solidFill>
                  <a:srgbClr val="FCB2A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f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Sofia"/>
                  <a:ea typeface="Sofia"/>
                  <a:cs typeface="Sofia"/>
                  <a:sym typeface="Sofia"/>
                </a:endParaRPr>
              </a:p>
            </p:txBody>
          </p:sp>
        </p:grpSp>
        <p:sp>
          <p:nvSpPr>
            <p:cNvPr id="1676" name="Google Shape;1676;p11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677" name="Google Shape;1677;p11"/>
          <p:cNvGrpSpPr/>
          <p:nvPr/>
        </p:nvGrpSpPr>
        <p:grpSpPr>
          <a:xfrm>
            <a:off x="1244845" y="423977"/>
            <a:ext cx="1594608" cy="851297"/>
            <a:chOff x="897516" y="409881"/>
            <a:chExt cx="1269755" cy="851297"/>
          </a:xfrm>
        </p:grpSpPr>
        <p:sp>
          <p:nvSpPr>
            <p:cNvPr id="1678" name="Google Shape;1678;p11"/>
            <p:cNvSpPr/>
            <p:nvPr/>
          </p:nvSpPr>
          <p:spPr>
            <a:xfrm>
              <a:off x="987315" y="466289"/>
              <a:ext cx="723056" cy="668922"/>
            </a:xfrm>
            <a:prstGeom prst="roundRect">
              <a:avLst>
                <a:gd name="adj" fmla="val 16667"/>
              </a:avLst>
            </a:prstGeom>
            <a:solidFill>
              <a:srgbClr val="FFDA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Sofia"/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endParaRPr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897516" y="409881"/>
              <a:ext cx="905739" cy="851297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B472F"/>
                </a:buClr>
                <a:buSzPts val="4400"/>
                <a:buFont typeface="Sofia"/>
                <a:buNone/>
              </a:pPr>
              <a:r>
                <a:rPr lang="en-US" sz="4400" b="1" i="0" u="none" strike="noStrike" cap="none">
                  <a:solidFill>
                    <a:srgbClr val="8B472F"/>
                  </a:solidFill>
                  <a:latin typeface="Sofia"/>
                  <a:ea typeface="Sofia"/>
                  <a:cs typeface="Sofia"/>
                  <a:sym typeface="Sofia"/>
                </a:rPr>
                <a:t>Số</a:t>
              </a: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1659685" y="431313"/>
              <a:ext cx="507586" cy="81409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B472F"/>
                </a:buClr>
                <a:buSzPts val="4400"/>
                <a:buFont typeface="Sofia"/>
                <a:buNone/>
              </a:pPr>
              <a:r>
                <a:rPr lang="en-US" sz="4400" b="1" i="0" u="none" strike="noStrike" cap="none">
                  <a:solidFill>
                    <a:srgbClr val="8B472F"/>
                  </a:solidFill>
                  <a:latin typeface="Sofia"/>
                  <a:ea typeface="Sofia"/>
                  <a:cs typeface="Sofia"/>
                  <a:sym typeface="Sofia"/>
                </a:rPr>
                <a:t>?</a:t>
              </a:r>
              <a:endParaRPr/>
            </a:p>
          </p:txBody>
        </p:sp>
      </p:grpSp>
      <p:grpSp>
        <p:nvGrpSpPr>
          <p:cNvPr id="1681" name="Google Shape;1681;p11"/>
          <p:cNvGrpSpPr/>
          <p:nvPr/>
        </p:nvGrpSpPr>
        <p:grpSpPr>
          <a:xfrm rot="10800000" flipH="1">
            <a:off x="466531" y="2321134"/>
            <a:ext cx="11334944" cy="319242"/>
            <a:chOff x="512211" y="5348492"/>
            <a:chExt cx="8116611" cy="228600"/>
          </a:xfrm>
        </p:grpSpPr>
        <p:cxnSp>
          <p:nvCxnSpPr>
            <p:cNvPr id="1682" name="Google Shape;1682;p11"/>
            <p:cNvCxnSpPr/>
            <p:nvPr/>
          </p:nvCxnSpPr>
          <p:spPr>
            <a:xfrm>
              <a:off x="512211" y="5462792"/>
              <a:ext cx="8116611" cy="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683" name="Google Shape;1683;p11"/>
            <p:cNvCxnSpPr/>
            <p:nvPr/>
          </p:nvCxnSpPr>
          <p:spPr>
            <a:xfrm>
              <a:off x="887481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84" name="Google Shape;1684;p11"/>
            <p:cNvCxnSpPr/>
            <p:nvPr/>
          </p:nvCxnSpPr>
          <p:spPr>
            <a:xfrm>
              <a:off x="1787796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85" name="Google Shape;1685;p11"/>
            <p:cNvCxnSpPr/>
            <p:nvPr/>
          </p:nvCxnSpPr>
          <p:spPr>
            <a:xfrm>
              <a:off x="2688110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86" name="Google Shape;1686;p11"/>
            <p:cNvCxnSpPr/>
            <p:nvPr/>
          </p:nvCxnSpPr>
          <p:spPr>
            <a:xfrm>
              <a:off x="3588425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87" name="Google Shape;1687;p11"/>
            <p:cNvCxnSpPr/>
            <p:nvPr/>
          </p:nvCxnSpPr>
          <p:spPr>
            <a:xfrm>
              <a:off x="4488739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88" name="Google Shape;1688;p11"/>
            <p:cNvCxnSpPr/>
            <p:nvPr/>
          </p:nvCxnSpPr>
          <p:spPr>
            <a:xfrm>
              <a:off x="5389054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89" name="Google Shape;1689;p11"/>
            <p:cNvCxnSpPr/>
            <p:nvPr/>
          </p:nvCxnSpPr>
          <p:spPr>
            <a:xfrm>
              <a:off x="6289368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90" name="Google Shape;1690;p11"/>
            <p:cNvCxnSpPr/>
            <p:nvPr/>
          </p:nvCxnSpPr>
          <p:spPr>
            <a:xfrm>
              <a:off x="7189683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91" name="Google Shape;1691;p11"/>
            <p:cNvCxnSpPr/>
            <p:nvPr/>
          </p:nvCxnSpPr>
          <p:spPr>
            <a:xfrm>
              <a:off x="8089998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692" name="Google Shape;1692;p11"/>
          <p:cNvSpPr txBox="1"/>
          <p:nvPr/>
        </p:nvSpPr>
        <p:spPr>
          <a:xfrm>
            <a:off x="351058" y="2848480"/>
            <a:ext cx="13371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3 496</a:t>
            </a:r>
            <a:endParaRPr sz="28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p11"/>
          <p:cNvSpPr txBox="1"/>
          <p:nvPr/>
        </p:nvSpPr>
        <p:spPr>
          <a:xfrm>
            <a:off x="1599531" y="2848480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3 497</a:t>
            </a:r>
            <a:endParaRPr sz="28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11"/>
          <p:cNvSpPr txBox="1"/>
          <p:nvPr/>
        </p:nvSpPr>
        <p:spPr>
          <a:xfrm>
            <a:off x="2845888" y="2848480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3 498</a:t>
            </a:r>
            <a:endParaRPr sz="28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11"/>
          <p:cNvSpPr txBox="1"/>
          <p:nvPr/>
        </p:nvSpPr>
        <p:spPr>
          <a:xfrm>
            <a:off x="7831316" y="2848480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3 502</a:t>
            </a:r>
            <a:endParaRPr sz="28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96" name="Google Shape;1696;p11"/>
          <p:cNvGrpSpPr/>
          <p:nvPr/>
        </p:nvGrpSpPr>
        <p:grpSpPr>
          <a:xfrm rot="10800000" flipH="1">
            <a:off x="466531" y="4652455"/>
            <a:ext cx="11325419" cy="319242"/>
            <a:chOff x="512211" y="5348492"/>
            <a:chExt cx="8109791" cy="228600"/>
          </a:xfrm>
        </p:grpSpPr>
        <p:cxnSp>
          <p:nvCxnSpPr>
            <p:cNvPr id="1697" name="Google Shape;1697;p11"/>
            <p:cNvCxnSpPr/>
            <p:nvPr/>
          </p:nvCxnSpPr>
          <p:spPr>
            <a:xfrm>
              <a:off x="512211" y="5462792"/>
              <a:ext cx="8109791" cy="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698" name="Google Shape;1698;p11"/>
            <p:cNvCxnSpPr/>
            <p:nvPr/>
          </p:nvCxnSpPr>
          <p:spPr>
            <a:xfrm>
              <a:off x="887481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99" name="Google Shape;1699;p11"/>
            <p:cNvCxnSpPr/>
            <p:nvPr/>
          </p:nvCxnSpPr>
          <p:spPr>
            <a:xfrm>
              <a:off x="1787796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00" name="Google Shape;1700;p11"/>
            <p:cNvCxnSpPr/>
            <p:nvPr/>
          </p:nvCxnSpPr>
          <p:spPr>
            <a:xfrm>
              <a:off x="2688110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01" name="Google Shape;1701;p11"/>
            <p:cNvCxnSpPr/>
            <p:nvPr/>
          </p:nvCxnSpPr>
          <p:spPr>
            <a:xfrm>
              <a:off x="3588425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02" name="Google Shape;1702;p11"/>
            <p:cNvCxnSpPr/>
            <p:nvPr/>
          </p:nvCxnSpPr>
          <p:spPr>
            <a:xfrm>
              <a:off x="4488739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03" name="Google Shape;1703;p11"/>
            <p:cNvCxnSpPr/>
            <p:nvPr/>
          </p:nvCxnSpPr>
          <p:spPr>
            <a:xfrm>
              <a:off x="5389054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04" name="Google Shape;1704;p11"/>
            <p:cNvCxnSpPr/>
            <p:nvPr/>
          </p:nvCxnSpPr>
          <p:spPr>
            <a:xfrm>
              <a:off x="6289368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05" name="Google Shape;1705;p11"/>
            <p:cNvCxnSpPr/>
            <p:nvPr/>
          </p:nvCxnSpPr>
          <p:spPr>
            <a:xfrm>
              <a:off x="7189683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06" name="Google Shape;1706;p11"/>
            <p:cNvCxnSpPr/>
            <p:nvPr/>
          </p:nvCxnSpPr>
          <p:spPr>
            <a:xfrm>
              <a:off x="8089998" y="5348492"/>
              <a:ext cx="0" cy="2286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07" name="Google Shape;1707;p11"/>
          <p:cNvSpPr txBox="1"/>
          <p:nvPr/>
        </p:nvSpPr>
        <p:spPr>
          <a:xfrm>
            <a:off x="351058" y="5179801"/>
            <a:ext cx="13371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9 992</a:t>
            </a:r>
            <a:endParaRPr sz="28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p11"/>
          <p:cNvSpPr txBox="1"/>
          <p:nvPr/>
        </p:nvSpPr>
        <p:spPr>
          <a:xfrm>
            <a:off x="4075176" y="5179801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9 995</a:t>
            </a:r>
            <a:endParaRPr sz="28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9" name="Google Shape;1709;p11"/>
          <p:cNvSpPr txBox="1"/>
          <p:nvPr/>
        </p:nvSpPr>
        <p:spPr>
          <a:xfrm>
            <a:off x="7831316" y="5179801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9 998</a:t>
            </a:r>
            <a:endParaRPr sz="28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0" name="Google Shape;1710;p11"/>
          <p:cNvSpPr txBox="1"/>
          <p:nvPr/>
        </p:nvSpPr>
        <p:spPr>
          <a:xfrm>
            <a:off x="445530" y="1295400"/>
            <a:ext cx="83183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Sofia"/>
              <a:buNone/>
            </a:pPr>
            <a:r>
              <a:rPr lang="en-US" sz="4000" b="0" i="0" u="none" strike="noStrike" cap="none">
                <a:solidFill>
                  <a:srgbClr val="595959"/>
                </a:solidFill>
                <a:latin typeface="Sofia"/>
                <a:ea typeface="Sofia"/>
                <a:cs typeface="Sofia"/>
                <a:sym typeface="Sofia"/>
              </a:rPr>
              <a:t>a)</a:t>
            </a:r>
            <a:endParaRPr/>
          </a:p>
        </p:txBody>
      </p:sp>
      <p:sp>
        <p:nvSpPr>
          <p:cNvPr id="1711" name="Google Shape;1711;p11"/>
          <p:cNvSpPr txBox="1"/>
          <p:nvPr/>
        </p:nvSpPr>
        <p:spPr>
          <a:xfrm>
            <a:off x="445530" y="3739424"/>
            <a:ext cx="83183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Sofia"/>
              <a:buNone/>
            </a:pPr>
            <a:r>
              <a:rPr lang="en-US" sz="4000" b="0" i="0" u="none" strike="noStrike" cap="none">
                <a:solidFill>
                  <a:srgbClr val="595959"/>
                </a:solidFill>
                <a:latin typeface="Sofia"/>
                <a:ea typeface="Sofia"/>
                <a:cs typeface="Sofia"/>
                <a:sym typeface="Sofia"/>
              </a:rPr>
              <a:t>b)</a:t>
            </a:r>
            <a:endParaRPr/>
          </a:p>
        </p:txBody>
      </p:sp>
      <p:sp>
        <p:nvSpPr>
          <p:cNvPr id="1712" name="Google Shape;1712;p11"/>
          <p:cNvSpPr txBox="1"/>
          <p:nvPr/>
        </p:nvSpPr>
        <p:spPr>
          <a:xfrm>
            <a:off x="5300606" y="2848480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3 500</a:t>
            </a:r>
            <a:endParaRPr sz="28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p11"/>
          <p:cNvSpPr txBox="1"/>
          <p:nvPr/>
        </p:nvSpPr>
        <p:spPr>
          <a:xfrm>
            <a:off x="9108344" y="2848480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3 503</a:t>
            </a:r>
            <a:endParaRPr sz="28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4" name="Google Shape;1714;p11"/>
          <p:cNvSpPr txBox="1"/>
          <p:nvPr/>
        </p:nvSpPr>
        <p:spPr>
          <a:xfrm>
            <a:off x="10385371" y="2848480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3 504</a:t>
            </a:r>
            <a:endParaRPr sz="28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5" name="Google Shape;1715;p11"/>
          <p:cNvSpPr txBox="1"/>
          <p:nvPr/>
        </p:nvSpPr>
        <p:spPr>
          <a:xfrm>
            <a:off x="2837688" y="5179801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9 994</a:t>
            </a:r>
            <a:endParaRPr sz="28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Google Shape;1716;p11"/>
          <p:cNvSpPr txBox="1"/>
          <p:nvPr/>
        </p:nvSpPr>
        <p:spPr>
          <a:xfrm>
            <a:off x="6612014" y="5179801"/>
            <a:ext cx="13350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9 997</a:t>
            </a:r>
            <a:endParaRPr sz="28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750;p13">
            <a:extLst>
              <a:ext uri="{FF2B5EF4-FFF2-40B4-BE49-F238E27FC236}">
                <a16:creationId xmlns:a16="http://schemas.microsoft.com/office/drawing/2014/main" id="{C65A5FC1-3D51-F1FA-052B-C394D6DD9768}"/>
              </a:ext>
            </a:extLst>
          </p:cNvPr>
          <p:cNvSpPr/>
          <p:nvPr/>
        </p:nvSpPr>
        <p:spPr>
          <a:xfrm>
            <a:off x="5221706" y="773782"/>
            <a:ext cx="3814010" cy="961832"/>
          </a:xfrm>
          <a:prstGeom prst="cloud">
            <a:avLst/>
          </a:prstGeom>
          <a:solidFill>
            <a:srgbClr val="FAEFE4"/>
          </a:solidFill>
          <a:ln w="12700" cap="flat" cmpd="sng">
            <a:solidFill>
              <a:srgbClr val="6A3B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Sofia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Sofia"/>
                <a:ea typeface="Sofia"/>
                <a:cs typeface="Sofia"/>
                <a:sym typeface="Sofia"/>
              </a:rPr>
              <a:t>Làm </a:t>
            </a:r>
            <a:r>
              <a:rPr lang="en-US" sz="4000">
                <a:latin typeface="Sofia"/>
                <a:ea typeface="Sofia"/>
                <a:cs typeface="Sofia"/>
                <a:sym typeface="Sofia"/>
              </a:rPr>
              <a:t>SGK</a:t>
            </a:r>
            <a:endParaRPr sz="4000" b="0" i="0" u="none" strike="noStrike" cap="none">
              <a:solidFill>
                <a:srgbClr val="000000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1" name="Google Shape;1721;p12"/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1722" name="Google Shape;1722;p12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23" name="Google Shape;1723;p12"/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f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Sofia"/>
                  <a:ea typeface="Sofia"/>
                  <a:cs typeface="Sofia"/>
                  <a:sym typeface="Sofia"/>
                </a:endParaRPr>
              </a:p>
            </p:txBody>
          </p:sp>
          <p:sp>
            <p:nvSpPr>
              <p:cNvPr id="1724" name="Google Shape;1724;p12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 cap="flat" cmpd="sng">
                <a:solidFill>
                  <a:srgbClr val="FCB2A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f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Sofia"/>
                  <a:ea typeface="Sofia"/>
                  <a:cs typeface="Sofia"/>
                  <a:sym typeface="Sofia"/>
                </a:endParaRPr>
              </a:p>
            </p:txBody>
          </p:sp>
        </p:grpSp>
        <p:sp>
          <p:nvSpPr>
            <p:cNvPr id="1725" name="Google Shape;1725;p12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1726" name="Google Shape;1726;p12"/>
          <p:cNvSpPr/>
          <p:nvPr/>
        </p:nvSpPr>
        <p:spPr>
          <a:xfrm>
            <a:off x="1196814" y="438150"/>
            <a:ext cx="6194585" cy="783193"/>
          </a:xfrm>
          <a:prstGeom prst="roundRect">
            <a:avLst>
              <a:gd name="adj" fmla="val 16667"/>
            </a:avLst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F1F"/>
              </a:buClr>
              <a:buSzPts val="4000"/>
              <a:buFont typeface="Sofia"/>
              <a:buNone/>
            </a:pPr>
            <a:r>
              <a:rPr lang="en-US" sz="4000" b="1" i="0" u="none" strike="noStrike" cap="none">
                <a:solidFill>
                  <a:srgbClr val="5D2F1F"/>
                </a:solidFill>
                <a:latin typeface="Sofia"/>
                <a:ea typeface="Sofia"/>
                <a:cs typeface="Sofia"/>
                <a:sym typeface="Sofia"/>
              </a:rPr>
              <a:t>Chọn câu trả lời đúng.</a:t>
            </a:r>
            <a:endParaRPr sz="4000" b="1" i="0" u="none" strike="noStrike" cap="none">
              <a:solidFill>
                <a:srgbClr val="5D2F1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1727" name="Google Shape;1727;p12"/>
          <p:cNvSpPr/>
          <p:nvPr/>
        </p:nvSpPr>
        <p:spPr>
          <a:xfrm>
            <a:off x="533400" y="1311611"/>
            <a:ext cx="10058400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600"/>
              <a:buFont typeface="Sofia"/>
              <a:buNone/>
            </a:pPr>
            <a:r>
              <a:rPr lang="en-US" sz="3600" b="0" i="0" u="none" strike="noStrike" cap="none">
                <a:solidFill>
                  <a:srgbClr val="3A3838"/>
                </a:solidFill>
                <a:latin typeface="Sofia"/>
                <a:ea typeface="Sofia"/>
                <a:cs typeface="Sofia"/>
                <a:sym typeface="Sofia"/>
              </a:rPr>
              <a:t>a) Số 2 846 có chữ số hàng chục là:</a:t>
            </a:r>
            <a:endParaRPr/>
          </a:p>
        </p:txBody>
      </p:sp>
      <p:sp>
        <p:nvSpPr>
          <p:cNvPr id="1728" name="Google Shape;1728;p12"/>
          <p:cNvSpPr/>
          <p:nvPr/>
        </p:nvSpPr>
        <p:spPr>
          <a:xfrm>
            <a:off x="533400" y="2024804"/>
            <a:ext cx="1981200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EA1"/>
              </a:buClr>
              <a:buSzPts val="3600"/>
              <a:buFont typeface="Sofia"/>
              <a:buNone/>
            </a:pPr>
            <a:r>
              <a:rPr lang="en-US" sz="3600" b="0" i="0" u="none" strike="noStrike" cap="none">
                <a:solidFill>
                  <a:srgbClr val="DA4EA1"/>
                </a:solidFill>
                <a:latin typeface="Sofia"/>
                <a:ea typeface="Sofia"/>
                <a:cs typeface="Sofia"/>
                <a:sym typeface="Sofia"/>
              </a:rPr>
              <a:t>A.</a:t>
            </a:r>
            <a:r>
              <a:rPr lang="en-US" sz="3600" b="0" i="0" u="none" strike="noStrike" cap="none">
                <a:solidFill>
                  <a:srgbClr val="085B97"/>
                </a:solidFill>
                <a:latin typeface="Sofia"/>
                <a:ea typeface="Sofia"/>
                <a:cs typeface="Sofia"/>
                <a:sym typeface="Sofia"/>
              </a:rPr>
              <a:t> </a:t>
            </a:r>
            <a:r>
              <a:rPr lang="en-US" sz="36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729" name="Google Shape;1729;p12"/>
          <p:cNvSpPr/>
          <p:nvPr/>
        </p:nvSpPr>
        <p:spPr>
          <a:xfrm>
            <a:off x="3429000" y="2024804"/>
            <a:ext cx="1981200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EA1"/>
              </a:buClr>
              <a:buSzPts val="3600"/>
              <a:buFont typeface="Sofia"/>
              <a:buNone/>
            </a:pPr>
            <a:r>
              <a:rPr lang="en-US" sz="3600" b="0" i="0" u="none" strike="noStrike" cap="none">
                <a:solidFill>
                  <a:srgbClr val="DA4EA1"/>
                </a:solidFill>
                <a:latin typeface="Sofia"/>
                <a:ea typeface="Sofia"/>
                <a:cs typeface="Sofia"/>
                <a:sym typeface="Sofia"/>
              </a:rPr>
              <a:t>B.</a:t>
            </a:r>
            <a:r>
              <a:rPr lang="en-US" sz="3600" b="0" i="0" u="none" strike="noStrike" cap="none">
                <a:solidFill>
                  <a:srgbClr val="085B97"/>
                </a:solidFill>
                <a:latin typeface="Sofia"/>
                <a:ea typeface="Sofia"/>
                <a:cs typeface="Sofia"/>
                <a:sym typeface="Sofia"/>
              </a:rPr>
              <a:t> </a:t>
            </a:r>
            <a:r>
              <a:rPr lang="en-US" sz="36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1730" name="Google Shape;1730;p12"/>
          <p:cNvSpPr/>
          <p:nvPr/>
        </p:nvSpPr>
        <p:spPr>
          <a:xfrm>
            <a:off x="6248400" y="2024804"/>
            <a:ext cx="1981200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EA1"/>
              </a:buClr>
              <a:buSzPts val="3600"/>
              <a:buFont typeface="Sofia"/>
              <a:buNone/>
            </a:pPr>
            <a:r>
              <a:rPr lang="en-US" sz="3600" b="0" i="0" u="none" strike="noStrike" cap="none">
                <a:solidFill>
                  <a:srgbClr val="DA4EA1"/>
                </a:solidFill>
                <a:latin typeface="Sofia"/>
                <a:ea typeface="Sofia"/>
                <a:cs typeface="Sofia"/>
                <a:sym typeface="Sofia"/>
              </a:rPr>
              <a:t>C.</a:t>
            </a:r>
            <a:r>
              <a:rPr lang="en-US" sz="3600" b="0" i="0" u="none" strike="noStrike" cap="none">
                <a:solidFill>
                  <a:srgbClr val="085B97"/>
                </a:solidFill>
                <a:latin typeface="Sofia"/>
                <a:ea typeface="Sofia"/>
                <a:cs typeface="Sofia"/>
                <a:sym typeface="Sofia"/>
              </a:rPr>
              <a:t> </a:t>
            </a:r>
            <a:r>
              <a:rPr lang="en-US" sz="36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1731" name="Google Shape;1731;p12"/>
          <p:cNvSpPr/>
          <p:nvPr/>
        </p:nvSpPr>
        <p:spPr>
          <a:xfrm>
            <a:off x="533400" y="2914142"/>
            <a:ext cx="9906000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600"/>
              <a:buFont typeface="Sofia"/>
              <a:buNone/>
            </a:pPr>
            <a:r>
              <a:rPr lang="en-US" sz="3600" b="0" i="0" u="none" strike="noStrike" cap="none">
                <a:solidFill>
                  <a:srgbClr val="3A3838"/>
                </a:solidFill>
                <a:latin typeface="Sofia"/>
                <a:ea typeface="Sofia"/>
                <a:cs typeface="Sofia"/>
                <a:sym typeface="Sofia"/>
              </a:rPr>
              <a:t>b) </a:t>
            </a:r>
            <a:r>
              <a:rPr lang="en-US" sz="3600">
                <a:solidFill>
                  <a:srgbClr val="3A3838"/>
                </a:solidFill>
                <a:latin typeface="Sofia"/>
                <a:ea typeface="Sofia"/>
                <a:cs typeface="Sofia"/>
                <a:sym typeface="Sofia"/>
              </a:rPr>
              <a:t>Số 2 846 làm tròn đến hàng chục là</a:t>
            </a:r>
            <a:r>
              <a:rPr lang="en-US" sz="3600" b="0" i="0" u="none" strike="noStrike" cap="none">
                <a:solidFill>
                  <a:srgbClr val="3A3838"/>
                </a:solidFill>
                <a:latin typeface="Sofia"/>
                <a:ea typeface="Sofia"/>
                <a:cs typeface="Sofia"/>
                <a:sym typeface="Sofia"/>
              </a:rPr>
              <a:t>?</a:t>
            </a:r>
            <a:endParaRPr sz="3600" b="0" i="0" u="none" strike="noStrike" cap="none">
              <a:solidFill>
                <a:srgbClr val="3A3838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1732" name="Google Shape;1732;p12"/>
          <p:cNvSpPr/>
          <p:nvPr/>
        </p:nvSpPr>
        <p:spPr>
          <a:xfrm>
            <a:off x="533399" y="3608793"/>
            <a:ext cx="2414337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EA1"/>
              </a:buClr>
              <a:buSzPts val="3600"/>
              <a:buFont typeface="Sofia"/>
              <a:buNone/>
            </a:pPr>
            <a:r>
              <a:rPr lang="en-US" sz="3600" b="0" i="0" u="none" strike="noStrike" cap="none">
                <a:solidFill>
                  <a:srgbClr val="DA4EA1"/>
                </a:solidFill>
                <a:latin typeface="Sofia"/>
                <a:ea typeface="Sofia"/>
                <a:cs typeface="Sofia"/>
                <a:sym typeface="Sofia"/>
              </a:rPr>
              <a:t>A.</a:t>
            </a:r>
            <a:r>
              <a:rPr lang="en-US" sz="3600" b="0" i="0" u="none" strike="noStrike" cap="none">
                <a:solidFill>
                  <a:srgbClr val="085B97"/>
                </a:solidFill>
                <a:latin typeface="Sofia"/>
                <a:ea typeface="Sofia"/>
                <a:cs typeface="Sofia"/>
                <a:sym typeface="Sofia"/>
              </a:rPr>
              <a:t> </a:t>
            </a:r>
            <a:r>
              <a:rPr lang="en-US" sz="36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2 900</a:t>
            </a:r>
            <a:endParaRPr/>
          </a:p>
        </p:txBody>
      </p:sp>
      <p:sp>
        <p:nvSpPr>
          <p:cNvPr id="1733" name="Google Shape;1733;p12"/>
          <p:cNvSpPr/>
          <p:nvPr/>
        </p:nvSpPr>
        <p:spPr>
          <a:xfrm>
            <a:off x="3429000" y="3608793"/>
            <a:ext cx="1981200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EA1"/>
              </a:buClr>
              <a:buSzPts val="3600"/>
              <a:buFont typeface="Sofia"/>
              <a:buNone/>
            </a:pPr>
            <a:r>
              <a:rPr lang="en-US" sz="3600" b="0" i="0" u="none" strike="noStrike" cap="none">
                <a:solidFill>
                  <a:srgbClr val="DA4EA1"/>
                </a:solidFill>
                <a:latin typeface="Sofia"/>
                <a:ea typeface="Sofia"/>
                <a:cs typeface="Sofia"/>
                <a:sym typeface="Sofia"/>
              </a:rPr>
              <a:t>B.</a:t>
            </a:r>
            <a:r>
              <a:rPr lang="en-US" sz="3600" b="0" i="0" u="none" strike="noStrike" cap="none">
                <a:solidFill>
                  <a:srgbClr val="085B97"/>
                </a:solidFill>
                <a:latin typeface="Sofia"/>
                <a:ea typeface="Sofia"/>
                <a:cs typeface="Sofia"/>
                <a:sym typeface="Sofia"/>
              </a:rPr>
              <a:t> </a:t>
            </a:r>
            <a:r>
              <a:rPr lang="en-US" sz="36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2 850</a:t>
            </a:r>
            <a:endParaRPr/>
          </a:p>
        </p:txBody>
      </p:sp>
      <p:sp>
        <p:nvSpPr>
          <p:cNvPr id="1734" name="Google Shape;1734;p12"/>
          <p:cNvSpPr/>
          <p:nvPr/>
        </p:nvSpPr>
        <p:spPr>
          <a:xfrm>
            <a:off x="6248400" y="3608793"/>
            <a:ext cx="1981200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EA1"/>
              </a:buClr>
              <a:buSzPts val="3600"/>
              <a:buFont typeface="Sofia"/>
              <a:buNone/>
            </a:pPr>
            <a:r>
              <a:rPr lang="en-US" sz="3600" b="0" i="0" u="none" strike="noStrike" cap="none">
                <a:solidFill>
                  <a:srgbClr val="DA4EA1"/>
                </a:solidFill>
                <a:latin typeface="Sofia"/>
                <a:ea typeface="Sofia"/>
                <a:cs typeface="Sofia"/>
                <a:sym typeface="Sofia"/>
              </a:rPr>
              <a:t>C.</a:t>
            </a:r>
            <a:r>
              <a:rPr lang="en-US" sz="3600" b="0" i="0" u="none" strike="noStrike" cap="none">
                <a:solidFill>
                  <a:srgbClr val="085B97"/>
                </a:solidFill>
                <a:latin typeface="Sofia"/>
                <a:ea typeface="Sofia"/>
                <a:cs typeface="Sofia"/>
                <a:sym typeface="Sofia"/>
              </a:rPr>
              <a:t> </a:t>
            </a:r>
            <a:r>
              <a:rPr lang="en-US" sz="36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2 840</a:t>
            </a:r>
            <a:endParaRPr/>
          </a:p>
        </p:txBody>
      </p:sp>
      <p:sp>
        <p:nvSpPr>
          <p:cNvPr id="1735" name="Google Shape;1735;p12"/>
          <p:cNvSpPr/>
          <p:nvPr/>
        </p:nvSpPr>
        <p:spPr>
          <a:xfrm>
            <a:off x="6223000" y="2035407"/>
            <a:ext cx="660544" cy="660544"/>
          </a:xfrm>
          <a:prstGeom prst="ellipse">
            <a:avLst/>
          </a:prstGeom>
          <a:noFill/>
          <a:ln w="38100" cap="flat" cmpd="sng">
            <a:solidFill>
              <a:srgbClr val="DA0F1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fia"/>
              <a:buNone/>
            </a:pPr>
            <a:endParaRPr sz="1800" b="0" i="0" u="none" strike="noStrike" cap="none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1736" name="Google Shape;1736;p12"/>
          <p:cNvSpPr/>
          <p:nvPr/>
        </p:nvSpPr>
        <p:spPr>
          <a:xfrm>
            <a:off x="3383952" y="3617056"/>
            <a:ext cx="660544" cy="660544"/>
          </a:xfrm>
          <a:prstGeom prst="ellipse">
            <a:avLst/>
          </a:prstGeom>
          <a:noFill/>
          <a:ln w="38100" cap="flat" cmpd="sng">
            <a:solidFill>
              <a:srgbClr val="DA0F1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fia"/>
              <a:buNone/>
            </a:pPr>
            <a:endParaRPr sz="1800" b="0" i="0" u="none" strike="noStrike" cap="none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1737" name="Google Shape;1737;p12"/>
          <p:cNvSpPr/>
          <p:nvPr/>
        </p:nvSpPr>
        <p:spPr>
          <a:xfrm>
            <a:off x="9067800" y="2024804"/>
            <a:ext cx="1981200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EA1"/>
              </a:buClr>
              <a:buSzPts val="3600"/>
              <a:buFont typeface="Sofia"/>
              <a:buNone/>
            </a:pPr>
            <a:r>
              <a:rPr lang="en-US" sz="3600" b="0" i="0" u="none" strike="noStrike" cap="none">
                <a:solidFill>
                  <a:srgbClr val="DA4EA1"/>
                </a:solidFill>
                <a:latin typeface="Sofia"/>
                <a:ea typeface="Sofia"/>
                <a:cs typeface="Sofia"/>
                <a:sym typeface="Sofia"/>
              </a:rPr>
              <a:t>D.</a:t>
            </a:r>
            <a:r>
              <a:rPr lang="en-US" sz="3600" b="0" i="0" u="none" strike="noStrike" cap="none">
                <a:solidFill>
                  <a:srgbClr val="085B97"/>
                </a:solidFill>
                <a:latin typeface="Sofia"/>
                <a:ea typeface="Sofia"/>
                <a:cs typeface="Sofia"/>
                <a:sym typeface="Sofia"/>
              </a:rPr>
              <a:t> </a:t>
            </a:r>
            <a:r>
              <a:rPr lang="en-US" sz="36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1738" name="Google Shape;1738;p12"/>
          <p:cNvSpPr/>
          <p:nvPr/>
        </p:nvSpPr>
        <p:spPr>
          <a:xfrm>
            <a:off x="9067800" y="3608793"/>
            <a:ext cx="1981200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4EA1"/>
              </a:buClr>
              <a:buSzPts val="3600"/>
              <a:buFont typeface="Sofia"/>
              <a:buNone/>
            </a:pPr>
            <a:r>
              <a:rPr lang="en-US" sz="3600" b="0" i="0" u="none" strike="noStrike" cap="none">
                <a:solidFill>
                  <a:srgbClr val="DA4EA1"/>
                </a:solidFill>
                <a:latin typeface="Sofia"/>
                <a:ea typeface="Sofia"/>
                <a:cs typeface="Sofia"/>
                <a:sym typeface="Sofia"/>
              </a:rPr>
              <a:t>D.</a:t>
            </a:r>
            <a:r>
              <a:rPr lang="en-US" sz="3600" b="0" i="0" u="none" strike="noStrike" cap="none">
                <a:solidFill>
                  <a:srgbClr val="085B97"/>
                </a:solidFill>
                <a:latin typeface="Sofia"/>
                <a:ea typeface="Sofia"/>
                <a:cs typeface="Sofia"/>
                <a:sym typeface="Sofia"/>
              </a:rPr>
              <a:t> </a:t>
            </a:r>
            <a:r>
              <a:rPr lang="en-US" sz="36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2 800</a:t>
            </a:r>
            <a:endParaRPr/>
          </a:p>
        </p:txBody>
      </p:sp>
      <p:sp>
        <p:nvSpPr>
          <p:cNvPr id="2" name="Google Shape;1750;p13">
            <a:extLst>
              <a:ext uri="{FF2B5EF4-FFF2-40B4-BE49-F238E27FC236}">
                <a16:creationId xmlns:a16="http://schemas.microsoft.com/office/drawing/2014/main" id="{D3A43424-428E-C063-94D6-F78C6E14C354}"/>
              </a:ext>
            </a:extLst>
          </p:cNvPr>
          <p:cNvSpPr/>
          <p:nvPr/>
        </p:nvSpPr>
        <p:spPr>
          <a:xfrm>
            <a:off x="4776537" y="4515603"/>
            <a:ext cx="3814010" cy="961832"/>
          </a:xfrm>
          <a:prstGeom prst="cloud">
            <a:avLst/>
          </a:prstGeom>
          <a:solidFill>
            <a:srgbClr val="FAEFE4"/>
          </a:solidFill>
          <a:ln w="12700" cap="flat" cmpd="sng">
            <a:solidFill>
              <a:srgbClr val="6A3B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Sofia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Sofia"/>
                <a:ea typeface="Sofia"/>
                <a:cs typeface="Sofia"/>
                <a:sym typeface="Sofia"/>
              </a:rPr>
              <a:t>Làm </a:t>
            </a:r>
            <a:r>
              <a:rPr lang="en-US" sz="4000">
                <a:latin typeface="Sofia"/>
                <a:ea typeface="Sofia"/>
                <a:cs typeface="Sofia"/>
                <a:sym typeface="Sofia"/>
              </a:rPr>
              <a:t>SGK</a:t>
            </a:r>
            <a:endParaRPr sz="4000" b="0" i="0" u="none" strike="noStrike" cap="none">
              <a:solidFill>
                <a:srgbClr val="000000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3" name="Google Shape;1743;p13"/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1744" name="Google Shape;1744;p13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45" name="Google Shape;1745;p13"/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f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Sofia"/>
                  <a:ea typeface="Sofia"/>
                  <a:cs typeface="Sofia"/>
                  <a:sym typeface="Sofia"/>
                </a:endParaRPr>
              </a:p>
            </p:txBody>
          </p:sp>
          <p:sp>
            <p:nvSpPr>
              <p:cNvPr id="1746" name="Google Shape;1746;p13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 cap="flat" cmpd="sng">
                <a:solidFill>
                  <a:srgbClr val="FCB2A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f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Sofia"/>
                  <a:ea typeface="Sofia"/>
                  <a:cs typeface="Sofia"/>
                  <a:sym typeface="Sofia"/>
                </a:endParaRPr>
              </a:p>
            </p:txBody>
          </p:sp>
        </p:grpSp>
        <p:sp>
          <p:nvSpPr>
            <p:cNvPr id="1747" name="Google Shape;1747;p13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sp>
        <p:nvSpPr>
          <p:cNvPr id="1748" name="Google Shape;1748;p13"/>
          <p:cNvSpPr/>
          <p:nvPr/>
        </p:nvSpPr>
        <p:spPr>
          <a:xfrm>
            <a:off x="1167785" y="365578"/>
            <a:ext cx="10431355" cy="2442270"/>
          </a:xfrm>
          <a:prstGeom prst="roundRect">
            <a:avLst>
              <a:gd name="adj" fmla="val 10145"/>
            </a:avLst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F1F"/>
              </a:buClr>
              <a:buSzPts val="3600"/>
              <a:buFont typeface="Sofia"/>
              <a:buNone/>
            </a:pPr>
            <a:r>
              <a:rPr lang="en-US" sz="3600" b="1" i="0" u="none" strike="noStrike" cap="none">
                <a:solidFill>
                  <a:srgbClr val="5D2F1F"/>
                </a:solidFill>
                <a:latin typeface="Sofia"/>
                <a:ea typeface="Sofia"/>
                <a:cs typeface="Sofia"/>
                <a:sym typeface="Sofia"/>
              </a:rPr>
              <a:t>Các bạn Mai, Nam, Việt và Rô-bốt cùng chơi “Đuổi hình bắt chữ” và lần lượt nhận được số điểm là 2 150 điểm, 1 650 điểm, 2 300 điểm và 1 850 điểm.</a:t>
            </a:r>
            <a:endParaRPr/>
          </a:p>
        </p:txBody>
      </p:sp>
      <p:sp>
        <p:nvSpPr>
          <p:cNvPr id="1749" name="Google Shape;1749;p13"/>
          <p:cNvSpPr/>
          <p:nvPr/>
        </p:nvSpPr>
        <p:spPr>
          <a:xfrm>
            <a:off x="66651" y="2839452"/>
            <a:ext cx="12125349" cy="1957640"/>
          </a:xfrm>
          <a:prstGeom prst="roundRect">
            <a:avLst>
              <a:gd name="adj" fmla="val 10145"/>
            </a:avLst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5D2F1F"/>
              </a:buClr>
              <a:buSzPts val="3500"/>
              <a:buFont typeface="Sofia"/>
              <a:buNone/>
            </a:pPr>
            <a:r>
              <a:rPr lang="en-US" sz="3400" b="0" i="0" u="none" strike="noStrike" cap="none">
                <a:solidFill>
                  <a:srgbClr val="5D2F1F"/>
                </a:solidFill>
                <a:latin typeface="Sofia"/>
                <a:ea typeface="Sofia"/>
                <a:cs typeface="Sofia"/>
                <a:sym typeface="Sofia"/>
              </a:rPr>
              <a:t>Hỏi: a) Bạn nào nhận được số điểm cao nhất?</a:t>
            </a:r>
            <a:endParaRPr sz="3400"/>
          </a:p>
          <a:p>
            <a:pPr marL="0" marR="0" lvl="0" indent="0" algn="just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5D2F1F"/>
              </a:buClr>
              <a:buSzPts val="3500"/>
              <a:buFont typeface="Sofia"/>
              <a:buNone/>
            </a:pPr>
            <a:r>
              <a:rPr lang="en-US" sz="3400" b="0" i="0" u="none" strike="noStrike" cap="none">
                <a:solidFill>
                  <a:srgbClr val="5D2F1F"/>
                </a:solidFill>
                <a:latin typeface="Sofia"/>
                <a:ea typeface="Sofia"/>
                <a:cs typeface="Sofia"/>
                <a:sym typeface="Sofia"/>
              </a:rPr>
              <a:t>        b) Những bạn nào nhận được nhiều hơn 2 000 điểm?</a:t>
            </a:r>
            <a:endParaRPr sz="3400"/>
          </a:p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5D2F1F"/>
              </a:buClr>
              <a:buSzPts val="3500"/>
              <a:buFont typeface="Sofia"/>
              <a:buNone/>
            </a:pPr>
            <a:r>
              <a:rPr lang="en-US" sz="3400" b="0" i="0" u="none" strike="noStrike" cap="none">
                <a:solidFill>
                  <a:srgbClr val="5D2F1F"/>
                </a:solidFill>
                <a:latin typeface="Sofia"/>
                <a:ea typeface="Sofia"/>
                <a:cs typeface="Sofia"/>
                <a:sym typeface="Sofia"/>
              </a:rPr>
              <a:t>         c) Những bạn nào nhận được ít hơn 2 000 điểm?</a:t>
            </a:r>
            <a:endParaRPr sz="3400"/>
          </a:p>
        </p:txBody>
      </p:sp>
      <p:sp>
        <p:nvSpPr>
          <p:cNvPr id="1750" name="Google Shape;1750;p13"/>
          <p:cNvSpPr/>
          <p:nvPr/>
        </p:nvSpPr>
        <p:spPr>
          <a:xfrm>
            <a:off x="5907506" y="5345782"/>
            <a:ext cx="3031957" cy="961832"/>
          </a:xfrm>
          <a:prstGeom prst="cloud">
            <a:avLst/>
          </a:prstGeom>
          <a:solidFill>
            <a:srgbClr val="FAEFE4"/>
          </a:solidFill>
          <a:ln w="12700" cap="flat" cmpd="sng">
            <a:solidFill>
              <a:srgbClr val="6A3B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Sofia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Sofia"/>
                <a:ea typeface="Sofia"/>
                <a:cs typeface="Sofia"/>
                <a:sym typeface="Sofia"/>
              </a:rPr>
              <a:t>Làm vở</a:t>
            </a:r>
            <a:endParaRPr sz="4000" b="0" i="0" u="none" strike="noStrike" cap="none">
              <a:solidFill>
                <a:srgbClr val="000000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14"/>
          <p:cNvSpPr/>
          <p:nvPr/>
        </p:nvSpPr>
        <p:spPr>
          <a:xfrm>
            <a:off x="473104" y="986422"/>
            <a:ext cx="2655107" cy="985610"/>
          </a:xfrm>
          <a:prstGeom prst="roundRect">
            <a:avLst>
              <a:gd name="adj" fmla="val 14247"/>
            </a:avLst>
          </a:prstGeom>
          <a:solidFill>
            <a:srgbClr val="A7644D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ofia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Mai:</a:t>
            </a:r>
            <a:br>
              <a:rPr lang="en-US" sz="3200" b="1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</a:br>
            <a:r>
              <a:rPr lang="en-US" sz="3200" b="1" i="0" u="none" strike="noStrike" cap="none">
                <a:solidFill>
                  <a:srgbClr val="FFFF00"/>
                </a:solidFill>
                <a:latin typeface="Sofia"/>
                <a:ea typeface="Sofia"/>
                <a:cs typeface="Sofia"/>
                <a:sym typeface="Sofia"/>
              </a:rPr>
              <a:t>2 150</a:t>
            </a:r>
            <a:r>
              <a:rPr lang="en-US" sz="3200" b="1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 điểm</a:t>
            </a:r>
            <a:endParaRPr/>
          </a:p>
        </p:txBody>
      </p:sp>
      <p:grpSp>
        <p:nvGrpSpPr>
          <p:cNvPr id="1756" name="Google Shape;1756;p14"/>
          <p:cNvGrpSpPr/>
          <p:nvPr/>
        </p:nvGrpSpPr>
        <p:grpSpPr>
          <a:xfrm>
            <a:off x="225269" y="304800"/>
            <a:ext cx="668922" cy="707886"/>
            <a:chOff x="1559434" y="1176116"/>
            <a:chExt cx="668922" cy="707886"/>
          </a:xfrm>
        </p:grpSpPr>
        <p:grpSp>
          <p:nvGrpSpPr>
            <p:cNvPr id="1757" name="Google Shape;1757;p14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58" name="Google Shape;1758;p14"/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f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Sofia"/>
                  <a:ea typeface="Sofia"/>
                  <a:cs typeface="Sofia"/>
                  <a:sym typeface="Sofia"/>
                </a:endParaRPr>
              </a:p>
            </p:txBody>
          </p:sp>
          <p:sp>
            <p:nvSpPr>
              <p:cNvPr id="1759" name="Google Shape;1759;p14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 cap="flat" cmpd="sng">
                <a:solidFill>
                  <a:srgbClr val="FCB2A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f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Sofia"/>
                  <a:ea typeface="Sofia"/>
                  <a:cs typeface="Sofia"/>
                  <a:sym typeface="Sofia"/>
                </a:endParaRPr>
              </a:p>
            </p:txBody>
          </p:sp>
        </p:grpSp>
        <p:sp>
          <p:nvSpPr>
            <p:cNvPr id="1760" name="Google Shape;1760;p14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sp>
        <p:nvSpPr>
          <p:cNvPr id="1761" name="Google Shape;1761;p14"/>
          <p:cNvSpPr/>
          <p:nvPr/>
        </p:nvSpPr>
        <p:spPr>
          <a:xfrm>
            <a:off x="3307208" y="1022517"/>
            <a:ext cx="2624360" cy="985610"/>
          </a:xfrm>
          <a:prstGeom prst="roundRect">
            <a:avLst>
              <a:gd name="adj" fmla="val 14247"/>
            </a:avLst>
          </a:prstGeom>
          <a:solidFill>
            <a:srgbClr val="A7644D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ofia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Nam:</a:t>
            </a:r>
            <a:br>
              <a:rPr lang="en-US" sz="3200" b="1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</a:br>
            <a:r>
              <a:rPr lang="en-US" sz="3200" b="1" i="0" u="none" strike="noStrike" cap="none">
                <a:solidFill>
                  <a:srgbClr val="FFFF00"/>
                </a:solidFill>
                <a:latin typeface="Sofia"/>
                <a:ea typeface="Sofia"/>
                <a:cs typeface="Sofia"/>
                <a:sym typeface="Sofia"/>
              </a:rPr>
              <a:t>1 650</a:t>
            </a:r>
            <a:r>
              <a:rPr lang="en-US" sz="3200" b="1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 điểm</a:t>
            </a:r>
            <a:endParaRPr sz="3200" b="1" i="0" u="none" strike="noStrike" cap="none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1762" name="Google Shape;1762;p14"/>
          <p:cNvSpPr/>
          <p:nvPr/>
        </p:nvSpPr>
        <p:spPr>
          <a:xfrm>
            <a:off x="6020996" y="998454"/>
            <a:ext cx="3038781" cy="985610"/>
          </a:xfrm>
          <a:prstGeom prst="roundRect">
            <a:avLst>
              <a:gd name="adj" fmla="val 14247"/>
            </a:avLst>
          </a:prstGeom>
          <a:solidFill>
            <a:srgbClr val="A7644D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ofia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Việt:</a:t>
            </a:r>
            <a:br>
              <a:rPr lang="en-US" sz="3200" b="1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</a:br>
            <a:r>
              <a:rPr lang="en-US" sz="3200" b="1" i="0" u="none" strike="noStrike" cap="none">
                <a:solidFill>
                  <a:srgbClr val="FFFF00"/>
                </a:solidFill>
                <a:latin typeface="Sofia"/>
                <a:ea typeface="Sofia"/>
                <a:cs typeface="Sofia"/>
                <a:sym typeface="Sofia"/>
              </a:rPr>
              <a:t>2 300</a:t>
            </a:r>
            <a:r>
              <a:rPr lang="en-US" sz="3200" b="1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 điểm</a:t>
            </a:r>
            <a:endParaRPr/>
          </a:p>
        </p:txBody>
      </p:sp>
      <p:sp>
        <p:nvSpPr>
          <p:cNvPr id="1763" name="Google Shape;1763;p14"/>
          <p:cNvSpPr/>
          <p:nvPr/>
        </p:nvSpPr>
        <p:spPr>
          <a:xfrm>
            <a:off x="9143861" y="998454"/>
            <a:ext cx="2827560" cy="985610"/>
          </a:xfrm>
          <a:prstGeom prst="roundRect">
            <a:avLst>
              <a:gd name="adj" fmla="val 14247"/>
            </a:avLst>
          </a:prstGeom>
          <a:solidFill>
            <a:srgbClr val="A7644D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ofia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Rô-bốt:</a:t>
            </a:r>
            <a:br>
              <a:rPr lang="en-US" sz="3200" b="1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</a:br>
            <a:r>
              <a:rPr lang="en-US" sz="3200" b="1" i="0" u="none" strike="noStrike" cap="none">
                <a:solidFill>
                  <a:srgbClr val="FFFF00"/>
                </a:solidFill>
                <a:latin typeface="Sofia"/>
                <a:ea typeface="Sofia"/>
                <a:cs typeface="Sofia"/>
                <a:sym typeface="Sofia"/>
              </a:rPr>
              <a:t>1 850</a:t>
            </a:r>
            <a:r>
              <a:rPr lang="en-US" sz="3200" b="1" i="0" u="none" strike="noStrike" cap="none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 điểm</a:t>
            </a:r>
            <a:endParaRPr/>
          </a:p>
        </p:txBody>
      </p:sp>
      <p:sp>
        <p:nvSpPr>
          <p:cNvPr id="1764" name="Google Shape;1764;p14"/>
          <p:cNvSpPr txBox="1"/>
          <p:nvPr/>
        </p:nvSpPr>
        <p:spPr>
          <a:xfrm>
            <a:off x="1260089" y="2107581"/>
            <a:ext cx="10515600" cy="3261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Hỏi:           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a) Bạn nào nhận được số điểm cao nhất?</a:t>
            </a:r>
            <a:endParaRPr/>
          </a:p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b) Những bạn nào nhận được nhiều hơn 2000 điểm?</a:t>
            </a:r>
            <a:endParaRPr/>
          </a:p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c) Những bạn nào nhận được ít hơn 2000 điểm?</a:t>
            </a:r>
            <a:endParaRPr/>
          </a:p>
        </p:txBody>
      </p:sp>
      <p:sp>
        <p:nvSpPr>
          <p:cNvPr id="1765" name="Google Shape;1765;p14"/>
          <p:cNvSpPr txBox="1"/>
          <p:nvPr/>
        </p:nvSpPr>
        <p:spPr>
          <a:xfrm>
            <a:off x="1650380" y="3119699"/>
            <a:ext cx="981307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Bạn Việt nhận được số điểm cao nhất : 2 300 điểm.</a:t>
            </a:r>
            <a:endParaRPr sz="3600"/>
          </a:p>
        </p:txBody>
      </p:sp>
      <p:sp>
        <p:nvSpPr>
          <p:cNvPr id="1766" name="Google Shape;1766;p14"/>
          <p:cNvSpPr txBox="1"/>
          <p:nvPr/>
        </p:nvSpPr>
        <p:spPr>
          <a:xfrm>
            <a:off x="1675782" y="4149873"/>
            <a:ext cx="1088730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Bạn Việt, Mai nhận được nhiều hơn 2 000 điểm.</a:t>
            </a:r>
            <a:endParaRPr sz="3600"/>
          </a:p>
        </p:txBody>
      </p:sp>
      <p:sp>
        <p:nvSpPr>
          <p:cNvPr id="1767" name="Google Shape;1767;p14"/>
          <p:cNvSpPr txBox="1"/>
          <p:nvPr/>
        </p:nvSpPr>
        <p:spPr>
          <a:xfrm>
            <a:off x="1675782" y="5282472"/>
            <a:ext cx="117236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Bạn </a:t>
            </a: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Rô-bốt, Nam</a:t>
            </a: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nhận được ít hơn 2 000 điểm. </a:t>
            </a:r>
            <a:endParaRPr sz="36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3" name="Google Shape;1773;p15"/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1774" name="Google Shape;1774;p15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75" name="Google Shape;1775;p15"/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f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Sofia"/>
                  <a:ea typeface="Sofia"/>
                  <a:cs typeface="Sofia"/>
                  <a:sym typeface="Sofia"/>
                </a:endParaRPr>
              </a:p>
            </p:txBody>
          </p:sp>
          <p:sp>
            <p:nvSpPr>
              <p:cNvPr id="1776" name="Google Shape;1776;p15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 cap="flat" cmpd="sng">
                <a:solidFill>
                  <a:srgbClr val="FCB2A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f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Sofia"/>
                  <a:ea typeface="Sofia"/>
                  <a:cs typeface="Sofia"/>
                  <a:sym typeface="Sofia"/>
                </a:endParaRPr>
              </a:p>
            </p:txBody>
          </p:sp>
        </p:grpSp>
        <p:sp>
          <p:nvSpPr>
            <p:cNvPr id="1777" name="Google Shape;1777;p15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sp>
        <p:nvSpPr>
          <p:cNvPr id="1778" name="Google Shape;1778;p15"/>
          <p:cNvSpPr/>
          <p:nvPr/>
        </p:nvSpPr>
        <p:spPr>
          <a:xfrm>
            <a:off x="1167785" y="365578"/>
            <a:ext cx="10431355" cy="2442270"/>
          </a:xfrm>
          <a:prstGeom prst="roundRect">
            <a:avLst>
              <a:gd name="adj" fmla="val 10145"/>
            </a:avLst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2F1F"/>
              </a:buClr>
              <a:buSzPts val="3600"/>
              <a:buFont typeface="Sofia"/>
              <a:buNone/>
            </a:pPr>
            <a:r>
              <a:rPr lang="en-US" sz="3600" b="1" i="0" u="none" strike="noStrike" cap="none">
                <a:solidFill>
                  <a:srgbClr val="5D2F1F"/>
                </a:solidFill>
                <a:latin typeface="Sofia"/>
                <a:ea typeface="Sofia"/>
                <a:cs typeface="Sofia"/>
                <a:sym typeface="Sofia"/>
              </a:rPr>
              <a:t>Trên giá sách có một bộ sách gồm </a:t>
            </a:r>
            <a:r>
              <a:rPr lang="en-US" sz="3600" b="1" i="0" u="none" strike="noStrike" cap="none">
                <a:solidFill>
                  <a:srgbClr val="0070C0"/>
                </a:solidFill>
                <a:latin typeface="Sofia"/>
                <a:ea typeface="Sofia"/>
                <a:cs typeface="Sofia"/>
                <a:sym typeface="Sofia"/>
              </a:rPr>
              <a:t>8 cuốn</a:t>
            </a:r>
            <a:r>
              <a:rPr lang="en-US" sz="3600" b="1" i="0" u="none" strike="noStrike" cap="none">
                <a:solidFill>
                  <a:srgbClr val="5D2F1F"/>
                </a:solidFill>
                <a:latin typeface="Sofia"/>
                <a:ea typeface="Sofia"/>
                <a:cs typeface="Sofia"/>
                <a:sym typeface="Sofia"/>
              </a:rPr>
              <a:t> được đánh số từ </a:t>
            </a:r>
            <a:r>
              <a:rPr lang="en-US" sz="3600" b="1" i="0" u="none" strike="noStrike" cap="none">
                <a:solidFill>
                  <a:srgbClr val="0070C0"/>
                </a:solidFill>
                <a:latin typeface="Sofia"/>
                <a:ea typeface="Sofia"/>
                <a:cs typeface="Sofia"/>
                <a:sym typeface="Sofia"/>
              </a:rPr>
              <a:t>I</a:t>
            </a:r>
            <a:r>
              <a:rPr lang="en-US" sz="3600" b="1" i="0" u="none" strike="noStrike" cap="none">
                <a:solidFill>
                  <a:srgbClr val="5D2F1F"/>
                </a:solidFill>
                <a:latin typeface="Sofia"/>
                <a:ea typeface="Sofia"/>
                <a:cs typeface="Sofia"/>
                <a:sym typeface="Sofia"/>
              </a:rPr>
              <a:t> đến </a:t>
            </a:r>
            <a:r>
              <a:rPr lang="en-US" sz="3600" i="0" u="none" strike="noStrike" cap="none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ofia"/>
              </a:rPr>
              <a:t>VIII</a:t>
            </a:r>
            <a:r>
              <a:rPr lang="en-US" sz="3600" b="1" i="0" u="none" strike="noStrike" cap="none">
                <a:solidFill>
                  <a:srgbClr val="5D2F1F"/>
                </a:solidFill>
                <a:latin typeface="Sofia"/>
                <a:ea typeface="Sofia"/>
                <a:cs typeface="Sofia"/>
                <a:sym typeface="Sofia"/>
              </a:rPr>
              <a:t>. Bố của Mai </a:t>
            </a:r>
            <a:r>
              <a:rPr lang="en-US" sz="3600" b="1" i="0" u="none" strike="noStrike" cap="none">
                <a:solidFill>
                  <a:srgbClr val="0070C0"/>
                </a:solidFill>
                <a:latin typeface="Sofia"/>
                <a:ea typeface="Sofia"/>
                <a:cs typeface="Sofia"/>
                <a:sym typeface="Sofia"/>
              </a:rPr>
              <a:t>đã lấy 2 cuốn sách</a:t>
            </a:r>
            <a:r>
              <a:rPr lang="en-US" sz="3600" b="1" i="0" u="none" strike="noStrike" cap="none">
                <a:solidFill>
                  <a:srgbClr val="5D2F1F"/>
                </a:solidFill>
                <a:latin typeface="Sofia"/>
                <a:ea typeface="Sofia"/>
                <a:cs typeface="Sofia"/>
                <a:sym typeface="Sofia"/>
              </a:rPr>
              <a:t> để đọc. Hỏi đó là những cuốn được đánh số nào?</a:t>
            </a:r>
            <a:endParaRPr/>
          </a:p>
        </p:txBody>
      </p:sp>
      <p:pic>
        <p:nvPicPr>
          <p:cNvPr id="1779" name="Google Shape;1779;p15"/>
          <p:cNvPicPr preferRelativeResize="0"/>
          <p:nvPr/>
        </p:nvPicPr>
        <p:blipFill rotWithShape="1">
          <a:blip r:embed="rId3">
            <a:alphaModFix/>
          </a:blip>
          <a:srcRect l="4116" t="4815" r="4412" b="5567"/>
          <a:stretch/>
        </p:blipFill>
        <p:spPr>
          <a:xfrm>
            <a:off x="3077029" y="2824434"/>
            <a:ext cx="6037942" cy="3500166"/>
          </a:xfrm>
          <a:custGeom>
            <a:avLst/>
            <a:gdLst/>
            <a:ahLst/>
            <a:cxnLst/>
            <a:rect l="l" t="t" r="r" b="b"/>
            <a:pathLst>
              <a:path w="6317343" h="3662136" extrusionOk="0">
                <a:moveTo>
                  <a:pt x="249721" y="0"/>
                </a:moveTo>
                <a:lnTo>
                  <a:pt x="6067622" y="0"/>
                </a:lnTo>
                <a:cubicBezTo>
                  <a:pt x="6205539" y="0"/>
                  <a:pt x="6317343" y="111804"/>
                  <a:pt x="6317343" y="249721"/>
                </a:cubicBezTo>
                <a:lnTo>
                  <a:pt x="6317343" y="3412415"/>
                </a:lnTo>
                <a:cubicBezTo>
                  <a:pt x="6317343" y="3550332"/>
                  <a:pt x="6205539" y="3662136"/>
                  <a:pt x="6067622" y="3662136"/>
                </a:cubicBezTo>
                <a:lnTo>
                  <a:pt x="249721" y="3662136"/>
                </a:lnTo>
                <a:cubicBezTo>
                  <a:pt x="111804" y="3662136"/>
                  <a:pt x="0" y="3550332"/>
                  <a:pt x="0" y="3412415"/>
                </a:cubicBezTo>
                <a:lnTo>
                  <a:pt x="0" y="249721"/>
                </a:lnTo>
                <a:cubicBezTo>
                  <a:pt x="0" y="111804"/>
                  <a:pt x="111804" y="0"/>
                  <a:pt x="24972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Google Shape;1750;p13">
            <a:extLst>
              <a:ext uri="{FF2B5EF4-FFF2-40B4-BE49-F238E27FC236}">
                <a16:creationId xmlns:a16="http://schemas.microsoft.com/office/drawing/2014/main" id="{94D7A885-853C-9B78-F9C5-58F8BFC0AF40}"/>
              </a:ext>
            </a:extLst>
          </p:cNvPr>
          <p:cNvSpPr/>
          <p:nvPr/>
        </p:nvSpPr>
        <p:spPr>
          <a:xfrm>
            <a:off x="348917" y="3131972"/>
            <a:ext cx="2634915" cy="633912"/>
          </a:xfrm>
          <a:prstGeom prst="cloud">
            <a:avLst/>
          </a:prstGeom>
          <a:solidFill>
            <a:srgbClr val="FAEFE4"/>
          </a:solidFill>
          <a:ln w="12700" cap="flat" cmpd="sng">
            <a:solidFill>
              <a:srgbClr val="6A3B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Sofia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Sofia"/>
                <a:ea typeface="Sofia"/>
                <a:cs typeface="Sofia"/>
                <a:sym typeface="Sofia"/>
              </a:rPr>
              <a:t>Làm </a:t>
            </a:r>
            <a:r>
              <a:rPr lang="en-US" sz="2800">
                <a:latin typeface="Sofia"/>
                <a:ea typeface="Sofia"/>
                <a:cs typeface="Sofia"/>
                <a:sym typeface="Sofia"/>
              </a:rPr>
              <a:t>SGK</a:t>
            </a:r>
            <a:endParaRPr sz="2800" b="0" i="0" u="none" strike="noStrike" cap="none">
              <a:solidFill>
                <a:srgbClr val="000000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5" name="Google Shape;1785;p16"/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1786" name="Google Shape;1786;p16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87" name="Google Shape;1787;p16"/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f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Sofia"/>
                  <a:ea typeface="Sofia"/>
                  <a:cs typeface="Sofia"/>
                  <a:sym typeface="Sofia"/>
                </a:endParaRPr>
              </a:p>
            </p:txBody>
          </p:sp>
          <p:sp>
            <p:nvSpPr>
              <p:cNvPr id="1788" name="Google Shape;1788;p16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 cap="flat" cmpd="sng">
                <a:solidFill>
                  <a:srgbClr val="FCB2A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f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Sofia"/>
                  <a:ea typeface="Sofia"/>
                  <a:cs typeface="Sofia"/>
                  <a:sym typeface="Sofia"/>
                </a:endParaRPr>
              </a:p>
            </p:txBody>
          </p:sp>
        </p:grpSp>
        <p:sp>
          <p:nvSpPr>
            <p:cNvPr id="1789" name="Google Shape;1789;p16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790" name="Google Shape;1790;p16"/>
          <p:cNvPicPr preferRelativeResize="0"/>
          <p:nvPr/>
        </p:nvPicPr>
        <p:blipFill rotWithShape="1">
          <a:blip r:embed="rId3">
            <a:alphaModFix/>
          </a:blip>
          <a:srcRect l="4116" t="4815" r="4412" b="5567"/>
          <a:stretch/>
        </p:blipFill>
        <p:spPr>
          <a:xfrm>
            <a:off x="2895600" y="458953"/>
            <a:ext cx="6037942" cy="3500166"/>
          </a:xfrm>
          <a:custGeom>
            <a:avLst/>
            <a:gdLst/>
            <a:ahLst/>
            <a:cxnLst/>
            <a:rect l="l" t="t" r="r" b="b"/>
            <a:pathLst>
              <a:path w="6317343" h="3662136" extrusionOk="0">
                <a:moveTo>
                  <a:pt x="249721" y="0"/>
                </a:moveTo>
                <a:lnTo>
                  <a:pt x="6067622" y="0"/>
                </a:lnTo>
                <a:cubicBezTo>
                  <a:pt x="6205539" y="0"/>
                  <a:pt x="6317343" y="111804"/>
                  <a:pt x="6317343" y="249721"/>
                </a:cubicBezTo>
                <a:lnTo>
                  <a:pt x="6317343" y="3412415"/>
                </a:lnTo>
                <a:cubicBezTo>
                  <a:pt x="6317343" y="3550332"/>
                  <a:pt x="6205539" y="3662136"/>
                  <a:pt x="6067622" y="3662136"/>
                </a:cubicBezTo>
                <a:lnTo>
                  <a:pt x="249721" y="3662136"/>
                </a:lnTo>
                <a:cubicBezTo>
                  <a:pt x="111804" y="3662136"/>
                  <a:pt x="0" y="3550332"/>
                  <a:pt x="0" y="3412415"/>
                </a:cubicBezTo>
                <a:lnTo>
                  <a:pt x="0" y="249721"/>
                </a:lnTo>
                <a:cubicBezTo>
                  <a:pt x="0" y="111804"/>
                  <a:pt x="111804" y="0"/>
                  <a:pt x="24972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91" name="Google Shape;1791;p16"/>
          <p:cNvSpPr/>
          <p:nvPr/>
        </p:nvSpPr>
        <p:spPr>
          <a:xfrm>
            <a:off x="481264" y="4114800"/>
            <a:ext cx="10766154" cy="2438400"/>
          </a:xfrm>
          <a:prstGeom prst="roundRect">
            <a:avLst>
              <a:gd name="adj" fmla="val 6767"/>
            </a:avLst>
          </a:prstGeom>
          <a:solidFill>
            <a:srgbClr val="FDFCFA"/>
          </a:solidFill>
          <a:ln w="19050" cap="flat" cmpd="sng">
            <a:solidFill>
              <a:srgbClr val="D1D1C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fia"/>
              <a:buNone/>
            </a:pPr>
            <a:endParaRPr sz="1800" b="0" i="0" u="none" strike="noStrike" cap="none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1792" name="Google Shape;1792;p16"/>
          <p:cNvSpPr txBox="1"/>
          <p:nvPr/>
        </p:nvSpPr>
        <p:spPr>
          <a:xfrm>
            <a:off x="1337360" y="4419600"/>
            <a:ext cx="950506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Các cuốn sách đang có trên giá sách là: </a:t>
            </a: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I; II; IV; V; VII; VIII</a:t>
            </a:r>
            <a:endParaRPr/>
          </a:p>
        </p:txBody>
      </p:sp>
      <p:sp>
        <p:nvSpPr>
          <p:cNvPr id="1793" name="Google Shape;1793;p16"/>
          <p:cNvSpPr txBox="1"/>
          <p:nvPr/>
        </p:nvSpPr>
        <p:spPr>
          <a:xfrm>
            <a:off x="1343466" y="5517995"/>
            <a:ext cx="95050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Bố của Mai lấy 2 cuốn sách: </a:t>
            </a: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III; VI</a:t>
            </a:r>
            <a:endParaRPr sz="36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9" name="Google Shape;179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5975" y="1655498"/>
            <a:ext cx="8267700" cy="410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5" name="Google Shape;1535;p2"/>
          <p:cNvGrpSpPr/>
          <p:nvPr/>
        </p:nvGrpSpPr>
        <p:grpSpPr>
          <a:xfrm>
            <a:off x="2553021" y="-185768"/>
            <a:ext cx="7757394" cy="5626962"/>
            <a:chOff x="2482850" y="366713"/>
            <a:chExt cx="4968875" cy="3578988"/>
          </a:xfrm>
        </p:grpSpPr>
        <p:pic>
          <p:nvPicPr>
            <p:cNvPr id="1536" name="Google Shape;1536;p2"/>
            <p:cNvPicPr preferRelativeResize="0"/>
            <p:nvPr/>
          </p:nvPicPr>
          <p:blipFill rotWithShape="1">
            <a:blip r:embed="rId4">
              <a:alphaModFix/>
            </a:blip>
            <a:srcRect r="19550" b="22324"/>
            <a:stretch/>
          </p:blipFill>
          <p:spPr>
            <a:xfrm>
              <a:off x="2482850" y="366713"/>
              <a:ext cx="4968875" cy="3265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7" name="Google Shape;1537;p2" descr="http://vignette2.wikia.nocookie.net/clashofclans/images/0/09/Target.png/revision/latest?cb=201307200251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30905" y="477115"/>
              <a:ext cx="3339314" cy="34685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38" name="Google Shape;1538;p2" descr="http://aureusclans.com/images/troops/Clash_Archer_0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53728" y="405887"/>
            <a:ext cx="3835399" cy="56826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39" name="Google Shape;1539;p2"/>
          <p:cNvSpPr/>
          <p:nvPr/>
        </p:nvSpPr>
        <p:spPr>
          <a:xfrm>
            <a:off x="441590" y="4305245"/>
            <a:ext cx="11302486" cy="1783271"/>
          </a:xfrm>
          <a:prstGeom prst="ellipseRibbon2">
            <a:avLst>
              <a:gd name="adj1" fmla="val 42770"/>
              <a:gd name="adj2" fmla="val 68447"/>
              <a:gd name="adj3" fmla="val 8217"/>
            </a:avLst>
          </a:prstGeom>
          <a:gradFill>
            <a:gsLst>
              <a:gs pos="0">
                <a:srgbClr val="9E9E00"/>
              </a:gs>
              <a:gs pos="50000">
                <a:srgbClr val="E4E400"/>
              </a:gs>
              <a:gs pos="100000">
                <a:srgbClr val="FFFF00"/>
              </a:gs>
            </a:gsLst>
            <a:lin ang="16200000" scaled="0"/>
          </a:gradFill>
          <a:ln>
            <a:noFill/>
          </a:ln>
          <a:effectLst>
            <a:outerShdw blurRad="419100" dist="38100" dir="2700000" algn="tl" rotWithShape="0">
              <a:srgbClr val="000000">
                <a:alpha val="6470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2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BẮN CUNG</a:t>
            </a:r>
            <a:endParaRPr sz="532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4" name="Google Shape;1544;p3" descr="http://www.cliparthut.com/clip-arts/69/middle-ages-clip-art-69200.GIF"/>
          <p:cNvPicPr preferRelativeResize="0"/>
          <p:nvPr/>
        </p:nvPicPr>
        <p:blipFill rotWithShape="1">
          <a:blip r:embed="rId4">
            <a:alphaModFix/>
          </a:blip>
          <a:srcRect b="1466"/>
          <a:stretch/>
        </p:blipFill>
        <p:spPr>
          <a:xfrm>
            <a:off x="5747617" y="1416979"/>
            <a:ext cx="2373247" cy="3143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1545" name="Google Shape;154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94330">
            <a:off x="8644498" y="1501266"/>
            <a:ext cx="3114359" cy="4621920"/>
          </a:xfrm>
          <a:prstGeom prst="rect">
            <a:avLst/>
          </a:prstGeom>
          <a:noFill/>
          <a:ln>
            <a:noFill/>
          </a:ln>
          <a:effectLst>
            <a:outerShdw blurRad="76200" dist="139700" dir="16260000" sy="23000" kx="-1200000" algn="bl" rotWithShape="0">
              <a:srgbClr val="000000">
                <a:alpha val="20000"/>
              </a:srgbClr>
            </a:outerShdw>
          </a:effectLst>
        </p:spPr>
      </p:pic>
      <p:grpSp>
        <p:nvGrpSpPr>
          <p:cNvPr id="1546" name="Google Shape;1546;p3"/>
          <p:cNvGrpSpPr/>
          <p:nvPr/>
        </p:nvGrpSpPr>
        <p:grpSpPr>
          <a:xfrm rot="-640402">
            <a:off x="707632" y="350536"/>
            <a:ext cx="4406555" cy="5591067"/>
            <a:chOff x="2482850" y="366713"/>
            <a:chExt cx="4968875" cy="4203700"/>
          </a:xfrm>
        </p:grpSpPr>
        <p:pic>
          <p:nvPicPr>
            <p:cNvPr id="1547" name="Google Shape;1547;p3"/>
            <p:cNvPicPr preferRelativeResize="0"/>
            <p:nvPr/>
          </p:nvPicPr>
          <p:blipFill rotWithShape="1">
            <a:blip r:embed="rId6">
              <a:alphaModFix/>
            </a:blip>
            <a:srcRect r="19550"/>
            <a:stretch/>
          </p:blipFill>
          <p:spPr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8" name="Google Shape;1548;p3" descr="http://vignette2.wikia.nocookie.net/clashofclans/images/0/09/Target.png/revision/latest?cb=201307200251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49" name="Google Shape;1549;p3"/>
          <p:cNvPicPr preferRelativeResize="0"/>
          <p:nvPr/>
        </p:nvPicPr>
        <p:blipFill rotWithShape="1">
          <a:blip r:embed="rId8">
            <a:alphaModFix/>
          </a:blip>
          <a:srcRect t="39364" b="39224"/>
          <a:stretch/>
        </p:blipFill>
        <p:spPr>
          <a:xfrm>
            <a:off x="8120864" y="2683667"/>
            <a:ext cx="3557759" cy="760115"/>
          </a:xfrm>
          <a:prstGeom prst="rect">
            <a:avLst/>
          </a:prstGeom>
          <a:noFill/>
          <a:ln>
            <a:noFill/>
          </a:ln>
        </p:spPr>
      </p:pic>
      <p:sp>
        <p:nvSpPr>
          <p:cNvPr id="1550" name="Google Shape;1550;p3"/>
          <p:cNvSpPr txBox="1"/>
          <p:nvPr/>
        </p:nvSpPr>
        <p:spPr>
          <a:xfrm>
            <a:off x="61533" y="7451276"/>
            <a:ext cx="1081052" cy="46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</a:pPr>
            <a:r>
              <a:rPr lang="en-US" sz="2394" b="1" i="0" u="none" strike="noStrike" cap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1/12</a:t>
            </a:r>
            <a:endParaRPr sz="2394" b="1" i="0" u="none" strike="noStrike" cap="none">
              <a:solidFill>
                <a:srgbClr val="00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1" name="Google Shape;1551;p3"/>
          <p:cNvSpPr/>
          <p:nvPr/>
        </p:nvSpPr>
        <p:spPr>
          <a:xfrm>
            <a:off x="732968" y="551723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4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3"/>
          <p:cNvSpPr/>
          <p:nvPr/>
        </p:nvSpPr>
        <p:spPr>
          <a:xfrm>
            <a:off x="958721" y="5708316"/>
            <a:ext cx="3064740" cy="75503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DB32"/>
              </a:gs>
              <a:gs pos="100000">
                <a:srgbClr val="FFFD71"/>
              </a:gs>
            </a:gsLst>
            <a:lin ang="16200000" scaled="0"/>
          </a:gra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2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4788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3"/>
          <p:cNvSpPr/>
          <p:nvPr/>
        </p:nvSpPr>
        <p:spPr>
          <a:xfrm>
            <a:off x="4406554" y="5708316"/>
            <a:ext cx="3064740" cy="75503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DB32"/>
              </a:gs>
              <a:gs pos="100000">
                <a:srgbClr val="FFFD71"/>
              </a:gs>
            </a:gsLst>
            <a:lin ang="16200000" scaled="0"/>
          </a:gra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2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532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3"/>
          <p:cNvSpPr/>
          <p:nvPr/>
        </p:nvSpPr>
        <p:spPr>
          <a:xfrm>
            <a:off x="7854387" y="5708316"/>
            <a:ext cx="3064740" cy="75503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DB32"/>
              </a:gs>
              <a:gs pos="100000">
                <a:srgbClr val="FFFD71"/>
              </a:gs>
            </a:gsLst>
            <a:lin ang="16200000" scaled="0"/>
          </a:gra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2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3192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5" name="Google Shape;1555;p3">
            <a:hlinkClick r:id="" action="ppaction://hlinkshowjump?jump=nextslide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57100" y="6171777"/>
            <a:ext cx="781229" cy="7812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56" name="Google Shape;1556;p3"/>
          <p:cNvSpPr/>
          <p:nvPr/>
        </p:nvSpPr>
        <p:spPr>
          <a:xfrm>
            <a:off x="135500" y="283645"/>
            <a:ext cx="11921000" cy="908864"/>
          </a:xfrm>
          <a:prstGeom prst="roundRect">
            <a:avLst>
              <a:gd name="adj" fmla="val 50000"/>
            </a:avLst>
          </a:prstGeom>
          <a:solidFill>
            <a:schemeClr val="lt1">
              <a:alpha val="5490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600" b="1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Số 6 574 có chữ số hàng chục là: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1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1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" name="Google Shape;1562;p4" descr="http://www.cliparthut.com/clip-arts/69/middle-ages-clip-art-69200.GIF"/>
          <p:cNvPicPr preferRelativeResize="0"/>
          <p:nvPr/>
        </p:nvPicPr>
        <p:blipFill rotWithShape="1">
          <a:blip r:embed="rId4">
            <a:alphaModFix/>
          </a:blip>
          <a:srcRect b="1466"/>
          <a:stretch/>
        </p:blipFill>
        <p:spPr>
          <a:xfrm>
            <a:off x="5747617" y="1252351"/>
            <a:ext cx="2373247" cy="3143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1563" name="Google Shape;156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94330">
            <a:off x="8644498" y="1501266"/>
            <a:ext cx="3114359" cy="4621920"/>
          </a:xfrm>
          <a:prstGeom prst="rect">
            <a:avLst/>
          </a:prstGeom>
          <a:noFill/>
          <a:ln>
            <a:noFill/>
          </a:ln>
          <a:effectLst>
            <a:outerShdw blurRad="76200" dist="139700" dir="16260000" sy="23000" kx="-1200000" algn="bl" rotWithShape="0">
              <a:srgbClr val="000000">
                <a:alpha val="20000"/>
              </a:srgbClr>
            </a:outerShdw>
          </a:effectLst>
        </p:spPr>
      </p:pic>
      <p:grpSp>
        <p:nvGrpSpPr>
          <p:cNvPr id="1564" name="Google Shape;1564;p4"/>
          <p:cNvGrpSpPr/>
          <p:nvPr/>
        </p:nvGrpSpPr>
        <p:grpSpPr>
          <a:xfrm rot="-640402">
            <a:off x="707632" y="350536"/>
            <a:ext cx="4406555" cy="5591067"/>
            <a:chOff x="2482850" y="366713"/>
            <a:chExt cx="4968875" cy="4203700"/>
          </a:xfrm>
        </p:grpSpPr>
        <p:pic>
          <p:nvPicPr>
            <p:cNvPr id="1565" name="Google Shape;1565;p4"/>
            <p:cNvPicPr preferRelativeResize="0"/>
            <p:nvPr/>
          </p:nvPicPr>
          <p:blipFill rotWithShape="1">
            <a:blip r:embed="rId6">
              <a:alphaModFix/>
            </a:blip>
            <a:srcRect r="19550"/>
            <a:stretch/>
          </p:blipFill>
          <p:spPr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6" name="Google Shape;1566;p4" descr="http://vignette2.wikia.nocookie.net/clashofclans/images/0/09/Target.png/revision/latest?cb=201307200251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67" name="Google Shape;1567;p4"/>
          <p:cNvPicPr preferRelativeResize="0"/>
          <p:nvPr/>
        </p:nvPicPr>
        <p:blipFill rotWithShape="1">
          <a:blip r:embed="rId8">
            <a:alphaModFix/>
          </a:blip>
          <a:srcRect t="39364" b="39224"/>
          <a:stretch/>
        </p:blipFill>
        <p:spPr>
          <a:xfrm>
            <a:off x="8120864" y="2683667"/>
            <a:ext cx="3557759" cy="76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8" name="Google Shape;1568;p4">
            <a:hlinkClick r:id="" action="ppaction://hlinkshowjump?jump=nextslide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52632" y="6105140"/>
            <a:ext cx="781229" cy="7812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69" name="Google Shape;1569;p4"/>
          <p:cNvSpPr/>
          <p:nvPr/>
        </p:nvSpPr>
        <p:spPr>
          <a:xfrm>
            <a:off x="15081" y="253524"/>
            <a:ext cx="12161838" cy="1081980"/>
          </a:xfrm>
          <a:prstGeom prst="roundRect">
            <a:avLst>
              <a:gd name="adj" fmla="val 50000"/>
            </a:avLst>
          </a:prstGeom>
          <a:solidFill>
            <a:schemeClr val="lt1">
              <a:alpha val="5490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4400" b="1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Số 3 682 làm tròn đến hàng trăm được:</a:t>
            </a:r>
            <a:endParaRPr sz="4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p4"/>
          <p:cNvSpPr/>
          <p:nvPr/>
        </p:nvSpPr>
        <p:spPr>
          <a:xfrm>
            <a:off x="728500" y="5450595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4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4"/>
          <p:cNvSpPr/>
          <p:nvPr/>
        </p:nvSpPr>
        <p:spPr>
          <a:xfrm>
            <a:off x="954253" y="5641679"/>
            <a:ext cx="3064740" cy="75503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DB32"/>
              </a:gs>
              <a:gs pos="100000">
                <a:srgbClr val="FFFD71"/>
              </a:gs>
            </a:gsLst>
            <a:lin ang="16200000" scaled="0"/>
          </a:gra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2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3 500</a:t>
            </a:r>
            <a:endParaRPr sz="532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Google Shape;1572;p4"/>
          <p:cNvSpPr/>
          <p:nvPr/>
        </p:nvSpPr>
        <p:spPr>
          <a:xfrm>
            <a:off x="7849919" y="5641679"/>
            <a:ext cx="3064740" cy="75503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DB32"/>
              </a:gs>
              <a:gs pos="100000">
                <a:srgbClr val="FFFD71"/>
              </a:gs>
            </a:gsLst>
            <a:lin ang="16200000" scaled="0"/>
          </a:gra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2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3 700</a:t>
            </a:r>
            <a:endParaRPr sz="4788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Google Shape;1573;p4"/>
          <p:cNvSpPr/>
          <p:nvPr/>
        </p:nvSpPr>
        <p:spPr>
          <a:xfrm>
            <a:off x="4402086" y="5641679"/>
            <a:ext cx="3064740" cy="75503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DB32"/>
              </a:gs>
              <a:gs pos="100000">
                <a:srgbClr val="FFFD71"/>
              </a:gs>
            </a:gsLst>
            <a:lin ang="16200000" scaled="0"/>
          </a:gra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2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3 600</a:t>
            </a:r>
            <a:endParaRPr sz="3192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1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8" name="Google Shape;1578;p5" descr="http://www.cliparthut.com/clip-arts/69/middle-ages-clip-art-69200.GIF"/>
          <p:cNvPicPr preferRelativeResize="0"/>
          <p:nvPr/>
        </p:nvPicPr>
        <p:blipFill rotWithShape="1">
          <a:blip r:embed="rId4">
            <a:alphaModFix/>
          </a:blip>
          <a:srcRect b="1466"/>
          <a:stretch/>
        </p:blipFill>
        <p:spPr>
          <a:xfrm>
            <a:off x="5757971" y="1285591"/>
            <a:ext cx="2373247" cy="314392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1579" name="Google Shape;157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94330">
            <a:off x="8644498" y="1501266"/>
            <a:ext cx="3114359" cy="4621920"/>
          </a:xfrm>
          <a:prstGeom prst="rect">
            <a:avLst/>
          </a:prstGeom>
          <a:noFill/>
          <a:ln>
            <a:noFill/>
          </a:ln>
          <a:effectLst>
            <a:outerShdw blurRad="76200" dist="139700" dir="16260000" sy="23000" kx="-1200000" algn="bl" rotWithShape="0">
              <a:srgbClr val="000000">
                <a:alpha val="20000"/>
              </a:srgbClr>
            </a:outerShdw>
          </a:effectLst>
        </p:spPr>
      </p:pic>
      <p:grpSp>
        <p:nvGrpSpPr>
          <p:cNvPr id="1580" name="Google Shape;1580;p5"/>
          <p:cNvGrpSpPr/>
          <p:nvPr/>
        </p:nvGrpSpPr>
        <p:grpSpPr>
          <a:xfrm rot="-640402">
            <a:off x="707632" y="350536"/>
            <a:ext cx="4406555" cy="5591067"/>
            <a:chOff x="2482850" y="366713"/>
            <a:chExt cx="4968875" cy="4203700"/>
          </a:xfrm>
        </p:grpSpPr>
        <p:pic>
          <p:nvPicPr>
            <p:cNvPr id="1581" name="Google Shape;1581;p5"/>
            <p:cNvPicPr preferRelativeResize="0"/>
            <p:nvPr/>
          </p:nvPicPr>
          <p:blipFill rotWithShape="1">
            <a:blip r:embed="rId6">
              <a:alphaModFix/>
            </a:blip>
            <a:srcRect r="19550"/>
            <a:stretch/>
          </p:blipFill>
          <p:spPr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2" name="Google Shape;1582;p5" descr="http://vignette2.wikia.nocookie.net/clashofclans/images/0/09/Target.png/revision/latest?cb=201307200251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3" name="Google Shape;1583;p5"/>
          <p:cNvPicPr preferRelativeResize="0"/>
          <p:nvPr/>
        </p:nvPicPr>
        <p:blipFill rotWithShape="1">
          <a:blip r:embed="rId8">
            <a:alphaModFix/>
          </a:blip>
          <a:srcRect t="39364" b="39224"/>
          <a:stretch/>
        </p:blipFill>
        <p:spPr>
          <a:xfrm>
            <a:off x="8120864" y="2683667"/>
            <a:ext cx="3557759" cy="760115"/>
          </a:xfrm>
          <a:prstGeom prst="rect">
            <a:avLst/>
          </a:prstGeom>
          <a:noFill/>
          <a:ln>
            <a:noFill/>
          </a:ln>
        </p:spPr>
      </p:pic>
      <p:sp>
        <p:nvSpPr>
          <p:cNvPr id="1584" name="Google Shape;1584;p5"/>
          <p:cNvSpPr txBox="1"/>
          <p:nvPr/>
        </p:nvSpPr>
        <p:spPr>
          <a:xfrm>
            <a:off x="61533" y="7451276"/>
            <a:ext cx="1081052" cy="46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</a:pPr>
            <a:r>
              <a:rPr lang="en-US" sz="2394" b="1" i="0" u="none" strike="noStrike" cap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3/12</a:t>
            </a:r>
            <a:endParaRPr sz="2394" b="1" i="0" u="none" strike="noStrike" cap="none">
              <a:solidFill>
                <a:srgbClr val="00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5" name="Google Shape;1585;p5"/>
          <p:cNvSpPr/>
          <p:nvPr/>
        </p:nvSpPr>
        <p:spPr>
          <a:xfrm>
            <a:off x="1809094" y="162457"/>
            <a:ext cx="9845349" cy="1861006"/>
          </a:xfrm>
          <a:prstGeom prst="roundRect">
            <a:avLst>
              <a:gd name="adj" fmla="val 50000"/>
            </a:avLst>
          </a:prstGeom>
          <a:solidFill>
            <a:schemeClr val="lt1">
              <a:alpha val="5490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Số lớn nhất trong các số: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3 743; 3 734; 2 985 là: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6" name="Google Shape;1586;p5"/>
          <p:cNvSpPr/>
          <p:nvPr/>
        </p:nvSpPr>
        <p:spPr>
          <a:xfrm>
            <a:off x="748288" y="552847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4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7" name="Google Shape;1587;p5"/>
          <p:cNvSpPr/>
          <p:nvPr/>
        </p:nvSpPr>
        <p:spPr>
          <a:xfrm>
            <a:off x="974041" y="5719556"/>
            <a:ext cx="3064740" cy="75503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DB32"/>
              </a:gs>
              <a:gs pos="100000">
                <a:srgbClr val="FFFD71"/>
              </a:gs>
            </a:gsLst>
            <a:lin ang="16200000" scaled="0"/>
          </a:gra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2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3 743</a:t>
            </a:r>
            <a:endParaRPr sz="4788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5"/>
          <p:cNvSpPr/>
          <p:nvPr/>
        </p:nvSpPr>
        <p:spPr>
          <a:xfrm>
            <a:off x="4421874" y="5719556"/>
            <a:ext cx="3064740" cy="75503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DB32"/>
              </a:gs>
              <a:gs pos="100000">
                <a:srgbClr val="FFFD71"/>
              </a:gs>
            </a:gsLst>
            <a:lin ang="16200000" scaled="0"/>
          </a:gra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2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3 734</a:t>
            </a:r>
            <a:endParaRPr sz="532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9" name="Google Shape;1589;p5"/>
          <p:cNvSpPr/>
          <p:nvPr/>
        </p:nvSpPr>
        <p:spPr>
          <a:xfrm>
            <a:off x="7869707" y="5719556"/>
            <a:ext cx="3064740" cy="75503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DB32"/>
              </a:gs>
              <a:gs pos="100000">
                <a:srgbClr val="FFFD71"/>
              </a:gs>
            </a:gsLst>
            <a:lin ang="16200000" scaled="0"/>
          </a:gra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2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2 985</a:t>
            </a:r>
            <a:endParaRPr sz="3192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0" name="Google Shape;1590;p5">
            <a:hlinkClick r:id="" action="ppaction://hlinkshowjump?jump=nextslide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72420" y="6183017"/>
            <a:ext cx="781229" cy="7812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1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6"/>
          <p:cNvGrpSpPr/>
          <p:nvPr/>
        </p:nvGrpSpPr>
        <p:grpSpPr>
          <a:xfrm rot="-640402">
            <a:off x="707632" y="350536"/>
            <a:ext cx="4406555" cy="5591067"/>
            <a:chOff x="2482850" y="366713"/>
            <a:chExt cx="4968875" cy="4203700"/>
          </a:xfrm>
        </p:grpSpPr>
        <p:pic>
          <p:nvPicPr>
            <p:cNvPr id="1596" name="Google Shape;1596;p6"/>
            <p:cNvPicPr preferRelativeResize="0"/>
            <p:nvPr/>
          </p:nvPicPr>
          <p:blipFill rotWithShape="1">
            <a:blip r:embed="rId4">
              <a:alphaModFix/>
            </a:blip>
            <a:srcRect r="19550"/>
            <a:stretch/>
          </p:blipFill>
          <p:spPr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7" name="Google Shape;1597;p6" descr="http://vignette2.wikia.nocookie.net/clashofclans/images/0/09/Target.png/revision/latest?cb=201307200251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98" name="Google Shape;1598;p6" descr="http://aureusclans.com/images/troops/Clash_Archer_0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4851" y="556694"/>
            <a:ext cx="3835399" cy="56826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7"/>
          <p:cNvSpPr/>
          <p:nvPr/>
        </p:nvSpPr>
        <p:spPr>
          <a:xfrm>
            <a:off x="3952298" y="2286000"/>
            <a:ext cx="7105261" cy="2267339"/>
          </a:xfrm>
          <a:prstGeom prst="roundRect">
            <a:avLst>
              <a:gd name="adj" fmla="val 16667"/>
            </a:avLst>
          </a:prstGeom>
          <a:solidFill>
            <a:schemeClr val="lt1">
              <a:alpha val="26666"/>
            </a:schemeClr>
          </a:solidFill>
          <a:ln w="57150" cap="flat" cmpd="sng">
            <a:solidFill>
              <a:srgbClr val="F7CAA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C55A11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fia"/>
              <a:buNone/>
            </a:pPr>
            <a:endParaRPr sz="1800" b="0" i="0" u="none" strike="noStrike" cap="none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1604" name="Google Shape;1604;p7"/>
          <p:cNvSpPr txBox="1"/>
          <p:nvPr/>
        </p:nvSpPr>
        <p:spPr>
          <a:xfrm>
            <a:off x="6935702" y="4825425"/>
            <a:ext cx="14262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472F"/>
              </a:buClr>
              <a:buSzPts val="3200"/>
              <a:buFont typeface="Sofia"/>
              <a:buNone/>
            </a:pPr>
            <a:r>
              <a:rPr lang="en-US" sz="3200" b="1" i="0" u="none" strike="noStrike" cap="none">
                <a:solidFill>
                  <a:srgbClr val="8B472F"/>
                </a:solidFill>
                <a:latin typeface="Sofia"/>
                <a:ea typeface="Sofia"/>
                <a:cs typeface="Sofia"/>
                <a:sym typeface="Sofia"/>
              </a:rPr>
              <a:t>Tiết 1</a:t>
            </a:r>
            <a:endParaRPr/>
          </a:p>
        </p:txBody>
      </p:sp>
      <p:pic>
        <p:nvPicPr>
          <p:cNvPr id="1605" name="Google Shape;1605;p7"/>
          <p:cNvPicPr preferRelativeResize="0"/>
          <p:nvPr/>
        </p:nvPicPr>
        <p:blipFill rotWithShape="1">
          <a:blip r:embed="rId3">
            <a:alphaModFix/>
          </a:blip>
          <a:srcRect l="22725" t="33151" r="22733" b="35250"/>
          <a:stretch/>
        </p:blipFill>
        <p:spPr>
          <a:xfrm>
            <a:off x="1235694" y="1803720"/>
            <a:ext cx="2209800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6" name="Google Shape;160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2656" y="715256"/>
            <a:ext cx="3744544" cy="210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7456" y="2667000"/>
            <a:ext cx="8154944" cy="2004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8"/>
          <p:cNvSpPr/>
          <p:nvPr/>
        </p:nvSpPr>
        <p:spPr>
          <a:xfrm>
            <a:off x="4389796" y="285130"/>
            <a:ext cx="3348990" cy="67437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A72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YÊU CẦU CẦN ĐẠT</a:t>
            </a:r>
            <a:endParaRPr/>
          </a:p>
        </p:txBody>
      </p:sp>
      <p:grpSp>
        <p:nvGrpSpPr>
          <p:cNvPr id="1613" name="Google Shape;1613;p8"/>
          <p:cNvGrpSpPr/>
          <p:nvPr/>
        </p:nvGrpSpPr>
        <p:grpSpPr>
          <a:xfrm>
            <a:off x="2597628" y="1079291"/>
            <a:ext cx="7880495" cy="2083633"/>
            <a:chOff x="1" y="-1"/>
            <a:chExt cx="7880495" cy="2083633"/>
          </a:xfrm>
        </p:grpSpPr>
        <p:sp>
          <p:nvSpPr>
            <p:cNvPr id="1614" name="Google Shape;1614;p8"/>
            <p:cNvSpPr/>
            <p:nvPr/>
          </p:nvSpPr>
          <p:spPr>
            <a:xfrm rot="5400000">
              <a:off x="-312544" y="312544"/>
              <a:ext cx="2083633" cy="1458543"/>
            </a:xfrm>
            <a:prstGeom prst="chevron">
              <a:avLst>
                <a:gd name="adj" fmla="val 50000"/>
              </a:avLst>
            </a:prstGeom>
            <a:solidFill>
              <a:srgbClr val="E53137"/>
            </a:solidFill>
            <a:ln w="12700" cap="flat" cmpd="sng">
              <a:solidFill>
                <a:srgbClr val="E5313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8"/>
            <p:cNvSpPr txBox="1"/>
            <p:nvPr/>
          </p:nvSpPr>
          <p:spPr>
            <a:xfrm>
              <a:off x="2" y="729271"/>
              <a:ext cx="1458543" cy="625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  <p:sp>
          <p:nvSpPr>
            <p:cNvPr id="1616" name="Google Shape;1616;p8"/>
            <p:cNvSpPr/>
            <p:nvPr/>
          </p:nvSpPr>
          <p:spPr>
            <a:xfrm rot="5400000">
              <a:off x="3992339" y="-2533796"/>
              <a:ext cx="1354361" cy="642195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E5313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8"/>
            <p:cNvSpPr txBox="1"/>
            <p:nvPr/>
          </p:nvSpPr>
          <p:spPr>
            <a:xfrm>
              <a:off x="1458543" y="66114"/>
              <a:ext cx="6355839" cy="1222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Ôn tập so sánh các số có bốn chữ số trong phạm vi 10 000</a:t>
              </a:r>
              <a:endParaRPr/>
            </a:p>
          </p:txBody>
        </p:sp>
      </p:grpSp>
      <p:grpSp>
        <p:nvGrpSpPr>
          <p:cNvPr id="1618" name="Google Shape;1618;p8"/>
          <p:cNvGrpSpPr/>
          <p:nvPr/>
        </p:nvGrpSpPr>
        <p:grpSpPr>
          <a:xfrm>
            <a:off x="2687571" y="2795664"/>
            <a:ext cx="7790552" cy="1656412"/>
            <a:chOff x="1" y="-1"/>
            <a:chExt cx="7790552" cy="1656412"/>
          </a:xfrm>
        </p:grpSpPr>
        <p:sp>
          <p:nvSpPr>
            <p:cNvPr id="1619" name="Google Shape;1619;p8"/>
            <p:cNvSpPr/>
            <p:nvPr/>
          </p:nvSpPr>
          <p:spPr>
            <a:xfrm rot="5400000">
              <a:off x="-248461" y="248461"/>
              <a:ext cx="1656412" cy="1159488"/>
            </a:xfrm>
            <a:prstGeom prst="chevron">
              <a:avLst>
                <a:gd name="adj" fmla="val 50000"/>
              </a:avLst>
            </a:prstGeom>
            <a:solidFill>
              <a:srgbClr val="92D050"/>
            </a:solidFill>
            <a:ln w="12700" cap="flat" cmpd="sng">
              <a:solidFill>
                <a:srgbClr val="E5313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8"/>
            <p:cNvSpPr txBox="1"/>
            <p:nvPr/>
          </p:nvSpPr>
          <p:spPr>
            <a:xfrm>
              <a:off x="1" y="579743"/>
              <a:ext cx="1159488" cy="496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en-US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  <p:sp>
          <p:nvSpPr>
            <p:cNvPr id="1621" name="Google Shape;1621;p8"/>
            <p:cNvSpPr/>
            <p:nvPr/>
          </p:nvSpPr>
          <p:spPr>
            <a:xfrm rot="5400000">
              <a:off x="3936687" y="-2717250"/>
              <a:ext cx="1076667" cy="663106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E5313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8"/>
            <p:cNvSpPr txBox="1"/>
            <p:nvPr/>
          </p:nvSpPr>
          <p:spPr>
            <a:xfrm>
              <a:off x="1159489" y="112507"/>
              <a:ext cx="6578506" cy="971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Vận dụng tìm giải các bài tập, bài toán thực tế có liên quan.</a:t>
              </a: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3" name="Google Shape;1623;p8"/>
          <p:cNvGrpSpPr/>
          <p:nvPr/>
        </p:nvGrpSpPr>
        <p:grpSpPr>
          <a:xfrm>
            <a:off x="2659943" y="4198671"/>
            <a:ext cx="7790552" cy="1656412"/>
            <a:chOff x="1" y="-1"/>
            <a:chExt cx="7790552" cy="1656412"/>
          </a:xfrm>
        </p:grpSpPr>
        <p:sp>
          <p:nvSpPr>
            <p:cNvPr id="1624" name="Google Shape;1624;p8"/>
            <p:cNvSpPr/>
            <p:nvPr/>
          </p:nvSpPr>
          <p:spPr>
            <a:xfrm rot="5400000">
              <a:off x="-248461" y="248461"/>
              <a:ext cx="1656412" cy="1159488"/>
            </a:xfrm>
            <a:prstGeom prst="chevron">
              <a:avLst>
                <a:gd name="adj" fmla="val 50000"/>
              </a:avLst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8"/>
            <p:cNvSpPr txBox="1"/>
            <p:nvPr/>
          </p:nvSpPr>
          <p:spPr>
            <a:xfrm>
              <a:off x="1" y="579743"/>
              <a:ext cx="1159488" cy="496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en-US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8"/>
            <p:cNvSpPr/>
            <p:nvPr/>
          </p:nvSpPr>
          <p:spPr>
            <a:xfrm rot="5400000">
              <a:off x="3936687" y="-2777198"/>
              <a:ext cx="1076667" cy="663106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8"/>
            <p:cNvSpPr txBox="1"/>
            <p:nvPr/>
          </p:nvSpPr>
          <p:spPr>
            <a:xfrm>
              <a:off x="1159489" y="52559"/>
              <a:ext cx="6578506" cy="971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Rèn luyện năng lực lập luận và phát triển tư duy toán học.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2" name="Google Shape;163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9135" y="2245567"/>
            <a:ext cx="4733730" cy="2366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Màn hình rộng</PresentationFormat>
  <Paragraphs>104</Paragraphs>
  <Slides>17</Slides>
  <Notes>17</Notes>
  <HiddenSlides>1</HiddenSlides>
  <MMClips>0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17</vt:i4>
      </vt:variant>
    </vt:vector>
  </HeadingPairs>
  <TitlesOfParts>
    <vt:vector size="37" baseType="lpstr">
      <vt:lpstr>Barriecito</vt:lpstr>
      <vt:lpstr>Barlow Condensed</vt:lpstr>
      <vt:lpstr>RocknRoll One</vt:lpstr>
      <vt:lpstr>Tahoma</vt:lpstr>
      <vt:lpstr>Anaheim</vt:lpstr>
      <vt:lpstr>Boogaloo</vt:lpstr>
      <vt:lpstr>Exo</vt:lpstr>
      <vt:lpstr>Calibri</vt:lpstr>
      <vt:lpstr>Sofia</vt:lpstr>
      <vt:lpstr>Lato</vt:lpstr>
      <vt:lpstr>Arial</vt:lpstr>
      <vt:lpstr>Open Sans</vt:lpstr>
      <vt:lpstr>Microsoft Yahei</vt:lpstr>
      <vt:lpstr>Oi</vt:lpstr>
      <vt:lpstr>Dekko</vt:lpstr>
      <vt:lpstr>Annie Use Your Telescope</vt:lpstr>
      <vt:lpstr>Cambria</vt:lpstr>
      <vt:lpstr>Math Subject for Middle School - 7th Grade: Ratio, Proportion and Percent by Slidesgo</vt:lpstr>
      <vt:lpstr>1_Office Theme</vt:lpstr>
      <vt:lpstr>1_包图主题2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Phuong Anh</dc:creator>
  <cp:lastModifiedBy>Huyền Nguyễn</cp:lastModifiedBy>
  <cp:revision>1</cp:revision>
  <dcterms:created xsi:type="dcterms:W3CDTF">2024-01-20T05:20:59Z</dcterms:created>
  <dcterms:modified xsi:type="dcterms:W3CDTF">2026-01-25T23:57:15Z</dcterms:modified>
</cp:coreProperties>
</file>