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  <p:sldMasterId id="2147483681" r:id="rId3"/>
  </p:sldMasterIdLst>
  <p:notesMasterIdLst>
    <p:notesMasterId r:id="rId20"/>
  </p:notesMasterIdLst>
  <p:handoutMasterIdLst>
    <p:handoutMasterId r:id="rId21"/>
  </p:handoutMasterIdLst>
  <p:sldIdLst>
    <p:sldId id="261" r:id="rId4"/>
    <p:sldId id="262" r:id="rId5"/>
    <p:sldId id="263" r:id="rId6"/>
    <p:sldId id="264" r:id="rId7"/>
    <p:sldId id="265" r:id="rId8"/>
    <p:sldId id="319" r:id="rId9"/>
    <p:sldId id="324" r:id="rId10"/>
    <p:sldId id="322" r:id="rId11"/>
    <p:sldId id="348" r:id="rId12"/>
    <p:sldId id="351" r:id="rId13"/>
    <p:sldId id="349" r:id="rId14"/>
    <p:sldId id="326" r:id="rId15"/>
    <p:sldId id="352" r:id="rId16"/>
    <p:sldId id="354" r:id="rId17"/>
    <p:sldId id="353" r:id="rId18"/>
    <p:sldId id="323" r:id="rId19"/>
  </p:sldIdLst>
  <p:sldSz cx="12192000" cy="6858000"/>
  <p:notesSz cx="6858000" cy="9144000"/>
  <p:embeddedFontLst>
    <p:embeddedFont>
      <p:font typeface="Microsoft Yahei" panose="020B0503020204020204" pitchFamily="34" charset="-122"/>
      <p:regular r:id="rId22"/>
      <p:bold r:id="rId23"/>
    </p:embeddedFont>
    <p:embeddedFont>
      <p:font typeface="#9Slide03 Sofia Pro Soft" panose="020B0000000000000000" pitchFamily="3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ofia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301F"/>
    <a:srgbClr val="FAF0E6"/>
    <a:srgbClr val="FEFDFC"/>
    <a:srgbClr val="FFDAB7"/>
    <a:srgbClr val="F6F1EF"/>
    <a:srgbClr val="76583A"/>
    <a:srgbClr val="FEEBBA"/>
    <a:srgbClr val="EB8407"/>
    <a:srgbClr val="F8941C"/>
    <a:srgbClr val="D6A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4" autoAdjust="0"/>
    <p:restoredTop sz="94975" autoAdjust="0"/>
  </p:normalViewPr>
  <p:slideViewPr>
    <p:cSldViewPr>
      <p:cViewPr varScale="1">
        <p:scale>
          <a:sx n="53" d="100"/>
          <a:sy n="53" d="100"/>
        </p:scale>
        <p:origin x="536" y="40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5" d="100"/>
          <a:sy n="45" d="100"/>
        </p:scale>
        <p:origin x="282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10 000,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làm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đến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hàng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chục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hàng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La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mã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dirty="0"/>
            <a:t>ìm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dirty="0">
              <a:latin typeface="+mj-lt"/>
              <a:cs typeface="Times New Roman" panose="02020603050405020304" pitchFamily="18" charset="0"/>
            </a:rPr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10 000,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làm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đến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hàng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chục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hàng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La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mã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kern="1200" dirty="0"/>
            <a:t>ìm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F8B04-E419-4A70-A977-90C9AF8BDF71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61BC4-7E53-48C1-8F14-94E128519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08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1BC4-7E53-48C1-8F14-94E128519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7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1BC4-7E53-48C1-8F14-94E128519F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1BC4-7E53-48C1-8F14-94E128519F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3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21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svg"/><Relationship Id="rId19" Type="http://schemas.openxmlformats.org/officeDocument/2006/relationships/image" Target="../media/image19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21" Type="http://schemas.openxmlformats.org/officeDocument/2006/relationships/image" Target="../media/image20.sv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" Type="http://schemas.openxmlformats.org/officeDocument/2006/relationships/image" Target="../media/image3.png"/><Relationship Id="rId16" Type="http://schemas.openxmlformats.org/officeDocument/2006/relationships/image" Target="../media/image16.sv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21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svg"/><Relationship Id="rId19" Type="http://schemas.openxmlformats.org/officeDocument/2006/relationships/image" Target="../media/image18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 - 9Slide.vn">
            <a:extLst>
              <a:ext uri="{FF2B5EF4-FFF2-40B4-BE49-F238E27FC236}">
                <a16:creationId xmlns:a16="http://schemas.microsoft.com/office/drawing/2014/main" id="{2C7A023E-DCF0-755F-19F6-36FA77DB4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495591" y="34291"/>
            <a:ext cx="10820400" cy="1362429"/>
          </a:xfrm>
          <a:prstGeom prst="rect">
            <a:avLst/>
          </a:prstGeom>
        </p:spPr>
      </p:pic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3E7695AF-8C6B-1CBB-2C49-4984E11F8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55250" y="-246054"/>
            <a:ext cx="1412618" cy="1923119"/>
          </a:xfrm>
          <a:prstGeom prst="rect">
            <a:avLst/>
          </a:prstGeom>
        </p:spPr>
      </p:pic>
      <p:pic>
        <p:nvPicPr>
          <p:cNvPr id="21" name="PHẠM DUYÊN 3 - 9Slide.vn">
            <a:extLst>
              <a:ext uri="{FF2B5EF4-FFF2-40B4-BE49-F238E27FC236}">
                <a16:creationId xmlns:a16="http://schemas.microsoft.com/office/drawing/2014/main" id="{938F9409-E97C-0597-5D35-6F9CCA27C0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825" y="0"/>
            <a:ext cx="1925467" cy="367589"/>
          </a:xfrm>
          <a:prstGeom prst="rect">
            <a:avLst/>
          </a:prstGeom>
        </p:spPr>
      </p:pic>
      <p:pic>
        <p:nvPicPr>
          <p:cNvPr id="22" name="PHẠM DUYÊN 4 - 9Slide.vn">
            <a:extLst>
              <a:ext uri="{FF2B5EF4-FFF2-40B4-BE49-F238E27FC236}">
                <a16:creationId xmlns:a16="http://schemas.microsoft.com/office/drawing/2014/main" id="{1C7F29AB-B3E1-86AE-A124-CD57A1913B6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37274" y="424740"/>
            <a:ext cx="937852" cy="779270"/>
          </a:xfrm>
          <a:prstGeom prst="rect">
            <a:avLst/>
          </a:prstGeom>
        </p:spPr>
      </p:pic>
      <p:pic>
        <p:nvPicPr>
          <p:cNvPr id="23" name="PHẠM DUYÊN 5 - 9Slide.vn">
            <a:extLst>
              <a:ext uri="{FF2B5EF4-FFF2-40B4-BE49-F238E27FC236}">
                <a16:creationId xmlns:a16="http://schemas.microsoft.com/office/drawing/2014/main" id="{68689B92-B038-5DB1-49D9-28D3ED1FFA6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9485" y="-6089"/>
            <a:ext cx="1293431" cy="912457"/>
          </a:xfrm>
          <a:prstGeom prst="rect">
            <a:avLst/>
          </a:prstGeom>
        </p:spPr>
      </p:pic>
      <p:pic>
        <p:nvPicPr>
          <p:cNvPr id="24" name="PHẠM DUYÊN 6 - 9Slide.vn">
            <a:extLst>
              <a:ext uri="{FF2B5EF4-FFF2-40B4-BE49-F238E27FC236}">
                <a16:creationId xmlns:a16="http://schemas.microsoft.com/office/drawing/2014/main" id="{86D68F08-8F31-EF52-29D0-4E076A7E1C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69591" y="0"/>
            <a:ext cx="1925467" cy="367589"/>
          </a:xfrm>
          <a:prstGeom prst="rect">
            <a:avLst/>
          </a:prstGeom>
        </p:spPr>
      </p:pic>
      <p:pic>
        <p:nvPicPr>
          <p:cNvPr id="25" name="PHẠM DUYÊN 7 - 9Slide.vn">
            <a:extLst>
              <a:ext uri="{FF2B5EF4-FFF2-40B4-BE49-F238E27FC236}">
                <a16:creationId xmlns:a16="http://schemas.microsoft.com/office/drawing/2014/main" id="{4C994EA3-8429-4634-8FA2-1E5EF8F788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76009" y="0"/>
            <a:ext cx="1925467" cy="367589"/>
          </a:xfrm>
          <a:prstGeom prst="rect">
            <a:avLst/>
          </a:prstGeom>
        </p:spPr>
      </p:pic>
      <p:pic>
        <p:nvPicPr>
          <p:cNvPr id="26" name="PHẠM DUYÊN 8 - 9Slide.vn">
            <a:extLst>
              <a:ext uri="{FF2B5EF4-FFF2-40B4-BE49-F238E27FC236}">
                <a16:creationId xmlns:a16="http://schemas.microsoft.com/office/drawing/2014/main" id="{97C4A64B-B1AD-A321-0999-03FCCCE106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82425" y="0"/>
            <a:ext cx="1925467" cy="367589"/>
          </a:xfrm>
          <a:prstGeom prst="rect">
            <a:avLst/>
          </a:prstGeom>
        </p:spPr>
      </p:pic>
      <p:pic>
        <p:nvPicPr>
          <p:cNvPr id="27" name="PHẠM DUYÊN 9 - 9Slide.vn">
            <a:extLst>
              <a:ext uri="{FF2B5EF4-FFF2-40B4-BE49-F238E27FC236}">
                <a16:creationId xmlns:a16="http://schemas.microsoft.com/office/drawing/2014/main" id="{C211CB5A-D534-70A5-9B6F-12FD94A43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8843" y="0"/>
            <a:ext cx="1925467" cy="367589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1D64EB8D-B0DD-703A-F08C-C9B51964A9B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074" y="1578861"/>
            <a:ext cx="2298309" cy="1850139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4DB364DA-D780-CB0A-D2B4-327ED2C2613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849628" y="1559043"/>
            <a:ext cx="2298309" cy="1850139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DB479444-4679-8028-FEF2-D433FA040A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313614" y="1651272"/>
            <a:ext cx="850173" cy="852659"/>
          </a:xfrm>
          <a:prstGeom prst="rect">
            <a:avLst/>
          </a:prstGeom>
        </p:spPr>
      </p:pic>
      <p:pic>
        <p:nvPicPr>
          <p:cNvPr id="32" name="PHẠM DUYÊN 13 - 9Slide.vn">
            <a:extLst>
              <a:ext uri="{FF2B5EF4-FFF2-40B4-BE49-F238E27FC236}">
                <a16:creationId xmlns:a16="http://schemas.microsoft.com/office/drawing/2014/main" id="{BE1C1D83-10F1-8033-B2B7-BE2C398C1F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010495" y="1578861"/>
            <a:ext cx="549360" cy="550967"/>
          </a:xfrm>
          <a:prstGeom prst="rect">
            <a:avLst/>
          </a:prstGeom>
        </p:spPr>
      </p:pic>
      <p:pic>
        <p:nvPicPr>
          <p:cNvPr id="33" name="PHẠM DUYÊN 14 - 9Slide.vn">
            <a:extLst>
              <a:ext uri="{FF2B5EF4-FFF2-40B4-BE49-F238E27FC236}">
                <a16:creationId xmlns:a16="http://schemas.microsoft.com/office/drawing/2014/main" id="{97B8CDF2-F283-3E47-DA2D-54465745F5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20607" y="1578861"/>
            <a:ext cx="3265468" cy="3323632"/>
          </a:xfrm>
          <a:prstGeom prst="rect">
            <a:avLst/>
          </a:prstGeom>
        </p:spPr>
      </p:pic>
      <p:pic>
        <p:nvPicPr>
          <p:cNvPr id="34" name="PHẠM DUYÊN 15 - 9Slide.vn">
            <a:extLst>
              <a:ext uri="{FF2B5EF4-FFF2-40B4-BE49-F238E27FC236}">
                <a16:creationId xmlns:a16="http://schemas.microsoft.com/office/drawing/2014/main" id="{39FAF424-A340-D230-9917-F3F0974D5C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038933" y="2074708"/>
            <a:ext cx="549360" cy="550967"/>
          </a:xfrm>
          <a:prstGeom prst="rect">
            <a:avLst/>
          </a:prstGeom>
        </p:spPr>
      </p:pic>
      <p:pic>
        <p:nvPicPr>
          <p:cNvPr id="35" name="PHẠM DUYÊN 16 - 9Slide.vn">
            <a:extLst>
              <a:ext uri="{FF2B5EF4-FFF2-40B4-BE49-F238E27FC236}">
                <a16:creationId xmlns:a16="http://schemas.microsoft.com/office/drawing/2014/main" id="{90F4CA37-3022-CC70-DAA8-1BB2EA075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3BDB710A-45C7-DCCA-3601-D184C65FF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C08C4B70-B820-29A7-247D-BADD2ED58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D1959185-BF88-F8C3-5509-AD3A05A8B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985E045E-34EC-AEF3-A8A9-654429BEB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D63C0FFE-1135-8E89-EFA4-1964E104DE1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41" name="PHẠM DUYÊN 22 - 9Slide.vn">
            <a:extLst>
              <a:ext uri="{FF2B5EF4-FFF2-40B4-BE49-F238E27FC236}">
                <a16:creationId xmlns:a16="http://schemas.microsoft.com/office/drawing/2014/main" id="{542B97F0-0BE1-E2DF-5382-072D8662639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42" name="PHẠM DUYÊN 23 - 9Slide.vn">
            <a:extLst>
              <a:ext uri="{FF2B5EF4-FFF2-40B4-BE49-F238E27FC236}">
                <a16:creationId xmlns:a16="http://schemas.microsoft.com/office/drawing/2014/main" id="{CA0AF88E-5ADD-C51B-0C5A-D346D9510F6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43" name="PHẠM DUYÊN 24 - 9Slide.vn">
            <a:extLst>
              <a:ext uri="{FF2B5EF4-FFF2-40B4-BE49-F238E27FC236}">
                <a16:creationId xmlns:a16="http://schemas.microsoft.com/office/drawing/2014/main" id="{46110F88-BE38-7514-4783-8E9517E670D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44" name="PHẠM DUYÊN 25 - 9Slide.vn">
            <a:extLst>
              <a:ext uri="{FF2B5EF4-FFF2-40B4-BE49-F238E27FC236}">
                <a16:creationId xmlns:a16="http://schemas.microsoft.com/office/drawing/2014/main" id="{CB1FACCE-3A55-CCFB-63A6-A4AEAE4BAAC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45" name="PHẠM DUYÊN 26 - 9Slide.vn">
            <a:extLst>
              <a:ext uri="{FF2B5EF4-FFF2-40B4-BE49-F238E27FC236}">
                <a16:creationId xmlns:a16="http://schemas.microsoft.com/office/drawing/2014/main" id="{2E881074-F720-ED29-D7C4-7D2EA583D7C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46" name="PHẠM DUYÊN 27 - 9Slide.vn">
            <a:extLst>
              <a:ext uri="{FF2B5EF4-FFF2-40B4-BE49-F238E27FC236}">
                <a16:creationId xmlns:a16="http://schemas.microsoft.com/office/drawing/2014/main" id="{F91A56DF-9748-91CE-3FD1-A8732B39357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58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2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2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04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1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16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6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05F9F329-62DD-E047-716B-8E814144BA81}"/>
              </a:ext>
            </a:extLst>
          </p:cNvPr>
          <p:cNvGrpSpPr/>
          <p:nvPr userDrawn="1"/>
        </p:nvGrpSpPr>
        <p:grpSpPr>
          <a:xfrm>
            <a:off x="3368018" y="1574215"/>
            <a:ext cx="5455965" cy="3580477"/>
            <a:chOff x="0" y="0"/>
            <a:chExt cx="812800" cy="533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B1730B7-1368-D6B3-ED10-214D8AED4DFB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76D73032-6839-698F-178D-2D38C94DF417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25D6DEC-C893-DCA0-43D1-D98787958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647991" y="186691"/>
            <a:ext cx="10820400" cy="1362429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85E4A10E-EE37-E6C5-A480-DC9709DE4D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407650" y="-93654"/>
            <a:ext cx="1412618" cy="1923119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02C45F7E-68CD-44D1-C629-BA3CF52345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9225" y="152400"/>
            <a:ext cx="1925467" cy="367589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ADE825B2-0180-04C6-35B3-F590884F0C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89674" y="577140"/>
            <a:ext cx="937852" cy="779270"/>
          </a:xfrm>
          <a:prstGeom prst="rect">
            <a:avLst/>
          </a:prstGeom>
        </p:spPr>
      </p:pic>
      <p:pic>
        <p:nvPicPr>
          <p:cNvPr id="21" name="PHẠM DUYÊN 7 - 9Slide.vn">
            <a:extLst>
              <a:ext uri="{FF2B5EF4-FFF2-40B4-BE49-F238E27FC236}">
                <a16:creationId xmlns:a16="http://schemas.microsoft.com/office/drawing/2014/main" id="{CCD5B38F-5519-B1F9-5BBF-317899D835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11885" y="146311"/>
            <a:ext cx="1293431" cy="912457"/>
          </a:xfrm>
          <a:prstGeom prst="rect">
            <a:avLst/>
          </a:prstGeom>
        </p:spPr>
      </p:pic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939EC372-FDED-0E1C-FF99-DA65999348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21991" y="152400"/>
            <a:ext cx="1925467" cy="367589"/>
          </a:xfrm>
          <a:prstGeom prst="rect">
            <a:avLst/>
          </a:prstGeom>
        </p:spPr>
      </p:pic>
      <p:pic>
        <p:nvPicPr>
          <p:cNvPr id="23" name="PHẠM DUYÊN 9 - 9Slide.vn">
            <a:extLst>
              <a:ext uri="{FF2B5EF4-FFF2-40B4-BE49-F238E27FC236}">
                <a16:creationId xmlns:a16="http://schemas.microsoft.com/office/drawing/2014/main" id="{6525F8BE-39EE-1E95-C63C-FEE5D41FD1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28409" y="152400"/>
            <a:ext cx="1925467" cy="367589"/>
          </a:xfrm>
          <a:prstGeom prst="rect">
            <a:avLst/>
          </a:prstGeom>
        </p:spPr>
      </p:pic>
      <p:pic>
        <p:nvPicPr>
          <p:cNvPr id="24" name="PHẠM DUYÊN 10 - 9Slide.vn">
            <a:extLst>
              <a:ext uri="{FF2B5EF4-FFF2-40B4-BE49-F238E27FC236}">
                <a16:creationId xmlns:a16="http://schemas.microsoft.com/office/drawing/2014/main" id="{5C7B8ABD-EFA6-892E-ABD9-FD1D4234AC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34825" y="152400"/>
            <a:ext cx="1925467" cy="367589"/>
          </a:xfrm>
          <a:prstGeom prst="rect">
            <a:avLst/>
          </a:prstGeom>
        </p:spPr>
      </p:pic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D13C1129-B9A9-8FA5-6D41-3025544A2D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41243" y="152400"/>
            <a:ext cx="1925467" cy="367589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D52F997B-38B2-A8BC-E5C2-0A5BAA6F0E1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059389" y="1574215"/>
            <a:ext cx="1659841" cy="1062298"/>
          </a:xfrm>
          <a:prstGeom prst="rect">
            <a:avLst/>
          </a:prstGeom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1E1C30E5-EC89-B2F5-C2BD-B4A0DC7F6C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245474" y="1731261"/>
            <a:ext cx="2298309" cy="1850139"/>
          </a:xfrm>
          <a:prstGeom prst="rect">
            <a:avLst/>
          </a:prstGeom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451E30D8-4E09-4E6C-C2EA-EAB978EFC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0002028" y="1711443"/>
            <a:ext cx="2298309" cy="1850139"/>
          </a:xfrm>
          <a:prstGeom prst="rect">
            <a:avLst/>
          </a:prstGeom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06239EE2-F35A-A90D-33B6-C3EB9D3A8FB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4466014" y="1803672"/>
            <a:ext cx="850173" cy="852659"/>
          </a:xfrm>
          <a:prstGeom prst="rect">
            <a:avLst/>
          </a:prstGeom>
        </p:spPr>
      </p:pic>
      <p:pic>
        <p:nvPicPr>
          <p:cNvPr id="30" name="PHẠM DUYÊN 16 - 9Slide.vn">
            <a:extLst>
              <a:ext uri="{FF2B5EF4-FFF2-40B4-BE49-F238E27FC236}">
                <a16:creationId xmlns:a16="http://schemas.microsoft.com/office/drawing/2014/main" id="{04A39EFA-CD84-0094-4AE6-38549454EC7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5162895" y="1731261"/>
            <a:ext cx="549360" cy="550967"/>
          </a:xfrm>
          <a:prstGeom prst="rect">
            <a:avLst/>
          </a:prstGeom>
        </p:spPr>
      </p:pic>
      <p:pic>
        <p:nvPicPr>
          <p:cNvPr id="31" name="PHẠM DUYÊN 17 - 9Slide.vn">
            <a:extLst>
              <a:ext uri="{FF2B5EF4-FFF2-40B4-BE49-F238E27FC236}">
                <a16:creationId xmlns:a16="http://schemas.microsoft.com/office/drawing/2014/main" id="{AAA28F87-83A9-5717-210F-32E9DF7ED7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59602" y="3477973"/>
            <a:ext cx="1706697" cy="1737096"/>
          </a:xfrm>
          <a:prstGeom prst="rect">
            <a:avLst/>
          </a:prstGeom>
        </p:spPr>
      </p:pic>
      <p:pic>
        <p:nvPicPr>
          <p:cNvPr id="32" name="PHẠM DUYÊN 18 - 9Slide.vn">
            <a:extLst>
              <a:ext uri="{FF2B5EF4-FFF2-40B4-BE49-F238E27FC236}">
                <a16:creationId xmlns:a16="http://schemas.microsoft.com/office/drawing/2014/main" id="{1C118650-B2B0-4ED1-89D2-D637996CFE5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4191333" y="2227108"/>
            <a:ext cx="549360" cy="550967"/>
          </a:xfrm>
          <a:prstGeom prst="rect">
            <a:avLst/>
          </a:prstGeom>
        </p:spPr>
      </p:pic>
      <p:pic>
        <p:nvPicPr>
          <p:cNvPr id="46" name="PHẠM DUYÊN 20 - 9Slide.vn">
            <a:extLst>
              <a:ext uri="{FF2B5EF4-FFF2-40B4-BE49-F238E27FC236}">
                <a16:creationId xmlns:a16="http://schemas.microsoft.com/office/drawing/2014/main" id="{558E52BE-6CE7-D922-1B76-B940CF512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47" name="PHẠM DUYÊN 21 - 9Slide.vn">
            <a:extLst>
              <a:ext uri="{FF2B5EF4-FFF2-40B4-BE49-F238E27FC236}">
                <a16:creationId xmlns:a16="http://schemas.microsoft.com/office/drawing/2014/main" id="{C4CA14FF-06E4-6164-DF37-10810D0E8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48" name="PHẠM DUYÊN 22 - 9Slide.vn">
            <a:extLst>
              <a:ext uri="{FF2B5EF4-FFF2-40B4-BE49-F238E27FC236}">
                <a16:creationId xmlns:a16="http://schemas.microsoft.com/office/drawing/2014/main" id="{A638BCB6-8103-D3E6-B464-8AFF0521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49" name="PHẠM DUYÊN 23 - 9Slide.vn">
            <a:extLst>
              <a:ext uri="{FF2B5EF4-FFF2-40B4-BE49-F238E27FC236}">
                <a16:creationId xmlns:a16="http://schemas.microsoft.com/office/drawing/2014/main" id="{00FF1987-6AAD-8EC6-8C34-03ED9CBC7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3BF5707C-3EFF-F817-9354-5D3C77906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51" name="PHẠM DUYÊN 25 - 9Slide.vn">
            <a:extLst>
              <a:ext uri="{FF2B5EF4-FFF2-40B4-BE49-F238E27FC236}">
                <a16:creationId xmlns:a16="http://schemas.microsoft.com/office/drawing/2014/main" id="{7A96450B-0F86-65CF-A1E9-46A0E5FAA63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52" name="PHẠM DUYÊN 26 - 9Slide.vn">
            <a:extLst>
              <a:ext uri="{FF2B5EF4-FFF2-40B4-BE49-F238E27FC236}">
                <a16:creationId xmlns:a16="http://schemas.microsoft.com/office/drawing/2014/main" id="{E472CB53-78C4-B980-7533-C9B9BF71F58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53" name="PHẠM DUYÊN 27 - 9Slide.vn">
            <a:extLst>
              <a:ext uri="{FF2B5EF4-FFF2-40B4-BE49-F238E27FC236}">
                <a16:creationId xmlns:a16="http://schemas.microsoft.com/office/drawing/2014/main" id="{69C23ADD-3F21-AA9B-F0FC-B761CEDB59F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54" name="PHẠM DUYÊN 28 - 9Slide.vn">
            <a:extLst>
              <a:ext uri="{FF2B5EF4-FFF2-40B4-BE49-F238E27FC236}">
                <a16:creationId xmlns:a16="http://schemas.microsoft.com/office/drawing/2014/main" id="{A0A41E5D-9A63-160D-56CB-5FCE1641C98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55" name="PHẠM DUYÊN 29 - 9Slide.vn">
            <a:extLst>
              <a:ext uri="{FF2B5EF4-FFF2-40B4-BE49-F238E27FC236}">
                <a16:creationId xmlns:a16="http://schemas.microsoft.com/office/drawing/2014/main" id="{855DAB9A-A6E3-DD62-D3F6-515A2027F8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56" name="PHẠM DUYÊN 30 - 9Slide.vn">
            <a:extLst>
              <a:ext uri="{FF2B5EF4-FFF2-40B4-BE49-F238E27FC236}">
                <a16:creationId xmlns:a16="http://schemas.microsoft.com/office/drawing/2014/main" id="{FAAA1612-0E24-F5DE-C7A9-0D10D70F96B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57" name="PHẠM DUYÊN 31 - 9Slide.vn">
            <a:extLst>
              <a:ext uri="{FF2B5EF4-FFF2-40B4-BE49-F238E27FC236}">
                <a16:creationId xmlns:a16="http://schemas.microsoft.com/office/drawing/2014/main" id="{40FE4392-5AA5-6919-B45A-6E7226B4144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67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812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2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086018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300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488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586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25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6F197BB2-C40C-4D46-2D0A-61FAE814231E}"/>
              </a:ext>
            </a:extLst>
          </p:cNvPr>
          <p:cNvGrpSpPr/>
          <p:nvPr userDrawn="1"/>
        </p:nvGrpSpPr>
        <p:grpSpPr>
          <a:xfrm>
            <a:off x="2590800" y="911768"/>
            <a:ext cx="7010400" cy="4600572"/>
            <a:chOff x="0" y="0"/>
            <a:chExt cx="812800" cy="533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11DB0FC-2637-BD1E-0662-7D2371F14374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FDD7F4D0-C299-58F8-8948-048A556465DA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7" name="PHẠM DUYÊN 2 - 9Slide.vn">
            <a:extLst>
              <a:ext uri="{FF2B5EF4-FFF2-40B4-BE49-F238E27FC236}">
                <a16:creationId xmlns:a16="http://schemas.microsoft.com/office/drawing/2014/main" id="{32B635DC-66BB-F6C5-CAE8-D374E0CFA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495591" y="34291"/>
            <a:ext cx="10820400" cy="1362429"/>
          </a:xfrm>
          <a:prstGeom prst="rect">
            <a:avLst/>
          </a:prstGeom>
        </p:spPr>
      </p:pic>
      <p:pic>
        <p:nvPicPr>
          <p:cNvPr id="18" name="PHẠM DUYÊN 3 - 9Slide.vn">
            <a:extLst>
              <a:ext uri="{FF2B5EF4-FFF2-40B4-BE49-F238E27FC236}">
                <a16:creationId xmlns:a16="http://schemas.microsoft.com/office/drawing/2014/main" id="{4B61B133-CDFD-9C80-FEA8-1D2890543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55250" y="-246054"/>
            <a:ext cx="1412618" cy="1923119"/>
          </a:xfrm>
          <a:prstGeom prst="rect">
            <a:avLst/>
          </a:prstGeom>
        </p:spPr>
      </p:pic>
      <p:pic>
        <p:nvPicPr>
          <p:cNvPr id="19" name="PHẠM DUYÊN 4 - 9Slide.vn">
            <a:extLst>
              <a:ext uri="{FF2B5EF4-FFF2-40B4-BE49-F238E27FC236}">
                <a16:creationId xmlns:a16="http://schemas.microsoft.com/office/drawing/2014/main" id="{CD881E50-1CDE-10C9-BFF0-5584F73247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825" y="0"/>
            <a:ext cx="1925467" cy="367589"/>
          </a:xfrm>
          <a:prstGeom prst="rect">
            <a:avLst/>
          </a:prstGeom>
        </p:spPr>
      </p:pic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2902E354-18CC-931D-29FA-48E6579093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37274" y="424740"/>
            <a:ext cx="937852" cy="779270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6985376D-8DB9-DD00-DDBF-727FA4DCF1C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9485" y="-6089"/>
            <a:ext cx="1293431" cy="912457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id="{E2342A78-D160-D5B5-0932-D877D32C6C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69591" y="0"/>
            <a:ext cx="1925467" cy="367589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57BC44B8-05AF-FCB8-AD26-89A13F4D83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76009" y="0"/>
            <a:ext cx="1925467" cy="367589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79B80ADB-9CC2-9CC0-0DC2-D430513E2D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82425" y="0"/>
            <a:ext cx="1925467" cy="367589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794E0C63-56FD-7195-F8D0-BAFA032F13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8843" y="0"/>
            <a:ext cx="1925467" cy="367589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CF4BE549-595A-D4EC-F310-CDD9427395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074" y="1578861"/>
            <a:ext cx="2298309" cy="1850139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33FCCD76-038E-5BB6-0A21-8E6A78D0AB6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849628" y="1559043"/>
            <a:ext cx="2298309" cy="1850139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C430E3CA-C5BF-DA77-4C65-33407F01730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313614" y="1651272"/>
            <a:ext cx="850173" cy="852659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7EE95857-0B57-F606-D137-78F738BFD3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010495" y="1578861"/>
            <a:ext cx="549360" cy="550967"/>
          </a:xfrm>
          <a:prstGeom prst="rect">
            <a:avLst/>
          </a:prstGeom>
        </p:spPr>
      </p:pic>
      <p:pic>
        <p:nvPicPr>
          <p:cNvPr id="32" name="PHẠM DUYÊN 15 - 9Slide.vn">
            <a:extLst>
              <a:ext uri="{FF2B5EF4-FFF2-40B4-BE49-F238E27FC236}">
                <a16:creationId xmlns:a16="http://schemas.microsoft.com/office/drawing/2014/main" id="{244B9E75-5C08-1229-3A57-48C42D4FA8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038933" y="2074708"/>
            <a:ext cx="549360" cy="550967"/>
          </a:xfrm>
          <a:prstGeom prst="rect">
            <a:avLst/>
          </a:prstGeom>
        </p:spPr>
      </p:pic>
      <p:pic>
        <p:nvPicPr>
          <p:cNvPr id="46" name="PHẠM DUYÊN 17 - 9Slide.vn">
            <a:extLst>
              <a:ext uri="{FF2B5EF4-FFF2-40B4-BE49-F238E27FC236}">
                <a16:creationId xmlns:a16="http://schemas.microsoft.com/office/drawing/2014/main" id="{EAD9E087-0841-FC0F-CC2A-1E51C4450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47" name="PHẠM DUYÊN 18 - 9Slide.vn">
            <a:extLst>
              <a:ext uri="{FF2B5EF4-FFF2-40B4-BE49-F238E27FC236}">
                <a16:creationId xmlns:a16="http://schemas.microsoft.com/office/drawing/2014/main" id="{5115FEDD-CC50-419E-D101-207F6B2E9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48" name="PHẠM DUYÊN 19 - 9Slide.vn">
            <a:extLst>
              <a:ext uri="{FF2B5EF4-FFF2-40B4-BE49-F238E27FC236}">
                <a16:creationId xmlns:a16="http://schemas.microsoft.com/office/drawing/2014/main" id="{AC80FFD6-6F84-2F21-F634-B7C381245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49" name="PHẠM DUYÊN 20 - 9Slide.vn">
            <a:extLst>
              <a:ext uri="{FF2B5EF4-FFF2-40B4-BE49-F238E27FC236}">
                <a16:creationId xmlns:a16="http://schemas.microsoft.com/office/drawing/2014/main" id="{322DD990-278F-D1A3-9DA7-13FD958F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50" name="PHẠM DUYÊN 21 - 9Slide.vn">
            <a:extLst>
              <a:ext uri="{FF2B5EF4-FFF2-40B4-BE49-F238E27FC236}">
                <a16:creationId xmlns:a16="http://schemas.microsoft.com/office/drawing/2014/main" id="{E0077356-A141-B2B7-3447-7067914BB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51" name="PHẠM DUYÊN 22 - 9Slide.vn">
            <a:extLst>
              <a:ext uri="{FF2B5EF4-FFF2-40B4-BE49-F238E27FC236}">
                <a16:creationId xmlns:a16="http://schemas.microsoft.com/office/drawing/2014/main" id="{7063CD6A-E2A3-4ADE-1AC5-FDD06EEB61B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52" name="PHẠM DUYÊN 23 - 9Slide.vn">
            <a:extLst>
              <a:ext uri="{FF2B5EF4-FFF2-40B4-BE49-F238E27FC236}">
                <a16:creationId xmlns:a16="http://schemas.microsoft.com/office/drawing/2014/main" id="{66BD7753-1CF4-2236-9134-A64B77C937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53" name="PHẠM DUYÊN 24 - 9Slide.vn">
            <a:extLst>
              <a:ext uri="{FF2B5EF4-FFF2-40B4-BE49-F238E27FC236}">
                <a16:creationId xmlns:a16="http://schemas.microsoft.com/office/drawing/2014/main" id="{40BA9467-2883-0204-CE82-9A3BBA55C35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54" name="PHẠM DUYÊN 25 - 9Slide.vn">
            <a:extLst>
              <a:ext uri="{FF2B5EF4-FFF2-40B4-BE49-F238E27FC236}">
                <a16:creationId xmlns:a16="http://schemas.microsoft.com/office/drawing/2014/main" id="{9E2350A8-A7F1-8694-09B2-8B8DA8AF2F8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55" name="PHẠM DUYÊN 26 - 9Slide.vn">
            <a:extLst>
              <a:ext uri="{FF2B5EF4-FFF2-40B4-BE49-F238E27FC236}">
                <a16:creationId xmlns:a16="http://schemas.microsoft.com/office/drawing/2014/main" id="{31613EE3-C84C-2A59-BE02-670CD9B78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56" name="PHẠM DUYÊN 27 - 9Slide.vn">
            <a:extLst>
              <a:ext uri="{FF2B5EF4-FFF2-40B4-BE49-F238E27FC236}">
                <a16:creationId xmlns:a16="http://schemas.microsoft.com/office/drawing/2014/main" id="{AAFE77C8-AB75-F0AB-8916-66DDEE2E170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57" name="PHẠM DUYÊN 28 - 9Slide.vn">
            <a:extLst>
              <a:ext uri="{FF2B5EF4-FFF2-40B4-BE49-F238E27FC236}">
                <a16:creationId xmlns:a16="http://schemas.microsoft.com/office/drawing/2014/main" id="{764CAFFD-A4B1-ADDC-D8E4-7B62DCA3DD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F05E3372-D7A3-0634-58BA-39DE44F62590}"/>
              </a:ext>
            </a:extLst>
          </p:cNvPr>
          <p:cNvGrpSpPr/>
          <p:nvPr userDrawn="1"/>
        </p:nvGrpSpPr>
        <p:grpSpPr>
          <a:xfrm>
            <a:off x="3368018" y="1421815"/>
            <a:ext cx="5455965" cy="3580477"/>
            <a:chOff x="0" y="0"/>
            <a:chExt cx="812800" cy="533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862EC36-630B-2BA6-0C64-C45458A7B6D2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1B24323A-E398-7165-96D0-992A839F3730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7" name="PHẠM DUYÊN 2 - 9Slide.vn">
            <a:extLst>
              <a:ext uri="{FF2B5EF4-FFF2-40B4-BE49-F238E27FC236}">
                <a16:creationId xmlns:a16="http://schemas.microsoft.com/office/drawing/2014/main" id="{33FA47C8-1F86-9CE3-3BB7-85B77D54E3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495591" y="34291"/>
            <a:ext cx="10820400" cy="1362429"/>
          </a:xfrm>
          <a:prstGeom prst="rect">
            <a:avLst/>
          </a:prstGeom>
        </p:spPr>
      </p:pic>
      <p:pic>
        <p:nvPicPr>
          <p:cNvPr id="18" name="PHẠM DUYÊN 3 - 9Slide.vn">
            <a:extLst>
              <a:ext uri="{FF2B5EF4-FFF2-40B4-BE49-F238E27FC236}">
                <a16:creationId xmlns:a16="http://schemas.microsoft.com/office/drawing/2014/main" id="{6F76941E-820A-259C-2DD6-29CCFAD290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55250" y="-246054"/>
            <a:ext cx="1412618" cy="1923119"/>
          </a:xfrm>
          <a:prstGeom prst="rect">
            <a:avLst/>
          </a:prstGeom>
        </p:spPr>
      </p:pic>
      <p:pic>
        <p:nvPicPr>
          <p:cNvPr id="19" name="PHẠM DUYÊN 4 - 9Slide.vn">
            <a:extLst>
              <a:ext uri="{FF2B5EF4-FFF2-40B4-BE49-F238E27FC236}">
                <a16:creationId xmlns:a16="http://schemas.microsoft.com/office/drawing/2014/main" id="{C57C9B89-E0DF-AA9B-B1C7-27A18E3FBA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825" y="0"/>
            <a:ext cx="1925467" cy="367589"/>
          </a:xfrm>
          <a:prstGeom prst="rect">
            <a:avLst/>
          </a:prstGeom>
        </p:spPr>
      </p:pic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F6792B5B-F2C3-3822-3D1A-E939071D68E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37274" y="424740"/>
            <a:ext cx="937852" cy="779270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43090FEF-5B46-33DF-B761-995C0BC1396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9485" y="-6089"/>
            <a:ext cx="1293431" cy="912457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id="{385A4974-2A2A-3F8D-2F61-6090221ADC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69591" y="0"/>
            <a:ext cx="1925467" cy="367589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6F5BAE5D-1951-541E-2237-ECE6C6D405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76009" y="0"/>
            <a:ext cx="1925467" cy="367589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BAF89250-11C3-D7FA-579C-D7075927BA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82425" y="0"/>
            <a:ext cx="1925467" cy="367589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3431BFE2-A81A-14D5-4004-4551B8A8D5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8843" y="0"/>
            <a:ext cx="1925467" cy="367589"/>
          </a:xfrm>
          <a:prstGeom prst="rect">
            <a:avLst/>
          </a:prstGeom>
        </p:spPr>
      </p:pic>
      <p:pic>
        <p:nvPicPr>
          <p:cNvPr id="26" name="PHẠM DUYÊN 11 - 9Slide.vn">
            <a:extLst>
              <a:ext uri="{FF2B5EF4-FFF2-40B4-BE49-F238E27FC236}">
                <a16:creationId xmlns:a16="http://schemas.microsoft.com/office/drawing/2014/main" id="{DD8394FE-67C5-0F80-17FA-0C8D80038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906989" y="1421815"/>
            <a:ext cx="1659841" cy="1062298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id="{C108A50D-9CB8-8699-C101-9236DDD376F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3074" y="1578861"/>
            <a:ext cx="2298309" cy="1850139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id="{4295008A-9F2E-6AFA-F61B-7B7CFDED80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9849628" y="1559043"/>
            <a:ext cx="2298309" cy="1850139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741B3124-312F-F721-518D-74069980D5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4313614" y="1651272"/>
            <a:ext cx="850173" cy="852659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EE90AE7E-0B62-E1F2-03D9-960BD5B249F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5010495" y="1578861"/>
            <a:ext cx="549360" cy="550967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F99E5A42-7DFB-CE4C-8CBE-3F35FF929B9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471914" y="2625675"/>
            <a:ext cx="1706697" cy="1737096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id="{60817C81-2A39-25BC-EAED-D4B02CDAA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4038933" y="2074708"/>
            <a:ext cx="549360" cy="550967"/>
          </a:xfrm>
          <a:prstGeom prst="rect">
            <a:avLst/>
          </a:prstGeom>
        </p:spPr>
      </p:pic>
      <p:pic>
        <p:nvPicPr>
          <p:cNvPr id="45" name="PHẠM DUYÊN 18 - 9Slide.vn">
            <a:extLst>
              <a:ext uri="{FF2B5EF4-FFF2-40B4-BE49-F238E27FC236}">
                <a16:creationId xmlns:a16="http://schemas.microsoft.com/office/drawing/2014/main" id="{312D5EC4-88A2-BF27-FFF4-016A2ED0D94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6" name="PHẠM DUYÊN 19 - 9Slide.vn">
            <a:extLst>
              <a:ext uri="{FF2B5EF4-FFF2-40B4-BE49-F238E27FC236}">
                <a16:creationId xmlns:a16="http://schemas.microsoft.com/office/drawing/2014/main" id="{BA4E6D82-7625-BD92-4044-23CDD084B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47" name="PHẠM DUYÊN 20 - 9Slide.vn">
            <a:extLst>
              <a:ext uri="{FF2B5EF4-FFF2-40B4-BE49-F238E27FC236}">
                <a16:creationId xmlns:a16="http://schemas.microsoft.com/office/drawing/2014/main" id="{D2E63079-12CE-7549-7C64-DFB851BA2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48" name="PHẠM DUYÊN 21 - 9Slide.vn">
            <a:extLst>
              <a:ext uri="{FF2B5EF4-FFF2-40B4-BE49-F238E27FC236}">
                <a16:creationId xmlns:a16="http://schemas.microsoft.com/office/drawing/2014/main" id="{0CA2C5A4-452D-3FFE-79BF-3218DA2B8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49" name="PHẠM DUYÊN 22 - 9Slide.vn">
            <a:extLst>
              <a:ext uri="{FF2B5EF4-FFF2-40B4-BE49-F238E27FC236}">
                <a16:creationId xmlns:a16="http://schemas.microsoft.com/office/drawing/2014/main" id="{F4623C72-C229-F795-A9D3-05B0B0B2A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50" name="PHẠM DUYÊN 23 - 9Slide.vn">
            <a:extLst>
              <a:ext uri="{FF2B5EF4-FFF2-40B4-BE49-F238E27FC236}">
                <a16:creationId xmlns:a16="http://schemas.microsoft.com/office/drawing/2014/main" id="{25611649-C97E-4C8B-3AC7-2A3443C0C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51" name="PHẠM DUYÊN 24 - 9Slide.vn">
            <a:extLst>
              <a:ext uri="{FF2B5EF4-FFF2-40B4-BE49-F238E27FC236}">
                <a16:creationId xmlns:a16="http://schemas.microsoft.com/office/drawing/2014/main" id="{F4A2B94C-2150-76AF-BCA7-B377EB5EDC7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52" name="PHẠM DUYÊN 25 - 9Slide.vn">
            <a:extLst>
              <a:ext uri="{FF2B5EF4-FFF2-40B4-BE49-F238E27FC236}">
                <a16:creationId xmlns:a16="http://schemas.microsoft.com/office/drawing/2014/main" id="{5ED5D711-20F0-D6AB-6631-4EEBA3558B1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53" name="PHẠM DUYÊN 26 - 9Slide.vn">
            <a:extLst>
              <a:ext uri="{FF2B5EF4-FFF2-40B4-BE49-F238E27FC236}">
                <a16:creationId xmlns:a16="http://schemas.microsoft.com/office/drawing/2014/main" id="{D7D50F40-EC7F-FE5F-42C0-5655A432FC2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54" name="PHẠM DUYÊN 27 - 9Slide.vn">
            <a:extLst>
              <a:ext uri="{FF2B5EF4-FFF2-40B4-BE49-F238E27FC236}">
                <a16:creationId xmlns:a16="http://schemas.microsoft.com/office/drawing/2014/main" id="{1CB801C7-BEA4-37A9-4AEF-E8D43A281C3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55" name="PHẠM DUYÊN 28 - 9Slide.vn">
            <a:extLst>
              <a:ext uri="{FF2B5EF4-FFF2-40B4-BE49-F238E27FC236}">
                <a16:creationId xmlns:a16="http://schemas.microsoft.com/office/drawing/2014/main" id="{60827FC0-1656-441D-323C-F91BCAE35BE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56" name="PHẠM DUYÊN 29 - 9Slide.vn">
            <a:extLst>
              <a:ext uri="{FF2B5EF4-FFF2-40B4-BE49-F238E27FC236}">
                <a16:creationId xmlns:a16="http://schemas.microsoft.com/office/drawing/2014/main" id="{2B8A158B-FE69-7522-81D0-98796D59895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57" name="PHẠM DUYÊN 30 - 9Slide.vn">
            <a:extLst>
              <a:ext uri="{FF2B5EF4-FFF2-40B4-BE49-F238E27FC236}">
                <a16:creationId xmlns:a16="http://schemas.microsoft.com/office/drawing/2014/main" id="{A96F4674-AA0B-77A2-F483-92E195C21DF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54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HẠM DUYÊN 1 - 9Slide.vn">
            <a:extLst>
              <a:ext uri="{FF2B5EF4-FFF2-40B4-BE49-F238E27FC236}">
                <a16:creationId xmlns:a16="http://schemas.microsoft.com/office/drawing/2014/main" id="{4710EED9-BF4C-CF78-D8C2-3E8FC623E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395732" y="-250038"/>
            <a:ext cx="10820400" cy="1362429"/>
          </a:xfrm>
          <a:prstGeom prst="rect">
            <a:avLst/>
          </a:prstGeom>
        </p:spPr>
      </p:pic>
      <p:pic>
        <p:nvPicPr>
          <p:cNvPr id="27" name="PHẠM DUYÊN 2 - 9Slide.vn">
            <a:extLst>
              <a:ext uri="{FF2B5EF4-FFF2-40B4-BE49-F238E27FC236}">
                <a16:creationId xmlns:a16="http://schemas.microsoft.com/office/drawing/2014/main" id="{78C557D7-8399-13D1-608E-34D13472CC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45738" y="-152288"/>
            <a:ext cx="2298309" cy="1850139"/>
          </a:xfrm>
          <a:prstGeom prst="rect">
            <a:avLst/>
          </a:prstGeom>
        </p:spPr>
      </p:pic>
      <p:pic>
        <p:nvPicPr>
          <p:cNvPr id="28" name="PHẠM DUYÊN 3 - 9Slide.vn">
            <a:extLst>
              <a:ext uri="{FF2B5EF4-FFF2-40B4-BE49-F238E27FC236}">
                <a16:creationId xmlns:a16="http://schemas.microsoft.com/office/drawing/2014/main" id="{28000C48-7FD8-B6C2-B089-03EEE8D30E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9429" y="-77603"/>
            <a:ext cx="2298309" cy="1850139"/>
          </a:xfrm>
          <a:prstGeom prst="rect">
            <a:avLst/>
          </a:prstGeom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48780CAC-B27F-2163-AB84-70EB95C0BC00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HẠM DUYÊN 6 - 9Slide.vn">
            <a:extLst>
              <a:ext uri="{FF2B5EF4-FFF2-40B4-BE49-F238E27FC236}">
                <a16:creationId xmlns:a16="http://schemas.microsoft.com/office/drawing/2014/main" id="{0ADE47F1-EDD4-ED51-D9E3-1AB451C96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47" name="PHẠM DUYÊN 7 - 9Slide.vn">
            <a:extLst>
              <a:ext uri="{FF2B5EF4-FFF2-40B4-BE49-F238E27FC236}">
                <a16:creationId xmlns:a16="http://schemas.microsoft.com/office/drawing/2014/main" id="{03579DBD-6E09-DB46-7DBB-98B0A81B4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48" name="PHẠM DUYÊN 8 - 9Slide.vn">
            <a:extLst>
              <a:ext uri="{FF2B5EF4-FFF2-40B4-BE49-F238E27FC236}">
                <a16:creationId xmlns:a16="http://schemas.microsoft.com/office/drawing/2014/main" id="{B68500EC-929A-2192-BDF2-08D8719D1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49" name="PHẠM DUYÊN 9 - 9Slide.vn">
            <a:extLst>
              <a:ext uri="{FF2B5EF4-FFF2-40B4-BE49-F238E27FC236}">
                <a16:creationId xmlns:a16="http://schemas.microsoft.com/office/drawing/2014/main" id="{8A0BE45D-A8AD-F10B-AB44-AA45A19DF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50" name="PHẠM DUYÊN 10 - 9Slide.vn">
            <a:extLst>
              <a:ext uri="{FF2B5EF4-FFF2-40B4-BE49-F238E27FC236}">
                <a16:creationId xmlns:a16="http://schemas.microsoft.com/office/drawing/2014/main" id="{0007887D-468F-680F-632C-F5DA6BE51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51" name="PHẠM DUYÊN 11 - 9Slide.vn">
            <a:extLst>
              <a:ext uri="{FF2B5EF4-FFF2-40B4-BE49-F238E27FC236}">
                <a16:creationId xmlns:a16="http://schemas.microsoft.com/office/drawing/2014/main" id="{2835B2FC-1574-BDCC-4335-CB0BEE30D94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52" name="PHẠM DUYÊN 12 - 9Slide.vn">
            <a:extLst>
              <a:ext uri="{FF2B5EF4-FFF2-40B4-BE49-F238E27FC236}">
                <a16:creationId xmlns:a16="http://schemas.microsoft.com/office/drawing/2014/main" id="{EEF386B9-2D72-D141-7C50-8CF5F64EED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53" name="PHẠM DUYÊN 13 - 9Slide.vn">
            <a:extLst>
              <a:ext uri="{FF2B5EF4-FFF2-40B4-BE49-F238E27FC236}">
                <a16:creationId xmlns:a16="http://schemas.microsoft.com/office/drawing/2014/main" id="{F60D602D-FCCE-43EA-24A3-9A2BC57C46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54" name="PHẠM DUYÊN 14 - 9Slide.vn">
            <a:extLst>
              <a:ext uri="{FF2B5EF4-FFF2-40B4-BE49-F238E27FC236}">
                <a16:creationId xmlns:a16="http://schemas.microsoft.com/office/drawing/2014/main" id="{60C9EB45-8A4D-252B-D3FB-7C6B2D1DDA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55" name="PHẠM DUYÊN 15 - 9Slide.vn">
            <a:extLst>
              <a:ext uri="{FF2B5EF4-FFF2-40B4-BE49-F238E27FC236}">
                <a16:creationId xmlns:a16="http://schemas.microsoft.com/office/drawing/2014/main" id="{429008CD-F024-4511-DD04-B622DD747F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56" name="PHẠM DUYÊN 16 - 9Slide.vn">
            <a:extLst>
              <a:ext uri="{FF2B5EF4-FFF2-40B4-BE49-F238E27FC236}">
                <a16:creationId xmlns:a16="http://schemas.microsoft.com/office/drawing/2014/main" id="{3C225DFD-A85E-F4D5-2C13-FF08B92127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57" name="PHẠM DUYÊN 17 - 9Slide.vn">
            <a:extLst>
              <a:ext uri="{FF2B5EF4-FFF2-40B4-BE49-F238E27FC236}">
                <a16:creationId xmlns:a16="http://schemas.microsoft.com/office/drawing/2014/main" id="{53BEC930-F207-F406-621E-5BE5B431A0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A8C0F19-CC6A-C04C-60BE-891AC8B26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395732" y="-250038"/>
            <a:ext cx="10820400" cy="1362429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1962D52-0769-036B-C346-FBAEE445E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45738" y="-152288"/>
            <a:ext cx="2298309" cy="1850139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13D9E18C-1117-F4D8-60BE-B408FA7DE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9429" y="-77603"/>
            <a:ext cx="2298309" cy="1850139"/>
          </a:xfrm>
          <a:prstGeom prst="rect">
            <a:avLst/>
          </a:prstGeom>
        </p:spPr>
      </p:pic>
      <p:pic>
        <p:nvPicPr>
          <p:cNvPr id="30" name="PHẠM DUYÊN 4 - 9Slide.vn">
            <a:extLst>
              <a:ext uri="{FF2B5EF4-FFF2-40B4-BE49-F238E27FC236}">
                <a16:creationId xmlns:a16="http://schemas.microsoft.com/office/drawing/2014/main" id="{D1887E13-3953-3A6E-7DDE-5D9402A96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31" name="PHẠM DUYÊN 5 - 9Slide.vn">
            <a:extLst>
              <a:ext uri="{FF2B5EF4-FFF2-40B4-BE49-F238E27FC236}">
                <a16:creationId xmlns:a16="http://schemas.microsoft.com/office/drawing/2014/main" id="{5DBF4802-0943-8D4B-5A6F-5AE4741B8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32" name="PHẠM DUYÊN 6 - 9Slide.vn">
            <a:extLst>
              <a:ext uri="{FF2B5EF4-FFF2-40B4-BE49-F238E27FC236}">
                <a16:creationId xmlns:a16="http://schemas.microsoft.com/office/drawing/2014/main" id="{17AEC7A3-0199-1CDA-96EA-3DB01EDFF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33" name="PHẠM DUYÊN 7 - 9Slide.vn">
            <a:extLst>
              <a:ext uri="{FF2B5EF4-FFF2-40B4-BE49-F238E27FC236}">
                <a16:creationId xmlns:a16="http://schemas.microsoft.com/office/drawing/2014/main" id="{1139D1B3-848C-966B-0882-ABBDC6678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DEEF7F10-D9B3-DFB8-7243-252ED0CB3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35" name="PHẠM DUYÊN 9 - 9Slide.vn">
            <a:extLst>
              <a:ext uri="{FF2B5EF4-FFF2-40B4-BE49-F238E27FC236}">
                <a16:creationId xmlns:a16="http://schemas.microsoft.com/office/drawing/2014/main" id="{197ED630-398B-76D5-834C-16C8DC4B99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99D279A6-F9EB-B4EC-A5EF-CB4D5CE7BF9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43967111-A909-5694-FCEA-A2DA90A70D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4A070E6E-52A2-8C89-A465-CD83BE8863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8EA33EBD-DEF5-766F-C99D-39F6B75309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24222720-E35B-1893-3E90-818859C82E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BBE4B8C4-99BE-0D55-6DA0-B9AD9E8685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  <p:sp>
        <p:nvSpPr>
          <p:cNvPr id="17" name="PHẠM DUYÊN 16 - 9Slide.vn">
            <a:extLst>
              <a:ext uri="{FF2B5EF4-FFF2-40B4-BE49-F238E27FC236}">
                <a16:creationId xmlns:a16="http://schemas.microsoft.com/office/drawing/2014/main" id="{261E4599-84A7-41DE-66B9-0078EC5D1071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19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1237A39-AFA5-AD77-C8E7-1548F41BD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395732" y="-250038"/>
            <a:ext cx="10820400" cy="1362429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8B66D6D3-20F2-5E7F-33BE-8813AAEEB0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45738" y="-152288"/>
            <a:ext cx="2298309" cy="185013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A7D48162-C896-EF73-4506-870EE3CA9C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9429" y="-77603"/>
            <a:ext cx="2298309" cy="1850139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8ACE04C9-9186-DB15-74C9-6B6195556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0D176FD6-C9BE-74B8-BA7D-519FDD42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CCA7A44A-687C-3806-1CA0-5E1766899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1737A7D8-B9A8-8AE3-6892-59CCF0A8A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C3EDF202-C28F-271C-3213-A96D86A3D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8368F0E6-38BA-B040-E879-693A05A730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6CAFA1EB-D655-4E66-0DAF-F3F32B61790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07CBFB66-13CB-11AA-C07C-D673906BEA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3CD99091-88F4-97C5-0BB2-7564C8DDC1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44907C35-726F-4912-D9D6-396C972CE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15" name="PHẠM DUYÊN 14 - 9Slide.vn">
            <a:extLst>
              <a:ext uri="{FF2B5EF4-FFF2-40B4-BE49-F238E27FC236}">
                <a16:creationId xmlns:a16="http://schemas.microsoft.com/office/drawing/2014/main" id="{B9144285-A57C-287D-1B97-8D2173DDF29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A7E012A2-FA76-A8FB-60BB-A06F7259BB8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  <p:sp>
        <p:nvSpPr>
          <p:cNvPr id="17" name="PHẠM DUYÊN 16 - 9Slide.vn">
            <a:extLst>
              <a:ext uri="{FF2B5EF4-FFF2-40B4-BE49-F238E27FC236}">
                <a16:creationId xmlns:a16="http://schemas.microsoft.com/office/drawing/2014/main" id="{07D47D49-232F-8DA2-9EE7-E77501575150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1237A39-AFA5-AD77-C8E7-1548F41BD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395732" y="-250038"/>
            <a:ext cx="10820400" cy="1362429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8B66D6D3-20F2-5E7F-33BE-8813AAEEB0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45738" y="-152288"/>
            <a:ext cx="2298309" cy="185013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A7D48162-C896-EF73-4506-870EE3CA9C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9429" y="-77603"/>
            <a:ext cx="2298309" cy="1850139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8ACE04C9-9186-DB15-74C9-6B6195556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0D176FD6-C9BE-74B8-BA7D-519FDD42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CCA7A44A-687C-3806-1CA0-5E1766899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1737A7D8-B9A8-8AE3-6892-59CCF0A8A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C3EDF202-C28F-271C-3213-A96D86A3D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8368F0E6-38BA-B040-E879-693A05A730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6CAFA1EB-D655-4E66-0DAF-F3F32B61790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07CBFB66-13CB-11AA-C07C-D673906BEA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3CD99091-88F4-97C5-0BB2-7564C8DDC1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44907C35-726F-4912-D9D6-396C972CE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15" name="PHẠM DUYÊN 14 - 9Slide.vn">
            <a:extLst>
              <a:ext uri="{FF2B5EF4-FFF2-40B4-BE49-F238E27FC236}">
                <a16:creationId xmlns:a16="http://schemas.microsoft.com/office/drawing/2014/main" id="{B9144285-A57C-287D-1B97-8D2173DDF29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A7E012A2-FA76-A8FB-60BB-A06F7259BB8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  <p:sp>
        <p:nvSpPr>
          <p:cNvPr id="17" name="PHẠM DUYÊN 16 - 9Slide.vn">
            <a:extLst>
              <a:ext uri="{FF2B5EF4-FFF2-40B4-BE49-F238E27FC236}">
                <a16:creationId xmlns:a16="http://schemas.microsoft.com/office/drawing/2014/main" id="{07D47D49-232F-8DA2-9EE7-E77501575150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8ADE7F95-56BD-FD1B-0F94-6646C9BBB80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61539" y="1811775"/>
            <a:ext cx="1870696" cy="19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7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D 8 - 9Slide.vn">
            <a:extLst>
              <a:ext uri="{FF2B5EF4-FFF2-40B4-BE49-F238E27FC236}">
                <a16:creationId xmlns:a16="http://schemas.microsoft.com/office/drawing/2014/main" id="{A132F285-E465-D3B9-C044-E11F70976B68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DA4D1E3A-323E-AA73-1F9B-B602705F424C}"/>
              </a:ext>
            </a:extLst>
          </p:cNvPr>
          <p:cNvSpPr/>
          <p:nvPr userDrawn="1"/>
        </p:nvSpPr>
        <p:spPr>
          <a:xfrm>
            <a:off x="14968" y="739348"/>
            <a:ext cx="2042432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Ghi nhớ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D 8 - 9Slide.vn">
            <a:extLst>
              <a:ext uri="{FF2B5EF4-FFF2-40B4-BE49-F238E27FC236}">
                <a16:creationId xmlns:a16="http://schemas.microsoft.com/office/drawing/2014/main" id="{C105E63D-37CF-67C5-9326-07C9F11CDC74}"/>
              </a:ext>
            </a:extLst>
          </p:cNvPr>
          <p:cNvSpPr/>
          <p:nvPr userDrawn="1"/>
        </p:nvSpPr>
        <p:spPr>
          <a:xfrm>
            <a:off x="2667000" y="713948"/>
            <a:ext cx="8428880" cy="176484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5400" b="1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Tiết</a:t>
            </a:r>
            <a: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 học</a:t>
            </a:r>
            <a:b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kết thúc</a:t>
            </a:r>
            <a:endParaRPr lang="en-US" sz="5400" b="1" dirty="0">
              <a:ln w="15875">
                <a:solidFill>
                  <a:schemeClr val="bg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4" name="PD 8 - 9Slide.vn">
            <a:extLst>
              <a:ext uri="{FF2B5EF4-FFF2-40B4-BE49-F238E27FC236}">
                <a16:creationId xmlns:a16="http://schemas.microsoft.com/office/drawing/2014/main" id="{7E0D24A9-2FE8-A67A-5479-F4D129A134ED}"/>
              </a:ext>
            </a:extLst>
          </p:cNvPr>
          <p:cNvSpPr/>
          <p:nvPr userDrawn="1"/>
        </p:nvSpPr>
        <p:spPr>
          <a:xfrm>
            <a:off x="3258882" y="3421797"/>
            <a:ext cx="8428880" cy="23223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Làm quen với</a:t>
            </a:r>
            <a:b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chữ số La Mã</a:t>
            </a:r>
            <a:endParaRPr lang="en-US" sz="7200" b="1" dirty="0">
              <a:ln w="15875">
                <a:solidFill>
                  <a:schemeClr val="bg1"/>
                </a:solidFill>
              </a:ln>
              <a:solidFill>
                <a:srgbClr val="F8941C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3720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5.55112E-17 -3.7037E-6 L 0.00026 -0.02338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125E-6 1.11111E-6 L 0.00026 -0.02338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2.29167E-6 3.7037E-7 L 0.00026 -0.02338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3" grpId="0"/>
      <p:bldP spid="3" grpId="1"/>
      <p:bldP spid="4" grpId="0"/>
      <p:bldP spid="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E36CC546-8916-AD45-C752-81FE4CBE09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1" name="PHẠM DUYÊN 1 - 9Slide.vn">
            <a:extLst>
              <a:ext uri="{FF2B5EF4-FFF2-40B4-BE49-F238E27FC236}">
                <a16:creationId xmlns:a16="http://schemas.microsoft.com/office/drawing/2014/main" id="{CAA98C9A-D031-FBDF-0AF2-FAEF48FE46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06D9C53-F62B-E0E1-D836-727362FE4AC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r="2358" b="175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4" r:id="rId4"/>
    <p:sldLayoutId id="2147483652" r:id="rId5"/>
    <p:sldLayoutId id="2147483663" r:id="rId6"/>
    <p:sldLayoutId id="2147483655" r:id="rId7"/>
    <p:sldLayoutId id="2147483665" r:id="rId8"/>
    <p:sldLayoutId id="2147483661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6BF0-AC4F-4EE5-98D8-1CB9CD9076AD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14384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3.wdp"/><Relationship Id="rId7" Type="http://schemas.openxmlformats.org/officeDocument/2006/relationships/image" Target="../media/image28.png"/><Relationship Id="rId12" Type="http://schemas.openxmlformats.org/officeDocument/2006/relationships/image" Target="../media/image32.gif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2.png"/><Relationship Id="rId5" Type="http://schemas.openxmlformats.org/officeDocument/2006/relationships/image" Target="../media/image26.gif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slide" Target="slide5.xml"/><Relationship Id="rId26" Type="http://schemas.openxmlformats.org/officeDocument/2006/relationships/image" Target="../media/image39.png"/><Relationship Id="rId3" Type="http://schemas.openxmlformats.org/officeDocument/2006/relationships/audio" Target="../media/audio2.wav"/><Relationship Id="rId21" Type="http://schemas.openxmlformats.org/officeDocument/2006/relationships/image" Target="../media/image45.png"/><Relationship Id="rId7" Type="http://schemas.openxmlformats.org/officeDocument/2006/relationships/image" Target="../media/image28.png"/><Relationship Id="rId12" Type="http://schemas.openxmlformats.org/officeDocument/2006/relationships/image" Target="../media/image32.gif"/><Relationship Id="rId17" Type="http://schemas.openxmlformats.org/officeDocument/2006/relationships/image" Target="../media/image43.png"/><Relationship Id="rId25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slide" Target="slide3.xml"/><Relationship Id="rId29" Type="http://schemas.openxmlformats.org/officeDocument/2006/relationships/image" Target="../media/image47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37.png"/><Relationship Id="rId5" Type="http://schemas.openxmlformats.org/officeDocument/2006/relationships/image" Target="../media/image26.gif"/><Relationship Id="rId15" Type="http://schemas.openxmlformats.org/officeDocument/2006/relationships/image" Target="../media/image34.png"/><Relationship Id="rId23" Type="http://schemas.openxmlformats.org/officeDocument/2006/relationships/image" Target="../media/image36.png"/><Relationship Id="rId28" Type="http://schemas.openxmlformats.org/officeDocument/2006/relationships/image" Target="../media/image46.png"/><Relationship Id="rId10" Type="http://schemas.openxmlformats.org/officeDocument/2006/relationships/image" Target="../media/image30.png"/><Relationship Id="rId19" Type="http://schemas.openxmlformats.org/officeDocument/2006/relationships/image" Target="../media/image44.png"/><Relationship Id="rId31" Type="http://schemas.openxmlformats.org/officeDocument/2006/relationships/slide" Target="slide6.xml"/><Relationship Id="rId4" Type="http://schemas.openxmlformats.org/officeDocument/2006/relationships/image" Target="../media/image25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5.png"/><Relationship Id="rId27" Type="http://schemas.microsoft.com/office/2007/relationships/hdphoto" Target="../media/hdphoto3.wdp"/><Relationship Id="rId30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slide" Target="slide2.xml"/><Relationship Id="rId4" Type="http://schemas.openxmlformats.org/officeDocument/2006/relationships/image" Target="../media/image25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slide" Target="slide2.xml"/><Relationship Id="rId4" Type="http://schemas.openxmlformats.org/officeDocument/2006/relationships/image" Target="../media/image25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817F235-78A7-6048-6055-E35FD2C401A0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002198-21DF-CE12-E896-335CA91AA01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EF7C9F8-4878-3243-2B61-5A00814654E7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CB49ECD-9D78-348F-477C-3B493FBC95E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7B4806-BB69-34DC-AD38-68C13B68897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2" name="PHẠM DUYÊN 2 - 9Slide.vn">
            <a:extLst>
              <a:ext uri="{FF2B5EF4-FFF2-40B4-BE49-F238E27FC236}">
                <a16:creationId xmlns:a16="http://schemas.microsoft.com/office/drawing/2014/main" id="{252BAEA1-7AFE-B662-AE21-66FD6EFBAB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96814" y="438150"/>
            <a:ext cx="10402326" cy="1464231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b) </a:t>
            </a:r>
            <a:r>
              <a:rPr lang="en-US" sz="4000" spc="-4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spc="-4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spc="-4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spc="-4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số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spc="-40" dirty="0">
                <a:solidFill>
                  <a:schemeClr val="accent3"/>
                </a:solidFill>
                <a:latin typeface="+mj-lt"/>
              </a:rPr>
              <a:t>4 128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spc="-40" dirty="0">
                <a:solidFill>
                  <a:schemeClr val="accent3"/>
                </a:solidFill>
                <a:latin typeface="+mj-lt"/>
              </a:rPr>
              <a:t>5 062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spc="-40" dirty="0">
                <a:solidFill>
                  <a:schemeClr val="accent3"/>
                </a:solidFill>
                <a:latin typeface="+mj-lt"/>
              </a:rPr>
              <a:t>6 704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spc="-40" dirty="0">
                <a:solidFill>
                  <a:schemeClr val="accent3"/>
                </a:solidFill>
                <a:latin typeface="+mj-lt"/>
              </a:rPr>
              <a:t>7 053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spc="-4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đến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spc="-4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hàng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spc="-4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trăm</a:t>
            </a:r>
            <a:r>
              <a:rPr lang="en-US" sz="40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. </a:t>
            </a:r>
            <a:endParaRPr lang="vi-VN" sz="4000" spc="-4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CDBE2-B1B1-A52A-82B8-1B46007E8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2861550" cy="2384624"/>
          </a:xfrm>
          <a:prstGeom prst="rect">
            <a:avLst/>
          </a:prstGeom>
        </p:spPr>
      </p:pic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8D6FD8FB-978B-C9CA-5185-4AC8577206D8}"/>
              </a:ext>
            </a:extLst>
          </p:cNvPr>
          <p:cNvSpPr/>
          <p:nvPr/>
        </p:nvSpPr>
        <p:spPr>
          <a:xfrm>
            <a:off x="5035550" y="2874207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ea typeface="Cambria" panose="02040503050406030204" pitchFamily="18" charset="0"/>
              </a:rPr>
              <a:t>4 100</a:t>
            </a:r>
            <a:endParaRPr lang="vi-VN" sz="4400" b="1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E14894D8-C528-3AAF-91D2-999CEDA34E8D}"/>
              </a:ext>
            </a:extLst>
          </p:cNvPr>
          <p:cNvSpPr/>
          <p:nvPr/>
        </p:nvSpPr>
        <p:spPr>
          <a:xfrm>
            <a:off x="5035550" y="3704179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ea typeface="Cambria" panose="02040503050406030204" pitchFamily="18" charset="0"/>
              </a:rPr>
              <a:t>5 100</a:t>
            </a:r>
            <a:endParaRPr lang="vi-VN" sz="4400" b="1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C3FE30A9-C332-7B90-BEB7-B28ADDF05A3B}"/>
              </a:ext>
            </a:extLst>
          </p:cNvPr>
          <p:cNvSpPr/>
          <p:nvPr/>
        </p:nvSpPr>
        <p:spPr>
          <a:xfrm>
            <a:off x="5035550" y="4529285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ea typeface="Cambria" panose="02040503050406030204" pitchFamily="18" charset="0"/>
              </a:rPr>
              <a:t>6 700</a:t>
            </a:r>
            <a:endParaRPr lang="vi-VN" sz="4400" b="1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CAF5A988-F1AC-0BA3-C270-116280A759F1}"/>
              </a:ext>
            </a:extLst>
          </p:cNvPr>
          <p:cNvSpPr/>
          <p:nvPr/>
        </p:nvSpPr>
        <p:spPr>
          <a:xfrm>
            <a:off x="5035550" y="5326559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ea typeface="Cambria" panose="02040503050406030204" pitchFamily="18" charset="0"/>
              </a:rPr>
              <a:t>7 100</a:t>
            </a:r>
            <a:endParaRPr lang="vi-VN" sz="4400" b="1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560B1D66-C3C5-982B-029F-A2680EFC492F}"/>
              </a:ext>
            </a:extLst>
          </p:cNvPr>
          <p:cNvSpPr/>
          <p:nvPr/>
        </p:nvSpPr>
        <p:spPr>
          <a:xfrm>
            <a:off x="1371600" y="2858908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ea typeface="Cambria" panose="02040503050406030204" pitchFamily="18" charset="0"/>
              </a:rPr>
              <a:t>4 128</a:t>
            </a:r>
            <a:endParaRPr lang="vi-VN" sz="4400" b="1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BB9B6351-2D94-27FE-F22E-6EBE6D6FED02}"/>
              </a:ext>
            </a:extLst>
          </p:cNvPr>
          <p:cNvSpPr/>
          <p:nvPr/>
        </p:nvSpPr>
        <p:spPr>
          <a:xfrm>
            <a:off x="1371600" y="3775567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ea typeface="Cambria" panose="02040503050406030204" pitchFamily="18" charset="0"/>
              </a:rPr>
              <a:t>5 062</a:t>
            </a:r>
            <a:endParaRPr lang="vi-VN" sz="4400" b="1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0E885EC-BBA0-C67B-A7B5-AC70FB919222}"/>
              </a:ext>
            </a:extLst>
          </p:cNvPr>
          <p:cNvSpPr/>
          <p:nvPr/>
        </p:nvSpPr>
        <p:spPr>
          <a:xfrm>
            <a:off x="1371600" y="4545008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ea typeface="Cambria" panose="02040503050406030204" pitchFamily="18" charset="0"/>
              </a:rPr>
              <a:t>6 704</a:t>
            </a:r>
            <a:endParaRPr lang="vi-VN" sz="4400" b="1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16" name="PHẠM DUYÊN 4 - 9Slide.vn">
            <a:extLst>
              <a:ext uri="{FF2B5EF4-FFF2-40B4-BE49-F238E27FC236}">
                <a16:creationId xmlns:a16="http://schemas.microsoft.com/office/drawing/2014/main" id="{056EE6D3-91A2-2560-1C72-778AC189C10A}"/>
              </a:ext>
            </a:extLst>
          </p:cNvPr>
          <p:cNvSpPr/>
          <p:nvPr/>
        </p:nvSpPr>
        <p:spPr>
          <a:xfrm>
            <a:off x="1371600" y="5285893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ea typeface="Cambria" panose="02040503050406030204" pitchFamily="18" charset="0"/>
              </a:rPr>
              <a:t>7 053</a:t>
            </a:r>
            <a:endParaRPr lang="vi-VN" sz="4400" b="1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931FB-1555-3687-8407-6C0BF2869BCA}"/>
              </a:ext>
            </a:extLst>
          </p:cNvPr>
          <p:cNvSpPr txBox="1"/>
          <p:nvPr/>
        </p:nvSpPr>
        <p:spPr>
          <a:xfrm>
            <a:off x="964914" y="1914038"/>
            <a:ext cx="7191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3DFA3E-72F7-1A05-6D5B-72622322405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492500" y="3243629"/>
            <a:ext cx="1384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D4329F-4165-1382-7B26-120A8194BB81}"/>
              </a:ext>
            </a:extLst>
          </p:cNvPr>
          <p:cNvCxnSpPr>
            <a:cxnSpLocks/>
          </p:cNvCxnSpPr>
          <p:nvPr/>
        </p:nvCxnSpPr>
        <p:spPr>
          <a:xfrm>
            <a:off x="3492500" y="4160287"/>
            <a:ext cx="1384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D2BAEA-2CCF-2F00-8229-E66E498B905B}"/>
              </a:ext>
            </a:extLst>
          </p:cNvPr>
          <p:cNvCxnSpPr>
            <a:cxnSpLocks/>
          </p:cNvCxnSpPr>
          <p:nvPr/>
        </p:nvCxnSpPr>
        <p:spPr>
          <a:xfrm>
            <a:off x="3492500" y="4953000"/>
            <a:ext cx="1384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978DB06-4185-85DA-08A6-A0E5F93E93B1}"/>
              </a:ext>
            </a:extLst>
          </p:cNvPr>
          <p:cNvCxnSpPr>
            <a:cxnSpLocks/>
          </p:cNvCxnSpPr>
          <p:nvPr/>
        </p:nvCxnSpPr>
        <p:spPr>
          <a:xfrm>
            <a:off x="3492500" y="5791200"/>
            <a:ext cx="1384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Google Shape;1750;p13">
            <a:extLst>
              <a:ext uri="{FF2B5EF4-FFF2-40B4-BE49-F238E27FC236}">
                <a16:creationId xmlns:a16="http://schemas.microsoft.com/office/drawing/2014/main" id="{9DB0DE80-6639-ECFD-01F7-78FEE1D60CC6}"/>
              </a:ext>
            </a:extLst>
          </p:cNvPr>
          <p:cNvSpPr/>
          <p:nvPr/>
        </p:nvSpPr>
        <p:spPr>
          <a:xfrm>
            <a:off x="7239000" y="2743200"/>
            <a:ext cx="3814010" cy="96183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4000">
                <a:latin typeface="Sofia"/>
                <a:ea typeface="Sofia"/>
                <a:cs typeface="Sofia"/>
                <a:sym typeface="Sofia"/>
              </a:rPr>
              <a:t>vở</a:t>
            </a:r>
            <a:endParaRPr sz="40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  <p:extLst>
      <p:ext uri="{BB962C8B-B14F-4D97-AF65-F5344CB8AC3E}">
        <p14:creationId xmlns:p14="http://schemas.microsoft.com/office/powerpoint/2010/main" val="408443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18" grpId="0"/>
      <p:bldP spid="19" grpId="0"/>
      <p:bldP spid="5" grpId="0"/>
      <p:bldP spid="6" grpId="0"/>
      <p:bldP spid="15" grpId="0"/>
      <p:bldP spid="16" grpId="0"/>
      <p:bldP spid="2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9855A2C-CEAF-E2DB-FD62-8F28B500C498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5A5F68-0BAF-0EDD-80DD-7AA536DF31A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46AE8F1-1004-8FD7-7124-A9D2F1875C5C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EB6A222-A5AD-6F58-534B-771142B5C9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59E763-E651-285A-5FFE-01C1818A92D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13DBB492-C71A-CE06-FAB3-EE0D773BA480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96814" y="438150"/>
            <a:ext cx="6194585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+mj-lt"/>
              </a:rPr>
              <a:t>Chọn câu trả lời đúng.</a:t>
            </a:r>
            <a:endParaRPr lang="vi-VN" sz="4000" spc="-4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66D2726D-6CFB-8587-8652-F61A8A477E39}"/>
              </a:ext>
            </a:extLst>
          </p:cNvPr>
          <p:cNvSpPr txBox="1"/>
          <p:nvPr/>
        </p:nvSpPr>
        <p:spPr>
          <a:xfrm>
            <a:off x="533400" y="1311611"/>
            <a:ext cx="112776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a) Trong </a:t>
            </a:r>
            <a:r>
              <a:rPr lang="en-US" altLang="en-US" sz="3600" spc="-8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các</a:t>
            </a:r>
            <a:r>
              <a:rPr lang="en-US" altLang="en-US" sz="3600" spc="-8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altLang="en-US" sz="3600" spc="-8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số</a:t>
            </a:r>
            <a:r>
              <a:rPr lang="en-US" altLang="en-US" sz="3600" spc="-8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3 768, 6 783, 3 687, 6 738, </a:t>
            </a:r>
            <a:r>
              <a:rPr lang="en-US" altLang="en-US" sz="3600" spc="-8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số</a:t>
            </a:r>
            <a:r>
              <a:rPr lang="en-US" altLang="en-US" sz="3600" spc="-8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altLang="en-US" sz="3600" spc="-8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lớn</a:t>
            </a:r>
            <a:r>
              <a:rPr lang="en-US" altLang="en-US" sz="3600" spc="-8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altLang="en-US" sz="3600" spc="-8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nhất</a:t>
            </a:r>
            <a:r>
              <a:rPr lang="en-US" altLang="en-US" sz="3600" spc="-8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altLang="en-US" sz="3600" spc="-8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là</a:t>
            </a:r>
            <a:r>
              <a:rPr lang="en-US" altLang="en-US" sz="3600" spc="-8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B4AD1EC4-0360-9466-F1F6-63583DC5F318}"/>
              </a:ext>
            </a:extLst>
          </p:cNvPr>
          <p:cNvSpPr txBox="1"/>
          <p:nvPr/>
        </p:nvSpPr>
        <p:spPr>
          <a:xfrm>
            <a:off x="533400" y="2024804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A.</a:t>
            </a:r>
            <a:r>
              <a:rPr lang="en-US" sz="3600">
                <a:solidFill>
                  <a:srgbClr val="085B97"/>
                </a:solidFill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3 768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4BFDE092-FBF6-A26A-3C1A-2EBEDA428BBA}"/>
              </a:ext>
            </a:extLst>
          </p:cNvPr>
          <p:cNvSpPr txBox="1"/>
          <p:nvPr/>
        </p:nvSpPr>
        <p:spPr>
          <a:xfrm>
            <a:off x="3429000" y="2024804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B.</a:t>
            </a:r>
            <a:r>
              <a:rPr lang="en-US" sz="3600">
                <a:solidFill>
                  <a:srgbClr val="085B97"/>
                </a:solidFill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6 783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29F8CDC2-0389-3564-3CC3-CC8441F52F87}"/>
              </a:ext>
            </a:extLst>
          </p:cNvPr>
          <p:cNvSpPr txBox="1"/>
          <p:nvPr/>
        </p:nvSpPr>
        <p:spPr>
          <a:xfrm>
            <a:off x="6248400" y="2024804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C.</a:t>
            </a:r>
            <a:r>
              <a:rPr lang="en-US" sz="3600">
                <a:solidFill>
                  <a:srgbClr val="085B97"/>
                </a:solidFill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3 687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A1226896-16FE-912A-8E7F-050130B07581}"/>
              </a:ext>
            </a:extLst>
          </p:cNvPr>
          <p:cNvSpPr txBox="1"/>
          <p:nvPr/>
        </p:nvSpPr>
        <p:spPr>
          <a:xfrm>
            <a:off x="533400" y="2866311"/>
            <a:ext cx="112776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b) Trong các số 3 768, 6 783, 3 687, 6 738, số bé nhất là:</a:t>
            </a:r>
          </a:p>
        </p:txBody>
      </p:sp>
      <p:sp>
        <p:nvSpPr>
          <p:cNvPr id="32" name="PHẠM DUYÊN 8 - 9Slide.vn">
            <a:extLst>
              <a:ext uri="{FF2B5EF4-FFF2-40B4-BE49-F238E27FC236}">
                <a16:creationId xmlns:a16="http://schemas.microsoft.com/office/drawing/2014/main" id="{5720B1E8-4DBA-44D1-2B31-B974966C5584}"/>
              </a:ext>
            </a:extLst>
          </p:cNvPr>
          <p:cNvSpPr txBox="1"/>
          <p:nvPr/>
        </p:nvSpPr>
        <p:spPr>
          <a:xfrm>
            <a:off x="533400" y="3608793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A.</a:t>
            </a:r>
            <a:r>
              <a:rPr lang="en-US" sz="3600">
                <a:solidFill>
                  <a:srgbClr val="085B97"/>
                </a:solidFill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3 768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F9CC2293-4666-FEE3-3C2B-621AF31B7A96}"/>
              </a:ext>
            </a:extLst>
          </p:cNvPr>
          <p:cNvSpPr txBox="1"/>
          <p:nvPr/>
        </p:nvSpPr>
        <p:spPr>
          <a:xfrm>
            <a:off x="3429000" y="3608793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B.</a:t>
            </a:r>
            <a:r>
              <a:rPr lang="en-US" sz="3600">
                <a:solidFill>
                  <a:srgbClr val="085B97"/>
                </a:solidFill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6 783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HẠM DUYÊN 10 - 9Slide.vn">
            <a:extLst>
              <a:ext uri="{FF2B5EF4-FFF2-40B4-BE49-F238E27FC236}">
                <a16:creationId xmlns:a16="http://schemas.microsoft.com/office/drawing/2014/main" id="{32406BD8-B6D1-BB9D-EEB6-00B9C6DDE2C5}"/>
              </a:ext>
            </a:extLst>
          </p:cNvPr>
          <p:cNvSpPr txBox="1"/>
          <p:nvPr/>
        </p:nvSpPr>
        <p:spPr>
          <a:xfrm>
            <a:off x="6248400" y="3608793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C.</a:t>
            </a:r>
            <a:r>
              <a:rPr lang="en-US" sz="3600">
                <a:solidFill>
                  <a:srgbClr val="085B97"/>
                </a:solidFill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3 687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HẠM DUYÊN 11 - 9Slide.vn">
            <a:extLst>
              <a:ext uri="{FF2B5EF4-FFF2-40B4-BE49-F238E27FC236}">
                <a16:creationId xmlns:a16="http://schemas.microsoft.com/office/drawing/2014/main" id="{9FCC6F9E-6C3B-0C5C-C678-2E4556BDC40B}"/>
              </a:ext>
            </a:extLst>
          </p:cNvPr>
          <p:cNvSpPr/>
          <p:nvPr/>
        </p:nvSpPr>
        <p:spPr>
          <a:xfrm>
            <a:off x="3365500" y="2044932"/>
            <a:ext cx="660544" cy="660544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HẠM DUYÊN 12 - 9Slide.vn">
            <a:extLst>
              <a:ext uri="{FF2B5EF4-FFF2-40B4-BE49-F238E27FC236}">
                <a16:creationId xmlns:a16="http://schemas.microsoft.com/office/drawing/2014/main" id="{24E05F55-8F3F-39C5-09D0-DC0950F96127}"/>
              </a:ext>
            </a:extLst>
          </p:cNvPr>
          <p:cNvSpPr/>
          <p:nvPr/>
        </p:nvSpPr>
        <p:spPr>
          <a:xfrm>
            <a:off x="6222402" y="3617056"/>
            <a:ext cx="660544" cy="660544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942BF690-B715-EB9A-E770-99B9ACEE21A3}"/>
              </a:ext>
            </a:extLst>
          </p:cNvPr>
          <p:cNvSpPr txBox="1"/>
          <p:nvPr/>
        </p:nvSpPr>
        <p:spPr>
          <a:xfrm>
            <a:off x="9067800" y="2024804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D.</a:t>
            </a:r>
            <a:r>
              <a:rPr lang="en-US" sz="3600">
                <a:solidFill>
                  <a:srgbClr val="085B97"/>
                </a:solidFill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6 738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HẠM DUYÊN 14 - 9Slide.vn">
            <a:extLst>
              <a:ext uri="{FF2B5EF4-FFF2-40B4-BE49-F238E27FC236}">
                <a16:creationId xmlns:a16="http://schemas.microsoft.com/office/drawing/2014/main" id="{C0EEECE6-1E5A-3573-4F15-9B5BF6CDC786}"/>
              </a:ext>
            </a:extLst>
          </p:cNvPr>
          <p:cNvSpPr txBox="1"/>
          <p:nvPr/>
        </p:nvSpPr>
        <p:spPr>
          <a:xfrm>
            <a:off x="9067800" y="3608793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D.</a:t>
            </a:r>
            <a:r>
              <a:rPr lang="en-US" sz="3600">
                <a:solidFill>
                  <a:srgbClr val="085B97"/>
                </a:solidFill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6 738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750;p13">
            <a:extLst>
              <a:ext uri="{FF2B5EF4-FFF2-40B4-BE49-F238E27FC236}">
                <a16:creationId xmlns:a16="http://schemas.microsoft.com/office/drawing/2014/main" id="{AA79D3BE-DAF8-4307-5A82-9795827A21D0}"/>
              </a:ext>
            </a:extLst>
          </p:cNvPr>
          <p:cNvSpPr/>
          <p:nvPr/>
        </p:nvSpPr>
        <p:spPr>
          <a:xfrm>
            <a:off x="4267200" y="4572000"/>
            <a:ext cx="3814010" cy="96183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4000">
                <a:latin typeface="Sofia"/>
                <a:ea typeface="Sofia"/>
                <a:cs typeface="Sofia"/>
                <a:sym typeface="Sofia"/>
              </a:rPr>
              <a:t>SGK</a:t>
            </a:r>
            <a:endParaRPr sz="40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  <p:extLst>
      <p:ext uri="{BB962C8B-B14F-4D97-AF65-F5344CB8AC3E}">
        <p14:creationId xmlns:p14="http://schemas.microsoft.com/office/powerpoint/2010/main" val="1084870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32" grpId="0"/>
      <p:bldP spid="33" grpId="0"/>
      <p:bldP spid="34" grpId="0"/>
      <p:bldP spid="35" grpId="0" animBg="1"/>
      <p:bldP spid="36" grpId="0" animBg="1"/>
      <p:bldP spid="37" grpId="0"/>
      <p:bldP spid="38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9214A518-CAFB-11FE-94A5-59C439B17856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42151D-9F9A-D8B6-9C13-FE921D83B7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967884-240D-F5AF-3E4D-592159D4952D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9BEA4AE-8E12-5A1B-765C-6CC16EC7FD3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E08629-28C6-181D-B246-91BCD45CD2C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D463C2C7-D73A-DEED-820F-BB87C243AB7C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96814" y="438150"/>
            <a:ext cx="10440376" cy="1464231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+mj-lt"/>
              </a:rPr>
              <a:t>Mỗi bình ghi một trong các số từ XII đến XV. Hỏi bình bị vỡ ghi số nào?</a:t>
            </a:r>
            <a:endParaRPr lang="vi-VN" sz="4000" spc="-4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A3117EAC-B7FC-13A2-3162-19851807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9753600" cy="4210906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2" name="Google Shape;1750;p13">
            <a:extLst>
              <a:ext uri="{FF2B5EF4-FFF2-40B4-BE49-F238E27FC236}">
                <a16:creationId xmlns:a16="http://schemas.microsoft.com/office/drawing/2014/main" id="{9D1B03AB-C69F-A191-44E0-CD2BB9A7DC00}"/>
              </a:ext>
            </a:extLst>
          </p:cNvPr>
          <p:cNvSpPr/>
          <p:nvPr/>
        </p:nvSpPr>
        <p:spPr>
          <a:xfrm>
            <a:off x="6934200" y="1905000"/>
            <a:ext cx="3814010" cy="96183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4000">
                <a:latin typeface="Sofia"/>
                <a:ea typeface="Sofia"/>
                <a:cs typeface="Sofia"/>
                <a:sym typeface="Sofia"/>
              </a:rPr>
              <a:t>SGK</a:t>
            </a:r>
            <a:endParaRPr sz="40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  <p:extLst>
      <p:ext uri="{BB962C8B-B14F-4D97-AF65-F5344CB8AC3E}">
        <p14:creationId xmlns:p14="http://schemas.microsoft.com/office/powerpoint/2010/main" val="223218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A3117EAC-B7FC-13A2-3162-19851807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600200"/>
            <a:ext cx="7899400" cy="3410396"/>
          </a:xfrm>
          <a:prstGeom prst="roundRect">
            <a:avLst/>
          </a:prstGeom>
          <a:effectLst>
            <a:softEdge rad="31750"/>
          </a:effectLst>
        </p:spPr>
      </p:pic>
      <p:grpSp>
        <p:nvGrpSpPr>
          <p:cNvPr id="14" name="PHẠM DUYÊN 2 - 9Slide.vn">
            <a:extLst>
              <a:ext uri="{FF2B5EF4-FFF2-40B4-BE49-F238E27FC236}">
                <a16:creationId xmlns:a16="http://schemas.microsoft.com/office/drawing/2014/main" id="{9214A518-CAFB-11FE-94A5-59C439B17856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42151D-9F9A-D8B6-9C13-FE921D83B7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967884-240D-F5AF-3E4D-592159D4952D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9BEA4AE-8E12-5A1B-765C-6CC16EC7FD3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E08629-28C6-181D-B246-91BCD45CD2C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D463C2C7-D73A-DEED-820F-BB87C243AB7C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96814" y="438150"/>
            <a:ext cx="10440376" cy="1464231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+mj-lt"/>
              </a:rPr>
              <a:t>Mỗi bình ghi một trong các số từ XII đến XV. Hỏi bình bị vỡ ghi số nào?</a:t>
            </a:r>
            <a:endParaRPr lang="vi-VN" sz="4000" spc="-4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3F33EAAB-E26C-29E1-0F98-4AFE4EE583F4}"/>
              </a:ext>
            </a:extLst>
          </p:cNvPr>
          <p:cNvSpPr/>
          <p:nvPr/>
        </p:nvSpPr>
        <p:spPr>
          <a:xfrm>
            <a:off x="2565400" y="4443315"/>
            <a:ext cx="927100" cy="64633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5"/>
                </a:solidFill>
                <a:ea typeface="Cambria" panose="02040503050406030204" pitchFamily="18" charset="0"/>
              </a:rPr>
              <a:t>12</a:t>
            </a:r>
            <a:endParaRPr lang="vi-VN" sz="3600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265F951A-136D-1918-ED05-4B1E0CB90D94}"/>
              </a:ext>
            </a:extLst>
          </p:cNvPr>
          <p:cNvSpPr/>
          <p:nvPr/>
        </p:nvSpPr>
        <p:spPr>
          <a:xfrm>
            <a:off x="3721100" y="4443315"/>
            <a:ext cx="927100" cy="64633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5"/>
                </a:solidFill>
                <a:ea typeface="Cambria" panose="02040503050406030204" pitchFamily="18" charset="0"/>
              </a:rPr>
              <a:t>13</a:t>
            </a:r>
            <a:endParaRPr lang="vi-VN" sz="3600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2ABF7DAB-7FC9-A244-79C3-363F0C1AD4B6}"/>
              </a:ext>
            </a:extLst>
          </p:cNvPr>
          <p:cNvSpPr/>
          <p:nvPr/>
        </p:nvSpPr>
        <p:spPr>
          <a:xfrm>
            <a:off x="6400800" y="4443315"/>
            <a:ext cx="927100" cy="64633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5"/>
                </a:solidFill>
                <a:ea typeface="Cambria" panose="02040503050406030204" pitchFamily="18" charset="0"/>
              </a:rPr>
              <a:t>15</a:t>
            </a:r>
            <a:endParaRPr lang="vi-VN" sz="3600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16C4C726-29FE-9501-3654-5844F843B430}"/>
              </a:ext>
            </a:extLst>
          </p:cNvPr>
          <p:cNvSpPr/>
          <p:nvPr/>
        </p:nvSpPr>
        <p:spPr>
          <a:xfrm>
            <a:off x="1619495" y="5347878"/>
            <a:ext cx="8953010" cy="900522"/>
          </a:xfrm>
          <a:prstGeom prst="roundRect">
            <a:avLst>
              <a:gd name="adj" fmla="val 6767"/>
            </a:avLst>
          </a:prstGeom>
          <a:solidFill>
            <a:srgbClr val="FDFCFA"/>
          </a:solidFill>
          <a:ln w="19050">
            <a:solidFill>
              <a:srgbClr val="D1D1C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522C4104-CD4A-D7CA-FBEC-0D9309CDF81E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280228" y="5413419"/>
            <a:ext cx="5631544" cy="769441"/>
          </a:xfrm>
          <a:prstGeom prst="roundRect">
            <a:avLst>
              <a:gd name="adj" fmla="val 0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Bình bị vỡ ghi số </a:t>
            </a:r>
            <a:r>
              <a:rPr lang="en-US" sz="4400">
                <a:solidFill>
                  <a:schemeClr val="accent5"/>
                </a:solidFill>
                <a:latin typeface="+mj-lt"/>
              </a:rPr>
              <a:t>XIV</a:t>
            </a: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681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2D6A-3E64-C4F9-A7F6-8B7611091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43552C2F-955A-2AFA-7FA9-E22B9040C89B}"/>
              </a:ext>
            </a:extLst>
          </p:cNvPr>
          <p:cNvSpPr/>
          <p:nvPr/>
        </p:nvSpPr>
        <p:spPr>
          <a:xfrm>
            <a:off x="515849" y="3035300"/>
            <a:ext cx="11303000" cy="3517900"/>
          </a:xfrm>
          <a:prstGeom prst="roundRect">
            <a:avLst>
              <a:gd name="adj" fmla="val 1071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1A10A10-4975-F10B-9D36-15565E6A222D}"/>
              </a:ext>
            </a:extLst>
          </p:cNvPr>
          <p:cNvSpPr txBox="1"/>
          <p:nvPr/>
        </p:nvSpPr>
        <p:spPr>
          <a:xfrm>
            <a:off x="1295400" y="3257478"/>
            <a:ext cx="5511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latinLnBrk="0"/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cân nặng ba con vật</a:t>
            </a:r>
            <a:r>
              <a:rPr lang="en-US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có:</a:t>
            </a:r>
          </a:p>
        </p:txBody>
      </p:sp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93CA5207-68A5-E566-C98A-8BCE7BF61CA3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E90620-78DB-BDA1-56F8-70CFD0530BC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B62F121-CD57-F32B-33B6-4B39D271146E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6065CE5-9159-CC21-A748-720D616A55E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DBC78A-B790-72FE-BEFF-A9C5601033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B3B9669F-2242-6A8C-1F49-455FF09AF38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222392" y="304800"/>
            <a:ext cx="10392542" cy="2702778"/>
          </a:xfrm>
          <a:prstGeom prst="roundRect">
            <a:avLst>
              <a:gd name="adj" fmla="val 10145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Có ba con vật trong một khu bảo tồn là: voi châu Phi, hươu cao cổ và tê giác trắng. Trong số đó một con nặng 2 287 kg, một con nặng 6 125 kg và một con nặng 1 687 kg. Biết voi châu Phi nặng nhất và hươu cao cổ nhẹ hơn tê giác trắng. Hỏi mỗi con nặng bao nhiêu ki-lô-gam?</a:t>
            </a: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C150487F-9A1D-1738-4FFC-B23DD7D47861}"/>
              </a:ext>
            </a:extLst>
          </p:cNvPr>
          <p:cNvSpPr txBox="1"/>
          <p:nvPr/>
        </p:nvSpPr>
        <p:spPr>
          <a:xfrm>
            <a:off x="2926023" y="3804366"/>
            <a:ext cx="230035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C1EF6AB9-967D-0DEB-E4F5-AF849DD3F614}"/>
              </a:ext>
            </a:extLst>
          </p:cNvPr>
          <p:cNvSpPr txBox="1"/>
          <p:nvPr/>
        </p:nvSpPr>
        <p:spPr>
          <a:xfrm>
            <a:off x="4356100" y="3794186"/>
            <a:ext cx="25781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……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4DF3F2DC-E4E3-6175-7AAC-B5C5BAD6ECB2}"/>
              </a:ext>
            </a:extLst>
          </p:cNvPr>
          <p:cNvSpPr txBox="1"/>
          <p:nvPr/>
        </p:nvSpPr>
        <p:spPr>
          <a:xfrm>
            <a:off x="6188738" y="3793165"/>
            <a:ext cx="302425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……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99A55D15-8151-808D-5A32-6466ACB34BCD}"/>
              </a:ext>
            </a:extLst>
          </p:cNvPr>
          <p:cNvSpPr txBox="1"/>
          <p:nvPr/>
        </p:nvSpPr>
        <p:spPr>
          <a:xfrm>
            <a:off x="1295400" y="4319894"/>
            <a:ext cx="9144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 châu Phi nặng…………...kg vì……………………</a:t>
            </a:r>
            <a:endParaRPr lang="vi-VN" sz="28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52662C8A-83BC-1047-395A-AB54F2625B64}"/>
              </a:ext>
            </a:extLst>
          </p:cNvPr>
          <p:cNvSpPr txBox="1"/>
          <p:nvPr/>
        </p:nvSpPr>
        <p:spPr>
          <a:xfrm>
            <a:off x="1295400" y="4876800"/>
            <a:ext cx="99822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nặng</a:t>
            </a:r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…………..k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vì……………………</a:t>
            </a:r>
            <a:endParaRPr lang="vi-VN" sz="28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AC27319A-971E-6843-E372-A4B07BA4C005}"/>
              </a:ext>
            </a:extLst>
          </p:cNvPr>
          <p:cNvSpPr txBox="1"/>
          <p:nvPr/>
        </p:nvSpPr>
        <p:spPr>
          <a:xfrm>
            <a:off x="1295400" y="5486400"/>
            <a:ext cx="70104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 giác trắng 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 </a:t>
            </a:r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…………..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Google Shape;1750;p13">
            <a:extLst>
              <a:ext uri="{FF2B5EF4-FFF2-40B4-BE49-F238E27FC236}">
                <a16:creationId xmlns:a16="http://schemas.microsoft.com/office/drawing/2014/main" id="{1BE79F51-A40F-D093-ECF8-D662B5102E06}"/>
              </a:ext>
            </a:extLst>
          </p:cNvPr>
          <p:cNvSpPr/>
          <p:nvPr/>
        </p:nvSpPr>
        <p:spPr>
          <a:xfrm>
            <a:off x="7772400" y="3048000"/>
            <a:ext cx="3124200" cy="762000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3200">
                <a:latin typeface="Sofia"/>
                <a:ea typeface="Sofia"/>
                <a:cs typeface="Sofia"/>
                <a:sym typeface="Sofia"/>
              </a:rPr>
              <a:t>vở</a:t>
            </a:r>
            <a:endParaRPr sz="32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  <p:extLst>
      <p:ext uri="{BB962C8B-B14F-4D97-AF65-F5344CB8AC3E}">
        <p14:creationId xmlns:p14="http://schemas.microsoft.com/office/powerpoint/2010/main" val="227183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01D5CC9E-6D9A-48F2-1F91-71836530EABC}"/>
              </a:ext>
            </a:extLst>
          </p:cNvPr>
          <p:cNvSpPr/>
          <p:nvPr/>
        </p:nvSpPr>
        <p:spPr>
          <a:xfrm>
            <a:off x="533400" y="3048000"/>
            <a:ext cx="11303000" cy="3517900"/>
          </a:xfrm>
          <a:prstGeom prst="roundRect">
            <a:avLst>
              <a:gd name="adj" fmla="val 1071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34AA363A-3662-7EDD-3B5D-556992086F95}"/>
              </a:ext>
            </a:extLst>
          </p:cNvPr>
          <p:cNvSpPr txBox="1"/>
          <p:nvPr/>
        </p:nvSpPr>
        <p:spPr>
          <a:xfrm>
            <a:off x="1295400" y="3257478"/>
            <a:ext cx="5511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latinLnBrk="0"/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cân nặng ba con vật</a:t>
            </a:r>
            <a:r>
              <a:rPr lang="en-US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có:</a:t>
            </a:r>
          </a:p>
        </p:txBody>
      </p:sp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146DBC26-181F-F439-338B-27DBAD710680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E6D49F-2F03-4613-C420-09BBD4D7237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99DEE9F-2ED5-EE73-6F3D-E7C5796694EB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389FEDE-4DC5-2F8F-64DE-B59DD96AFD6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82B58D-4BBF-B94D-BDA8-81764C99C90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1F564C6-F8ED-FAE4-1BB3-56C08AB058CD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222392" y="304800"/>
            <a:ext cx="10392542" cy="2702778"/>
          </a:xfrm>
          <a:prstGeom prst="roundRect">
            <a:avLst>
              <a:gd name="adj" fmla="val 10145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spc="-4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Có ba con vật trong một khu bảo tồn là: voi châu Phi, hươu cao cổ và tê giác trắng. Trong số đó một con nặng 2 287 kg, một con nặng 6 125 kg và một con nặng 1 687 kg. Biết voi châu Phi nặng nhất và hươu cao cổ nhẹ hơn tê giác trắng. Hỏi mỗi con nặng bao nhiêu ki-lô-gam?</a:t>
            </a: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2765DC7C-71D8-820D-0530-90D0F5E0AFD0}"/>
              </a:ext>
            </a:extLst>
          </p:cNvPr>
          <p:cNvSpPr txBox="1"/>
          <p:nvPr/>
        </p:nvSpPr>
        <p:spPr>
          <a:xfrm>
            <a:off x="2926023" y="3804366"/>
            <a:ext cx="230035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1 687 kg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2D20F642-9896-8A43-1FA3-05C49940C5C6}"/>
              </a:ext>
            </a:extLst>
          </p:cNvPr>
          <p:cNvSpPr txBox="1"/>
          <p:nvPr/>
        </p:nvSpPr>
        <p:spPr>
          <a:xfrm>
            <a:off x="4356100" y="3794186"/>
            <a:ext cx="25781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2 287 kg</a:t>
            </a: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7F47C9E1-C76D-C733-75B8-321554E80D0C}"/>
              </a:ext>
            </a:extLst>
          </p:cNvPr>
          <p:cNvSpPr txBox="1"/>
          <p:nvPr/>
        </p:nvSpPr>
        <p:spPr>
          <a:xfrm>
            <a:off x="6188738" y="3793165"/>
            <a:ext cx="302425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6 125 kg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EBA0CEAA-471F-DD81-226E-5773FC858598}"/>
              </a:ext>
            </a:extLst>
          </p:cNvPr>
          <p:cNvSpPr txBox="1"/>
          <p:nvPr/>
        </p:nvSpPr>
        <p:spPr>
          <a:xfrm>
            <a:off x="1295400" y="4319894"/>
            <a:ext cx="85344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 </a:t>
            </a:r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kg</a:t>
            </a:r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vì voi châu Phi nặng nhất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E45AC4B8-AFAF-6ECC-5BBE-7F6FA3C766DB}"/>
              </a:ext>
            </a:extLst>
          </p:cNvPr>
          <p:cNvSpPr txBox="1"/>
          <p:nvPr/>
        </p:nvSpPr>
        <p:spPr>
          <a:xfrm>
            <a:off x="1295400" y="4886980"/>
            <a:ext cx="103632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nặng </a:t>
            </a:r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687 kg</a:t>
            </a:r>
            <a:r>
              <a:rPr lang="en-US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vì hươu cao cổ </a:t>
            </a:r>
            <a:r>
              <a:rPr lang="vi-VN" sz="2800" spc="-1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 hơn tê giác trắng</a:t>
            </a:r>
            <a:endParaRPr lang="vi-VN" sz="28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2DD3C79B-3F27-5857-17E9-F916116A26DD}"/>
              </a:ext>
            </a:extLst>
          </p:cNvPr>
          <p:cNvSpPr txBox="1"/>
          <p:nvPr/>
        </p:nvSpPr>
        <p:spPr>
          <a:xfrm>
            <a:off x="1295400" y="5410200"/>
            <a:ext cx="4876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 giác trắng nặng 2 287 kg.</a:t>
            </a:r>
          </a:p>
        </p:txBody>
      </p:sp>
    </p:spTree>
    <p:extLst>
      <p:ext uri="{BB962C8B-B14F-4D97-AF65-F5344CB8AC3E}">
        <p14:creationId xmlns:p14="http://schemas.microsoft.com/office/powerpoint/2010/main" val="35437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632A20C1-73BD-B4A7-38F2-752D3EE6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5" y="1655498"/>
            <a:ext cx="8267700" cy="41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51" name="1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71B19A-8144-F1E1-A27F-1CA163AE8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F3A259E-26D3-F203-ABB3-5B951B524BE4}"/>
              </a:ext>
            </a:extLst>
          </p:cNvPr>
          <p:cNvSpPr/>
          <p:nvPr/>
        </p:nvSpPr>
        <p:spPr>
          <a:xfrm>
            <a:off x="1223804" y="327084"/>
            <a:ext cx="10238523" cy="14029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06 NK PowerSkills">
            <a:extLst>
              <a:ext uri="{FF2B5EF4-FFF2-40B4-BE49-F238E27FC236}">
                <a16:creationId xmlns:a16="http://schemas.microsoft.com/office/drawing/2014/main" id="{4EFB7EE0-A762-D442-D8F9-007EE7C202A5}"/>
              </a:ext>
            </a:extLst>
          </p:cNvPr>
          <p:cNvSpPr txBox="1"/>
          <p:nvPr/>
        </p:nvSpPr>
        <p:spPr>
          <a:xfrm>
            <a:off x="1172532" y="609514"/>
            <a:ext cx="979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2 523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 Ghé thăm Fb.com/nkpowerskills">
            <a:extLst>
              <a:ext uri="{FF2B5EF4-FFF2-40B4-BE49-F238E27FC236}">
                <a16:creationId xmlns:a16="http://schemas.microsoft.com/office/drawing/2014/main" id="{3909EC42-16F0-0F25-C72E-6CFA325869B7}"/>
              </a:ext>
            </a:extLst>
          </p:cNvPr>
          <p:cNvSpPr/>
          <p:nvPr/>
        </p:nvSpPr>
        <p:spPr>
          <a:xfrm>
            <a:off x="6466565" y="3189783"/>
            <a:ext cx="3922342" cy="78730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2 520</a:t>
            </a: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2D1575DE-50E3-AAA2-B0C3-1668C14471FF}"/>
              </a:ext>
            </a:extLst>
          </p:cNvPr>
          <p:cNvSpPr/>
          <p:nvPr/>
        </p:nvSpPr>
        <p:spPr>
          <a:xfrm>
            <a:off x="3744697" y="4692116"/>
            <a:ext cx="3405250" cy="70614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2 500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03C562FF-E882-5B10-6B3B-2929F21223B1}"/>
              </a:ext>
            </a:extLst>
          </p:cNvPr>
          <p:cNvSpPr/>
          <p:nvPr/>
        </p:nvSpPr>
        <p:spPr>
          <a:xfrm>
            <a:off x="1223804" y="3189783"/>
            <a:ext cx="3160909" cy="78730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2 530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7877D3E4-E93B-D11A-10F7-EE9E9A351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9" name="Picture 4" descr="Káº¿t quáº£ hÃ¬nh áº£nh cho right icon">
            <a:extLst>
              <a:ext uri="{FF2B5EF4-FFF2-40B4-BE49-F238E27FC236}">
                <a16:creationId xmlns:a16="http://schemas.microsoft.com/office/drawing/2014/main" id="{FD1BD077-5B78-0B7E-41CB-A753F1A3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95" y="3178414"/>
            <a:ext cx="798675" cy="7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F8B000BA-BB3B-F197-C991-1A60CD895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38" y="3232381"/>
            <a:ext cx="798675" cy="7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A53E3406-287D-90E8-44D8-A6662C021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565" y="4692116"/>
            <a:ext cx="787306" cy="78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228600" y="156551"/>
            <a:ext cx="11658600" cy="12833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11536" y="382197"/>
            <a:ext cx="936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7 583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ta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3703944" cy="85240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7 600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2736367" cy="84052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7 580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2942480" cy="84052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7 500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48" y="312555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44" y="457760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4" y="31294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2743200" y="186722"/>
            <a:ext cx="6705600" cy="97332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3818253" y="381000"/>
            <a:ext cx="540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14 La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4256053" y="5299637"/>
            <a:ext cx="4073915" cy="7820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XIV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2489628" y="3679613"/>
            <a:ext cx="3372562" cy="6762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XVI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7826789" y="3667501"/>
            <a:ext cx="3245022" cy="7820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XIIII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925" y="5317752"/>
            <a:ext cx="782043" cy="7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604" y="3667501"/>
            <a:ext cx="782043" cy="7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46" y="3597067"/>
            <a:ext cx="834362" cy="8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2694B200-BD1C-F3F6-91AB-E45D7D392CE6}"/>
              </a:ext>
            </a:extLst>
          </p:cNvPr>
          <p:cNvSpPr/>
          <p:nvPr/>
        </p:nvSpPr>
        <p:spPr>
          <a:xfrm>
            <a:off x="3922298" y="2286000"/>
            <a:ext cx="7105261" cy="2295331"/>
          </a:xfrm>
          <a:prstGeom prst="roundRect">
            <a:avLst/>
          </a:prstGeom>
          <a:solidFill>
            <a:schemeClr val="bg1">
              <a:alpha val="27000"/>
            </a:schemeClr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63500" sx="101000" sy="101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E1AAA2C-44B2-0097-C0F3-422E7C2808C3}"/>
              </a:ext>
            </a:extLst>
          </p:cNvPr>
          <p:cNvSpPr txBox="1"/>
          <p:nvPr/>
        </p:nvSpPr>
        <p:spPr>
          <a:xfrm>
            <a:off x="6820738" y="4749225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3">
                    <a:lumMod val="75000"/>
                  </a:schemeClr>
                </a:solidFill>
                <a:latin typeface="+mj-lt"/>
              </a:rPr>
              <a:t>Tiết 2</a:t>
            </a:r>
          </a:p>
        </p:txBody>
      </p:sp>
      <p:pic>
        <p:nvPicPr>
          <p:cNvPr id="20" name="PHẠM DUYÊN 3 - 9Slide.vn">
            <a:extLst>
              <a:ext uri="{FF2B5EF4-FFF2-40B4-BE49-F238E27FC236}">
                <a16:creationId xmlns:a16="http://schemas.microsoft.com/office/drawing/2014/main" id="{DDC831F2-051A-C23A-DC5D-C7FA19F8D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2725" t="33151" r="22734" b="35251"/>
          <a:stretch/>
        </p:blipFill>
        <p:spPr>
          <a:xfrm>
            <a:off x="1235694" y="1803720"/>
            <a:ext cx="2209800" cy="828675"/>
          </a:xfrm>
          <a:prstGeom prst="rect">
            <a:avLst/>
          </a:prstGeom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1F25C3F0-BD12-AE05-2866-FD98EF59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56" y="715256"/>
            <a:ext cx="3744544" cy="2106892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D3CBB4DB-71AF-4CA0-0FA9-750A8C7A8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456" y="2667000"/>
            <a:ext cx="8154944" cy="20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9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E275F-D1EA-BF06-F2C5-5E8C7D5C8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35" y="2245567"/>
            <a:ext cx="4733730" cy="23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7681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08498CD7-FF94-5909-110C-CFFB12CF0B18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BA885A-3D0C-9806-50A6-64FBD848EE8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870023E-F4D0-85D2-3ECE-B24A6CB5B056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685BB74-FD47-5EFC-F600-7DE16CEF5C3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C2068E-1C12-90E7-53CA-1F038A0198A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B1402731-E621-95F7-4685-BF34337F7D17}"/>
              </a:ext>
            </a:extLst>
          </p:cNvPr>
          <p:cNvGrpSpPr/>
          <p:nvPr/>
        </p:nvGrpSpPr>
        <p:grpSpPr>
          <a:xfrm>
            <a:off x="1125545" y="381000"/>
            <a:ext cx="1916617" cy="857846"/>
            <a:chOff x="250654" y="409881"/>
            <a:chExt cx="1916617" cy="85784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6C8F05F-04DF-83A6-1E70-995077DDD012}"/>
                </a:ext>
              </a:extLst>
            </p:cNvPr>
            <p:cNvSpPr/>
            <p:nvPr/>
          </p:nvSpPr>
          <p:spPr>
            <a:xfrm>
              <a:off x="987315" y="466289"/>
              <a:ext cx="723056" cy="668922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6410E82C-620D-2AA9-579F-A37FC3E710B1}"/>
                </a:ext>
              </a:extLst>
            </p:cNvPr>
            <p:cNvSpPr txBox="1"/>
            <p:nvPr/>
          </p:nvSpPr>
          <p:spPr>
            <a:xfrm>
              <a:off x="897516" y="409881"/>
              <a:ext cx="905739" cy="851297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Số</a:t>
              </a: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831BAA84-0E6E-D5BD-AFD5-231028327B95}"/>
                </a:ext>
              </a:extLst>
            </p:cNvPr>
            <p:cNvSpPr txBox="1"/>
            <p:nvPr/>
          </p:nvSpPr>
          <p:spPr>
            <a:xfrm>
              <a:off x="1659685" y="431313"/>
              <a:ext cx="507586" cy="81409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1FA8D927-054D-9ABB-D244-914E1CEF2992}"/>
                </a:ext>
              </a:extLst>
            </p:cNvPr>
            <p:cNvSpPr txBox="1"/>
            <p:nvPr/>
          </p:nvSpPr>
          <p:spPr>
            <a:xfrm>
              <a:off x="250654" y="431313"/>
              <a:ext cx="773617" cy="836414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a)</a:t>
              </a:r>
            </a:p>
          </p:txBody>
        </p:sp>
      </p:grpSp>
      <p:graphicFrame>
        <p:nvGraphicFramePr>
          <p:cNvPr id="13" name="PHẠM DUYÊN 3 - 9Slide.vn">
            <a:extLst>
              <a:ext uri="{FF2B5EF4-FFF2-40B4-BE49-F238E27FC236}">
                <a16:creationId xmlns:a16="http://schemas.microsoft.com/office/drawing/2014/main" id="{3397C39B-5334-750A-A4EC-B12FFD1D2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867977"/>
              </p:ext>
            </p:extLst>
          </p:nvPr>
        </p:nvGraphicFramePr>
        <p:xfrm>
          <a:off x="657408" y="1381015"/>
          <a:ext cx="10877184" cy="4868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992">
                  <a:extLst>
                    <a:ext uri="{9D8B030D-6E8A-4147-A177-3AD203B41FA5}">
                      <a16:colId xmlns:a16="http://schemas.microsoft.com/office/drawing/2014/main" val="1371161742"/>
                    </a:ext>
                  </a:extLst>
                </a:gridCol>
                <a:gridCol w="2405832">
                  <a:extLst>
                    <a:ext uri="{9D8B030D-6E8A-4147-A177-3AD203B41FA5}">
                      <a16:colId xmlns:a16="http://schemas.microsoft.com/office/drawing/2014/main" val="208260929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22357118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9268029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718232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Số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Hàng nghìn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Hàng trăm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Hàng</a:t>
                      </a:r>
                      <a:b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chục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Hàng</a:t>
                      </a:r>
                      <a:b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đơn vị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32301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3"/>
                          </a:solidFill>
                          <a:latin typeface="#9Slide03 Sofia Pro Soft (Body)"/>
                        </a:rPr>
                        <a:t>4 128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#9Slide03 Sofia Pro Soft (Body)"/>
                        </a:rPr>
                        <a:t>4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5"/>
                          </a:solidFill>
                          <a:latin typeface="#9Slide03 Sofia Pro Soft (Body)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#9Slide03 Sofia Pro Soft (Body)"/>
                        </a:rPr>
                        <a:t>2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accent5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1777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accent3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5 062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accent5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accent5"/>
                          </a:solidFill>
                          <a:latin typeface="#9Slide03 Sofia Pro Soft (Body)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#9Slide03 Sofia Pro Soft (Body)"/>
                        </a:rPr>
                        <a:t>6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#9Slide03 Sofia Pro Soft (Body)"/>
                        </a:rPr>
                        <a:t>2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7357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accent3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6 704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#9Slide03 Sofia Pro Soft (Body)"/>
                        </a:rPr>
                        <a:t>6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#9Slide03 Sofia Pro Soft (Body)"/>
                        </a:rPr>
                        <a:t>7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accent5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chemeClr val="accent5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9209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accent3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7 053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#9Slide03 Sofia Pro Soft (Body)"/>
                        </a:rPr>
                        <a:t>7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accent5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accent5"/>
                          </a:solidFill>
                          <a:latin typeface="#9Slide03 Sofia Pro Soft (Body)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#9Slide03 Sofia Pro Soft (Body)"/>
                        </a:rPr>
                        <a:t>3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057173"/>
                  </a:ext>
                </a:extLst>
              </a:tr>
            </a:tbl>
          </a:graphicData>
        </a:graphic>
      </p:graphicFrame>
      <p:grpSp>
        <p:nvGrpSpPr>
          <p:cNvPr id="14" name="PHẠM DUYÊN 4 - 9Slide.vn">
            <a:extLst>
              <a:ext uri="{FF2B5EF4-FFF2-40B4-BE49-F238E27FC236}">
                <a16:creationId xmlns:a16="http://schemas.microsoft.com/office/drawing/2014/main" id="{EA945C86-9226-4535-464E-0D7C121C4DE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943600" y="2675886"/>
            <a:ext cx="592286" cy="707886"/>
            <a:chOff x="7138869" y="5927526"/>
            <a:chExt cx="592286" cy="707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834AF03-D465-6150-8ABD-2104CED7E487}"/>
                </a:ext>
              </a:extLst>
            </p:cNvPr>
            <p:cNvSpPr/>
            <p:nvPr/>
          </p:nvSpPr>
          <p:spPr>
            <a:xfrm flipH="1">
              <a:off x="7138869" y="5938569"/>
              <a:ext cx="592286" cy="685800"/>
            </a:xfrm>
            <a:prstGeom prst="round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340C13-E4ED-FDDB-EB90-F844B7FAB0A6}"/>
                </a:ext>
              </a:extLst>
            </p:cNvPr>
            <p:cNvSpPr txBox="1"/>
            <p:nvPr/>
          </p:nvSpPr>
          <p:spPr>
            <a:xfrm>
              <a:off x="7248102" y="5927526"/>
              <a:ext cx="346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#9Slide03 Sofia Pro Soft (Body)"/>
                </a:rPr>
                <a:t>1</a:t>
              </a:r>
            </a:p>
          </p:txBody>
        </p:sp>
      </p:grpSp>
      <p:grpSp>
        <p:nvGrpSpPr>
          <p:cNvPr id="17" name="PHẠM DUYÊN 4 - 9Slide.vn">
            <a:extLst>
              <a:ext uri="{FF2B5EF4-FFF2-40B4-BE49-F238E27FC236}">
                <a16:creationId xmlns:a16="http://schemas.microsoft.com/office/drawing/2014/main" id="{DD21CFE5-6E04-0808-F3FE-445B2F4D5BA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0183591" y="2675886"/>
            <a:ext cx="592286" cy="707886"/>
            <a:chOff x="7142762" y="5927526"/>
            <a:chExt cx="592286" cy="7078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43B83FE-F3BD-70C6-B5C0-18FAFB820E86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531664-12F7-5F92-8090-499A8B1F4DEE}"/>
                </a:ext>
              </a:extLst>
            </p:cNvPr>
            <p:cNvSpPr txBox="1"/>
            <p:nvPr/>
          </p:nvSpPr>
          <p:spPr>
            <a:xfrm>
              <a:off x="7193485" y="5927526"/>
              <a:ext cx="4908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#9Slide03 Sofia Pro Soft (Body)"/>
                </a:rPr>
                <a:t>8</a:t>
              </a:r>
            </a:p>
          </p:txBody>
        </p:sp>
      </p:grpSp>
      <p:grpSp>
        <p:nvGrpSpPr>
          <p:cNvPr id="21" name="PHẠM DUYÊN 4 - 9Slide.vn">
            <a:extLst>
              <a:ext uri="{FF2B5EF4-FFF2-40B4-BE49-F238E27FC236}">
                <a16:creationId xmlns:a16="http://schemas.microsoft.com/office/drawing/2014/main" id="{BEAC9FB2-5421-B141-3AAE-22DB6535330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729917" y="3612057"/>
            <a:ext cx="592286" cy="707886"/>
            <a:chOff x="7142762" y="5927526"/>
            <a:chExt cx="592286" cy="707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0010B3E-8D69-22FA-E127-0560D94743AA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#9Slide03 Sofia Pro Soft (Body)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F1B225-DA14-B396-696A-879AA05CADD2}"/>
                </a:ext>
              </a:extLst>
            </p:cNvPr>
            <p:cNvSpPr txBox="1"/>
            <p:nvPr/>
          </p:nvSpPr>
          <p:spPr>
            <a:xfrm>
              <a:off x="7200699" y="5927526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#9Slide03 Sofia Pro Soft (Body)"/>
                </a:rPr>
                <a:t>5</a:t>
              </a:r>
            </a:p>
          </p:txBody>
        </p:sp>
      </p:grpSp>
      <p:grpSp>
        <p:nvGrpSpPr>
          <p:cNvPr id="24" name="PHẠM DUYÊN 4 - 9Slide.vn">
            <a:extLst>
              <a:ext uri="{FF2B5EF4-FFF2-40B4-BE49-F238E27FC236}">
                <a16:creationId xmlns:a16="http://schemas.microsoft.com/office/drawing/2014/main" id="{ACFD7BEB-2841-669F-AF91-E77B1729C8D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959933" y="3612057"/>
            <a:ext cx="592286" cy="707886"/>
            <a:chOff x="7142762" y="5927526"/>
            <a:chExt cx="592286" cy="707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6D22F21-F082-9EEB-54A7-BB6F5E4E839F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#9Slide03 Sofia Pro Soft (Body)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D3AF98-BB22-3F88-B4D0-2B6D452EA277}"/>
                </a:ext>
              </a:extLst>
            </p:cNvPr>
            <p:cNvSpPr txBox="1"/>
            <p:nvPr/>
          </p:nvSpPr>
          <p:spPr>
            <a:xfrm>
              <a:off x="7192683" y="5927526"/>
              <a:ext cx="492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#9Slide03 Sofia Pro Soft (Body)"/>
                </a:rPr>
                <a:t>0</a:t>
              </a:r>
            </a:p>
          </p:txBody>
        </p:sp>
      </p:grpSp>
      <p:grpSp>
        <p:nvGrpSpPr>
          <p:cNvPr id="28" name="PHẠM DUYÊN 4 - 9Slide.vn">
            <a:extLst>
              <a:ext uri="{FF2B5EF4-FFF2-40B4-BE49-F238E27FC236}">
                <a16:creationId xmlns:a16="http://schemas.microsoft.com/office/drawing/2014/main" id="{54B4488E-60C4-EB77-1017-898EC6E85B6E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071761" y="4548228"/>
            <a:ext cx="592286" cy="707886"/>
            <a:chOff x="7142762" y="5927526"/>
            <a:chExt cx="592286" cy="707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3B20CDF-1606-4608-5883-664FA124D7AF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#9Slide03 Sofia Pro Soft (Body)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82D573-7550-E46F-1FB0-542AAEBF789E}"/>
                </a:ext>
              </a:extLst>
            </p:cNvPr>
            <p:cNvSpPr txBox="1"/>
            <p:nvPr/>
          </p:nvSpPr>
          <p:spPr>
            <a:xfrm>
              <a:off x="7192683" y="5927526"/>
              <a:ext cx="492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#9Slide03 Sofia Pro Soft (Body)"/>
                </a:rPr>
                <a:t>0</a:t>
              </a:r>
            </a:p>
          </p:txBody>
        </p:sp>
      </p:grpSp>
      <p:grpSp>
        <p:nvGrpSpPr>
          <p:cNvPr id="38" name="PHẠM DUYÊN 4 - 9Slide.vn">
            <a:extLst>
              <a:ext uri="{FF2B5EF4-FFF2-40B4-BE49-F238E27FC236}">
                <a16:creationId xmlns:a16="http://schemas.microsoft.com/office/drawing/2014/main" id="{6A862C3D-744A-07C3-CBD7-8EE55E9856BF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10183591" y="4548228"/>
            <a:ext cx="592286" cy="707886"/>
            <a:chOff x="7142762" y="5927526"/>
            <a:chExt cx="592286" cy="70788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E38B61C-E697-1037-3AEB-9B25DD76EF5A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#9Slide03 Sofia Pro Soft (Body)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82BB00-92A5-5812-401A-45C69996B1A6}"/>
                </a:ext>
              </a:extLst>
            </p:cNvPr>
            <p:cNvSpPr txBox="1"/>
            <p:nvPr/>
          </p:nvSpPr>
          <p:spPr>
            <a:xfrm>
              <a:off x="7198294" y="5927526"/>
              <a:ext cx="4812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#9Slide03 Sofia Pro Soft (Body)"/>
                </a:rPr>
                <a:t>4</a:t>
              </a:r>
            </a:p>
          </p:txBody>
        </p:sp>
      </p:grpSp>
      <p:grpSp>
        <p:nvGrpSpPr>
          <p:cNvPr id="41" name="PHẠM DUYÊN 4 - 9Slide.vn">
            <a:extLst>
              <a:ext uri="{FF2B5EF4-FFF2-40B4-BE49-F238E27FC236}">
                <a16:creationId xmlns:a16="http://schemas.microsoft.com/office/drawing/2014/main" id="{2BB9E9BE-D502-D4EB-945F-A43648D43709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5959933" y="5437747"/>
            <a:ext cx="592286" cy="707886"/>
            <a:chOff x="7142762" y="5927526"/>
            <a:chExt cx="592286" cy="70788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A6BE00-22C2-7D73-73BC-6F50EAFDA6DC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#9Slide03 Sofia Pro Soft (Body)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BB96DA-B9EB-F7CB-B093-F5EE52939A44}"/>
                </a:ext>
              </a:extLst>
            </p:cNvPr>
            <p:cNvSpPr txBox="1"/>
            <p:nvPr/>
          </p:nvSpPr>
          <p:spPr>
            <a:xfrm>
              <a:off x="7192683" y="5927526"/>
              <a:ext cx="492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#9Slide03 Sofia Pro Soft (Body)"/>
                </a:rPr>
                <a:t>0</a:t>
              </a:r>
            </a:p>
          </p:txBody>
        </p:sp>
      </p:grpSp>
      <p:grpSp>
        <p:nvGrpSpPr>
          <p:cNvPr id="44" name="PHẠM DUYÊN 4 - 9Slide.vn">
            <a:extLst>
              <a:ext uri="{FF2B5EF4-FFF2-40B4-BE49-F238E27FC236}">
                <a16:creationId xmlns:a16="http://schemas.microsoft.com/office/drawing/2014/main" id="{4BA36679-0AB2-53F2-32AF-C7777835C1A6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8071761" y="5437747"/>
            <a:ext cx="592286" cy="707886"/>
            <a:chOff x="7142762" y="5927526"/>
            <a:chExt cx="592286" cy="70788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006780C-F197-0E8C-681D-AE5523D0C925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#9Slide03 Sofia Pro Soft (Body)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11BF6A1-2C6E-5BCB-F0C8-6241E24AC282}"/>
                </a:ext>
              </a:extLst>
            </p:cNvPr>
            <p:cNvSpPr txBox="1"/>
            <p:nvPr/>
          </p:nvSpPr>
          <p:spPr>
            <a:xfrm>
              <a:off x="7200699" y="5927526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#9Slide03 Sofia Pro Soft (Body)"/>
                </a:rPr>
                <a:t>5</a:t>
              </a:r>
            </a:p>
          </p:txBody>
        </p:sp>
      </p:grpSp>
      <p:sp>
        <p:nvSpPr>
          <p:cNvPr id="12" name="Google Shape;1750;p13">
            <a:extLst>
              <a:ext uri="{FF2B5EF4-FFF2-40B4-BE49-F238E27FC236}">
                <a16:creationId xmlns:a16="http://schemas.microsoft.com/office/drawing/2014/main" id="{DC665BB3-7961-B681-5284-ECAD1DDDEECC}"/>
              </a:ext>
            </a:extLst>
          </p:cNvPr>
          <p:cNvSpPr/>
          <p:nvPr/>
        </p:nvSpPr>
        <p:spPr>
          <a:xfrm>
            <a:off x="5105400" y="304800"/>
            <a:ext cx="3814010" cy="96183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4000">
                <a:latin typeface="Sofia"/>
                <a:ea typeface="Sofia"/>
                <a:cs typeface="Sofia"/>
                <a:sym typeface="Sofia"/>
              </a:rPr>
              <a:t>SGK</a:t>
            </a:r>
            <a:endParaRPr sz="40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  <p:extLst>
      <p:ext uri="{BB962C8B-B14F-4D97-AF65-F5344CB8AC3E}">
        <p14:creationId xmlns:p14="http://schemas.microsoft.com/office/powerpoint/2010/main" val="91018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2016</TotalTime>
  <Words>623</Words>
  <Application>Microsoft Office PowerPoint</Application>
  <PresentationFormat>Màn hình rộng</PresentationFormat>
  <Paragraphs>117</Paragraphs>
  <Slides>16</Slides>
  <Notes>3</Notes>
  <HiddenSlides>1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31" baseType="lpstr">
      <vt:lpstr>Calibri</vt:lpstr>
      <vt:lpstr>UVN Huong Que Nang</vt:lpstr>
      <vt:lpstr>UTM Cancel</vt:lpstr>
      <vt:lpstr>#9Slide03 Sofia Pro Soft (Body)</vt:lpstr>
      <vt:lpstr>Sofia</vt:lpstr>
      <vt:lpstr>#9Slide03 Sofia Pro Soft</vt:lpstr>
      <vt:lpstr>Calibri Light</vt:lpstr>
      <vt:lpstr>Arial</vt:lpstr>
      <vt:lpstr>Times New Roman</vt:lpstr>
      <vt:lpstr>Microsoft Yahei</vt:lpstr>
      <vt:lpstr>UVN Chim Bien Nang</vt:lpstr>
      <vt:lpstr>Cambria</vt:lpstr>
      <vt:lpstr>Office Theme</vt:lpstr>
      <vt:lpstr>1_Office Theme</vt:lpstr>
      <vt:lpstr>1_包图主题2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Huyền Nguyễn</cp:lastModifiedBy>
  <cp:revision>967</cp:revision>
  <dcterms:created xsi:type="dcterms:W3CDTF">2021-11-18T08:18:08Z</dcterms:created>
  <dcterms:modified xsi:type="dcterms:W3CDTF">2026-01-26T00:13:28Z</dcterms:modified>
  <cp:category>9Slide.vn</cp:category>
</cp:coreProperties>
</file>