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49"/>
  </p:notesMasterIdLst>
  <p:sldIdLst>
    <p:sldId id="286" r:id="rId3"/>
    <p:sldId id="274" r:id="rId4"/>
    <p:sldId id="258" r:id="rId5"/>
    <p:sldId id="285" r:id="rId6"/>
    <p:sldId id="259" r:id="rId7"/>
    <p:sldId id="261" r:id="rId8"/>
    <p:sldId id="262" r:id="rId9"/>
    <p:sldId id="300" r:id="rId10"/>
    <p:sldId id="301" r:id="rId11"/>
    <p:sldId id="263" r:id="rId12"/>
    <p:sldId id="302" r:id="rId13"/>
    <p:sldId id="269" r:id="rId14"/>
    <p:sldId id="264" r:id="rId15"/>
    <p:sldId id="303" r:id="rId16"/>
    <p:sldId id="304" r:id="rId17"/>
    <p:sldId id="305" r:id="rId18"/>
    <p:sldId id="306" r:id="rId19"/>
    <p:sldId id="307" r:id="rId20"/>
    <p:sldId id="271" r:id="rId21"/>
    <p:sldId id="308" r:id="rId22"/>
    <p:sldId id="289" r:id="rId23"/>
    <p:sldId id="309" r:id="rId24"/>
    <p:sldId id="265" r:id="rId25"/>
    <p:sldId id="270" r:id="rId26"/>
    <p:sldId id="294" r:id="rId27"/>
    <p:sldId id="310" r:id="rId28"/>
    <p:sldId id="311" r:id="rId29"/>
    <p:sldId id="297" r:id="rId30"/>
    <p:sldId id="312" r:id="rId31"/>
    <p:sldId id="313" r:id="rId32"/>
    <p:sldId id="315" r:id="rId33"/>
    <p:sldId id="314" r:id="rId34"/>
    <p:sldId id="266" r:id="rId35"/>
    <p:sldId id="316" r:id="rId36"/>
    <p:sldId id="317" r:id="rId37"/>
    <p:sldId id="318" r:id="rId38"/>
    <p:sldId id="319" r:id="rId39"/>
    <p:sldId id="329" r:id="rId40"/>
    <p:sldId id="321" r:id="rId41"/>
    <p:sldId id="323" r:id="rId42"/>
    <p:sldId id="324" r:id="rId43"/>
    <p:sldId id="325" r:id="rId44"/>
    <p:sldId id="326" r:id="rId45"/>
    <p:sldId id="327" r:id="rId46"/>
    <p:sldId id="328" r:id="rId47"/>
    <p:sldId id="28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6FE"/>
    <a:srgbClr val="FDFAFB"/>
    <a:srgbClr val="F9EDF7"/>
    <a:srgbClr val="FEFEFE"/>
    <a:srgbClr val="E3E0EE"/>
    <a:srgbClr val="DAE3F3"/>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57" d="100"/>
          <a:sy n="57" d="100"/>
        </p:scale>
        <p:origin x="10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11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88078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478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69391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15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598345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16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931262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17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013410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18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89544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291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9387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20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437978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9243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22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829998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29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962690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30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205063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31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167830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32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55844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307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34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169126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841128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02003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562292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18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028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222265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077EB6-2E88-4DFC-8664-E8610DF5B72B}" type="slidenum">
              <a:rPr lang="zh-CN" altLang="en-US" smtClean="0">
                <a:solidFill>
                  <a:prstClr val="black"/>
                </a:solidFill>
                <a:latin typeface="等线" panose="020F0502020204030204"/>
              </a:rPr>
              <a:pPr>
                <a:defRPr/>
              </a:pPr>
              <a:t>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832550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725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699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2640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568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019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743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377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2630811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702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441883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8173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0727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4055041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2026/1/18</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2026/1/18</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2026/1/18</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2026/1/18</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18" r:id="rId13"/>
    <p:sldLayoutId id="2147483719" r:id="rId14"/>
    <p:sldLayoutId id="2147483702" r:id="rId15"/>
    <p:sldLayoutId id="2147483703" r:id="rId16"/>
    <p:sldLayoutId id="2147483704" r:id="rId17"/>
    <p:sldLayoutId id="2147483705" r:id="rId18"/>
    <p:sldLayoutId id="2147483707" r:id="rId19"/>
    <p:sldLayoutId id="2147483711" r:id="rId20"/>
    <p:sldLayoutId id="2147483712" r:id="rId21"/>
    <p:sldLayoutId id="2147483713" r:id="rId22"/>
    <p:sldLayoutId id="2147483714" r:id="rId23"/>
    <p:sldLayoutId id="2147483715" r:id="rId24"/>
    <p:sldLayoutId id="2147483716" r:id="rId2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1/18/2026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slide" Target="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slide" Target="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slide" Target="slide19.xml"/></Relationships>
</file>

<file path=ppt/slides/_rels/slide2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0.png"/><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3.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microsoft.com/office/2007/relationships/hdphoto" Target="../media/hdphoto5.wdp"/><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40.png"/><Relationship Id="rId5" Type="http://schemas.microsoft.com/office/2007/relationships/hdphoto" Target="../media/hdphoto4.wdp"/><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8.png"/><Relationship Id="rId7" Type="http://schemas.openxmlformats.org/officeDocument/2006/relationships/image" Target="../media/image50.png"/><Relationship Id="rId2" Type="http://schemas.openxmlformats.org/officeDocument/2006/relationships/image" Target="../media/image37.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2.wav"/><Relationship Id="rId7" Type="http://schemas.microsoft.com/office/2007/relationships/hdphoto" Target="../media/hdphoto4.wdp"/><Relationship Id="rId12" Type="http://schemas.openxmlformats.org/officeDocument/2006/relationships/audio" Target="NUL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55.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jpeg"/><Relationship Id="rId9" Type="http://schemas.microsoft.com/office/2007/relationships/hdphoto" Target="../media/hdphoto8.wdp"/></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audio" Target="NUL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0.gif"/><Relationship Id="rId5" Type="http://schemas.openxmlformats.org/officeDocument/2006/relationships/image" Target="../media/image38.png"/><Relationship Id="rId10" Type="http://schemas.openxmlformats.org/officeDocument/2006/relationships/image" Target="../media/image59.png"/><Relationship Id="rId4" Type="http://schemas.openxmlformats.org/officeDocument/2006/relationships/image" Target="../media/image37.jpeg"/><Relationship Id="rId9"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audio" Target="NULL"/><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4.png"/><Relationship Id="rId5" Type="http://schemas.openxmlformats.org/officeDocument/2006/relationships/image" Target="../media/image38.png"/><Relationship Id="rId10" Type="http://schemas.microsoft.com/office/2007/relationships/hdphoto" Target="../media/hdphoto9.wdp"/><Relationship Id="rId4" Type="http://schemas.openxmlformats.org/officeDocument/2006/relationships/image" Target="../media/image37.jpeg"/><Relationship Id="rId9"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7.jpeg"/><Relationship Id="rId7"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9DFC99-675A-4B41-B088-3903F56E7962}"/>
              </a:ext>
            </a:extLst>
          </p:cNvPr>
          <p:cNvPicPr>
            <a:picLocks noChangeAspect="1"/>
          </p:cNvPicPr>
          <p:nvPr/>
        </p:nvPicPr>
        <p:blipFill>
          <a:blip r:embed="rId3"/>
          <a:stretch>
            <a:fillRect/>
          </a:stretch>
        </p:blipFill>
        <p:spPr>
          <a:xfrm>
            <a:off x="1206475" y="949306"/>
            <a:ext cx="3511600" cy="3359187"/>
          </a:xfrm>
          <a:prstGeom prst="rect">
            <a:avLst/>
          </a:prstGeom>
        </p:spPr>
      </p:pic>
      <p:pic>
        <p:nvPicPr>
          <p:cNvPr id="2" name="Picture 1"/>
          <p:cNvPicPr>
            <a:picLocks noChangeAspect="1"/>
          </p:cNvPicPr>
          <p:nvPr/>
        </p:nvPicPr>
        <p:blipFill>
          <a:blip r:embed="rId4"/>
          <a:stretch>
            <a:fillRect/>
          </a:stretch>
        </p:blipFill>
        <p:spPr>
          <a:xfrm>
            <a:off x="5039833" y="-32682"/>
            <a:ext cx="5231217" cy="6890682"/>
          </a:xfrm>
          <a:prstGeom prst="rect">
            <a:avLst/>
          </a:prstGeom>
        </p:spPr>
      </p:pic>
      <p:sp>
        <p:nvSpPr>
          <p:cNvPr id="3" name="Cloud 2"/>
          <p:cNvSpPr/>
          <p:nvPr/>
        </p:nvSpPr>
        <p:spPr>
          <a:xfrm>
            <a:off x="5119576" y="66804"/>
            <a:ext cx="5071729" cy="154324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1174414" y="1463883"/>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dirty="0">
                  <a:solidFill>
                    <a:prstClr val="black"/>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t</a:t>
              </a:r>
              <a:r>
                <a:rPr kumimoji="1" lang="en-US" altLang="zh-CN" sz="32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ia</a:t>
              </a:r>
              <a:r>
                <a:rPr kumimoji="1"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nắng</a:t>
              </a:r>
              <a:endParaRPr kumimoji="1"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5324997" y="1313641"/>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lơ</a:t>
              </a:r>
              <a:endParaRPr kumimoji="1"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2991478" y="3498820"/>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dirty="0" err="1">
                  <a:solidFill>
                    <a:prstClr val="black"/>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h</a:t>
              </a:r>
              <a:r>
                <a:rPr kumimoji="1" lang="en-US" altLang="zh-CN" sz="32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ơi</a:t>
              </a:r>
              <a:r>
                <a:rPr kumimoji="1" lang="en-US" altLang="zh-CN" sz="3200" b="1"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kumimoji="1" lang="en-US" altLang="zh-CN" sz="3200" b="1" i="0" u="none" strike="noStrike" kern="1200" cap="none" spc="0" normalizeH="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nước</a:t>
              </a:r>
              <a:endParaRPr kumimoji="1"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7971904" y="334857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741669" y="3484557"/>
              <a:ext cx="236570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dirty="0" err="1">
                  <a:solidFill>
                    <a:prstClr val="black"/>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t</a:t>
              </a:r>
              <a:r>
                <a:rPr kumimoji="1" lang="en-US" altLang="zh-CN" sz="32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rong</a:t>
              </a:r>
              <a:r>
                <a:rPr kumimoji="1"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lành</a:t>
              </a:r>
              <a:endParaRPr kumimoji="1"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30097" y="1734396"/>
            <a:ext cx="10858799" cy="330031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46022D-A4B7-4998-A96D-0F6554DC049C}"/>
              </a:ext>
            </a:extLst>
          </p:cNvPr>
          <p:cNvSpPr txBox="1"/>
          <p:nvPr/>
        </p:nvSpPr>
        <p:spPr>
          <a:xfrm>
            <a:off x="1093622" y="1734396"/>
            <a:ext cx="10419005" cy="3970318"/>
          </a:xfrm>
          <a:prstGeom prst="rect">
            <a:avLst/>
          </a:prstGeom>
          <a:noFill/>
        </p:spPr>
        <p:txBody>
          <a:bodyPr wrap="square" rtlCol="0">
            <a:spAutoFit/>
          </a:bodyPr>
          <a:lstStyle/>
          <a:p>
            <a:pPr algn="just">
              <a:lnSpc>
                <a:spcPct val="150000"/>
              </a:lnSpc>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Ngẩng đầu nhìn lên trời, bạn thấy gì nào? Bạn có thể thấy những con chim đang bay, những vòm cây xanh biếc, những tia nắng xuyên qua đám mây trắng muốt như bông. Đôi khi bạn còn thấy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cả</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những giọt mưa đang rơi xuống hay đàn bướm </a:t>
            </a:r>
            <a:r>
              <a:rPr lang="vi-VN" sz="2800" dirty="0">
                <a:solidFill>
                  <a:schemeClr val="accent4">
                    <a:lumMod val="20000"/>
                    <a:lumOff val="80000"/>
                  </a:schemeClr>
                </a:solidFill>
                <a:latin typeface="Arial" panose="020B0604020202020204" pitchFamily="34" charset="0"/>
                <a:ea typeface="Arial-Rounded" panose="020B0500000000000000" pitchFamily="34" charset="0"/>
                <a:cs typeface="Arial" panose="020B0604020202020204" pitchFamily="34" charset="0"/>
              </a:rPr>
              <a:t>dập dờn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trong gió nhẹ.</a:t>
            </a:r>
          </a:p>
          <a:p>
            <a:pPr algn="just">
              <a:lnSpc>
                <a:spcPct val="150000"/>
              </a:lnSpc>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endPar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7" name="Oval 6">
            <a:extLst>
              <a:ext uri="{FF2B5EF4-FFF2-40B4-BE49-F238E27FC236}">
                <a16:creationId xmlns:a16="http://schemas.microsoft.com/office/drawing/2014/main" id="{89BFB8D2-636E-4350-A69A-40130C7AC0A1}"/>
              </a:ext>
            </a:extLst>
          </p:cNvPr>
          <p:cNvSpPr/>
          <p:nvPr/>
        </p:nvSpPr>
        <p:spPr>
          <a:xfrm>
            <a:off x="830097" y="1868357"/>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0" name="Rounded Rectangle 26">
            <a:extLst>
              <a:ext uri="{FF2B5EF4-FFF2-40B4-BE49-F238E27FC236}">
                <a16:creationId xmlns:a16="http://schemas.microsoft.com/office/drawing/2014/main" id="{D046375F-F63A-4DFA-8832-F15BBD36EB1B}"/>
              </a:ext>
            </a:extLst>
          </p:cNvPr>
          <p:cNvSpPr/>
          <p:nvPr/>
        </p:nvSpPr>
        <p:spPr>
          <a:xfrm>
            <a:off x="3539962" y="476492"/>
            <a:ext cx="4796224" cy="564876"/>
          </a:xfrm>
          <a:prstGeom prst="roundRect">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Luyện</a:t>
            </a:r>
            <a:r>
              <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lang="en-US" sz="4400" b="1" kern="0" dirty="0" err="1">
                <a:solidFill>
                  <a:srgbClr val="000000"/>
                </a:solidFill>
                <a:latin typeface="Calibri" panose="020F0502020204030204" pitchFamily="34" charset="0"/>
                <a:cs typeface="Calibri" panose="020F0502020204030204" pitchFamily="34" charset="0"/>
              </a:rPr>
              <a:t>đoạn</a:t>
            </a:r>
            <a:endPar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9948231" y="3800818"/>
            <a:ext cx="2093205" cy="523220"/>
          </a:xfrm>
          <a:prstGeom prst="rect">
            <a:avLst/>
          </a:prstGeom>
          <a:noFill/>
        </p:spPr>
        <p:txBody>
          <a:bodyPr wrap="square" rtlCol="0">
            <a:spAutoFit/>
          </a:bodyPr>
          <a:lstStyle/>
          <a:p>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dập dờn</a:t>
            </a:r>
            <a:endParaRPr lang="en-US" sz="2800" dirty="0"/>
          </a:p>
        </p:txBody>
      </p:sp>
    </p:spTree>
    <p:extLst>
      <p:ext uri="{BB962C8B-B14F-4D97-AF65-F5344CB8AC3E}">
        <p14:creationId xmlns:p14="http://schemas.microsoft.com/office/powerpoint/2010/main" val="952807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54" y="506776"/>
            <a:ext cx="11316965" cy="463810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454227" y="5442333"/>
            <a:ext cx="9419421" cy="103558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Dập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dờn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chuyển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động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nhịp</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nhàng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lúc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lên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lúc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xuống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lúc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gần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lúc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xa</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lúc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ẩn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lúc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hiện</a:t>
            </a:r>
            <a:endParaRPr lang="en-US" sz="28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80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447935" y="300006"/>
            <a:ext cx="5079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1311008" y="2357840"/>
            <a:ext cx="10089385" cy="2031325"/>
          </a:xfrm>
          <a:prstGeom prst="rect">
            <a:avLst/>
          </a:prstGeom>
        </p:spPr>
        <p:txBody>
          <a:bodyPr wrap="square">
            <a:spAutoFit/>
          </a:bodyPr>
          <a:lstStyle/>
          <a:p>
            <a:pPr marL="44450" lvl="0" algn="just">
              <a:lnSpc>
                <a:spcPct val="150000"/>
              </a:lnSpc>
              <a:defRPr/>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Bạn có thể thấy những con chim đang bay,</a:t>
            </a:r>
            <a:r>
              <a:rPr lang="en-US" sz="28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những vòm cây xanh biếc,</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những tia nắng xuyên qua những đám mây trắng muốt như bôn</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g.</a:t>
            </a:r>
            <a:endParaRPr kumimoji="0" lang="vi-VN"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447935" y="300006"/>
            <a:ext cx="5079120" cy="707886"/>
          </a:xfrm>
          <a:prstGeom prst="rect">
            <a:avLst/>
          </a:prstGeom>
          <a:noFill/>
        </p:spPr>
        <p:txBody>
          <a:bodyPr wrap="square" rtlCol="0">
            <a:spAutoFit/>
          </a:bodyPr>
          <a:lstStyle/>
          <a:p>
            <a:pPr>
              <a:defRPr/>
            </a:pPr>
            <a:r>
              <a:rPr lang="en-US" altLang="zh-CN" sz="4000" b="1"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Luyện</a:t>
            </a:r>
            <a:r>
              <a:rPr lang="en-US" altLang="zh-CN" sz="4000" b="1" dirty="0">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lang="en-US" altLang="zh-CN" sz="4000" b="1"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đọc</a:t>
            </a:r>
            <a:r>
              <a:rPr lang="en-US" altLang="zh-CN" sz="4000" b="1" dirty="0">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lang="en-US" altLang="zh-CN" sz="4000" b="1"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câu</a:t>
            </a:r>
            <a:r>
              <a:rPr lang="en-US" altLang="zh-CN" sz="4000" b="1" dirty="0">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lang="en-US" altLang="zh-CN" sz="4000" b="1"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dài</a:t>
            </a:r>
            <a:endParaRPr lang="zh-CN" alt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1311008" y="2357840"/>
            <a:ext cx="10089385" cy="2031325"/>
          </a:xfrm>
          <a:prstGeom prst="rect">
            <a:avLst/>
          </a:prstGeom>
        </p:spPr>
        <p:txBody>
          <a:bodyPr wrap="square">
            <a:spAutoFit/>
          </a:bodyPr>
          <a:lstStyle/>
          <a:p>
            <a:pPr marL="44450" algn="just">
              <a:lnSpc>
                <a:spcPct val="150000"/>
              </a:lnSpc>
              <a:defRPr/>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Bạn có thể thấy</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 những con chim đang bay,</a:t>
            </a:r>
            <a:r>
              <a:rPr lang="en-US" sz="28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những vòm cây xanh biếc,</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những tia nắng</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 xuyên qua những đám mây trắng muốt như bông</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spTree>
    <p:extLst>
      <p:ext uri="{BB962C8B-B14F-4D97-AF65-F5344CB8AC3E}">
        <p14:creationId xmlns:p14="http://schemas.microsoft.com/office/powerpoint/2010/main" val="3191269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08911" y="1559885"/>
            <a:ext cx="11024052" cy="342149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46022D-A4B7-4998-A96D-0F6554DC049C}"/>
              </a:ext>
            </a:extLst>
          </p:cNvPr>
          <p:cNvSpPr txBox="1"/>
          <p:nvPr/>
        </p:nvSpPr>
        <p:spPr>
          <a:xfrm>
            <a:off x="1258876" y="1559885"/>
            <a:ext cx="10306997" cy="3970318"/>
          </a:xfrm>
          <a:prstGeom prst="rect">
            <a:avLst/>
          </a:prstGeom>
          <a:noFill/>
        </p:spPr>
        <p:txBody>
          <a:bodyPr wrap="square" rtlCol="0">
            <a:spAutoFit/>
          </a:bodyPr>
          <a:lstStyle/>
          <a:p>
            <a:pPr algn="just">
              <a:lnSpc>
                <a:spcPct val="150000"/>
              </a:lnSpc>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lnSpc>
                <a:spcPct val="150000"/>
              </a:lnSpc>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endPar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7" name="Oval 6">
            <a:extLst>
              <a:ext uri="{FF2B5EF4-FFF2-40B4-BE49-F238E27FC236}">
                <a16:creationId xmlns:a16="http://schemas.microsoft.com/office/drawing/2014/main" id="{89BFB8D2-636E-4350-A69A-40130C7AC0A1}"/>
              </a:ext>
            </a:extLst>
          </p:cNvPr>
          <p:cNvSpPr/>
          <p:nvPr/>
        </p:nvSpPr>
        <p:spPr>
          <a:xfrm>
            <a:off x="918232" y="1681071"/>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0" name="Rounded Rectangle 26">
            <a:extLst>
              <a:ext uri="{FF2B5EF4-FFF2-40B4-BE49-F238E27FC236}">
                <a16:creationId xmlns:a16="http://schemas.microsoft.com/office/drawing/2014/main" id="{D046375F-F63A-4DFA-8832-F15BBD36EB1B}"/>
              </a:ext>
            </a:extLst>
          </p:cNvPr>
          <p:cNvSpPr/>
          <p:nvPr/>
        </p:nvSpPr>
        <p:spPr>
          <a:xfrm>
            <a:off x="3539962" y="476492"/>
            <a:ext cx="4796224" cy="564876"/>
          </a:xfrm>
          <a:prstGeom prst="roundRect">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1219170">
              <a:defRPr/>
            </a:pPr>
            <a:r>
              <a:rPr lang="en-US" sz="4400" b="1" kern="0" dirty="0" err="1">
                <a:solidFill>
                  <a:srgbClr val="000000"/>
                </a:solidFill>
                <a:latin typeface="Calibri" panose="020F0502020204030204" pitchFamily="34" charset="0"/>
                <a:cs typeface="Calibri" panose="020F0502020204030204" pitchFamily="34" charset="0"/>
              </a:rPr>
              <a:t>Luyện</a:t>
            </a:r>
            <a:r>
              <a:rPr lang="en-US" sz="4400" b="1" kern="0" dirty="0">
                <a:solidFill>
                  <a:srgbClr val="000000"/>
                </a:solidFill>
                <a:latin typeface="Calibri" panose="020F0502020204030204" pitchFamily="34" charset="0"/>
                <a:cs typeface="Calibri" panose="020F0502020204030204" pitchFamily="34" charset="0"/>
              </a:rPr>
              <a:t> </a:t>
            </a:r>
            <a:r>
              <a:rPr lang="en-US" sz="4400" b="1" kern="0" dirty="0" err="1">
                <a:solidFill>
                  <a:srgbClr val="000000"/>
                </a:solidFill>
                <a:latin typeface="Calibri" panose="020F0502020204030204" pitchFamily="34" charset="0"/>
                <a:cs typeface="Calibri" panose="020F0502020204030204" pitchFamily="34" charset="0"/>
              </a:rPr>
              <a:t>đọc</a:t>
            </a:r>
            <a:r>
              <a:rPr lang="en-US" sz="4400" b="1" kern="0" dirty="0">
                <a:solidFill>
                  <a:srgbClr val="000000"/>
                </a:solidFill>
                <a:latin typeface="Calibri" panose="020F0502020204030204" pitchFamily="34" charset="0"/>
                <a:cs typeface="Calibri" panose="020F0502020204030204" pitchFamily="34" charset="0"/>
              </a:rPr>
              <a:t> </a:t>
            </a:r>
            <a:r>
              <a:rPr lang="en-US" sz="4400" b="1" kern="0" dirty="0" err="1">
                <a:solidFill>
                  <a:srgbClr val="000000"/>
                </a:solidFill>
                <a:latin typeface="Calibri" panose="020F0502020204030204" pitchFamily="34" charset="0"/>
                <a:cs typeface="Calibri" panose="020F0502020204030204" pitchFamily="34" charset="0"/>
              </a:rPr>
              <a:t>đoạn</a:t>
            </a:r>
            <a:endParaRPr lang="en-US" sz="4400" b="1" kern="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785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447935" y="300006"/>
            <a:ext cx="5079120" cy="707886"/>
          </a:xfrm>
          <a:prstGeom prst="rect">
            <a:avLst/>
          </a:prstGeom>
          <a:noFill/>
        </p:spPr>
        <p:txBody>
          <a:bodyPr wrap="square" rtlCol="0">
            <a:spAutoFit/>
          </a:bodyPr>
          <a:lstStyle/>
          <a:p>
            <a:pPr>
              <a:defRPr/>
            </a:pPr>
            <a:r>
              <a:rPr lang="en-US" altLang="zh-CN" sz="4000" b="1"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Luyện</a:t>
            </a:r>
            <a:r>
              <a:rPr lang="en-US" altLang="zh-CN" sz="4000" b="1" dirty="0">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lang="en-US" altLang="zh-CN" sz="4000" b="1"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đọc</a:t>
            </a:r>
            <a:r>
              <a:rPr lang="en-US" altLang="zh-CN" sz="4000" b="1" dirty="0">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lang="en-US" altLang="zh-CN" sz="4000" b="1"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câu</a:t>
            </a:r>
            <a:r>
              <a:rPr lang="en-US" altLang="zh-CN" sz="4000" b="1" dirty="0">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lang="en-US" altLang="zh-CN" sz="4000" b="1"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dài</a:t>
            </a:r>
            <a:endParaRPr lang="zh-CN" alt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1311008" y="2357840"/>
            <a:ext cx="10089385" cy="1951496"/>
          </a:xfrm>
          <a:prstGeom prst="rect">
            <a:avLst/>
          </a:prstGeom>
        </p:spPr>
        <p:txBody>
          <a:bodyPr wrap="square">
            <a:spAutoFit/>
          </a:bodyPr>
          <a:lstStyle/>
          <a:p>
            <a:pPr algn="just">
              <a:lnSpc>
                <a:spcPct val="150000"/>
              </a:lnSpc>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Khi mặt trời chiếu vào bầu không khí chứa nhiều hơi nước sau cơn mưa, bạn sẽ nhìn thấy bảy sắc màu rực rỡ của cầu vồng.</a:t>
            </a:r>
          </a:p>
        </p:txBody>
      </p:sp>
    </p:spTree>
    <p:extLst>
      <p:ext uri="{BB962C8B-B14F-4D97-AF65-F5344CB8AC3E}">
        <p14:creationId xmlns:p14="http://schemas.microsoft.com/office/powerpoint/2010/main" val="237475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447935" y="300006"/>
            <a:ext cx="5079120" cy="707886"/>
          </a:xfrm>
          <a:prstGeom prst="rect">
            <a:avLst/>
          </a:prstGeom>
          <a:noFill/>
        </p:spPr>
        <p:txBody>
          <a:bodyPr wrap="square" rtlCol="0">
            <a:spAutoFit/>
          </a:bodyPr>
          <a:lstStyle/>
          <a:p>
            <a:pPr>
              <a:defRPr/>
            </a:pPr>
            <a:r>
              <a:rPr lang="en-US" altLang="zh-CN" sz="4000" b="1"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Luyện</a:t>
            </a:r>
            <a:r>
              <a:rPr lang="en-US" altLang="zh-CN" sz="4000" b="1" dirty="0">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lang="en-US" altLang="zh-CN" sz="4000" b="1"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đọc</a:t>
            </a:r>
            <a:r>
              <a:rPr lang="en-US" altLang="zh-CN" sz="4000" b="1" dirty="0">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lang="en-US" altLang="zh-CN" sz="4000" b="1"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câu</a:t>
            </a:r>
            <a:r>
              <a:rPr lang="en-US" altLang="zh-CN" sz="4000" b="1" dirty="0">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lang="en-US" altLang="zh-CN" sz="4000" b="1"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dài</a:t>
            </a:r>
            <a:endParaRPr lang="zh-CN" alt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1311008" y="2357840"/>
            <a:ext cx="10089385" cy="2597827"/>
          </a:xfrm>
          <a:prstGeom prst="rect">
            <a:avLst/>
          </a:prstGeom>
        </p:spPr>
        <p:txBody>
          <a:bodyPr wrap="square">
            <a:spAutoFit/>
          </a:bodyPr>
          <a:lstStyle/>
          <a:p>
            <a:pPr algn="just">
              <a:lnSpc>
                <a:spcPct val="150000"/>
              </a:lnSpc>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Khi mặt trời chiếu vào bầu không khí chứa nhiều hơi nước sau cơn mưa, bạn sẽ nhìn thấy bảy sắc màu rực rỡ của cầu vồng.</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p>
          <a:p>
            <a:pPr algn="just">
              <a:lnSpc>
                <a:spcPct val="150000"/>
              </a:lnSpc>
            </a:pPr>
            <a:endPar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2" name="Rectangle 1"/>
          <p:cNvSpPr/>
          <p:nvPr/>
        </p:nvSpPr>
        <p:spPr>
          <a:xfrm>
            <a:off x="5233476" y="2511847"/>
            <a:ext cx="374109" cy="523220"/>
          </a:xfrm>
          <a:prstGeom prst="rect">
            <a:avLst/>
          </a:prstGeom>
        </p:spPr>
        <p:txBody>
          <a:bodyPr wrap="square">
            <a:spAutoFit/>
          </a:bodyPr>
          <a:lstStyle/>
          <a:p>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en-US" sz="2800" dirty="0"/>
          </a:p>
        </p:txBody>
      </p:sp>
      <p:sp>
        <p:nvSpPr>
          <p:cNvPr id="9" name="Rectangle 8"/>
          <p:cNvSpPr/>
          <p:nvPr/>
        </p:nvSpPr>
        <p:spPr>
          <a:xfrm>
            <a:off x="2186274" y="3119695"/>
            <a:ext cx="284052" cy="523220"/>
          </a:xfrm>
          <a:prstGeom prst="rect">
            <a:avLst/>
          </a:prstGeom>
        </p:spPr>
        <p:txBody>
          <a:bodyPr wrap="none">
            <a:spAutoFit/>
          </a:bodyPr>
          <a:lstStyle/>
          <a:p>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en-US" sz="2800" dirty="0"/>
          </a:p>
        </p:txBody>
      </p:sp>
      <p:sp>
        <p:nvSpPr>
          <p:cNvPr id="10" name="Rectangle 9"/>
          <p:cNvSpPr/>
          <p:nvPr/>
        </p:nvSpPr>
        <p:spPr>
          <a:xfrm>
            <a:off x="7291796" y="3119695"/>
            <a:ext cx="284052" cy="523220"/>
          </a:xfrm>
          <a:prstGeom prst="rect">
            <a:avLst/>
          </a:prstGeom>
        </p:spPr>
        <p:txBody>
          <a:bodyPr wrap="none">
            <a:spAutoFit/>
          </a:bodyPr>
          <a:lstStyle/>
          <a:p>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en-US" sz="2800" dirty="0"/>
          </a:p>
        </p:txBody>
      </p:sp>
    </p:spTree>
    <p:extLst>
      <p:ext uri="{BB962C8B-B14F-4D97-AF65-F5344CB8AC3E}">
        <p14:creationId xmlns:p14="http://schemas.microsoft.com/office/powerpoint/2010/main" val="3242631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08911" y="1559885"/>
            <a:ext cx="11024052" cy="22078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a:extLst>
              <a:ext uri="{FF2B5EF4-FFF2-40B4-BE49-F238E27FC236}">
                <a16:creationId xmlns:a16="http://schemas.microsoft.com/office/drawing/2014/main" id="{8446022D-A4B7-4998-A96D-0F6554DC049C}"/>
              </a:ext>
            </a:extLst>
          </p:cNvPr>
          <p:cNvSpPr txBox="1"/>
          <p:nvPr/>
        </p:nvSpPr>
        <p:spPr>
          <a:xfrm>
            <a:off x="1425966" y="1566392"/>
            <a:ext cx="10306997" cy="2031325"/>
          </a:xfrm>
          <a:prstGeom prst="rect">
            <a:avLst/>
          </a:prstGeom>
          <a:noFill/>
        </p:spPr>
        <p:txBody>
          <a:bodyPr wrap="square" rtlCol="0">
            <a:spAutoFit/>
          </a:bodyPr>
          <a:lstStyle/>
          <a:p>
            <a:pPr algn="just">
              <a:lnSpc>
                <a:spcPct val="150000"/>
              </a:lnSpc>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bao quanh Trái Đất và cung cấp không khí cho con người, loài vật và cây cối. Vì vậy, giữ bầu trời được trong lành chính là góp phần duy trì sự sống cho muôn loài.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endPar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7" name="Oval 6">
            <a:extLst>
              <a:ext uri="{FF2B5EF4-FFF2-40B4-BE49-F238E27FC236}">
                <a16:creationId xmlns:a16="http://schemas.microsoft.com/office/drawing/2014/main" id="{89BFB8D2-636E-4350-A69A-40130C7AC0A1}"/>
              </a:ext>
            </a:extLst>
          </p:cNvPr>
          <p:cNvSpPr/>
          <p:nvPr/>
        </p:nvSpPr>
        <p:spPr>
          <a:xfrm>
            <a:off x="918232" y="1681071"/>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0" name="Rounded Rectangle 26">
            <a:extLst>
              <a:ext uri="{FF2B5EF4-FFF2-40B4-BE49-F238E27FC236}">
                <a16:creationId xmlns:a16="http://schemas.microsoft.com/office/drawing/2014/main" id="{D046375F-F63A-4DFA-8832-F15BBD36EB1B}"/>
              </a:ext>
            </a:extLst>
          </p:cNvPr>
          <p:cNvSpPr/>
          <p:nvPr/>
        </p:nvSpPr>
        <p:spPr>
          <a:xfrm>
            <a:off x="3539962" y="476492"/>
            <a:ext cx="4796224" cy="564876"/>
          </a:xfrm>
          <a:prstGeom prst="roundRect">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1219170">
              <a:defRPr/>
            </a:pPr>
            <a:r>
              <a:rPr lang="en-US" sz="4400" b="1" kern="0" dirty="0" err="1">
                <a:solidFill>
                  <a:srgbClr val="000000"/>
                </a:solidFill>
                <a:latin typeface="Calibri" panose="020F0502020204030204" pitchFamily="34" charset="0"/>
                <a:cs typeface="Calibri" panose="020F0502020204030204" pitchFamily="34" charset="0"/>
              </a:rPr>
              <a:t>Luyện</a:t>
            </a:r>
            <a:r>
              <a:rPr lang="en-US" sz="4400" b="1" kern="0" dirty="0">
                <a:solidFill>
                  <a:srgbClr val="000000"/>
                </a:solidFill>
                <a:latin typeface="Calibri" panose="020F0502020204030204" pitchFamily="34" charset="0"/>
                <a:cs typeface="Calibri" panose="020F0502020204030204" pitchFamily="34" charset="0"/>
              </a:rPr>
              <a:t> </a:t>
            </a:r>
            <a:r>
              <a:rPr lang="en-US" sz="4400" b="1" kern="0" dirty="0" err="1">
                <a:solidFill>
                  <a:srgbClr val="000000"/>
                </a:solidFill>
                <a:latin typeface="Calibri" panose="020F0502020204030204" pitchFamily="34" charset="0"/>
                <a:cs typeface="Calibri" panose="020F0502020204030204" pitchFamily="34" charset="0"/>
              </a:rPr>
              <a:t>đọc</a:t>
            </a:r>
            <a:r>
              <a:rPr lang="en-US" sz="4400" b="1" kern="0" dirty="0">
                <a:solidFill>
                  <a:srgbClr val="000000"/>
                </a:solidFill>
                <a:latin typeface="Calibri" panose="020F0502020204030204" pitchFamily="34" charset="0"/>
                <a:cs typeface="Calibri" panose="020F0502020204030204" pitchFamily="34" charset="0"/>
              </a:rPr>
              <a:t> </a:t>
            </a:r>
            <a:r>
              <a:rPr lang="en-US" sz="4400" b="1" kern="0" dirty="0" err="1">
                <a:solidFill>
                  <a:srgbClr val="000000"/>
                </a:solidFill>
                <a:latin typeface="Calibri" panose="020F0502020204030204" pitchFamily="34" charset="0"/>
                <a:cs typeface="Calibri" panose="020F0502020204030204" pitchFamily="34" charset="0"/>
              </a:rPr>
              <a:t>đoạn</a:t>
            </a:r>
            <a:endParaRPr lang="en-US" sz="4400" b="1" kern="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422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4529534" y="-1332039"/>
            <a:ext cx="4877574" cy="10123513"/>
          </a:xfrm>
          <a:prstGeom prst="rect">
            <a:avLst/>
          </a:prstGeom>
        </p:spPr>
      </p:pic>
      <p:grpSp>
        <p:nvGrpSpPr>
          <p:cNvPr id="8" name="Group 7">
            <a:extLst>
              <a:ext uri="{FF2B5EF4-FFF2-40B4-BE49-F238E27FC236}">
                <a16:creationId xmlns:a16="http://schemas.microsoft.com/office/drawing/2014/main" id="{4A0A4F33-3CDC-41F6-8522-58401E35A535}"/>
              </a:ext>
            </a:extLst>
          </p:cNvPr>
          <p:cNvGrpSpPr/>
          <p:nvPr/>
        </p:nvGrpSpPr>
        <p:grpSpPr>
          <a:xfrm>
            <a:off x="4210050" y="1571625"/>
            <a:ext cx="7181850" cy="4048125"/>
            <a:chOff x="2650888" y="992979"/>
            <a:chExt cx="7445374" cy="3086150"/>
          </a:xfrm>
        </p:grpSpPr>
        <p:sp>
          <p:nvSpPr>
            <p:cNvPr id="10" name="Rectangle: Rounded Corners 9">
              <a:extLst>
                <a:ext uri="{FF2B5EF4-FFF2-40B4-BE49-F238E27FC236}">
                  <a16:creationId xmlns:a16="http://schemas.microsoft.com/office/drawing/2014/main" id="{6E9669FA-E5E2-487C-90F8-47E34DBF3A01}"/>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E5F1543A-060A-4DE0-9A67-E9D5110FD088}"/>
                </a:ext>
              </a:extLst>
            </p:cNvPr>
            <p:cNvPicPr>
              <a:picLocks noChangeAspect="1"/>
            </p:cNvPicPr>
            <p:nvPr/>
          </p:nvPicPr>
          <p:blipFill>
            <a:blip r:embed="rId6"/>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70739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0" y="1647825"/>
            <a:ext cx="5680074" cy="2896811"/>
          </a:xfrm>
          <a:prstGeom prst="rect">
            <a:avLst/>
          </a:prstGeom>
        </p:spPr>
      </p:pic>
      <p:pic>
        <p:nvPicPr>
          <p:cNvPr id="3" name="图片 2" descr="图片包含 玩具, LEGO&#10;&#10;已生成极高可信度的说明">
            <a:extLst>
              <a:ext uri="{FF2B5EF4-FFF2-40B4-BE49-F238E27FC236}">
                <a16:creationId xmlns:a16="http://schemas.microsoft.com/office/drawing/2014/main" id="{FCA27D95-6E18-4A13-9FC4-80C64FC99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12" y="2294120"/>
            <a:ext cx="4560888" cy="4406717"/>
          </a:xfrm>
          <a:prstGeom prst="rect">
            <a:avLst/>
          </a:prstGeom>
        </p:spPr>
      </p:pic>
      <p:pic>
        <p:nvPicPr>
          <p:cNvPr id="4" name="Picture 3">
            <a:extLst>
              <a:ext uri="{FF2B5EF4-FFF2-40B4-BE49-F238E27FC236}">
                <a16:creationId xmlns:a16="http://schemas.microsoft.com/office/drawing/2014/main" id="{50B472B5-59C8-4861-85D0-67D18C3C0C43}"/>
              </a:ext>
            </a:extLst>
          </p:cNvPr>
          <p:cNvPicPr>
            <a:picLocks noChangeAspect="1"/>
          </p:cNvPicPr>
          <p:nvPr/>
        </p:nvPicPr>
        <p:blipFill>
          <a:blip r:embed="rId5"/>
          <a:stretch>
            <a:fillRect/>
          </a:stretch>
        </p:blipFill>
        <p:spPr>
          <a:xfrm>
            <a:off x="3580061" y="2290890"/>
            <a:ext cx="4517528" cy="1457070"/>
          </a:xfrm>
          <a:prstGeom prst="rect">
            <a:avLst/>
          </a:prstGeom>
        </p:spPr>
      </p:pic>
    </p:spTree>
    <p:extLst>
      <p:ext uri="{BB962C8B-B14F-4D97-AF65-F5344CB8AC3E}">
        <p14:creationId xmlns:p14="http://schemas.microsoft.com/office/powerpoint/2010/main" val="42369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3"/>
          <a:stretch>
            <a:fillRect/>
          </a:stretch>
        </p:blipFill>
        <p:spPr>
          <a:xfrm>
            <a:off x="4685615" y="-165255"/>
            <a:ext cx="3123015" cy="1403678"/>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388258" y="933908"/>
            <a:ext cx="11382374" cy="5693866"/>
          </a:xfrm>
          <a:prstGeom prst="rect">
            <a:avLst/>
          </a:prstGeom>
          <a:noFill/>
        </p:spPr>
        <p:txBody>
          <a:bodyPr wrap="square" rtlCol="0">
            <a:spAutoFit/>
          </a:bodyPr>
          <a:lstStyle/>
          <a:p>
            <a:pPr algn="just"/>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Ngẩng đầu nhìn lên trời, bạn thấy gì nào? Bạn có thể thấy những con chim đang bay, những vòm cây xanh biếc, những tia nắng xuyên qua đám mây trắng muốt như bông. Đôi khi bạn còn thấy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cả</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những giọt mưa đang rơi xuống hay đàn bướm dập dờn trong gió nhẹ.</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Theo </a:t>
            </a:r>
            <a:r>
              <a:rPr lang="vi-VN" sz="2400" i="1" dirty="0">
                <a:solidFill>
                  <a:srgbClr val="000000"/>
                </a:solidFill>
                <a:latin typeface="Arial" panose="020B0604020202020204" pitchFamily="34" charset="0"/>
                <a:ea typeface="Arial-Rounded" panose="020B0500000000000000" pitchFamily="34" charset="0"/>
                <a:cs typeface="Arial" panose="020B0604020202020204" pitchFamily="34" charset="0"/>
              </a:rPr>
              <a:t>Từ điển bách khoa toàn thư đầu tiên của tôi</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sp>
        <p:nvSpPr>
          <p:cNvPr id="7" name="Oval 6">
            <a:extLst>
              <a:ext uri="{FF2B5EF4-FFF2-40B4-BE49-F238E27FC236}">
                <a16:creationId xmlns:a16="http://schemas.microsoft.com/office/drawing/2014/main" id="{89BFB8D2-636E-4350-A69A-40130C7AC0A1}"/>
              </a:ext>
            </a:extLst>
          </p:cNvPr>
          <p:cNvSpPr/>
          <p:nvPr/>
        </p:nvSpPr>
        <p:spPr>
          <a:xfrm>
            <a:off x="124732" y="88785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8" name="Oval 7">
            <a:extLst>
              <a:ext uri="{FF2B5EF4-FFF2-40B4-BE49-F238E27FC236}">
                <a16:creationId xmlns:a16="http://schemas.microsoft.com/office/drawing/2014/main" id="{48BCD09C-EFE0-45B4-A1A8-6E0BBA24BDAC}"/>
              </a:ext>
            </a:extLst>
          </p:cNvPr>
          <p:cNvSpPr/>
          <p:nvPr/>
        </p:nvSpPr>
        <p:spPr>
          <a:xfrm>
            <a:off x="124731" y="266332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9" name="Oval 8">
            <a:extLst>
              <a:ext uri="{FF2B5EF4-FFF2-40B4-BE49-F238E27FC236}">
                <a16:creationId xmlns:a16="http://schemas.microsoft.com/office/drawing/2014/main" id="{06A24384-E380-4C36-860D-C3A8A96DF692}"/>
              </a:ext>
            </a:extLst>
          </p:cNvPr>
          <p:cNvSpPr/>
          <p:nvPr/>
        </p:nvSpPr>
        <p:spPr>
          <a:xfrm>
            <a:off x="124731" y="4780112"/>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2455697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28666" y="-2032907"/>
            <a:ext cx="4877574" cy="11525250"/>
          </a:xfrm>
          <a:prstGeom prst="rect">
            <a:avLst/>
          </a:prstGeom>
        </p:spPr>
      </p:pic>
      <p:grpSp>
        <p:nvGrpSpPr>
          <p:cNvPr id="2" name="Group 1">
            <a:extLst>
              <a:ext uri="{FF2B5EF4-FFF2-40B4-BE49-F238E27FC236}">
                <a16:creationId xmlns:a16="http://schemas.microsoft.com/office/drawing/2014/main" id="{FA4296C6-CD34-44DC-BB2F-2D1A08751BCF}"/>
              </a:ext>
            </a:extLst>
          </p:cNvPr>
          <p:cNvGrpSpPr/>
          <p:nvPr/>
        </p:nvGrpSpPr>
        <p:grpSpPr>
          <a:xfrm>
            <a:off x="3701540" y="1612239"/>
            <a:ext cx="7868387" cy="3785037"/>
            <a:chOff x="4425440" y="1536039"/>
            <a:chExt cx="7868387" cy="3785037"/>
          </a:xfrm>
        </p:grpSpPr>
        <p:sp>
          <p:nvSpPr>
            <p:cNvPr id="9" name="Rounded Rectangle 7">
              <a:extLst>
                <a:ext uri="{FF2B5EF4-FFF2-40B4-BE49-F238E27FC236}">
                  <a16:creationId xmlns:a16="http://schemas.microsoft.com/office/drawing/2014/main" id="{3DF1FEB8-BB1B-433A-88DC-84FE74B381C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id="{BB336D43-15FE-4A07-98D0-BC1BFE6E43FA}"/>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106D5B89-4C44-42E2-B828-3D6B38A50FC2}"/>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3A2AC7FA-7D89-42CA-A5DB-1E2F29EA01DF}"/>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0EAAEEFE-BA58-46F7-A98C-AD69A82FB192}"/>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4ED6D515-08E9-437E-97F1-EF451B008053}"/>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B0ABEBB0-D875-494B-BC7E-CB7536E431BC}"/>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8C7D8447-E44B-4449-AA8B-0E9E24BD2533}"/>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2F947611-7380-4291-8A0F-AF8292BAED43}"/>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7639E175-F724-440F-A52C-A08AAF9319F8}"/>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547DCD2E-23DD-42DD-86B3-A9A6220AC08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664E0E04-DB2F-453F-8261-106EFD1CE46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CEB376F3-D9B1-46B6-841B-723CF6C690A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003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3"/>
          <a:stretch>
            <a:fillRect/>
          </a:stretch>
        </p:blipFill>
        <p:spPr>
          <a:xfrm>
            <a:off x="4685615" y="-165255"/>
            <a:ext cx="3123015" cy="1403678"/>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388258" y="933908"/>
            <a:ext cx="11382374" cy="5693866"/>
          </a:xfrm>
          <a:prstGeom prst="rect">
            <a:avLst/>
          </a:prstGeom>
          <a:noFill/>
        </p:spPr>
        <p:txBody>
          <a:bodyPr wrap="square" rtlCol="0">
            <a:spAutoFit/>
          </a:bodyPr>
          <a:lstStyle/>
          <a:p>
            <a:pPr algn="just"/>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Ngẩng đầu nhìn lên trời, bạn thấy gì nào? Bạn có thể thấy những con chim đang bay, những vòm cây xanh biếc, những tia nắng xuyên qua đám mây trắng muốt như bông. Đôi khi bạn còn thấy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cả</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những giọt mưa đang rơi xuống hay đàn bướm dập dờn trong gió nhẹ.</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Theo </a:t>
            </a:r>
            <a:r>
              <a:rPr lang="vi-VN" sz="2400" i="1" dirty="0">
                <a:solidFill>
                  <a:srgbClr val="000000"/>
                </a:solidFill>
                <a:latin typeface="Arial" panose="020B0604020202020204" pitchFamily="34" charset="0"/>
                <a:ea typeface="Arial-Rounded" panose="020B0500000000000000" pitchFamily="34" charset="0"/>
                <a:cs typeface="Arial" panose="020B0604020202020204" pitchFamily="34" charset="0"/>
              </a:rPr>
              <a:t>Từ điển bách khoa toàn thư đầu tiên của tôi</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BA1198AB-E379-1132-9521-F42B3EF3F0B1}"/>
              </a:ext>
            </a:extLst>
          </p:cNvPr>
          <p:cNvGrpSpPr/>
          <p:nvPr/>
        </p:nvGrpSpPr>
        <p:grpSpPr>
          <a:xfrm>
            <a:off x="-1" y="0"/>
            <a:ext cx="3007606" cy="629994"/>
            <a:chOff x="2834082" y="693066"/>
            <a:chExt cx="6288930" cy="629994"/>
          </a:xfrm>
          <a:solidFill>
            <a:schemeClr val="accent6">
              <a:lumMod val="40000"/>
              <a:lumOff val="60000"/>
            </a:schemeClr>
          </a:solidFill>
        </p:grpSpPr>
        <p:sp>
          <p:nvSpPr>
            <p:cNvPr id="23" name="Rounded Rectangle 8">
              <a:extLst>
                <a:ext uri="{FF2B5EF4-FFF2-40B4-BE49-F238E27FC236}">
                  <a16:creationId xmlns:a16="http://schemas.microsoft.com/office/drawing/2014/main" id="{AE372DBB-ECEA-EF85-E937-DB7178BD9059}"/>
                </a:ext>
              </a:extLst>
            </p:cNvPr>
            <p:cNvSpPr/>
            <p:nvPr/>
          </p:nvSpPr>
          <p:spPr>
            <a:xfrm>
              <a:off x="3435632" y="693066"/>
              <a:ext cx="5687380" cy="583942"/>
            </a:xfrm>
            <a:prstGeom prst="roundRect">
              <a:avLst>
                <a:gd name="adj" fmla="val 18361"/>
              </a:avLst>
            </a:prstGeom>
            <a:solidFill>
              <a:schemeClr val="accent4">
                <a:lumMod val="60000"/>
                <a:lumOff val="40000"/>
              </a:schemeClr>
            </a:solidFill>
          </p:spPr>
          <p:txBody>
            <a:bodyPr wrap="square">
              <a:spAutoFit/>
            </a:bodyPr>
            <a:lstStyle/>
            <a:p>
              <a:pPr algn="ctr">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bài</a:t>
              </a:r>
              <a:endParaRPr lang="zh-CN" altLang="en-US"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24" name="Picture 23">
              <a:extLst>
                <a:ext uri="{FF2B5EF4-FFF2-40B4-BE49-F238E27FC236}">
                  <a16:creationId xmlns:a16="http://schemas.microsoft.com/office/drawing/2014/main" id="{EE82969B-691D-3A0D-7E67-606496AC9BFB}"/>
                </a:ext>
              </a:extLst>
            </p:cNvPr>
            <p:cNvPicPr>
              <a:picLocks noChangeAspect="1"/>
            </p:cNvPicPr>
            <p:nvPr/>
          </p:nvPicPr>
          <p:blipFill>
            <a:blip r:embed="rId4"/>
            <a:stretch>
              <a:fillRect/>
            </a:stretch>
          </p:blipFill>
          <p:spPr>
            <a:xfrm rot="16200000">
              <a:off x="3125635" y="401514"/>
              <a:ext cx="629993" cy="1213099"/>
            </a:xfrm>
            <a:prstGeom prst="rect">
              <a:avLst/>
            </a:prstGeom>
            <a:grpFill/>
          </p:spPr>
        </p:pic>
      </p:grpSp>
    </p:spTree>
    <p:extLst>
      <p:ext uri="{BB962C8B-B14F-4D97-AF65-F5344CB8AC3E}">
        <p14:creationId xmlns:p14="http://schemas.microsoft.com/office/powerpoint/2010/main" val="4169881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3B6C5-9D24-43B9-962C-15494238454C}"/>
              </a:ext>
            </a:extLst>
          </p:cNvPr>
          <p:cNvPicPr>
            <a:picLocks noChangeAspect="1"/>
          </p:cNvPicPr>
          <p:nvPr/>
        </p:nvPicPr>
        <p:blipFill>
          <a:blip r:embed="rId3"/>
          <a:stretch>
            <a:fillRect/>
          </a:stretch>
        </p:blipFill>
        <p:spPr>
          <a:xfrm>
            <a:off x="1509656" y="469581"/>
            <a:ext cx="12192000" cy="5490785"/>
          </a:xfrm>
          <a:prstGeom prst="rect">
            <a:avLst/>
          </a:prstGeom>
        </p:spPr>
      </p:pic>
      <p:sp>
        <p:nvSpPr>
          <p:cNvPr id="2" name="Rounded Rectangle 1"/>
          <p:cNvSpPr/>
          <p:nvPr/>
        </p:nvSpPr>
        <p:spPr>
          <a:xfrm>
            <a:off x="2082188" y="727113"/>
            <a:ext cx="7425369" cy="138812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lgerian" panose="04020705040A02060702" pitchFamily="82" charset="0"/>
                <a:cs typeface="Arial" panose="020B0604020202020204" pitchFamily="34" charset="0"/>
              </a:rPr>
              <a:t>TÌM HIỂU BÀI</a:t>
            </a:r>
          </a:p>
        </p:txBody>
      </p:sp>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71ADD3-0095-4484-BD35-692EBAD1C8FC}"/>
              </a:ext>
            </a:extLst>
          </p:cNvPr>
          <p:cNvGrpSpPr/>
          <p:nvPr/>
        </p:nvGrpSpPr>
        <p:grpSpPr>
          <a:xfrm>
            <a:off x="918784" y="1286301"/>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 panose="020B0604020202020204" pitchFamily="34" charset="0"/>
                <a:ea typeface="Arial-Rounded" panose="020B0500000000000000"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 panose="020B0604020202020204" pitchFamily="34" charset="0"/>
                <a:ea typeface="Arial-Rounded" panose="020B0500000000000000"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 panose="020B0604020202020204" pitchFamily="34" charset="0"/>
                <a:ea typeface="Arial-Rounded" panose="020B0500000000000000"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 panose="020B0604020202020204" pitchFamily="34" charset="0"/>
                <a:ea typeface="Arial-Rounded" panose="020B0500000000000000" pitchFamily="34" charset="0"/>
                <a:cs typeface="Arial" panose="020B0604020202020204" pitchFamily="34" charset="0"/>
              </a:endParaRPr>
            </a:p>
          </p:txBody>
        </p:sp>
      </p:grpSp>
      <p:sp>
        <p:nvSpPr>
          <p:cNvPr id="22" name="Content Placeholder 2">
            <a:extLst>
              <a:ext uri="{FF2B5EF4-FFF2-40B4-BE49-F238E27FC236}">
                <a16:creationId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dirty="0">
                <a:latin typeface="Arial" panose="020B0604020202020204" pitchFamily="34" charset="0"/>
                <a:ea typeface="Arial-Rounded" panose="020B0500000000000000" pitchFamily="34" charset="0"/>
                <a:cs typeface="Arial" panose="020B0604020202020204" pitchFamily="34" charset="0"/>
              </a:rPr>
              <a:t>Nhìn lên bầu trời, có thể thấy những gì?</a:t>
            </a:r>
          </a:p>
        </p:txBody>
      </p:sp>
      <p:sp>
        <p:nvSpPr>
          <p:cNvPr id="23" name="Content Placeholder 2">
            <a:extLst>
              <a:ext uri="{FF2B5EF4-FFF2-40B4-BE49-F238E27FC236}">
                <a16:creationId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 panose="020B0604020202020204" pitchFamily="34" charset="0"/>
                <a:ea typeface="Arial-Rounded" panose="020B0500000000000000" pitchFamily="34" charset="0"/>
                <a:cs typeface="Arial" panose="020B0604020202020204" pitchFamily="34" charset="0"/>
              </a:rPr>
              <a:t>Màu sắc của bầu trời như thế nào?</a:t>
            </a:r>
          </a:p>
        </p:txBody>
      </p:sp>
      <p:sp>
        <p:nvSpPr>
          <p:cNvPr id="33" name="Content Placeholder 2">
            <a:extLst>
              <a:ext uri="{FF2B5EF4-FFF2-40B4-BE49-F238E27FC236}">
                <a16:creationId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 panose="020B0604020202020204" pitchFamily="34" charset="0"/>
                <a:ea typeface="Arial-Rounded" panose="020B0500000000000000" pitchFamily="34" charset="0"/>
                <a:cs typeface="Arial" panose="020B0604020202020204" pitchFamily="34"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 panose="020B0604020202020204" pitchFamily="34" charset="0"/>
                <a:ea typeface="Arial-Rounded" panose="020B0500000000000000" pitchFamily="34" charset="0"/>
                <a:cs typeface="Arial" panose="020B0604020202020204" pitchFamily="34"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id="{FDDCF471-F8DB-4E44-BEC4-7463BB2B99E5}"/>
              </a:ext>
            </a:extLst>
          </p:cNvPr>
          <p:cNvSpPr/>
          <p:nvPr/>
        </p:nvSpPr>
        <p:spPr>
          <a:xfrm>
            <a:off x="4505899" y="210230"/>
            <a:ext cx="3260993" cy="685262"/>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n w="0"/>
              <a:solidFill>
                <a:schemeClr val="tx1"/>
              </a:solidFill>
              <a:effectLst>
                <a:outerShdw blurRad="38100" dist="19050" dir="2700000" algn="tl" rotWithShape="0">
                  <a:schemeClr val="dk1">
                    <a:alpha val="40000"/>
                  </a:scheme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42" name="TextBox 41">
            <a:extLst>
              <a:ext uri="{FF2B5EF4-FFF2-40B4-BE49-F238E27FC236}">
                <a16:creationId xmlns:a16="http://schemas.microsoft.com/office/drawing/2014/main" id="{47DC8EFF-FA54-4EF5-81ED-B14E708121CF}"/>
              </a:ext>
            </a:extLst>
          </p:cNvPr>
          <p:cNvSpPr txBox="1"/>
          <p:nvPr/>
        </p:nvSpPr>
        <p:spPr>
          <a:xfrm>
            <a:off x="3389853" y="220356"/>
            <a:ext cx="5306062"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4" name="TextBox 23"/>
          <p:cNvSpPr txBox="1"/>
          <p:nvPr/>
        </p:nvSpPr>
        <p:spPr>
          <a:xfrm>
            <a:off x="1561672" y="413746"/>
            <a:ext cx="101763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Nhìn</a:t>
            </a:r>
            <a:r>
              <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bầu</a:t>
            </a:r>
            <a:r>
              <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thể</a:t>
            </a:r>
            <a:r>
              <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thấy</a:t>
            </a:r>
            <a:r>
              <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gì</a:t>
            </a:r>
            <a:r>
              <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sp>
        <p:nvSpPr>
          <p:cNvPr id="25" name="Rounded Rectangle 24"/>
          <p:cNvSpPr/>
          <p:nvPr/>
        </p:nvSpPr>
        <p:spPr>
          <a:xfrm>
            <a:off x="1381294" y="2669623"/>
            <a:ext cx="9793731" cy="175801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vi-VN" sz="2800" b="1" dirty="0">
                <a:solidFill>
                  <a:srgbClr val="FFFF00"/>
                </a:solidFill>
                <a:latin typeface="Arial" panose="020B0604020202020204" pitchFamily="34" charset="0"/>
                <a:ea typeface="Arial-Rounded" panose="020B0500000000000000" pitchFamily="34" charset="0"/>
                <a:cs typeface="Arial" panose="020B0604020202020204" pitchFamily="34" charset="0"/>
              </a:rPr>
              <a:t>Thấy những chú chim, những vòm cây, những tia nắng, những đám mây trắng muốt, những giọt mưa, đàn bướm.</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C3DD9ACB-A4F1-41C8-8746-0FB1E84F32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7847" y="347053"/>
            <a:ext cx="407442" cy="713024"/>
          </a:xfrm>
          <a:prstGeom prst="rect">
            <a:avLst/>
          </a:prstGeom>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4" name="TextBox 23"/>
          <p:cNvSpPr txBox="1"/>
          <p:nvPr/>
        </p:nvSpPr>
        <p:spPr>
          <a:xfrm>
            <a:off x="1561672" y="413746"/>
            <a:ext cx="10176387" cy="646331"/>
          </a:xfrm>
          <a:prstGeom prst="rect">
            <a:avLst/>
          </a:prstGeom>
          <a:noFill/>
        </p:spPr>
        <p:txBody>
          <a:bodyPr wrap="square" rtlCol="0">
            <a:spAutoFit/>
          </a:bodyPr>
          <a:lstStyle/>
          <a:p>
            <a:pPr algn="ctr">
              <a:defRPr/>
            </a:pP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Màu</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sắc</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của</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bầu</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trời</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như</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thế</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nào</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a:t>
            </a: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clipart&#10;&#10;Description automatically generated">
            <a:extLst>
              <a:ext uri="{FF2B5EF4-FFF2-40B4-BE49-F238E27FC236}">
                <a16:creationId xmlns:a16="http://schemas.microsoft.com/office/drawing/2014/main" id="{5D843B19-0031-4AA5-AE6D-79BD539A26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24186">
            <a:off x="1948687" y="377570"/>
            <a:ext cx="582868" cy="718682"/>
          </a:xfrm>
          <a:prstGeom prst="rect">
            <a:avLst/>
          </a:prstGeom>
        </p:spPr>
      </p:pic>
      <p:sp>
        <p:nvSpPr>
          <p:cNvPr id="9" name="Rounded Rectangle 8">
            <a:extLst>
              <a:ext uri="{FF2B5EF4-FFF2-40B4-BE49-F238E27FC236}">
                <a16:creationId xmlns:a16="http://schemas.microsoft.com/office/drawing/2014/main" id="{33DBECD0-DC98-4D9C-8022-70841BFD1DC1}"/>
              </a:ext>
            </a:extLst>
          </p:cNvPr>
          <p:cNvSpPr/>
          <p:nvPr/>
        </p:nvSpPr>
        <p:spPr>
          <a:xfrm>
            <a:off x="1199134" y="2235463"/>
            <a:ext cx="9793731" cy="1818103"/>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b="1" dirty="0">
                <a:solidFill>
                  <a:srgbClr val="FFFF00"/>
                </a:solidFill>
                <a:latin typeface="Arial" panose="020B0604020202020204" pitchFamily="34" charset="0"/>
                <a:ea typeface="Arial-Rounded" panose="020B0500000000000000" pitchFamily="34" charset="0"/>
                <a:cs typeface="Arial" panose="020B0604020202020204" pitchFamily="34" charset="0"/>
              </a:rPr>
              <a:t>Màu xanh lơ vào ban ngày, màu đen vào ban đêm. Tuy vậy, tùy vào thời tiết mà bầu trời có nhiều màu sắc đa dạng. Có khi có cả bảy sắc cầu vồng</a:t>
            </a: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5217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06"/>
            <a:ext cx="12192000" cy="6912863"/>
          </a:xfrm>
          <a:prstGeom prst="rect">
            <a:avLst/>
          </a:prstGeom>
        </p:spPr>
      </p:pic>
      <p:sp>
        <p:nvSpPr>
          <p:cNvPr id="24" name="TextBox 23"/>
          <p:cNvSpPr txBox="1"/>
          <p:nvPr/>
        </p:nvSpPr>
        <p:spPr>
          <a:xfrm>
            <a:off x="1561672" y="413746"/>
            <a:ext cx="10176387" cy="1200329"/>
          </a:xfrm>
          <a:prstGeom prst="rect">
            <a:avLst/>
          </a:prstGeom>
          <a:noFill/>
        </p:spPr>
        <p:txBody>
          <a:bodyPr wrap="square" rtlCol="0">
            <a:spAutoFit/>
          </a:bodyPr>
          <a:lstStyle/>
          <a:p>
            <a:pPr algn="ctr">
              <a:defRPr/>
            </a:pP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Bầu</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trời</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quan</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trọng</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thế</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nào</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đối</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với</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mọi</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người</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mọi</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7030A0"/>
                </a:solidFill>
                <a:latin typeface="Arial" panose="020B0604020202020204" pitchFamily="34" charset="0"/>
                <a:ea typeface="Arial-Rounded" panose="020B0500000000000000" pitchFamily="34" charset="0"/>
                <a:cs typeface="Arial" panose="020B0604020202020204" pitchFamily="34" charset="0"/>
              </a:rPr>
              <a:t>vật</a:t>
            </a:r>
            <a:r>
              <a:rPr lang="en-US" sz="3600" b="1" dirty="0">
                <a:solidFill>
                  <a:srgbClr val="7030A0"/>
                </a:solidFill>
                <a:latin typeface="Arial" panose="020B0604020202020204" pitchFamily="34" charset="0"/>
                <a:ea typeface="Arial-Rounded" panose="020B0500000000000000" pitchFamily="34" charset="0"/>
                <a:cs typeface="Arial" panose="020B0604020202020204" pitchFamily="34" charset="0"/>
              </a:rPr>
              <a:t>?</a:t>
            </a: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clipart, vector graphics&#10;&#10;Description automatically generated">
            <a:extLst>
              <a:ext uri="{FF2B5EF4-FFF2-40B4-BE49-F238E27FC236}">
                <a16:creationId xmlns:a16="http://schemas.microsoft.com/office/drawing/2014/main" id="{16FBB5C0-B5A1-476F-841D-7C53849B22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672" y="413746"/>
            <a:ext cx="481008" cy="730000"/>
          </a:xfrm>
          <a:prstGeom prst="rect">
            <a:avLst/>
          </a:prstGeom>
        </p:spPr>
      </p:pic>
      <p:sp>
        <p:nvSpPr>
          <p:cNvPr id="10" name="Rounded Rectangle 9">
            <a:extLst>
              <a:ext uri="{FF2B5EF4-FFF2-40B4-BE49-F238E27FC236}">
                <a16:creationId xmlns:a16="http://schemas.microsoft.com/office/drawing/2014/main" id="{5FC86460-4AB5-4CBA-B0A6-8240E5F99BB8}"/>
              </a:ext>
            </a:extLst>
          </p:cNvPr>
          <p:cNvSpPr/>
          <p:nvPr/>
        </p:nvSpPr>
        <p:spPr>
          <a:xfrm>
            <a:off x="1421823" y="2784979"/>
            <a:ext cx="9793731" cy="1679879"/>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200" dirty="0">
                <a:solidFill>
                  <a:srgbClr val="FFFF00"/>
                </a:solidFill>
                <a:latin typeface="Arial" panose="020B0604020202020204" pitchFamily="34" charset="0"/>
                <a:ea typeface="Arial-Rounded" panose="020B0500000000000000" pitchFamily="34" charset="0"/>
                <a:cs typeface="Arial" panose="020B0604020202020204" pitchFamily="34" charset="0"/>
              </a:rPr>
              <a:t>Bầu trời bao quanh Trái Đất, cung cấp không khí cho con người, loài vật và cây cối. </a:t>
            </a:r>
            <a:endParaRPr kumimoji="0" lang="en-US" sz="3200" i="0" u="none" strike="noStrike" kern="1200" cap="none" spc="0" normalizeH="0" baseline="0" noProof="0" dirty="0">
              <a:ln>
                <a:noFill/>
              </a:ln>
              <a:solidFill>
                <a:srgbClr val="FFFF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35500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2" name="TextBox 21">
            <a:extLst>
              <a:ext uri="{FF2B5EF4-FFF2-40B4-BE49-F238E27FC236}">
                <a16:creationId xmlns:a16="http://schemas.microsoft.com/office/drawing/2014/main" id="{F9AD9CBB-5CB2-4BD9-9AE6-663405801186}"/>
              </a:ext>
            </a:extLst>
          </p:cNvPr>
          <p:cNvSpPr txBox="1"/>
          <p:nvPr/>
        </p:nvSpPr>
        <p:spPr>
          <a:xfrm>
            <a:off x="1808842" y="460625"/>
            <a:ext cx="101763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clipart, vector graphics&#10;&#10;Description automatically generated">
            <a:extLst>
              <a:ext uri="{FF2B5EF4-FFF2-40B4-BE49-F238E27FC236}">
                <a16:creationId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7214" y="429761"/>
            <a:ext cx="543256" cy="769613"/>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168784" y="2747845"/>
            <a:ext cx="10254946" cy="1432868"/>
            <a:chOff x="3148842" y="3453616"/>
            <a:chExt cx="6242808" cy="2284162"/>
          </a:xfrm>
        </p:grpSpPr>
        <p:sp>
          <p:nvSpPr>
            <p:cNvPr id="25" name="Rounded Rectangular Callout 24"/>
            <p:cNvSpPr/>
            <p:nvPr/>
          </p:nvSpPr>
          <p:spPr>
            <a:xfrm>
              <a:off x="3148842" y="3453616"/>
              <a:ext cx="6242808" cy="2284162"/>
            </a:xfrm>
            <a:prstGeom prst="wedgeRoundRectCallout">
              <a:avLst>
                <a:gd name="adj1" fmla="val 30243"/>
                <a:gd name="adj2" fmla="val 4960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black"/>
                </a:solidFill>
                <a:latin typeface="Arial" panose="020B0604020202020204" pitchFamily="34" charset="0"/>
                <a:cs typeface="Arial" panose="020B0604020202020204" pitchFamily="34" charset="0"/>
              </a:endParaRPr>
            </a:p>
          </p:txBody>
        </p:sp>
        <p:sp>
          <p:nvSpPr>
            <p:cNvPr id="26" name="TextBox 25"/>
            <p:cNvSpPr txBox="1"/>
            <p:nvPr/>
          </p:nvSpPr>
          <p:spPr>
            <a:xfrm>
              <a:off x="3238501" y="3769691"/>
              <a:ext cx="6038849" cy="1717214"/>
            </a:xfrm>
            <a:prstGeom prst="rect">
              <a:avLst/>
            </a:prstGeom>
            <a:noFill/>
          </p:spPr>
          <p:txBody>
            <a:bodyPr wrap="square" rtlCol="0">
              <a:spAutoFit/>
            </a:bodyPr>
            <a:lstStyle/>
            <a:p>
              <a:pPr algn="just"/>
              <a:r>
                <a:rPr lang="en-US" sz="3200" i="1"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Bài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đọc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nói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về</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những</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sự</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vật</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có</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trên</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bầu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màu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sắc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tầm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quan</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trọng</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của</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bầu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trời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đối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với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muôn</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vật</a:t>
              </a:r>
              <a:endPar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27" name="Group 26"/>
          <p:cNvGrpSpPr>
            <a:grpSpLocks/>
          </p:cNvGrpSpPr>
          <p:nvPr/>
        </p:nvGrpSpPr>
        <p:grpSpPr bwMode="auto">
          <a:xfrm>
            <a:off x="3384252" y="-125388"/>
            <a:ext cx="5515760" cy="2972371"/>
            <a:chOff x="3825327" y="-288795"/>
            <a:chExt cx="4546309" cy="3985173"/>
          </a:xfrm>
        </p:grpSpPr>
        <p:pic>
          <p:nvPicPr>
            <p:cNvPr id="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9"/>
            <p:cNvSpPr txBox="1">
              <a:spLocks noChangeArrowheads="1"/>
            </p:cNvSpPr>
            <p:nvPr/>
          </p:nvSpPr>
          <p:spPr bwMode="auto">
            <a:xfrm>
              <a:off x="4527281" y="1159313"/>
              <a:ext cx="3396474" cy="88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9pPr>
            </a:lstStyle>
            <a:p>
              <a:pPr eaLnBrk="1" hangingPunct="1">
                <a:lnSpc>
                  <a:spcPct val="100000"/>
                </a:lnSpc>
                <a:spcBef>
                  <a:spcPct val="0"/>
                </a:spcBef>
                <a:buFontTx/>
                <a:buNone/>
              </a:pPr>
              <a:r>
                <a:rPr lang="en-US" altLang="en-US" sz="3600" b="1" dirty="0" err="1">
                  <a:solidFill>
                    <a:srgbClr val="FFFF00"/>
                  </a:solidFill>
                </a:rPr>
                <a:t>Nội</a:t>
              </a:r>
              <a:r>
                <a:rPr lang="en-US" altLang="en-US" sz="3600" b="1" dirty="0">
                  <a:solidFill>
                    <a:srgbClr val="FFFF00"/>
                  </a:solidFill>
                </a:rPr>
                <a:t> dung </a:t>
              </a:r>
              <a:r>
                <a:rPr lang="en-US" altLang="en-US" sz="3600" b="1" dirty="0" err="1">
                  <a:solidFill>
                    <a:srgbClr val="FFFF00"/>
                  </a:solidFill>
                </a:rPr>
                <a:t>bài</a:t>
              </a:r>
              <a:r>
                <a:rPr lang="en-US" altLang="en-US" sz="3600" b="1" dirty="0">
                  <a:solidFill>
                    <a:srgbClr val="FFFF00"/>
                  </a:solidFill>
                </a:rPr>
                <a:t> </a:t>
              </a:r>
              <a:r>
                <a:rPr lang="en-US" altLang="en-US" sz="3600" b="1" dirty="0" err="1">
                  <a:solidFill>
                    <a:srgbClr val="FFFF00"/>
                  </a:solidFill>
                </a:rPr>
                <a:t>đọc</a:t>
              </a:r>
              <a:endParaRPr lang="en-US" altLang="en-US" sz="3600" b="1" dirty="0">
                <a:solidFill>
                  <a:srgbClr val="FFFF00"/>
                </a:solidFill>
              </a:endParaRPr>
            </a:p>
          </p:txBody>
        </p:sp>
      </p:grpSp>
    </p:spTree>
    <p:extLst>
      <p:ext uri="{BB962C8B-B14F-4D97-AF65-F5344CB8AC3E}">
        <p14:creationId xmlns:p14="http://schemas.microsoft.com/office/powerpoint/2010/main" val="39253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id="{7EA2514E-AB69-45C8-BCF4-79F1859310C0}"/>
              </a:ext>
            </a:extLst>
          </p:cNvPr>
          <p:cNvSpPr txBox="1"/>
          <p:nvPr/>
        </p:nvSpPr>
        <p:spPr>
          <a:xfrm>
            <a:off x="1757361" y="102899"/>
            <a:ext cx="8677275" cy="584775"/>
          </a:xfrm>
          <a:prstGeom prst="rect">
            <a:avLst/>
          </a:prstGeom>
          <a:noFill/>
        </p:spPr>
        <p:txBody>
          <a:bodyPr wrap="square" rtlCol="0">
            <a:spAutoFit/>
          </a:bodyPr>
          <a:lstStyle/>
          <a:p>
            <a:r>
              <a:rPr lang="en-US" sz="3200" b="1" dirty="0" err="1">
                <a:solidFill>
                  <a:srgbClr val="002060"/>
                </a:solidFill>
                <a:latin typeface="Arial" panose="020B0604020202020204" pitchFamily="34" charset="0"/>
                <a:cs typeface="Arial" panose="020B0604020202020204" pitchFamily="34" charset="0"/>
              </a:rPr>
              <a:t>Nói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về</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những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gì</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em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thấy</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trên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bầu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trời</a:t>
            </a:r>
            <a:endParaRPr lang="en-US" sz="3200" b="1" dirty="0">
              <a:solidFill>
                <a:srgbClr val="00206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srcRect t="16588" b="11628"/>
          <a:stretch/>
        </p:blipFill>
        <p:spPr>
          <a:xfrm>
            <a:off x="3344659" y="989083"/>
            <a:ext cx="5656122" cy="5748857"/>
          </a:xfrm>
          <a:prstGeom prst="rect">
            <a:avLst/>
          </a:prstGeom>
          <a:solidFill>
            <a:srgbClr val="4472C4"/>
          </a:solidFill>
          <a:ln>
            <a:solidFill>
              <a:srgbClr val="DAE3F3"/>
            </a:solidFill>
          </a:ln>
        </p:spPr>
      </p:pic>
      <p:sp>
        <p:nvSpPr>
          <p:cNvPr id="3" name="Rounded Rectangle 2"/>
          <p:cNvSpPr/>
          <p:nvPr/>
        </p:nvSpPr>
        <p:spPr>
          <a:xfrm>
            <a:off x="3344659" y="1209422"/>
            <a:ext cx="3595968" cy="1562986"/>
          </a:xfrm>
          <a:prstGeom prst="roundRect">
            <a:avLst/>
          </a:prstGeom>
          <a:solidFill>
            <a:srgbClr val="FDFA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57A9485-BC87-43E6-90FF-58047C38C8C4}"/>
              </a:ext>
            </a:extLst>
          </p:cNvPr>
          <p:cNvPicPr>
            <a:picLocks noChangeAspect="1"/>
          </p:cNvPicPr>
          <p:nvPr/>
        </p:nvPicPr>
        <p:blipFill rotWithShape="1">
          <a:blip r:embed="rId5"/>
          <a:srcRect l="16308" t="14745" r="15080" b="6277"/>
          <a:stretch/>
        </p:blipFill>
        <p:spPr>
          <a:xfrm>
            <a:off x="4216998" y="1430168"/>
            <a:ext cx="1893346" cy="979545"/>
          </a:xfrm>
          <a:prstGeom prst="rect">
            <a:avLst/>
          </a:prstGeom>
          <a:solidFill>
            <a:srgbClr val="FDFAFB"/>
          </a:solidFill>
        </p:spPr>
      </p:pic>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3B6C5-9D24-43B9-962C-15494238454C}"/>
              </a:ext>
            </a:extLst>
          </p:cNvPr>
          <p:cNvPicPr>
            <a:picLocks noChangeAspect="1"/>
          </p:cNvPicPr>
          <p:nvPr/>
        </p:nvPicPr>
        <p:blipFill>
          <a:blip r:embed="rId3"/>
          <a:stretch>
            <a:fillRect/>
          </a:stretch>
        </p:blipFill>
        <p:spPr>
          <a:xfrm>
            <a:off x="1509656" y="469581"/>
            <a:ext cx="12192000" cy="5490785"/>
          </a:xfrm>
          <a:prstGeom prst="rect">
            <a:avLst/>
          </a:prstGeom>
        </p:spPr>
      </p:pic>
      <p:sp>
        <p:nvSpPr>
          <p:cNvPr id="2" name="Rounded Rectangle 1"/>
          <p:cNvSpPr/>
          <p:nvPr/>
        </p:nvSpPr>
        <p:spPr>
          <a:xfrm>
            <a:off x="2082188" y="727113"/>
            <a:ext cx="7425369" cy="138812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lgerian" panose="04020705040A02060702" pitchFamily="82" charset="0"/>
                <a:cs typeface="Arial" panose="020B0604020202020204" pitchFamily="34" charset="0"/>
              </a:rPr>
              <a:t>LUYỆN ĐỌC LẠI</a:t>
            </a:r>
          </a:p>
        </p:txBody>
      </p:sp>
    </p:spTree>
    <p:extLst>
      <p:ext uri="{BB962C8B-B14F-4D97-AF65-F5344CB8AC3E}">
        <p14:creationId xmlns:p14="http://schemas.microsoft.com/office/powerpoint/2010/main" val="3910007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3"/>
          <a:stretch>
            <a:fillRect/>
          </a:stretch>
        </p:blipFill>
        <p:spPr>
          <a:xfrm>
            <a:off x="4685615" y="-165255"/>
            <a:ext cx="3123015" cy="1403678"/>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388258" y="933908"/>
            <a:ext cx="11382374" cy="5693866"/>
          </a:xfrm>
          <a:prstGeom prst="rect">
            <a:avLst/>
          </a:prstGeom>
          <a:noFill/>
        </p:spPr>
        <p:txBody>
          <a:bodyPr wrap="square" rtlCol="0">
            <a:spAutoFit/>
          </a:bodyPr>
          <a:lstStyle/>
          <a:p>
            <a:pPr algn="just"/>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Ngẩng đầu nhìn lên trời, bạn thấy gì nào? Bạn có thể thấy những con chim đang bay, những vòm cây xanh biếc, những tia nắng xuyên qua đám mây trắng muốt như bông. Đôi khi bạn còn thấy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cả</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những giọt mưa đang rơi xuống hay đàn bướm dập dờn trong gió nhẹ.</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Theo </a:t>
            </a:r>
            <a:r>
              <a:rPr lang="vi-VN" sz="2400" i="1" dirty="0">
                <a:solidFill>
                  <a:srgbClr val="000000"/>
                </a:solidFill>
                <a:latin typeface="Arial" panose="020B0604020202020204" pitchFamily="34" charset="0"/>
                <a:ea typeface="Arial-Rounded" panose="020B0500000000000000" pitchFamily="34" charset="0"/>
                <a:cs typeface="Arial" panose="020B0604020202020204" pitchFamily="34" charset="0"/>
              </a:rPr>
              <a:t>Từ điển bách khoa toàn thư đầu tiên của tôi</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BA1198AB-E379-1132-9521-F42B3EF3F0B1}"/>
              </a:ext>
            </a:extLst>
          </p:cNvPr>
          <p:cNvGrpSpPr/>
          <p:nvPr/>
        </p:nvGrpSpPr>
        <p:grpSpPr>
          <a:xfrm>
            <a:off x="-1" y="1"/>
            <a:ext cx="2952521" cy="629993"/>
            <a:chOff x="2834082" y="693067"/>
            <a:chExt cx="6173747" cy="629993"/>
          </a:xfrm>
          <a:solidFill>
            <a:schemeClr val="accent6">
              <a:lumMod val="40000"/>
              <a:lumOff val="60000"/>
            </a:schemeClr>
          </a:solidFill>
        </p:grpSpPr>
        <p:sp>
          <p:nvSpPr>
            <p:cNvPr id="23" name="Rounded Rectangle 8">
              <a:extLst>
                <a:ext uri="{FF2B5EF4-FFF2-40B4-BE49-F238E27FC236}">
                  <a16:creationId xmlns:a16="http://schemas.microsoft.com/office/drawing/2014/main" id="{AE372DBB-ECEA-EF85-E937-DB7178BD9059}"/>
                </a:ext>
              </a:extLst>
            </p:cNvPr>
            <p:cNvSpPr/>
            <p:nvPr/>
          </p:nvSpPr>
          <p:spPr>
            <a:xfrm>
              <a:off x="3645935" y="716092"/>
              <a:ext cx="5361894" cy="583942"/>
            </a:xfrm>
            <a:prstGeom prst="roundRect">
              <a:avLst>
                <a:gd name="adj" fmla="val 18361"/>
              </a:avLst>
            </a:prstGeom>
            <a:solidFill>
              <a:schemeClr val="accent4">
                <a:lumMod val="60000"/>
                <a:lumOff val="40000"/>
              </a:schemeClr>
            </a:solidFill>
          </p:spPr>
          <p:txBody>
            <a:bodyPr wrap="square">
              <a:spAutoFit/>
            </a:bodyPr>
            <a:lstStyle/>
            <a:p>
              <a:pPr algn="ctr">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Luyện</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lại</a:t>
              </a:r>
              <a:endParaRPr lang="zh-CN" altLang="en-US"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24" name="Picture 23">
              <a:extLst>
                <a:ext uri="{FF2B5EF4-FFF2-40B4-BE49-F238E27FC236}">
                  <a16:creationId xmlns:a16="http://schemas.microsoft.com/office/drawing/2014/main" id="{EE82969B-691D-3A0D-7E67-606496AC9BFB}"/>
                </a:ext>
              </a:extLst>
            </p:cNvPr>
            <p:cNvPicPr>
              <a:picLocks noChangeAspect="1"/>
            </p:cNvPicPr>
            <p:nvPr/>
          </p:nvPicPr>
          <p:blipFill>
            <a:blip r:embed="rId4"/>
            <a:stretch>
              <a:fillRect/>
            </a:stretch>
          </p:blipFill>
          <p:spPr>
            <a:xfrm rot="16200000">
              <a:off x="3125635" y="401514"/>
              <a:ext cx="629993" cy="1213099"/>
            </a:xfrm>
            <a:prstGeom prst="rect">
              <a:avLst/>
            </a:prstGeom>
            <a:grpFill/>
          </p:spPr>
        </p:pic>
      </p:grpSp>
    </p:spTree>
    <p:extLst>
      <p:ext uri="{BB962C8B-B14F-4D97-AF65-F5344CB8AC3E}">
        <p14:creationId xmlns:p14="http://schemas.microsoft.com/office/powerpoint/2010/main" val="66301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3"/>
          <a:stretch>
            <a:fillRect/>
          </a:stretch>
        </p:blipFill>
        <p:spPr>
          <a:xfrm>
            <a:off x="4685615" y="-165255"/>
            <a:ext cx="3123015" cy="1403678"/>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388258" y="933908"/>
            <a:ext cx="11382374" cy="5693866"/>
          </a:xfrm>
          <a:prstGeom prst="rect">
            <a:avLst/>
          </a:prstGeom>
          <a:noFill/>
        </p:spPr>
        <p:txBody>
          <a:bodyPr wrap="square" rtlCol="0">
            <a:spAutoFit/>
          </a:bodyPr>
          <a:lstStyle/>
          <a:p>
            <a:pPr algn="just"/>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Ngẩng đầu nhìn lên trời, bạn thấy </a:t>
            </a:r>
            <a:r>
              <a:rPr lang="vi-VN" sz="2800" dirty="0">
                <a:solidFill>
                  <a:srgbClr val="C00000"/>
                </a:solidFill>
                <a:latin typeface="Arial" panose="020B0604020202020204" pitchFamily="34" charset="0"/>
                <a:ea typeface="Arial-Rounded" panose="020B0500000000000000" pitchFamily="34" charset="0"/>
                <a:cs typeface="Arial" panose="020B0604020202020204" pitchFamily="34" charset="0"/>
              </a:rPr>
              <a:t>gì nào?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Bạn có thể thấy những con chim </a:t>
            </a:r>
            <a:r>
              <a:rPr lang="vi-VN" sz="2800" dirty="0">
                <a:solidFill>
                  <a:srgbClr val="C00000"/>
                </a:solidFill>
                <a:latin typeface="Arial" panose="020B0604020202020204" pitchFamily="34" charset="0"/>
                <a:ea typeface="Arial-Rounded" panose="020B0500000000000000" pitchFamily="34" charset="0"/>
                <a:cs typeface="Arial" panose="020B0604020202020204" pitchFamily="34" charset="0"/>
              </a:rPr>
              <a:t>đang bay</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 những vòm cây </a:t>
            </a:r>
            <a:r>
              <a:rPr lang="vi-VN" sz="2800" dirty="0">
                <a:solidFill>
                  <a:srgbClr val="C00000"/>
                </a:solidFill>
                <a:latin typeface="Arial" panose="020B0604020202020204" pitchFamily="34" charset="0"/>
                <a:ea typeface="Arial-Rounded" panose="020B0500000000000000" pitchFamily="34" charset="0"/>
                <a:cs typeface="Arial" panose="020B0604020202020204" pitchFamily="34" charset="0"/>
              </a:rPr>
              <a:t>xanh biếc,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những tia nắng xuyên qua đám mây </a:t>
            </a:r>
            <a:r>
              <a:rPr lang="vi-VN" sz="2800" dirty="0">
                <a:solidFill>
                  <a:srgbClr val="C00000"/>
                </a:solidFill>
                <a:latin typeface="Arial" panose="020B0604020202020204" pitchFamily="34" charset="0"/>
                <a:ea typeface="Arial-Rounded" panose="020B0500000000000000" pitchFamily="34" charset="0"/>
                <a:cs typeface="Arial" panose="020B0604020202020204" pitchFamily="34" charset="0"/>
              </a:rPr>
              <a:t>trắng muốt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như bông. Đôi khi bạn còn thấy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cả</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những giọt mưa đang rơi xuống hay đàn bướm dập dờn trong gió nhẹ.</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có màu </a:t>
            </a:r>
            <a:r>
              <a:rPr lang="vi-VN" sz="2800" dirty="0">
                <a:solidFill>
                  <a:srgbClr val="C00000"/>
                </a:solidFill>
                <a:latin typeface="Arial" panose="020B0604020202020204" pitchFamily="34" charset="0"/>
                <a:ea typeface="Arial-Rounded" panose="020B0500000000000000" pitchFamily="34" charset="0"/>
                <a:cs typeface="Arial" panose="020B0604020202020204" pitchFamily="34" charset="0"/>
              </a:rPr>
              <a:t>gì nhỉ</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 Bầu trời thường có màu xanh lơ vào ban ngày, màu đen vào ban đêm. Tuy vậy, tùy vào thời tiết mà bầu trời có những sắc màu khác nhau. Khi mặt trời chiếu vào bầu không khí chứa nhiều hơi nước sau cơn mưa, bạn sẽ </a:t>
            </a:r>
            <a:r>
              <a:rPr lang="vi-VN" sz="2800" dirty="0">
                <a:solidFill>
                  <a:srgbClr val="C00000"/>
                </a:solidFill>
                <a:latin typeface="Arial" panose="020B0604020202020204" pitchFamily="34" charset="0"/>
                <a:ea typeface="Arial-Rounded" panose="020B0500000000000000" pitchFamily="34" charset="0"/>
                <a:cs typeface="Arial" panose="020B0604020202020204" pitchFamily="34" charset="0"/>
              </a:rPr>
              <a:t>nhìn thấy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bảy sắc màu rực rỡ của cầu vồng.</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bao quanh Trái Đất và cung cấp không khí cho con người, loài vật và cây cối. Vì vậy, giữ bầu trời được trong lành chính là góp phần </a:t>
            </a:r>
            <a:r>
              <a:rPr lang="vi-VN" sz="2800" dirty="0">
                <a:solidFill>
                  <a:srgbClr val="C00000"/>
                </a:solidFill>
                <a:latin typeface="Arial" panose="020B0604020202020204" pitchFamily="34" charset="0"/>
                <a:ea typeface="Arial-Rounded" panose="020B0500000000000000" pitchFamily="34" charset="0"/>
                <a:cs typeface="Arial" panose="020B0604020202020204" pitchFamily="34" charset="0"/>
              </a:rPr>
              <a:t>duy trì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sự sống cho muôn loài.</a:t>
            </a:r>
          </a:p>
          <a:p>
            <a:pPr algn="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Theo </a:t>
            </a:r>
            <a:r>
              <a:rPr lang="vi-VN" sz="2400" i="1" dirty="0">
                <a:solidFill>
                  <a:srgbClr val="000000"/>
                </a:solidFill>
                <a:latin typeface="Arial" panose="020B0604020202020204" pitchFamily="34" charset="0"/>
                <a:ea typeface="Arial-Rounded" panose="020B0500000000000000" pitchFamily="34" charset="0"/>
                <a:cs typeface="Arial" panose="020B0604020202020204" pitchFamily="34" charset="0"/>
              </a:rPr>
              <a:t>Từ điển bách khoa toàn thư đầu tiên của tôi</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BA1198AB-E379-1132-9521-F42B3EF3F0B1}"/>
              </a:ext>
            </a:extLst>
          </p:cNvPr>
          <p:cNvGrpSpPr/>
          <p:nvPr/>
        </p:nvGrpSpPr>
        <p:grpSpPr>
          <a:xfrm>
            <a:off x="-1" y="1"/>
            <a:ext cx="3108181" cy="629993"/>
            <a:chOff x="2834082" y="693067"/>
            <a:chExt cx="6499233" cy="629993"/>
          </a:xfrm>
          <a:solidFill>
            <a:schemeClr val="accent6">
              <a:lumMod val="40000"/>
              <a:lumOff val="60000"/>
            </a:schemeClr>
          </a:solidFill>
        </p:grpSpPr>
        <p:sp>
          <p:nvSpPr>
            <p:cNvPr id="23" name="Rounded Rectangle 8">
              <a:extLst>
                <a:ext uri="{FF2B5EF4-FFF2-40B4-BE49-F238E27FC236}">
                  <a16:creationId xmlns:a16="http://schemas.microsoft.com/office/drawing/2014/main" id="{AE372DBB-ECEA-EF85-E937-DB7178BD9059}"/>
                </a:ext>
              </a:extLst>
            </p:cNvPr>
            <p:cNvSpPr/>
            <p:nvPr/>
          </p:nvSpPr>
          <p:spPr>
            <a:xfrm>
              <a:off x="3645935" y="716092"/>
              <a:ext cx="5687380" cy="583942"/>
            </a:xfrm>
            <a:prstGeom prst="roundRect">
              <a:avLst>
                <a:gd name="adj" fmla="val 18361"/>
              </a:avLst>
            </a:prstGeom>
            <a:solidFill>
              <a:schemeClr val="accent4">
                <a:lumMod val="60000"/>
                <a:lumOff val="40000"/>
              </a:schemeClr>
            </a:solidFill>
          </p:spPr>
          <p:txBody>
            <a:bodyPr wrap="square">
              <a:spAutoFit/>
            </a:bodyPr>
            <a:lstStyle/>
            <a:p>
              <a:pPr algn="ctr">
                <a:defRPr/>
              </a:pP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LUYỆN ĐỌC LẠI</a:t>
              </a:r>
              <a:endParaRPr lang="zh-CN" altLang="en-US"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24" name="Picture 23">
              <a:extLst>
                <a:ext uri="{FF2B5EF4-FFF2-40B4-BE49-F238E27FC236}">
                  <a16:creationId xmlns:a16="http://schemas.microsoft.com/office/drawing/2014/main" id="{EE82969B-691D-3A0D-7E67-606496AC9BFB}"/>
                </a:ext>
              </a:extLst>
            </p:cNvPr>
            <p:cNvPicPr>
              <a:picLocks noChangeAspect="1"/>
            </p:cNvPicPr>
            <p:nvPr/>
          </p:nvPicPr>
          <p:blipFill>
            <a:blip r:embed="rId4"/>
            <a:stretch>
              <a:fillRect/>
            </a:stretch>
          </p:blipFill>
          <p:spPr>
            <a:xfrm rot="16200000">
              <a:off x="3125635" y="401514"/>
              <a:ext cx="629993" cy="1213099"/>
            </a:xfrm>
            <a:prstGeom prst="rect">
              <a:avLst/>
            </a:prstGeom>
            <a:grpFill/>
          </p:spPr>
        </p:pic>
      </p:grpSp>
    </p:spTree>
    <p:extLst>
      <p:ext uri="{BB962C8B-B14F-4D97-AF65-F5344CB8AC3E}">
        <p14:creationId xmlns:p14="http://schemas.microsoft.com/office/powerpoint/2010/main" val="244955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7D29C-09BA-4A98-8969-021A5E5BE2F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a:extLst>
              <a:ext uri="{FF2B5EF4-FFF2-40B4-BE49-F238E27FC236}">
                <a16:creationId xmlns:a16="http://schemas.microsoft.com/office/drawing/2014/main" id="{54CC953D-B7F5-4AB8-9FD7-7A641C12F6E4}"/>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6" name="Group 5">
            <a:extLst>
              <a:ext uri="{FF2B5EF4-FFF2-40B4-BE49-F238E27FC236}">
                <a16:creationId xmlns:a16="http://schemas.microsoft.com/office/drawing/2014/main" id="{B358E657-00C4-4A70-82AC-59286D316A3C}"/>
              </a:ext>
            </a:extLst>
          </p:cNvPr>
          <p:cNvGrpSpPr/>
          <p:nvPr/>
        </p:nvGrpSpPr>
        <p:grpSpPr>
          <a:xfrm>
            <a:off x="1363859" y="855529"/>
            <a:ext cx="3540234" cy="625703"/>
            <a:chOff x="1053394" y="206467"/>
            <a:chExt cx="2880723" cy="432581"/>
          </a:xfrm>
        </p:grpSpPr>
        <p:sp>
          <p:nvSpPr>
            <p:cNvPr id="7" name="Rectangle: Rounded Corners 43">
              <a:extLst>
                <a:ext uri="{FF2B5EF4-FFF2-40B4-BE49-F238E27FC236}">
                  <a16:creationId xmlns:a16="http://schemas.microsoft.com/office/drawing/2014/main" id="{FA404B55-3744-472F-A11B-FE83EFE7518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9FEC8E5C-5A99-4A2E-AE1D-283EDB50DE17}"/>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9D86A2B2-64A0-4705-99AC-715C67325ED8}"/>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35692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3"/>
          <a:stretch>
            <a:fillRect/>
          </a:stretch>
        </p:blipFill>
        <p:spPr>
          <a:xfrm>
            <a:off x="4685615" y="-165255"/>
            <a:ext cx="3123015" cy="1403678"/>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388258" y="933908"/>
            <a:ext cx="11382374" cy="5693866"/>
          </a:xfrm>
          <a:prstGeom prst="rect">
            <a:avLst/>
          </a:prstGeom>
          <a:noFill/>
        </p:spPr>
        <p:txBody>
          <a:bodyPr wrap="square" rtlCol="0">
            <a:spAutoFit/>
          </a:bodyPr>
          <a:lstStyle/>
          <a:p>
            <a:pPr algn="just"/>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Ngẩng đầu nhìn lên trời, bạn thấy gì nào? Bạn có thể thấy những con chim đang bay, những vòm cây xanh biếc, những tia nắng xuyên qua đám mây trắng muốt như bông. Đôi khi bạn còn thấy</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cả</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 những giọt mưa đang rơi xuống hay đàn bướm dập dờn trong gió nhẹ.</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Theo </a:t>
            </a:r>
            <a:r>
              <a:rPr lang="vi-VN" sz="2400" i="1" dirty="0">
                <a:solidFill>
                  <a:srgbClr val="000000"/>
                </a:solidFill>
                <a:latin typeface="Arial" panose="020B0604020202020204" pitchFamily="34" charset="0"/>
                <a:ea typeface="Arial-Rounded" panose="020B0500000000000000" pitchFamily="34" charset="0"/>
                <a:cs typeface="Arial" panose="020B0604020202020204" pitchFamily="34" charset="0"/>
              </a:rPr>
              <a:t>Từ điển bách khoa toàn thư đầu tiên của tôi</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BA1198AB-E379-1132-9521-F42B3EF3F0B1}"/>
              </a:ext>
            </a:extLst>
          </p:cNvPr>
          <p:cNvGrpSpPr/>
          <p:nvPr/>
        </p:nvGrpSpPr>
        <p:grpSpPr>
          <a:xfrm>
            <a:off x="-1" y="1"/>
            <a:ext cx="3778787" cy="629993"/>
            <a:chOff x="2834082" y="693067"/>
            <a:chExt cx="8638636" cy="629993"/>
          </a:xfrm>
          <a:solidFill>
            <a:schemeClr val="accent6">
              <a:lumMod val="40000"/>
              <a:lumOff val="60000"/>
            </a:schemeClr>
          </a:solidFill>
        </p:grpSpPr>
        <p:sp>
          <p:nvSpPr>
            <p:cNvPr id="23" name="Rounded Rectangle 8">
              <a:extLst>
                <a:ext uri="{FF2B5EF4-FFF2-40B4-BE49-F238E27FC236}">
                  <a16:creationId xmlns:a16="http://schemas.microsoft.com/office/drawing/2014/main" id="{AE372DBB-ECEA-EF85-E937-DB7178BD9059}"/>
                </a:ext>
              </a:extLst>
            </p:cNvPr>
            <p:cNvSpPr/>
            <p:nvPr/>
          </p:nvSpPr>
          <p:spPr>
            <a:xfrm>
              <a:off x="3645933" y="716092"/>
              <a:ext cx="7826785" cy="583942"/>
            </a:xfrm>
            <a:prstGeom prst="roundRect">
              <a:avLst>
                <a:gd name="adj" fmla="val 18361"/>
              </a:avLst>
            </a:prstGeom>
            <a:solidFill>
              <a:schemeClr val="accent4">
                <a:lumMod val="60000"/>
                <a:lumOff val="40000"/>
              </a:schemeClr>
            </a:solidFill>
          </p:spPr>
          <p:txBody>
            <a:bodyPr wrap="square">
              <a:spAutoFit/>
            </a:bodyPr>
            <a:lstStyle/>
            <a:p>
              <a:pPr algn="ctr">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Luyện</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bài</a:t>
              </a:r>
              <a:endParaRPr lang="zh-CN" altLang="en-US"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24" name="Picture 23">
              <a:extLst>
                <a:ext uri="{FF2B5EF4-FFF2-40B4-BE49-F238E27FC236}">
                  <a16:creationId xmlns:a16="http://schemas.microsoft.com/office/drawing/2014/main" id="{EE82969B-691D-3A0D-7E67-606496AC9BFB}"/>
                </a:ext>
              </a:extLst>
            </p:cNvPr>
            <p:cNvPicPr>
              <a:picLocks noChangeAspect="1"/>
            </p:cNvPicPr>
            <p:nvPr/>
          </p:nvPicPr>
          <p:blipFill>
            <a:blip r:embed="rId4"/>
            <a:stretch>
              <a:fillRect/>
            </a:stretch>
          </p:blipFill>
          <p:spPr>
            <a:xfrm rot="16200000">
              <a:off x="3125635" y="401514"/>
              <a:ext cx="629993" cy="1213099"/>
            </a:xfrm>
            <a:prstGeom prst="rect">
              <a:avLst/>
            </a:prstGeom>
            <a:grpFill/>
          </p:spPr>
        </p:pic>
      </p:grpSp>
    </p:spTree>
    <p:extLst>
      <p:ext uri="{BB962C8B-B14F-4D97-AF65-F5344CB8AC3E}">
        <p14:creationId xmlns:p14="http://schemas.microsoft.com/office/powerpoint/2010/main" val="362752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890612" y="3599242"/>
            <a:ext cx="3300752" cy="325875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13" name="TextBox 12">
            <a:extLst>
              <a:ext uri="{FF2B5EF4-FFF2-40B4-BE49-F238E27FC236}">
                <a16:creationId xmlns:a16="http://schemas.microsoft.com/office/drawing/2014/main" id="{82A8D820-5ECD-46CA-8A20-AF3BFEF4FA2D}"/>
              </a:ext>
            </a:extLst>
          </p:cNvPr>
          <p:cNvSpPr txBox="1"/>
          <p:nvPr/>
        </p:nvSpPr>
        <p:spPr>
          <a:xfrm>
            <a:off x="8563584" y="7122691"/>
            <a:ext cx="7503755" cy="1323439"/>
          </a:xfrm>
          <a:prstGeom prst="rect">
            <a:avLst/>
          </a:prstGeom>
          <a:noFill/>
        </p:spPr>
        <p:txBody>
          <a:bodyPr wrap="square" rtlCol="0">
            <a:spAutoFit/>
          </a:bodyPr>
          <a:lstStyle/>
          <a:p>
            <a:pPr>
              <a:defRPr/>
            </a:pPr>
            <a:r>
              <a:rPr lang="en-US" sz="8000">
                <a:solidFill>
                  <a:srgbClr val="FFC5CD"/>
                </a:solidFill>
                <a:latin typeface="Coiny" panose="02000903060500060000" pitchFamily="2" charset="0"/>
              </a:rPr>
              <a:t>NÓI VÀ NGHE</a:t>
            </a:r>
          </a:p>
        </p:txBody>
      </p:sp>
      <p:sp>
        <p:nvSpPr>
          <p:cNvPr id="14" name="TextBox 13">
            <a:extLst>
              <a:ext uri="{FF2B5EF4-FFF2-40B4-BE49-F238E27FC236}">
                <a16:creationId xmlns:a16="http://schemas.microsoft.com/office/drawing/2014/main" id="{356096D7-E1EF-4454-9652-DA5B775CE2AB}"/>
              </a:ext>
            </a:extLst>
          </p:cNvPr>
          <p:cNvSpPr txBox="1"/>
          <p:nvPr/>
        </p:nvSpPr>
        <p:spPr>
          <a:xfrm>
            <a:off x="8440122" y="7180458"/>
            <a:ext cx="7503755" cy="1323439"/>
          </a:xfrm>
          <a:prstGeom prst="rect">
            <a:avLst/>
          </a:prstGeom>
          <a:noFill/>
        </p:spPr>
        <p:txBody>
          <a:bodyPr wrap="square" rtlCol="0">
            <a:spAutoFit/>
          </a:bodyPr>
          <a:lstStyle/>
          <a:p>
            <a:pPr>
              <a:defRPr/>
            </a:pPr>
            <a:r>
              <a:rPr lang="en-US" sz="8000">
                <a:solidFill>
                  <a:srgbClr val="FF2543"/>
                </a:solidFill>
                <a:effectLst>
                  <a:outerShdw blurRad="50800" dist="38100" dir="16200000" rotWithShape="0">
                    <a:prstClr val="black">
                      <a:alpha val="40000"/>
                    </a:prstClr>
                  </a:outerShdw>
                </a:effectLst>
                <a:latin typeface="Coiny" panose="02000903060500060000" pitchFamily="2" charset="0"/>
              </a:rPr>
              <a:t>NÓI VÀ NGHE</a:t>
            </a:r>
            <a:endParaRPr lang="en-US" sz="8000" dirty="0">
              <a:solidFill>
                <a:srgbClr val="FF2543"/>
              </a:solidFill>
              <a:effectLst>
                <a:outerShdw blurRad="50800" dist="38100" dir="16200000" rotWithShape="0">
                  <a:prstClr val="black">
                    <a:alpha val="40000"/>
                  </a:prstClr>
                </a:outerShdw>
              </a:effectLst>
              <a:latin typeface="Coiny" panose="02000903060500060000" pitchFamily="2" charset="0"/>
            </a:endParaRPr>
          </a:p>
        </p:txBody>
      </p:sp>
      <p:pic>
        <p:nvPicPr>
          <p:cNvPr id="5" name="Picture 4">
            <a:extLst>
              <a:ext uri="{FF2B5EF4-FFF2-40B4-BE49-F238E27FC236}">
                <a16:creationId xmlns:a16="http://schemas.microsoft.com/office/drawing/2014/main" id="{BF59287F-DEF4-49E3-B3B5-80DA842B2174}"/>
              </a:ext>
            </a:extLst>
          </p:cNvPr>
          <p:cNvPicPr>
            <a:picLocks noChangeAspect="1"/>
          </p:cNvPicPr>
          <p:nvPr/>
        </p:nvPicPr>
        <p:blipFill>
          <a:blip r:embed="rId9"/>
          <a:stretch>
            <a:fillRect/>
          </a:stretch>
        </p:blipFill>
        <p:spPr>
          <a:xfrm>
            <a:off x="2390660" y="2212697"/>
            <a:ext cx="7256999" cy="1916057"/>
          </a:xfrm>
          <a:prstGeom prst="rect">
            <a:avLst/>
          </a:prstGeom>
        </p:spPr>
      </p:pic>
      <p:pic>
        <p:nvPicPr>
          <p:cNvPr id="12" name="Picture 11">
            <a:extLst>
              <a:ext uri="{FF2B5EF4-FFF2-40B4-BE49-F238E27FC236}">
                <a16:creationId xmlns:a16="http://schemas.microsoft.com/office/drawing/2014/main" id="{24F8FCAB-1E18-4395-A6AE-33DBA7547C9C}"/>
              </a:ext>
            </a:extLst>
          </p:cNvPr>
          <p:cNvPicPr>
            <a:picLocks noChangeAspect="1"/>
          </p:cNvPicPr>
          <p:nvPr/>
        </p:nvPicPr>
        <p:blipFill>
          <a:blip r:embed="rId10"/>
          <a:stretch>
            <a:fillRect/>
          </a:stretch>
        </p:blipFill>
        <p:spPr>
          <a:xfrm>
            <a:off x="1514410" y="3328426"/>
            <a:ext cx="9449619" cy="1457070"/>
          </a:xfrm>
          <a:prstGeom prst="rect">
            <a:avLst/>
          </a:prstGeom>
        </p:spPr>
      </p:pic>
    </p:spTree>
    <p:extLst>
      <p:ext uri="{BB962C8B-B14F-4D97-AF65-F5344CB8AC3E}">
        <p14:creationId xmlns:p14="http://schemas.microsoft.com/office/powerpoint/2010/main" val="355997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E6E22EC-AE4A-4F33-BB95-37E7E788FBA0}"/>
              </a:ext>
            </a:extLst>
          </p:cNvPr>
          <p:cNvPicPr>
            <a:picLocks noChangeAspect="1"/>
          </p:cNvPicPr>
          <p:nvPr/>
        </p:nvPicPr>
        <p:blipFill>
          <a:blip r:embed="rId6"/>
          <a:stretch>
            <a:fillRect/>
          </a:stretch>
        </p:blipFill>
        <p:spPr>
          <a:xfrm>
            <a:off x="4132417" y="252756"/>
            <a:ext cx="3878632" cy="1840449"/>
          </a:xfrm>
          <a:prstGeom prst="rect">
            <a:avLst/>
          </a:prstGeom>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8590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29" name="TextBox 28">
            <a:extLst>
              <a:ext uri="{FF2B5EF4-FFF2-40B4-BE49-F238E27FC236}">
                <a16:creationId xmlns:a16="http://schemas.microsoft.com/office/drawing/2014/main" id="{2C91287F-6FD2-412A-95A7-21632CCE99C7}"/>
              </a:ext>
            </a:extLst>
          </p:cNvPr>
          <p:cNvSpPr txBox="1"/>
          <p:nvPr/>
        </p:nvSpPr>
        <p:spPr>
          <a:xfrm>
            <a:off x="1922361" y="555634"/>
            <a:ext cx="9678400" cy="646331"/>
          </a:xfrm>
          <a:prstGeom prst="rect">
            <a:avLst/>
          </a:prstGeom>
          <a:noFill/>
        </p:spPr>
        <p:txBody>
          <a:bodyPr wrap="square">
            <a:spAutoFit/>
          </a:bodyPr>
          <a:lstStyle/>
          <a:p>
            <a:pPr>
              <a:defRPr/>
            </a:pPr>
            <a:r>
              <a:rPr lang="en-US" sz="3600" b="1" dirty="0">
                <a:solidFill>
                  <a:srgbClr val="FF2543"/>
                </a:solidFill>
              </a:rPr>
              <a:t>1. N</a:t>
            </a:r>
            <a:r>
              <a:rPr lang="en-US" sz="3600" b="1" dirty="0" err="1">
                <a:solidFill>
                  <a:srgbClr val="FF2543"/>
                </a:solidFill>
              </a:rPr>
              <a:t>ói</a:t>
            </a:r>
            <a:r>
              <a:rPr lang="en-US" sz="3600" b="1" dirty="0">
                <a:solidFill>
                  <a:srgbClr val="FF2543"/>
                </a:solidFill>
              </a:rPr>
              <a:t> 3 - 5 </a:t>
            </a:r>
            <a:r>
              <a:rPr lang="en-US" sz="3600" b="1" dirty="0" err="1">
                <a:solidFill>
                  <a:srgbClr val="FF2543"/>
                </a:solidFill>
              </a:rPr>
              <a:t>câu</a:t>
            </a:r>
            <a:r>
              <a:rPr lang="en-US" sz="3600" b="1" dirty="0">
                <a:solidFill>
                  <a:srgbClr val="FF2543"/>
                </a:solidFill>
              </a:rPr>
              <a:t> </a:t>
            </a:r>
            <a:r>
              <a:rPr lang="en-US" sz="3600" b="1" dirty="0" err="1">
                <a:solidFill>
                  <a:srgbClr val="FF2543"/>
                </a:solidFill>
              </a:rPr>
              <a:t>về</a:t>
            </a:r>
            <a:r>
              <a:rPr lang="en-US" sz="3600" b="1" dirty="0">
                <a:solidFill>
                  <a:srgbClr val="FF2543"/>
                </a:solidFill>
              </a:rPr>
              <a:t> </a:t>
            </a:r>
            <a:r>
              <a:rPr lang="en-US" sz="3600" b="1" dirty="0" err="1">
                <a:solidFill>
                  <a:srgbClr val="FF2543"/>
                </a:solidFill>
              </a:rPr>
              <a:t>bầu</a:t>
            </a:r>
            <a:r>
              <a:rPr lang="en-US" sz="3600" b="1" dirty="0">
                <a:solidFill>
                  <a:srgbClr val="FF2543"/>
                </a:solidFill>
              </a:rPr>
              <a:t> </a:t>
            </a:r>
            <a:r>
              <a:rPr lang="en-US" sz="3600" b="1" dirty="0" err="1">
                <a:solidFill>
                  <a:srgbClr val="FF2543"/>
                </a:solidFill>
              </a:rPr>
              <a:t>trời</a:t>
            </a:r>
            <a:r>
              <a:rPr lang="en-US" sz="3600" b="1" dirty="0">
                <a:solidFill>
                  <a:srgbClr val="FF2543"/>
                </a:solidFill>
              </a:rPr>
              <a:t> </a:t>
            </a:r>
            <a:r>
              <a:rPr lang="en-US" sz="3600" b="1" dirty="0" err="1">
                <a:solidFill>
                  <a:srgbClr val="FF2543"/>
                </a:solidFill>
              </a:rPr>
              <a:t>trong</a:t>
            </a:r>
            <a:r>
              <a:rPr lang="en-US" sz="3600" b="1" dirty="0">
                <a:solidFill>
                  <a:srgbClr val="FF2543"/>
                </a:solidFill>
              </a:rPr>
              <a:t> </a:t>
            </a:r>
            <a:r>
              <a:rPr lang="en-US" sz="3600" b="1" dirty="0" err="1">
                <a:solidFill>
                  <a:srgbClr val="FF2543"/>
                </a:solidFill>
              </a:rPr>
              <a:t>ngày</a:t>
            </a:r>
            <a:r>
              <a:rPr lang="en-US" sz="3600" b="1" dirty="0">
                <a:solidFill>
                  <a:srgbClr val="FF2543"/>
                </a:solidFill>
              </a:rPr>
              <a:t> </a:t>
            </a:r>
            <a:r>
              <a:rPr lang="en-US" sz="3600" b="1" dirty="0" err="1">
                <a:solidFill>
                  <a:srgbClr val="FF2543"/>
                </a:solidFill>
              </a:rPr>
              <a:t>hôm</a:t>
            </a:r>
            <a:r>
              <a:rPr lang="en-US" sz="3600" b="1" dirty="0">
                <a:solidFill>
                  <a:srgbClr val="FF2543"/>
                </a:solidFill>
              </a:rPr>
              <a:t> nay. </a:t>
            </a:r>
          </a:p>
        </p:txBody>
      </p:sp>
      <p:pic>
        <p:nvPicPr>
          <p:cNvPr id="7" name="Picture 6">
            <a:extLst>
              <a:ext uri="{FF2B5EF4-FFF2-40B4-BE49-F238E27FC236}">
                <a16:creationId xmlns:a16="http://schemas.microsoft.com/office/drawing/2014/main" id="{3898A0B3-3717-4B01-A73F-ED3BD4775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290" y="412415"/>
            <a:ext cx="1097749" cy="1097749"/>
          </a:xfrm>
          <a:prstGeom prst="rect">
            <a:avLst/>
          </a:prstGeom>
        </p:spPr>
      </p:pic>
      <p:pic>
        <p:nvPicPr>
          <p:cNvPr id="3" name="Picture 2">
            <a:extLst>
              <a:ext uri="{FF2B5EF4-FFF2-40B4-BE49-F238E27FC236}">
                <a16:creationId xmlns:a16="http://schemas.microsoft.com/office/drawing/2014/main" id="{B80528CF-6DDC-4B82-B219-24D386BFBB80}"/>
              </a:ext>
            </a:extLst>
          </p:cNvPr>
          <p:cNvPicPr>
            <a:picLocks noChangeAspect="1"/>
          </p:cNvPicPr>
          <p:nvPr/>
        </p:nvPicPr>
        <p:blipFill>
          <a:blip r:embed="rId5"/>
          <a:stretch>
            <a:fillRect/>
          </a:stretch>
        </p:blipFill>
        <p:spPr>
          <a:xfrm>
            <a:off x="709309" y="1471975"/>
            <a:ext cx="4608603" cy="4551138"/>
          </a:xfrm>
          <a:prstGeom prst="rect">
            <a:avLst/>
          </a:prstGeom>
        </p:spPr>
      </p:pic>
      <p:sp>
        <p:nvSpPr>
          <p:cNvPr id="5" name="TextBox 4">
            <a:extLst>
              <a:ext uri="{FF2B5EF4-FFF2-40B4-BE49-F238E27FC236}">
                <a16:creationId xmlns:a16="http://schemas.microsoft.com/office/drawing/2014/main" id="{A1C30361-6986-4FEC-AE0C-F6E389AC88E8}"/>
              </a:ext>
            </a:extLst>
          </p:cNvPr>
          <p:cNvSpPr txBox="1"/>
          <p:nvPr/>
        </p:nvSpPr>
        <p:spPr>
          <a:xfrm>
            <a:off x="5367130" y="2256183"/>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Đặc</a:t>
            </a:r>
            <a:r>
              <a:rPr lang="en-US" sz="3200" b="1" i="1" dirty="0">
                <a:solidFill>
                  <a:srgbClr val="7030A0"/>
                </a:solidFill>
              </a:rPr>
              <a:t> </a:t>
            </a:r>
            <a:r>
              <a:rPr lang="en-US" sz="3200" b="1" i="1" dirty="0" err="1">
                <a:solidFill>
                  <a:srgbClr val="7030A0"/>
                </a:solidFill>
              </a:rPr>
              <a:t>điểm</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r>
              <a:rPr lang="en-US" sz="3200" b="1" i="1" dirty="0">
                <a:solidFill>
                  <a:srgbClr val="7030A0"/>
                </a:solidFill>
              </a:rPr>
              <a:t> (</a:t>
            </a:r>
            <a:r>
              <a:rPr lang="en-US" sz="3200" b="1" i="1" dirty="0" err="1">
                <a:solidFill>
                  <a:srgbClr val="7030A0"/>
                </a:solidFill>
              </a:rPr>
              <a:t>màu</a:t>
            </a:r>
            <a:r>
              <a:rPr lang="en-US" sz="3200" b="1" i="1" dirty="0">
                <a:solidFill>
                  <a:srgbClr val="7030A0"/>
                </a:solidFill>
              </a:rPr>
              <a:t> </a:t>
            </a:r>
            <a:r>
              <a:rPr lang="en-US" sz="3200" b="1" i="1" dirty="0" err="1">
                <a:solidFill>
                  <a:srgbClr val="7030A0"/>
                </a:solidFill>
              </a:rPr>
              <a:t>sắc</a:t>
            </a:r>
            <a:r>
              <a:rPr lang="en-US" sz="3200" b="1" i="1" dirty="0">
                <a:solidFill>
                  <a:srgbClr val="7030A0"/>
                </a:solidFill>
              </a:rPr>
              <a:t>, </a:t>
            </a:r>
            <a:r>
              <a:rPr lang="en-US" sz="3200" b="1" i="1" dirty="0" err="1">
                <a:solidFill>
                  <a:srgbClr val="7030A0"/>
                </a:solidFill>
              </a:rPr>
              <a:t>độ</a:t>
            </a:r>
            <a:r>
              <a:rPr lang="en-US" sz="3200" b="1" i="1" dirty="0">
                <a:solidFill>
                  <a:srgbClr val="7030A0"/>
                </a:solidFill>
              </a:rPr>
              <a:t> </a:t>
            </a:r>
            <a:r>
              <a:rPr lang="en-US" sz="3200" b="1" i="1" dirty="0" err="1">
                <a:solidFill>
                  <a:srgbClr val="7030A0"/>
                </a:solidFill>
              </a:rPr>
              <a:t>cao</a:t>
            </a:r>
            <a:r>
              <a:rPr lang="en-US" sz="3200" b="1" i="1" dirty="0">
                <a:solidFill>
                  <a:srgbClr val="7030A0"/>
                </a:solidFill>
              </a:rPr>
              <a:t>, </a:t>
            </a:r>
            <a:r>
              <a:rPr lang="en-US" sz="3200" b="1" i="1" dirty="0" err="1">
                <a:solidFill>
                  <a:srgbClr val="7030A0"/>
                </a:solidFill>
              </a:rPr>
              <a:t>độ</a:t>
            </a:r>
            <a:r>
              <a:rPr lang="en-US" sz="3200" b="1" i="1" dirty="0">
                <a:solidFill>
                  <a:srgbClr val="7030A0"/>
                </a:solidFill>
              </a:rPr>
              <a:t> </a:t>
            </a:r>
            <a:r>
              <a:rPr lang="en-US" sz="3200" b="1" i="1" dirty="0" err="1">
                <a:solidFill>
                  <a:srgbClr val="7030A0"/>
                </a:solidFill>
              </a:rPr>
              <a:t>rộng</a:t>
            </a:r>
            <a:r>
              <a:rPr lang="en-US" sz="3200" b="1" i="1" dirty="0">
                <a:solidFill>
                  <a:srgbClr val="7030A0"/>
                </a:solidFill>
              </a:rPr>
              <a:t>,…)</a:t>
            </a:r>
          </a:p>
        </p:txBody>
      </p:sp>
      <p:sp>
        <p:nvSpPr>
          <p:cNvPr id="14" name="TextBox 13">
            <a:extLst>
              <a:ext uri="{FF2B5EF4-FFF2-40B4-BE49-F238E27FC236}">
                <a16:creationId xmlns:a16="http://schemas.microsoft.com/office/drawing/2014/main" id="{6540225B-938A-47DF-AB50-77D9D187C906}"/>
              </a:ext>
            </a:extLst>
          </p:cNvPr>
          <p:cNvSpPr txBox="1"/>
          <p:nvPr/>
        </p:nvSpPr>
        <p:spPr>
          <a:xfrm>
            <a:off x="5357190" y="3548269"/>
            <a:ext cx="6440557"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Cảnh</a:t>
            </a:r>
            <a:r>
              <a:rPr lang="en-US" sz="3200" b="1" i="1" dirty="0">
                <a:solidFill>
                  <a:srgbClr val="7030A0"/>
                </a:solidFill>
              </a:rPr>
              <a:t> </a:t>
            </a:r>
            <a:r>
              <a:rPr lang="en-US" sz="3200" b="1" i="1" dirty="0" err="1">
                <a:solidFill>
                  <a:srgbClr val="7030A0"/>
                </a:solidFill>
              </a:rPr>
              <a:t>vật</a:t>
            </a:r>
            <a:r>
              <a:rPr lang="en-US" sz="3200" b="1" i="1" dirty="0">
                <a:solidFill>
                  <a:srgbClr val="7030A0"/>
                </a:solidFill>
              </a:rPr>
              <a:t> </a:t>
            </a:r>
            <a:r>
              <a:rPr lang="en-US" sz="3200" b="1" i="1" dirty="0" err="1">
                <a:solidFill>
                  <a:srgbClr val="7030A0"/>
                </a:solidFill>
              </a:rPr>
              <a:t>xuất</a:t>
            </a:r>
            <a:r>
              <a:rPr lang="en-US" sz="3200" b="1" i="1" dirty="0">
                <a:solidFill>
                  <a:srgbClr val="7030A0"/>
                </a:solidFill>
              </a:rPr>
              <a:t> </a:t>
            </a:r>
            <a:r>
              <a:rPr lang="en-US" sz="3200" b="1" i="1" dirty="0" err="1">
                <a:solidFill>
                  <a:srgbClr val="7030A0"/>
                </a:solidFill>
              </a:rPr>
              <a:t>hiện</a:t>
            </a:r>
            <a:r>
              <a:rPr lang="en-US" sz="3200" b="1" i="1" dirty="0">
                <a:solidFill>
                  <a:srgbClr val="7030A0"/>
                </a:solidFill>
              </a:rPr>
              <a:t> </a:t>
            </a:r>
            <a:r>
              <a:rPr lang="en-US" sz="3200" b="1" i="1" dirty="0" err="1">
                <a:solidFill>
                  <a:srgbClr val="7030A0"/>
                </a:solidFill>
              </a:rPr>
              <a:t>trên</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r>
              <a:rPr lang="en-US" sz="3200" b="1" i="1" dirty="0">
                <a:solidFill>
                  <a:srgbClr val="7030A0"/>
                </a:solidFill>
              </a:rPr>
              <a:t>.</a:t>
            </a:r>
          </a:p>
        </p:txBody>
      </p:sp>
      <p:sp>
        <p:nvSpPr>
          <p:cNvPr id="15" name="TextBox 14">
            <a:extLst>
              <a:ext uri="{FF2B5EF4-FFF2-40B4-BE49-F238E27FC236}">
                <a16:creationId xmlns:a16="http://schemas.microsoft.com/office/drawing/2014/main" id="{64543598-69E6-4D95-B440-D49A6DD8F005}"/>
              </a:ext>
            </a:extLst>
          </p:cNvPr>
          <p:cNvSpPr txBox="1"/>
          <p:nvPr/>
        </p:nvSpPr>
        <p:spPr>
          <a:xfrm>
            <a:off x="5446644" y="4353340"/>
            <a:ext cx="5973418"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Cảm</a:t>
            </a:r>
            <a:r>
              <a:rPr lang="en-US" sz="3200" b="1" i="1" dirty="0">
                <a:solidFill>
                  <a:srgbClr val="7030A0"/>
                </a:solidFill>
              </a:rPr>
              <a:t> </a:t>
            </a:r>
            <a:r>
              <a:rPr lang="en-US" sz="3200" b="1" i="1" dirty="0" err="1">
                <a:solidFill>
                  <a:srgbClr val="7030A0"/>
                </a:solidFill>
              </a:rPr>
              <a:t>nhận</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em</a:t>
            </a:r>
            <a:r>
              <a:rPr lang="en-US" sz="3200" b="1" i="1" dirty="0">
                <a:solidFill>
                  <a:srgbClr val="7030A0"/>
                </a:solidFill>
              </a:rPr>
              <a:t> </a:t>
            </a:r>
            <a:r>
              <a:rPr lang="en-US" sz="3200" b="1" i="1" dirty="0" err="1">
                <a:solidFill>
                  <a:srgbClr val="7030A0"/>
                </a:solidFill>
              </a:rPr>
              <a:t>về</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endParaRPr lang="en-US" sz="3200" b="1" i="1" dirty="0">
              <a:solidFill>
                <a:srgbClr val="7030A0"/>
              </a:solidFill>
            </a:endParaRPr>
          </a:p>
        </p:txBody>
      </p:sp>
    </p:spTree>
    <p:extLst>
      <p:ext uri="{BB962C8B-B14F-4D97-AF65-F5344CB8AC3E}">
        <p14:creationId xmlns:p14="http://schemas.microsoft.com/office/powerpoint/2010/main" val="1609840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29" name="TextBox 28">
            <a:extLst>
              <a:ext uri="{FF2B5EF4-FFF2-40B4-BE49-F238E27FC236}">
                <a16:creationId xmlns:a16="http://schemas.microsoft.com/office/drawing/2014/main" id="{2C91287F-6FD2-412A-95A7-21632CCE99C7}"/>
              </a:ext>
            </a:extLst>
          </p:cNvPr>
          <p:cNvSpPr txBox="1"/>
          <p:nvPr/>
        </p:nvSpPr>
        <p:spPr>
          <a:xfrm>
            <a:off x="1922361" y="555634"/>
            <a:ext cx="9678400" cy="646331"/>
          </a:xfrm>
          <a:prstGeom prst="rect">
            <a:avLst/>
          </a:prstGeom>
          <a:noFill/>
        </p:spPr>
        <p:txBody>
          <a:bodyPr wrap="square">
            <a:spAutoFit/>
          </a:bodyPr>
          <a:lstStyle/>
          <a:p>
            <a:pPr>
              <a:defRPr/>
            </a:pPr>
            <a:r>
              <a:rPr lang="en-US" sz="3600" b="1" dirty="0">
                <a:solidFill>
                  <a:srgbClr val="FF2543"/>
                </a:solidFill>
              </a:rPr>
              <a:t>1. N</a:t>
            </a:r>
            <a:r>
              <a:rPr lang="en-US" sz="3600" b="1" dirty="0" err="1">
                <a:solidFill>
                  <a:srgbClr val="FF2543"/>
                </a:solidFill>
              </a:rPr>
              <a:t>ói</a:t>
            </a:r>
            <a:r>
              <a:rPr lang="en-US" sz="3600" b="1" dirty="0">
                <a:solidFill>
                  <a:srgbClr val="FF2543"/>
                </a:solidFill>
              </a:rPr>
              <a:t> 3 - 5 </a:t>
            </a:r>
            <a:r>
              <a:rPr lang="en-US" sz="3600" b="1" dirty="0" err="1">
                <a:solidFill>
                  <a:srgbClr val="FF2543"/>
                </a:solidFill>
              </a:rPr>
              <a:t>câu</a:t>
            </a:r>
            <a:r>
              <a:rPr lang="en-US" sz="3600" b="1" dirty="0">
                <a:solidFill>
                  <a:srgbClr val="FF2543"/>
                </a:solidFill>
              </a:rPr>
              <a:t> </a:t>
            </a:r>
            <a:r>
              <a:rPr lang="en-US" sz="3600" b="1" dirty="0" err="1">
                <a:solidFill>
                  <a:srgbClr val="FF2543"/>
                </a:solidFill>
              </a:rPr>
              <a:t>về</a:t>
            </a:r>
            <a:r>
              <a:rPr lang="en-US" sz="3600" b="1" dirty="0">
                <a:solidFill>
                  <a:srgbClr val="FF2543"/>
                </a:solidFill>
              </a:rPr>
              <a:t> </a:t>
            </a:r>
            <a:r>
              <a:rPr lang="en-US" sz="3600" b="1" dirty="0" err="1">
                <a:solidFill>
                  <a:srgbClr val="FF2543"/>
                </a:solidFill>
              </a:rPr>
              <a:t>bầu</a:t>
            </a:r>
            <a:r>
              <a:rPr lang="en-US" sz="3600" b="1" dirty="0">
                <a:solidFill>
                  <a:srgbClr val="FF2543"/>
                </a:solidFill>
              </a:rPr>
              <a:t> </a:t>
            </a:r>
            <a:r>
              <a:rPr lang="en-US" sz="3600" b="1" dirty="0" err="1">
                <a:solidFill>
                  <a:srgbClr val="FF2543"/>
                </a:solidFill>
              </a:rPr>
              <a:t>trời</a:t>
            </a:r>
            <a:r>
              <a:rPr lang="en-US" sz="3600" b="1" dirty="0">
                <a:solidFill>
                  <a:srgbClr val="FF2543"/>
                </a:solidFill>
              </a:rPr>
              <a:t> </a:t>
            </a:r>
            <a:r>
              <a:rPr lang="en-US" sz="3600" b="1" dirty="0" err="1">
                <a:solidFill>
                  <a:srgbClr val="FF2543"/>
                </a:solidFill>
              </a:rPr>
              <a:t>trong</a:t>
            </a:r>
            <a:r>
              <a:rPr lang="en-US" sz="3600" b="1" dirty="0">
                <a:solidFill>
                  <a:srgbClr val="FF2543"/>
                </a:solidFill>
              </a:rPr>
              <a:t> </a:t>
            </a:r>
            <a:r>
              <a:rPr lang="en-US" sz="3600" b="1" dirty="0" err="1">
                <a:solidFill>
                  <a:srgbClr val="FF2543"/>
                </a:solidFill>
              </a:rPr>
              <a:t>ngày</a:t>
            </a:r>
            <a:r>
              <a:rPr lang="en-US" sz="3600" b="1" dirty="0">
                <a:solidFill>
                  <a:srgbClr val="FF2543"/>
                </a:solidFill>
              </a:rPr>
              <a:t> </a:t>
            </a:r>
            <a:r>
              <a:rPr lang="en-US" sz="3600" b="1" dirty="0" err="1">
                <a:solidFill>
                  <a:srgbClr val="FF2543"/>
                </a:solidFill>
              </a:rPr>
              <a:t>hôm</a:t>
            </a:r>
            <a:r>
              <a:rPr lang="en-US" sz="3600" b="1" dirty="0">
                <a:solidFill>
                  <a:srgbClr val="FF2543"/>
                </a:solidFill>
              </a:rPr>
              <a:t> nay. </a:t>
            </a:r>
          </a:p>
        </p:txBody>
      </p:sp>
      <p:pic>
        <p:nvPicPr>
          <p:cNvPr id="7" name="Picture 6">
            <a:extLst>
              <a:ext uri="{FF2B5EF4-FFF2-40B4-BE49-F238E27FC236}">
                <a16:creationId xmlns:a16="http://schemas.microsoft.com/office/drawing/2014/main" id="{3898A0B3-3717-4B01-A73F-ED3BD4775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290" y="412415"/>
            <a:ext cx="1097749" cy="1097749"/>
          </a:xfrm>
          <a:prstGeom prst="rect">
            <a:avLst/>
          </a:prstGeom>
        </p:spPr>
      </p:pic>
      <p:sp>
        <p:nvSpPr>
          <p:cNvPr id="5" name="TextBox 4">
            <a:extLst>
              <a:ext uri="{FF2B5EF4-FFF2-40B4-BE49-F238E27FC236}">
                <a16:creationId xmlns:a16="http://schemas.microsoft.com/office/drawing/2014/main" id="{A1C30361-6986-4FEC-AE0C-F6E389AC88E8}"/>
              </a:ext>
            </a:extLst>
          </p:cNvPr>
          <p:cNvSpPr txBox="1"/>
          <p:nvPr/>
        </p:nvSpPr>
        <p:spPr>
          <a:xfrm>
            <a:off x="5367130" y="2256183"/>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Đặc</a:t>
            </a:r>
            <a:r>
              <a:rPr lang="en-US" sz="3200" b="1" i="1" dirty="0">
                <a:solidFill>
                  <a:srgbClr val="7030A0"/>
                </a:solidFill>
              </a:rPr>
              <a:t> </a:t>
            </a:r>
            <a:r>
              <a:rPr lang="en-US" sz="3200" b="1" i="1" dirty="0" err="1">
                <a:solidFill>
                  <a:srgbClr val="7030A0"/>
                </a:solidFill>
              </a:rPr>
              <a:t>điểm</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r>
              <a:rPr lang="en-US" sz="3200" b="1" i="1" dirty="0">
                <a:solidFill>
                  <a:srgbClr val="7030A0"/>
                </a:solidFill>
              </a:rPr>
              <a:t> (</a:t>
            </a:r>
            <a:r>
              <a:rPr lang="en-US" sz="3200" b="1" i="1" dirty="0" err="1">
                <a:solidFill>
                  <a:srgbClr val="7030A0"/>
                </a:solidFill>
              </a:rPr>
              <a:t>màu</a:t>
            </a:r>
            <a:r>
              <a:rPr lang="en-US" sz="3200" b="1" i="1" dirty="0">
                <a:solidFill>
                  <a:srgbClr val="7030A0"/>
                </a:solidFill>
              </a:rPr>
              <a:t> </a:t>
            </a:r>
            <a:r>
              <a:rPr lang="en-US" sz="3200" b="1" i="1" dirty="0" err="1">
                <a:solidFill>
                  <a:srgbClr val="7030A0"/>
                </a:solidFill>
              </a:rPr>
              <a:t>sắc</a:t>
            </a:r>
            <a:r>
              <a:rPr lang="en-US" sz="3200" b="1" i="1" dirty="0">
                <a:solidFill>
                  <a:srgbClr val="7030A0"/>
                </a:solidFill>
              </a:rPr>
              <a:t>, </a:t>
            </a:r>
            <a:r>
              <a:rPr lang="en-US" sz="3200" b="1" i="1" dirty="0" err="1">
                <a:solidFill>
                  <a:srgbClr val="7030A0"/>
                </a:solidFill>
              </a:rPr>
              <a:t>độ</a:t>
            </a:r>
            <a:r>
              <a:rPr lang="en-US" sz="3200" b="1" i="1" dirty="0">
                <a:solidFill>
                  <a:srgbClr val="7030A0"/>
                </a:solidFill>
              </a:rPr>
              <a:t> </a:t>
            </a:r>
            <a:r>
              <a:rPr lang="en-US" sz="3200" b="1" i="1" dirty="0" err="1">
                <a:solidFill>
                  <a:srgbClr val="7030A0"/>
                </a:solidFill>
              </a:rPr>
              <a:t>cao</a:t>
            </a:r>
            <a:r>
              <a:rPr lang="en-US" sz="3200" b="1" i="1" dirty="0">
                <a:solidFill>
                  <a:srgbClr val="7030A0"/>
                </a:solidFill>
              </a:rPr>
              <a:t>, </a:t>
            </a:r>
            <a:r>
              <a:rPr lang="en-US" sz="3200" b="1" i="1" dirty="0" err="1">
                <a:solidFill>
                  <a:srgbClr val="7030A0"/>
                </a:solidFill>
              </a:rPr>
              <a:t>độ</a:t>
            </a:r>
            <a:r>
              <a:rPr lang="en-US" sz="3200" b="1" i="1" dirty="0">
                <a:solidFill>
                  <a:srgbClr val="7030A0"/>
                </a:solidFill>
              </a:rPr>
              <a:t> </a:t>
            </a:r>
            <a:r>
              <a:rPr lang="en-US" sz="3200" b="1" i="1" dirty="0" err="1">
                <a:solidFill>
                  <a:srgbClr val="7030A0"/>
                </a:solidFill>
              </a:rPr>
              <a:t>rộng</a:t>
            </a:r>
            <a:r>
              <a:rPr lang="en-US" sz="3200" b="1" i="1" dirty="0">
                <a:solidFill>
                  <a:srgbClr val="7030A0"/>
                </a:solidFill>
              </a:rPr>
              <a:t>,…)</a:t>
            </a:r>
          </a:p>
        </p:txBody>
      </p:sp>
      <p:sp>
        <p:nvSpPr>
          <p:cNvPr id="14" name="TextBox 13">
            <a:extLst>
              <a:ext uri="{FF2B5EF4-FFF2-40B4-BE49-F238E27FC236}">
                <a16:creationId xmlns:a16="http://schemas.microsoft.com/office/drawing/2014/main" id="{6540225B-938A-47DF-AB50-77D9D187C906}"/>
              </a:ext>
            </a:extLst>
          </p:cNvPr>
          <p:cNvSpPr txBox="1"/>
          <p:nvPr/>
        </p:nvSpPr>
        <p:spPr>
          <a:xfrm>
            <a:off x="5357190" y="3548269"/>
            <a:ext cx="6440557"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Cảnh</a:t>
            </a:r>
            <a:r>
              <a:rPr lang="en-US" sz="3200" b="1" i="1" dirty="0">
                <a:solidFill>
                  <a:srgbClr val="7030A0"/>
                </a:solidFill>
              </a:rPr>
              <a:t> </a:t>
            </a:r>
            <a:r>
              <a:rPr lang="en-US" sz="3200" b="1" i="1" dirty="0" err="1">
                <a:solidFill>
                  <a:srgbClr val="7030A0"/>
                </a:solidFill>
              </a:rPr>
              <a:t>vật</a:t>
            </a:r>
            <a:r>
              <a:rPr lang="en-US" sz="3200" b="1" i="1" dirty="0">
                <a:solidFill>
                  <a:srgbClr val="7030A0"/>
                </a:solidFill>
              </a:rPr>
              <a:t> </a:t>
            </a:r>
            <a:r>
              <a:rPr lang="en-US" sz="3200" b="1" i="1" dirty="0" err="1">
                <a:solidFill>
                  <a:srgbClr val="7030A0"/>
                </a:solidFill>
              </a:rPr>
              <a:t>xuất</a:t>
            </a:r>
            <a:r>
              <a:rPr lang="en-US" sz="3200" b="1" i="1" dirty="0">
                <a:solidFill>
                  <a:srgbClr val="7030A0"/>
                </a:solidFill>
              </a:rPr>
              <a:t> </a:t>
            </a:r>
            <a:r>
              <a:rPr lang="en-US" sz="3200" b="1" i="1" dirty="0" err="1">
                <a:solidFill>
                  <a:srgbClr val="7030A0"/>
                </a:solidFill>
              </a:rPr>
              <a:t>hiện</a:t>
            </a:r>
            <a:r>
              <a:rPr lang="en-US" sz="3200" b="1" i="1" dirty="0">
                <a:solidFill>
                  <a:srgbClr val="7030A0"/>
                </a:solidFill>
              </a:rPr>
              <a:t> </a:t>
            </a:r>
            <a:r>
              <a:rPr lang="en-US" sz="3200" b="1" i="1" dirty="0" err="1">
                <a:solidFill>
                  <a:srgbClr val="7030A0"/>
                </a:solidFill>
              </a:rPr>
              <a:t>trên</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r>
              <a:rPr lang="en-US" sz="3200" b="1" i="1" dirty="0">
                <a:solidFill>
                  <a:srgbClr val="7030A0"/>
                </a:solidFill>
              </a:rPr>
              <a:t>.</a:t>
            </a:r>
          </a:p>
        </p:txBody>
      </p:sp>
      <p:sp>
        <p:nvSpPr>
          <p:cNvPr id="15" name="TextBox 14">
            <a:extLst>
              <a:ext uri="{FF2B5EF4-FFF2-40B4-BE49-F238E27FC236}">
                <a16:creationId xmlns:a16="http://schemas.microsoft.com/office/drawing/2014/main" id="{64543598-69E6-4D95-B440-D49A6DD8F005}"/>
              </a:ext>
            </a:extLst>
          </p:cNvPr>
          <p:cNvSpPr txBox="1"/>
          <p:nvPr/>
        </p:nvSpPr>
        <p:spPr>
          <a:xfrm>
            <a:off x="5446644" y="4353340"/>
            <a:ext cx="5973418"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Cảm</a:t>
            </a:r>
            <a:r>
              <a:rPr lang="en-US" sz="3200" b="1" i="1" dirty="0">
                <a:solidFill>
                  <a:srgbClr val="7030A0"/>
                </a:solidFill>
              </a:rPr>
              <a:t> </a:t>
            </a:r>
            <a:r>
              <a:rPr lang="en-US" sz="3200" b="1" i="1" dirty="0" err="1">
                <a:solidFill>
                  <a:srgbClr val="7030A0"/>
                </a:solidFill>
              </a:rPr>
              <a:t>nhận</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em</a:t>
            </a:r>
            <a:r>
              <a:rPr lang="en-US" sz="3200" b="1" i="1" dirty="0">
                <a:solidFill>
                  <a:srgbClr val="7030A0"/>
                </a:solidFill>
              </a:rPr>
              <a:t> </a:t>
            </a:r>
            <a:r>
              <a:rPr lang="en-US" sz="3200" b="1" i="1" dirty="0" err="1">
                <a:solidFill>
                  <a:srgbClr val="7030A0"/>
                </a:solidFill>
              </a:rPr>
              <a:t>về</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endParaRPr lang="en-US" sz="3200" b="1" i="1" dirty="0">
              <a:solidFill>
                <a:srgbClr val="7030A0"/>
              </a:solidFill>
            </a:endParaRPr>
          </a:p>
        </p:txBody>
      </p:sp>
      <p:sp>
        <p:nvSpPr>
          <p:cNvPr id="13" name="TextBox 12">
            <a:extLst>
              <a:ext uri="{FF2B5EF4-FFF2-40B4-BE49-F238E27FC236}">
                <a16:creationId xmlns:a16="http://schemas.microsoft.com/office/drawing/2014/main" id="{51B21E0C-61B0-44F6-8714-9176069712EC}"/>
              </a:ext>
            </a:extLst>
          </p:cNvPr>
          <p:cNvSpPr txBox="1"/>
          <p:nvPr/>
        </p:nvSpPr>
        <p:spPr>
          <a:xfrm>
            <a:off x="1171924" y="2148289"/>
            <a:ext cx="3422110" cy="527743"/>
          </a:xfrm>
          <a:prstGeom prst="rect">
            <a:avLst/>
          </a:prstGeom>
          <a:noFill/>
        </p:spPr>
        <p:txBody>
          <a:bodyPr wrap="square" rtlCol="0">
            <a:prstTxWarp prst="textArchUp">
              <a:avLst>
                <a:gd name="adj" fmla="val 10799999"/>
              </a:avLst>
            </a:prstTxWarp>
            <a:spAutoFit/>
          </a:bodyPr>
          <a:lstStyle/>
          <a:p>
            <a:pPr algn="ctr">
              <a:defRPr/>
            </a:pPr>
            <a:r>
              <a:rPr lang="en-US" sz="4400" b="1" dirty="0">
                <a:solidFill>
                  <a:srgbClr val="FF0066"/>
                </a:solidFill>
                <a:effectLst>
                  <a:glow rad="88900">
                    <a:srgbClr val="FFFF00">
                      <a:alpha val="70000"/>
                    </a:srgbClr>
                  </a:glow>
                </a:effectLst>
                <a:latin typeface="SVN-Sign Painter House Script" panose="02000006070000020004" pitchFamily="50" charset="0"/>
              </a:rPr>
              <a:t>CHIA SẺ TRƯỚC LỚP</a:t>
            </a:r>
          </a:p>
        </p:txBody>
      </p:sp>
      <p:pic>
        <p:nvPicPr>
          <p:cNvPr id="16" name="Picture 15"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1288197" y="2872106"/>
            <a:ext cx="1593560" cy="2673350"/>
          </a:xfrm>
          <a:prstGeom prst="rect">
            <a:avLst/>
          </a:prstGeom>
          <a:effectLst>
            <a:outerShdw blurRad="63500" sx="102000" sy="102000" algn="ctr" rotWithShape="0">
              <a:prstClr val="black">
                <a:alpha val="40000"/>
              </a:prstClr>
            </a:outerShdw>
          </a:effectLst>
        </p:spPr>
      </p:pic>
      <p:pic>
        <p:nvPicPr>
          <p:cNvPr id="17" name="Picture 16"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2881757" y="2934006"/>
            <a:ext cx="1639467" cy="26114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159252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BDD6679-8A27-41E4-9F9F-5F937658219E}"/>
              </a:ext>
            </a:extLst>
          </p:cNvPr>
          <p:cNvSpPr txBox="1"/>
          <p:nvPr/>
        </p:nvSpPr>
        <p:spPr>
          <a:xfrm>
            <a:off x="763548" y="1882950"/>
            <a:ext cx="10481144" cy="3046988"/>
          </a:xfrm>
          <a:prstGeom prst="rect">
            <a:avLst/>
          </a:prstGeom>
          <a:noFill/>
        </p:spPr>
        <p:txBody>
          <a:bodyPr wrap="square">
            <a:spAutoFit/>
          </a:bodyPr>
          <a:lstStyle/>
          <a:p>
            <a:pPr algn="just"/>
            <a:r>
              <a:rPr lang="en-US" sz="3200" b="1" dirty="0">
                <a:solidFill>
                  <a:srgbClr val="000000"/>
                </a:solidFill>
                <a:latin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cs typeface="Calibri" panose="020F0502020204030204" pitchFamily="34" charset="0"/>
              </a:rPr>
              <a:t>Em rất thích ngắm bầu trời vào mùa thu. Bầu trời buổi sáng mùa thu thật cao xanh và trong lành. Trên trời những đám mây bồng bềnh như kẹo bông trôi lững lờ.  Những chú chim đang bay lượn theo đàn, hót líu lo. Ông mặt trời tỏa những tia nắng ấm áp xuống mặt đất để sưởi ấm cho muôn loài. Bầu trời vào buổi sáng mùa thu thật đẹp và dễ chịu.</a:t>
            </a:r>
          </a:p>
        </p:txBody>
      </p:sp>
      <p:pic>
        <p:nvPicPr>
          <p:cNvPr id="11" name="Picture 10">
            <a:extLst>
              <a:ext uri="{FF2B5EF4-FFF2-40B4-BE49-F238E27FC236}">
                <a16:creationId xmlns:a16="http://schemas.microsoft.com/office/drawing/2014/main" id="{E0B47905-35EA-41F7-9B15-3F452149413A}"/>
              </a:ext>
            </a:extLst>
          </p:cNvPr>
          <p:cNvPicPr>
            <a:picLocks noChangeAspect="1"/>
          </p:cNvPicPr>
          <p:nvPr/>
        </p:nvPicPr>
        <p:blipFill>
          <a:blip r:embed="rId5"/>
          <a:stretch>
            <a:fillRect/>
          </a:stretch>
        </p:blipFill>
        <p:spPr>
          <a:xfrm>
            <a:off x="2819116" y="653415"/>
            <a:ext cx="6553768" cy="1585097"/>
          </a:xfrm>
          <a:prstGeom prst="rect">
            <a:avLst/>
          </a:prstGeom>
        </p:spPr>
      </p:pic>
    </p:spTree>
    <p:extLst>
      <p:ext uri="{BB962C8B-B14F-4D97-AF65-F5344CB8AC3E}">
        <p14:creationId xmlns:p14="http://schemas.microsoft.com/office/powerpoint/2010/main" val="1622417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a:extLst>
              <a:ext uri="{FF2B5EF4-FFF2-40B4-BE49-F238E27FC236}">
                <a16:creationId xmlns:a16="http://schemas.microsoft.com/office/drawing/2014/main" id="{460F6A1B-3F7B-45BE-A09C-42CCAF3698F0}"/>
              </a:ext>
            </a:extLst>
          </p:cNvPr>
          <p:cNvPicPr>
            <a:picLocks noChangeAspect="1"/>
          </p:cNvPicPr>
          <p:nvPr/>
        </p:nvPicPr>
        <p:blipFill>
          <a:blip r:embed="rId4"/>
          <a:stretch>
            <a:fillRect/>
          </a:stretch>
        </p:blipFill>
        <p:spPr>
          <a:xfrm rot="20504719">
            <a:off x="1219199" y="1380678"/>
            <a:ext cx="2609314" cy="1505843"/>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5"/>
          <a:stretch>
            <a:fillRect/>
          </a:stretch>
        </p:blipFill>
        <p:spPr>
          <a:xfrm>
            <a:off x="1148346" y="1765388"/>
            <a:ext cx="8504657" cy="3822523"/>
          </a:xfrm>
          <a:prstGeom prst="rect">
            <a:avLst/>
          </a:prstGeom>
        </p:spPr>
      </p:pic>
      <p:pic>
        <p:nvPicPr>
          <p:cNvPr id="6" name="Picture 5">
            <a:extLst>
              <a:ext uri="{FF2B5EF4-FFF2-40B4-BE49-F238E27FC236}">
                <a16:creationId xmlns:a16="http://schemas.microsoft.com/office/drawing/2014/main" id="{87AE9874-D25E-45C5-9088-FD6621142093}"/>
              </a:ext>
            </a:extLst>
          </p:cNvPr>
          <p:cNvPicPr>
            <a:picLocks noChangeAspect="1"/>
          </p:cNvPicPr>
          <p:nvPr/>
        </p:nvPicPr>
        <p:blipFill>
          <a:blip r:embed="rId6"/>
          <a:stretch>
            <a:fillRect/>
          </a:stretch>
        </p:blipFill>
        <p:spPr>
          <a:xfrm>
            <a:off x="3163248" y="1212785"/>
            <a:ext cx="4474852" cy="2139881"/>
          </a:xfrm>
          <a:prstGeom prst="rect">
            <a:avLst/>
          </a:prstGeom>
        </p:spPr>
      </p:pic>
    </p:spTree>
    <p:extLst>
      <p:ext uri="{BB962C8B-B14F-4D97-AF65-F5344CB8AC3E}">
        <p14:creationId xmlns:p14="http://schemas.microsoft.com/office/powerpoint/2010/main" val="306224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10" name="Picture 9">
            <a:extLst>
              <a:ext uri="{FF2B5EF4-FFF2-40B4-BE49-F238E27FC236}">
                <a16:creationId xmlns:a16="http://schemas.microsoft.com/office/drawing/2014/main" id="{F50A4D71-EE39-423B-BF93-008DED438CCE}"/>
              </a:ext>
            </a:extLst>
          </p:cNvPr>
          <p:cNvPicPr>
            <a:picLocks noChangeAspect="1"/>
          </p:cNvPicPr>
          <p:nvPr/>
        </p:nvPicPr>
        <p:blipFill>
          <a:blip r:embed="rId4"/>
          <a:stretch>
            <a:fillRect/>
          </a:stretch>
        </p:blipFill>
        <p:spPr>
          <a:xfrm>
            <a:off x="1298746" y="2139744"/>
            <a:ext cx="3589553" cy="3376474"/>
          </a:xfrm>
          <a:prstGeom prst="rect">
            <a:avLst/>
          </a:prstGeom>
        </p:spPr>
      </p:pic>
      <p:sp>
        <p:nvSpPr>
          <p:cNvPr id="16" name="TextBox 15">
            <a:extLst>
              <a:ext uri="{FF2B5EF4-FFF2-40B4-BE49-F238E27FC236}">
                <a16:creationId xmlns:a16="http://schemas.microsoft.com/office/drawing/2014/main" id="{32A8DFA0-23AC-48DC-B97A-23730E8DAE8A}"/>
              </a:ext>
            </a:extLst>
          </p:cNvPr>
          <p:cNvSpPr txBox="1"/>
          <p:nvPr/>
        </p:nvSpPr>
        <p:spPr>
          <a:xfrm>
            <a:off x="1659835" y="863747"/>
            <a:ext cx="10189404" cy="646331"/>
          </a:xfrm>
          <a:prstGeom prst="rect">
            <a:avLst/>
          </a:prstGeom>
          <a:noFill/>
        </p:spPr>
        <p:txBody>
          <a:bodyPr wrap="square">
            <a:spAutoFit/>
          </a:bodyPr>
          <a:lstStyle/>
          <a:p>
            <a:pPr>
              <a:defRPr/>
            </a:pPr>
            <a:r>
              <a:rPr lang="en-US" sz="3600" b="1" dirty="0">
                <a:solidFill>
                  <a:srgbClr val="FF2543"/>
                </a:solidFill>
              </a:rPr>
              <a:t>2. </a:t>
            </a:r>
            <a:r>
              <a:rPr lang="en-US" sz="3600" b="1" dirty="0" err="1">
                <a:solidFill>
                  <a:srgbClr val="FF2543"/>
                </a:solidFill>
              </a:rPr>
              <a:t>Nếu</a:t>
            </a:r>
            <a:r>
              <a:rPr lang="en-US" sz="3600" b="1" dirty="0">
                <a:solidFill>
                  <a:srgbClr val="FF2543"/>
                </a:solidFill>
              </a:rPr>
              <a:t> </a:t>
            </a:r>
            <a:r>
              <a:rPr lang="en-US" sz="3600" b="1" dirty="0" err="1">
                <a:solidFill>
                  <a:srgbClr val="FF2543"/>
                </a:solidFill>
              </a:rPr>
              <a:t>vẽ</a:t>
            </a:r>
            <a:r>
              <a:rPr lang="en-US" sz="3600" b="1" dirty="0">
                <a:solidFill>
                  <a:srgbClr val="FF2543"/>
                </a:solidFill>
              </a:rPr>
              <a:t> </a:t>
            </a:r>
            <a:r>
              <a:rPr lang="en-US" sz="3600" b="1" dirty="0" err="1">
                <a:solidFill>
                  <a:srgbClr val="FF2543"/>
                </a:solidFill>
              </a:rPr>
              <a:t>tranh</a:t>
            </a:r>
            <a:r>
              <a:rPr lang="en-US" sz="3600" b="1" dirty="0">
                <a:solidFill>
                  <a:srgbClr val="FF2543"/>
                </a:solidFill>
              </a:rPr>
              <a:t> </a:t>
            </a:r>
            <a:r>
              <a:rPr lang="en-US" sz="3600" b="1" dirty="0" err="1">
                <a:solidFill>
                  <a:srgbClr val="FF2543"/>
                </a:solidFill>
              </a:rPr>
              <a:t>về</a:t>
            </a:r>
            <a:r>
              <a:rPr lang="en-US" sz="3600" b="1" dirty="0">
                <a:solidFill>
                  <a:srgbClr val="FF2543"/>
                </a:solidFill>
              </a:rPr>
              <a:t> </a:t>
            </a:r>
            <a:r>
              <a:rPr lang="en-US" sz="3600" b="1" dirty="0" err="1">
                <a:solidFill>
                  <a:srgbClr val="FF2543"/>
                </a:solidFill>
              </a:rPr>
              <a:t>bầu</a:t>
            </a:r>
            <a:r>
              <a:rPr lang="en-US" sz="3600" b="1" dirty="0">
                <a:solidFill>
                  <a:srgbClr val="FF2543"/>
                </a:solidFill>
              </a:rPr>
              <a:t> </a:t>
            </a:r>
            <a:r>
              <a:rPr lang="en-US" sz="3600" b="1" dirty="0" err="1">
                <a:solidFill>
                  <a:srgbClr val="FF2543"/>
                </a:solidFill>
              </a:rPr>
              <a:t>trời</a:t>
            </a:r>
            <a:r>
              <a:rPr lang="en-US" sz="3600" b="1" dirty="0">
                <a:solidFill>
                  <a:srgbClr val="FF2543"/>
                </a:solidFill>
              </a:rPr>
              <a:t>, </a:t>
            </a:r>
            <a:r>
              <a:rPr lang="en-US" sz="3600" b="1" dirty="0" err="1">
                <a:solidFill>
                  <a:srgbClr val="FF2543"/>
                </a:solidFill>
              </a:rPr>
              <a:t>em</a:t>
            </a:r>
            <a:r>
              <a:rPr lang="en-US" sz="3600" b="1" dirty="0">
                <a:solidFill>
                  <a:srgbClr val="FF2543"/>
                </a:solidFill>
              </a:rPr>
              <a:t> </a:t>
            </a:r>
            <a:r>
              <a:rPr lang="en-US" sz="3600" b="1" dirty="0" err="1">
                <a:solidFill>
                  <a:srgbClr val="FF2543"/>
                </a:solidFill>
              </a:rPr>
              <a:t>sẽ</a:t>
            </a:r>
            <a:r>
              <a:rPr lang="en-US" sz="3600" b="1" dirty="0">
                <a:solidFill>
                  <a:srgbClr val="FF2543"/>
                </a:solidFill>
              </a:rPr>
              <a:t> </a:t>
            </a:r>
            <a:r>
              <a:rPr lang="en-US" sz="3600" b="1" dirty="0" err="1">
                <a:solidFill>
                  <a:srgbClr val="FF2543"/>
                </a:solidFill>
              </a:rPr>
              <a:t>vẽ</a:t>
            </a:r>
            <a:r>
              <a:rPr lang="en-US" sz="3600" b="1" dirty="0">
                <a:solidFill>
                  <a:srgbClr val="FF2543"/>
                </a:solidFill>
              </a:rPr>
              <a:t> </a:t>
            </a:r>
            <a:r>
              <a:rPr lang="en-US" sz="3600" b="1" dirty="0" err="1">
                <a:solidFill>
                  <a:srgbClr val="FF2543"/>
                </a:solidFill>
              </a:rPr>
              <a:t>những</a:t>
            </a:r>
            <a:r>
              <a:rPr lang="en-US" sz="3600" b="1" dirty="0">
                <a:solidFill>
                  <a:srgbClr val="FF2543"/>
                </a:solidFill>
              </a:rPr>
              <a:t> </a:t>
            </a:r>
            <a:r>
              <a:rPr lang="en-US" sz="3600" b="1" dirty="0" err="1">
                <a:solidFill>
                  <a:srgbClr val="FF2543"/>
                </a:solidFill>
              </a:rPr>
              <a:t>gì</a:t>
            </a:r>
            <a:r>
              <a:rPr lang="en-US" sz="3600" b="1" dirty="0">
                <a:solidFill>
                  <a:srgbClr val="FF2543"/>
                </a:solidFill>
              </a:rPr>
              <a:t>?</a:t>
            </a:r>
          </a:p>
        </p:txBody>
      </p:sp>
      <p:sp>
        <p:nvSpPr>
          <p:cNvPr id="17" name="TextBox 16">
            <a:extLst>
              <a:ext uri="{FF2B5EF4-FFF2-40B4-BE49-F238E27FC236}">
                <a16:creationId xmlns:a16="http://schemas.microsoft.com/office/drawing/2014/main" id="{476BB2E1-8C07-4EA5-82A4-7E92EC4B5126}"/>
              </a:ext>
            </a:extLst>
          </p:cNvPr>
          <p:cNvSpPr txBox="1"/>
          <p:nvPr/>
        </p:nvSpPr>
        <p:spPr>
          <a:xfrm>
            <a:off x="5367130" y="1709531"/>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a:solidFill>
                  <a:srgbClr val="7030A0"/>
                </a:solidFill>
              </a:rPr>
              <a:t>Chia </a:t>
            </a:r>
            <a:r>
              <a:rPr lang="en-US" sz="3200" b="1" i="1" dirty="0" err="1">
                <a:solidFill>
                  <a:srgbClr val="7030A0"/>
                </a:solidFill>
              </a:rPr>
              <a:t>sẻ</a:t>
            </a:r>
            <a:r>
              <a:rPr lang="en-US" sz="3200" b="1" i="1" dirty="0">
                <a:solidFill>
                  <a:srgbClr val="7030A0"/>
                </a:solidFill>
              </a:rPr>
              <a:t> </a:t>
            </a:r>
            <a:r>
              <a:rPr lang="en-US" sz="3200" b="1" i="1" dirty="0" err="1">
                <a:solidFill>
                  <a:srgbClr val="7030A0"/>
                </a:solidFill>
              </a:rPr>
              <a:t>với</a:t>
            </a:r>
            <a:r>
              <a:rPr lang="en-US" sz="3200" b="1" i="1" dirty="0">
                <a:solidFill>
                  <a:srgbClr val="7030A0"/>
                </a:solidFill>
              </a:rPr>
              <a:t> </a:t>
            </a:r>
            <a:r>
              <a:rPr lang="en-US" sz="3200" b="1" i="1" dirty="0" err="1">
                <a:solidFill>
                  <a:srgbClr val="7030A0"/>
                </a:solidFill>
              </a:rPr>
              <a:t>bạn</a:t>
            </a:r>
            <a:r>
              <a:rPr lang="en-US" sz="3200" b="1" i="1" dirty="0">
                <a:solidFill>
                  <a:srgbClr val="7030A0"/>
                </a:solidFill>
              </a:rPr>
              <a:t> </a:t>
            </a:r>
            <a:r>
              <a:rPr lang="en-US" sz="3200" b="1" i="1" dirty="0" err="1">
                <a:solidFill>
                  <a:srgbClr val="7030A0"/>
                </a:solidFill>
              </a:rPr>
              <a:t>suy</a:t>
            </a:r>
            <a:r>
              <a:rPr lang="en-US" sz="3200" b="1" i="1" dirty="0">
                <a:solidFill>
                  <a:srgbClr val="7030A0"/>
                </a:solidFill>
              </a:rPr>
              <a:t> </a:t>
            </a:r>
            <a:r>
              <a:rPr lang="en-US" sz="3200" b="1" i="1" dirty="0" err="1">
                <a:solidFill>
                  <a:srgbClr val="7030A0"/>
                </a:solidFill>
              </a:rPr>
              <a:t>nghĩ</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mình</a:t>
            </a:r>
            <a:r>
              <a:rPr lang="en-US" sz="3200" b="1" i="1" dirty="0">
                <a:solidFill>
                  <a:srgbClr val="7030A0"/>
                </a:solidFill>
              </a:rPr>
              <a:t>.</a:t>
            </a:r>
          </a:p>
        </p:txBody>
      </p:sp>
      <p:pic>
        <p:nvPicPr>
          <p:cNvPr id="1026" name="Picture 2" descr="Dùng màu acrylic để vẽ bầu trời hồng và những đám mây | Tổng hợp những bức  tranh đẹp nhất">
            <a:extLst>
              <a:ext uri="{FF2B5EF4-FFF2-40B4-BE49-F238E27FC236}">
                <a16:creationId xmlns:a16="http://schemas.microsoft.com/office/drawing/2014/main" id="{6BE720E3-0C00-4EE4-90B1-6D8C9A322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670" y="2897256"/>
            <a:ext cx="4572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8351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700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3" name="图片 2"/>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055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633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pic>
        <p:nvPicPr>
          <p:cNvPr id="12" name="Picture 11">
            <a:extLst>
              <a:ext uri="{FF2B5EF4-FFF2-40B4-BE49-F238E27FC236}">
                <a16:creationId xmlns:a16="http://schemas.microsoft.com/office/drawing/2014/main" id="{B7F1AD59-9481-4B1F-BF6A-15A26EF75DB3}"/>
              </a:ext>
            </a:extLst>
          </p:cNvPr>
          <p:cNvPicPr>
            <a:picLocks noChangeAspect="1"/>
          </p:cNvPicPr>
          <p:nvPr/>
        </p:nvPicPr>
        <p:blipFill>
          <a:blip r:embed="rId11"/>
          <a:stretch>
            <a:fillRect/>
          </a:stretch>
        </p:blipFill>
        <p:spPr>
          <a:xfrm>
            <a:off x="2831296" y="2492409"/>
            <a:ext cx="6834208" cy="2139881"/>
          </a:xfrm>
          <a:prstGeom prst="rect">
            <a:avLst/>
          </a:prstGeom>
        </p:spPr>
      </p:pic>
    </p:spTree>
    <p:extLst>
      <p:ext uri="{BB962C8B-B14F-4D97-AF65-F5344CB8AC3E}">
        <p14:creationId xmlns:p14="http://schemas.microsoft.com/office/powerpoint/2010/main" val="1599409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23439"/>
            </a:xfrm>
            <a:prstGeom prst="rect">
              <a:avLst/>
            </a:prstGeom>
            <a:noFill/>
          </p:spPr>
          <p:txBody>
            <a:bodyPr wrap="square">
              <a:spAutoFit/>
            </a:bodyPr>
            <a:lstStyle/>
            <a:p>
              <a:pPr algn="ctr">
                <a:defRPr/>
              </a:pPr>
              <a:r>
                <a:rPr lang="en-US" sz="4000" b="1" dirty="0">
                  <a:solidFill>
                    <a:srgbClr val="890696"/>
                  </a:solidFill>
                  <a:cs typeface="Calibri" panose="020F0502020204030204" pitchFamily="34" charset="0"/>
                </a:rPr>
                <a:t>V</a:t>
              </a:r>
              <a:r>
                <a:rPr lang="vi-VN" sz="4000" b="1" dirty="0">
                  <a:solidFill>
                    <a:srgbClr val="890696"/>
                  </a:solidFill>
                  <a:latin typeface="Calibri" panose="020F0502020204030204" pitchFamily="34" charset="0"/>
                  <a:cs typeface="Calibri" panose="020F0502020204030204" pitchFamily="34" charset="0"/>
                </a:rPr>
                <a:t>ẽ tranh về bầu trời.</a:t>
              </a:r>
            </a:p>
          </p:txBody>
        </p:sp>
      </p:gr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6112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40000">
                                          <p:cBhvr additive="base">
                                            <p:cTn id="2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uỷn.wav"/>
                                            </p:tgtEl>
                                          </p:cMediaNode>
                                        </p:audio>
                                      </p:subTnLst>
                                    </p:cTn>
                                  </p:par>
                                  <p:par>
                                    <p:cTn id="22" presetID="2" presetClass="entr" presetSubtype="4" fill="hold" nodeType="withEffect" p14:presetBounceEnd="40000">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14:bounceEnd="40000">
                                          <p:cBhvr additive="base">
                                            <p:cTn id="2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uỷn.wav"/>
                                            </p:tgtEl>
                                          </p:cMediaNode>
                                        </p:audio>
                                      </p:sub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ppt_x"/>
                                              </p:val>
                                            </p:tav>
                                            <p:tav tm="100000">
                                              <p:val>
                                                <p:strVal val="#ppt_x"/>
                                              </p:val>
                                            </p:tav>
                                          </p:tavLst>
                                        </p:anim>
                                        <p:anim calcmode="lin" valueType="num">
                                          <p:cBhvr additive="base">
                                            <p:cTn id="25"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2"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par>
                                    <p:cTn id="30" presetID="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750" fill="hold"/>
                                            <p:tgtEl>
                                              <p:spTgt spid="23"/>
                                            </p:tgtEl>
                                            <p:attrNameLst>
                                              <p:attrName>ppt_x</p:attrName>
                                            </p:attrNameLst>
                                          </p:cBhvr>
                                          <p:tavLst>
                                            <p:tav tm="0">
                                              <p:val>
                                                <p:strVal val="#ppt_x"/>
                                              </p:val>
                                            </p:tav>
                                            <p:tav tm="100000">
                                              <p:val>
                                                <p:strVal val="#ppt_x"/>
                                              </p:val>
                                            </p:tav>
                                          </p:tavLst>
                                        </p:anim>
                                        <p:anim calcmode="lin" valueType="num">
                                          <p:cBhvr additive="base">
                                            <p:cTn id="3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2" name="uỷn.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3" name="Picture 12" descr="A picture containing text&#10;&#10;Description automatically generated">
            <a:extLst>
              <a:ext uri="{FF2B5EF4-FFF2-40B4-BE49-F238E27FC236}">
                <a16:creationId xmlns:a16="http://schemas.microsoft.com/office/drawing/2014/main" id="{3876DD12-5D6B-44C5-92BF-080C713708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18" name="Picture 17" descr="A picture containing person&#10;&#10;Description automatically generated">
            <a:extLst>
              <a:ext uri="{FF2B5EF4-FFF2-40B4-BE49-F238E27FC236}">
                <a16:creationId xmlns:a16="http://schemas.microsoft.com/office/drawing/2014/main" id="{4BD53DB8-0A50-4352-8622-A37E96E031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776BC449-1AE2-48D9-A5D7-8AC88FB77274}"/>
              </a:ext>
            </a:extLst>
          </p:cNvPr>
          <p:cNvSpPr txBox="1"/>
          <p:nvPr/>
        </p:nvSpPr>
        <p:spPr>
          <a:xfrm>
            <a:off x="3171825" y="1994815"/>
            <a:ext cx="5410031" cy="2800767"/>
          </a:xfrm>
          <a:prstGeom prst="rect">
            <a:avLst/>
          </a:prstGeom>
          <a:noFill/>
        </p:spPr>
        <p:txBody>
          <a:bodyPr wrap="square" rtlCol="0">
            <a:spAutoFit/>
          </a:bodyPr>
          <a:lstStyle/>
          <a:p>
            <a:pPr algn="ctr">
              <a:defRPr/>
            </a:pPr>
            <a:r>
              <a:rPr lang="vi-VN" sz="4400" dirty="0">
                <a:solidFill>
                  <a:srgbClr val="FF2543"/>
                </a:solidFill>
                <a:effectLst>
                  <a:glow rad="127000">
                    <a:srgbClr val="FFFF00">
                      <a:alpha val="75000"/>
                    </a:srgbClr>
                  </a:glow>
                </a:effectLst>
                <a:latin typeface="Calibri" panose="020F0502020204030204" pitchFamily="34" charset="0"/>
                <a:cs typeface="Calibri" panose="020F0502020204030204" pitchFamily="34" charset="0"/>
              </a:rPr>
              <a:t>Em đã làm gì để bảo vệ môi trường, bầu trời, trái đất – mái nhà chung của chúng ta?</a:t>
            </a:r>
          </a:p>
        </p:txBody>
      </p:sp>
      <p:pic>
        <p:nvPicPr>
          <p:cNvPr id="20" name="Picture 19" descr="A picture containing doll, toy&#10;&#10;Description automatically generated">
            <a:extLst>
              <a:ext uri="{FF2B5EF4-FFF2-40B4-BE49-F238E27FC236}">
                <a16:creationId xmlns:a16="http://schemas.microsoft.com/office/drawing/2014/main" id="{81F83E92-1C14-4CB9-8578-1502B7E51A9A}"/>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232815" y="3888170"/>
            <a:ext cx="2948442" cy="291093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16DCE9A-77CA-442C-9AF0-7FF1906EFFC2}"/>
              </a:ext>
            </a:extLst>
          </p:cNvPr>
          <p:cNvPicPr>
            <a:picLocks noChangeAspect="1"/>
          </p:cNvPicPr>
          <p:nvPr/>
        </p:nvPicPr>
        <p:blipFill>
          <a:blip r:embed="rId11"/>
          <a:stretch>
            <a:fillRect/>
          </a:stretch>
        </p:blipFill>
        <p:spPr>
          <a:xfrm>
            <a:off x="4525363" y="518866"/>
            <a:ext cx="3560373" cy="1286367"/>
          </a:xfrm>
          <a:prstGeom prst="rect">
            <a:avLst/>
          </a:prstGeom>
        </p:spPr>
      </p:pic>
    </p:spTree>
    <p:extLst>
      <p:ext uri="{BB962C8B-B14F-4D97-AF65-F5344CB8AC3E}">
        <p14:creationId xmlns:p14="http://schemas.microsoft.com/office/powerpoint/2010/main" val="17629094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2" presetClass="entr" presetSubtype="4" fill="hold" nodeType="withEffect" p14:presetBounceEnd="40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40000">
                                          <p:cBhvr additive="base">
                                            <p:cTn id="22" dur="75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ppt_x"/>
                                              </p:val>
                                            </p:tav>
                                            <p:tav tm="100000">
                                              <p:val>
                                                <p:strVal val="#ppt_x"/>
                                              </p:val>
                                            </p:tav>
                                          </p:tavLst>
                                        </p:anim>
                                        <p:anim calcmode="lin" valueType="num">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1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750" fill="hold"/>
                                            <p:tgtEl>
                                              <p:spTgt spid="20"/>
                                            </p:tgtEl>
                                            <p:attrNameLst>
                                              <p:attrName>ppt_x</p:attrName>
                                            </p:attrNameLst>
                                          </p:cBhvr>
                                          <p:tavLst>
                                            <p:tav tm="0">
                                              <p:val>
                                                <p:strVal val="#ppt_x"/>
                                              </p:val>
                                            </p:tav>
                                            <p:tav tm="100000">
                                              <p:val>
                                                <p:strVal val="#ppt_x"/>
                                              </p:val>
                                            </p:tav>
                                          </p:tavLst>
                                        </p:anim>
                                        <p:anim calcmode="lin" valueType="num">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1" name="组合 1">
            <a:extLst>
              <a:ext uri="{FF2B5EF4-FFF2-40B4-BE49-F238E27FC236}">
                <a16:creationId xmlns:a16="http://schemas.microsoft.com/office/drawing/2014/main" id="{84AC17D9-7ACE-4D06-A597-7EAD3341C589}"/>
              </a:ext>
            </a:extLst>
          </p:cNvPr>
          <p:cNvGrpSpPr/>
          <p:nvPr/>
        </p:nvGrpSpPr>
        <p:grpSpPr>
          <a:xfrm>
            <a:off x="3071984" y="1309348"/>
            <a:ext cx="4003244" cy="3049332"/>
            <a:chOff x="2345004" y="1140592"/>
            <a:chExt cx="4003244" cy="3049332"/>
          </a:xfrm>
        </p:grpSpPr>
        <p:grpSp>
          <p:nvGrpSpPr>
            <p:cNvPr id="22" name="Group 1">
              <a:extLst>
                <a:ext uri="{FF2B5EF4-FFF2-40B4-BE49-F238E27FC236}">
                  <a16:creationId xmlns:a16="http://schemas.microsoft.com/office/drawing/2014/main" id="{ECBCF6D6-74E1-4B6F-AB94-900D2D2422CB}"/>
                </a:ext>
              </a:extLst>
            </p:cNvPr>
            <p:cNvGrpSpPr/>
            <p:nvPr/>
          </p:nvGrpSpPr>
          <p:grpSpPr>
            <a:xfrm>
              <a:off x="2773633" y="1514121"/>
              <a:ext cx="3103120" cy="2622176"/>
              <a:chOff x="6472238" y="2170113"/>
              <a:chExt cx="1271587" cy="1101725"/>
            </a:xfrm>
            <a:solidFill>
              <a:schemeClr val="accent5"/>
            </a:solidFill>
          </p:grpSpPr>
          <p:sp>
            <p:nvSpPr>
              <p:cNvPr id="28" name="Freeform: Shape 2">
                <a:extLst>
                  <a:ext uri="{FF2B5EF4-FFF2-40B4-BE49-F238E27FC236}">
                    <a16:creationId xmlns:a16="http://schemas.microsoft.com/office/drawing/2014/main" id="{F3E4AA06-2420-4123-8DFA-BC3852E4953D}"/>
                  </a:ext>
                </a:extLst>
              </p:cNvPr>
              <p:cNvSpPr>
                <a:spLocks/>
              </p:cNvSpPr>
              <p:nvPr/>
            </p:nvSpPr>
            <p:spPr bwMode="auto">
              <a:xfrm>
                <a:off x="6950075" y="2170113"/>
                <a:ext cx="536575" cy="741363"/>
              </a:xfrm>
              <a:custGeom>
                <a:avLst/>
                <a:gdLst>
                  <a:gd name="T0" fmla="*/ 119 w 298"/>
                  <a:gd name="T1" fmla="*/ 292 h 411"/>
                  <a:gd name="T2" fmla="*/ 122 w 298"/>
                  <a:gd name="T3" fmla="*/ 297 h 411"/>
                  <a:gd name="T4" fmla="*/ 288 w 298"/>
                  <a:gd name="T5" fmla="*/ 410 h 411"/>
                  <a:gd name="T6" fmla="*/ 291 w 298"/>
                  <a:gd name="T7" fmla="*/ 411 h 411"/>
                  <a:gd name="T8" fmla="*/ 294 w 298"/>
                  <a:gd name="T9" fmla="*/ 410 h 411"/>
                  <a:gd name="T10" fmla="*/ 297 w 298"/>
                  <a:gd name="T11" fmla="*/ 404 h 411"/>
                  <a:gd name="T12" fmla="*/ 274 w 298"/>
                  <a:gd name="T13" fmla="*/ 205 h 411"/>
                  <a:gd name="T14" fmla="*/ 270 w 298"/>
                  <a:gd name="T15" fmla="*/ 200 h 411"/>
                  <a:gd name="T16" fmla="*/ 264 w 298"/>
                  <a:gd name="T17" fmla="*/ 201 h 411"/>
                  <a:gd name="T18" fmla="*/ 234 w 298"/>
                  <a:gd name="T19" fmla="*/ 219 h 411"/>
                  <a:gd name="T20" fmla="*/ 99 w 298"/>
                  <a:gd name="T21" fmla="*/ 3 h 411"/>
                  <a:gd name="T22" fmla="*/ 94 w 298"/>
                  <a:gd name="T23" fmla="*/ 1 h 411"/>
                  <a:gd name="T24" fmla="*/ 88 w 298"/>
                  <a:gd name="T25" fmla="*/ 3 h 411"/>
                  <a:gd name="T26" fmla="*/ 3 w 298"/>
                  <a:gd name="T27" fmla="*/ 117 h 411"/>
                  <a:gd name="T28" fmla="*/ 4 w 298"/>
                  <a:gd name="T29" fmla="*/ 126 h 411"/>
                  <a:gd name="T30" fmla="*/ 13 w 298"/>
                  <a:gd name="T31" fmla="*/ 125 h 411"/>
                  <a:gd name="T32" fmla="*/ 93 w 298"/>
                  <a:gd name="T33" fmla="*/ 18 h 411"/>
                  <a:gd name="T34" fmla="*/ 223 w 298"/>
                  <a:gd name="T35" fmla="*/ 226 h 411"/>
                  <a:gd name="T36" fmla="*/ 200 w 298"/>
                  <a:gd name="T37" fmla="*/ 240 h 411"/>
                  <a:gd name="T38" fmla="*/ 96 w 298"/>
                  <a:gd name="T39" fmla="*/ 73 h 411"/>
                  <a:gd name="T40" fmla="*/ 91 w 298"/>
                  <a:gd name="T41" fmla="*/ 70 h 411"/>
                  <a:gd name="T42" fmla="*/ 85 w 298"/>
                  <a:gd name="T43" fmla="*/ 73 h 411"/>
                  <a:gd name="T44" fmla="*/ 34 w 298"/>
                  <a:gd name="T45" fmla="*/ 141 h 411"/>
                  <a:gd name="T46" fmla="*/ 35 w 298"/>
                  <a:gd name="T47" fmla="*/ 150 h 411"/>
                  <a:gd name="T48" fmla="*/ 44 w 298"/>
                  <a:gd name="T49" fmla="*/ 148 h 411"/>
                  <a:gd name="T50" fmla="*/ 90 w 298"/>
                  <a:gd name="T51" fmla="*/ 88 h 411"/>
                  <a:gd name="T52" fmla="*/ 189 w 298"/>
                  <a:gd name="T53" fmla="*/ 246 h 411"/>
                  <a:gd name="T54" fmla="*/ 166 w 298"/>
                  <a:gd name="T55" fmla="*/ 260 h 411"/>
                  <a:gd name="T56" fmla="*/ 93 w 298"/>
                  <a:gd name="T57" fmla="*/ 143 h 411"/>
                  <a:gd name="T58" fmla="*/ 88 w 298"/>
                  <a:gd name="T59" fmla="*/ 140 h 411"/>
                  <a:gd name="T60" fmla="*/ 82 w 298"/>
                  <a:gd name="T61" fmla="*/ 143 h 411"/>
                  <a:gd name="T62" fmla="*/ 66 w 298"/>
                  <a:gd name="T63" fmla="*/ 165 h 411"/>
                  <a:gd name="T64" fmla="*/ 67 w 298"/>
                  <a:gd name="T65" fmla="*/ 174 h 411"/>
                  <a:gd name="T66" fmla="*/ 76 w 298"/>
                  <a:gd name="T67" fmla="*/ 172 h 411"/>
                  <a:gd name="T68" fmla="*/ 87 w 298"/>
                  <a:gd name="T69" fmla="*/ 157 h 411"/>
                  <a:gd name="T70" fmla="*/ 155 w 298"/>
                  <a:gd name="T71" fmla="*/ 267 h 411"/>
                  <a:gd name="T72" fmla="*/ 122 w 298"/>
                  <a:gd name="T73" fmla="*/ 287 h 411"/>
                  <a:gd name="T74" fmla="*/ 119 w 298"/>
                  <a:gd name="T75" fmla="*/ 292 h 411"/>
                  <a:gd name="T76" fmla="*/ 262 w 298"/>
                  <a:gd name="T77" fmla="*/ 216 h 411"/>
                  <a:gd name="T78" fmla="*/ 283 w 298"/>
                  <a:gd name="T79" fmla="*/ 392 h 411"/>
                  <a:gd name="T80" fmla="*/ 137 w 298"/>
                  <a:gd name="T81" fmla="*/ 293 h 411"/>
                  <a:gd name="T82" fmla="*/ 262 w 298"/>
                  <a:gd name="T83" fmla="*/ 21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411">
                    <a:moveTo>
                      <a:pt x="119" y="292"/>
                    </a:moveTo>
                    <a:cubicBezTo>
                      <a:pt x="119" y="294"/>
                      <a:pt x="120" y="296"/>
                      <a:pt x="122" y="297"/>
                    </a:cubicBezTo>
                    <a:cubicBezTo>
                      <a:pt x="288" y="410"/>
                      <a:pt x="288" y="410"/>
                      <a:pt x="288" y="410"/>
                    </a:cubicBezTo>
                    <a:cubicBezTo>
                      <a:pt x="289" y="410"/>
                      <a:pt x="290" y="411"/>
                      <a:pt x="291" y="411"/>
                    </a:cubicBezTo>
                    <a:cubicBezTo>
                      <a:pt x="292" y="411"/>
                      <a:pt x="293" y="410"/>
                      <a:pt x="294" y="410"/>
                    </a:cubicBezTo>
                    <a:cubicBezTo>
                      <a:pt x="296" y="409"/>
                      <a:pt x="298" y="406"/>
                      <a:pt x="297" y="404"/>
                    </a:cubicBezTo>
                    <a:cubicBezTo>
                      <a:pt x="274" y="205"/>
                      <a:pt x="274" y="205"/>
                      <a:pt x="274" y="205"/>
                    </a:cubicBezTo>
                    <a:cubicBezTo>
                      <a:pt x="273" y="203"/>
                      <a:pt x="272" y="201"/>
                      <a:pt x="270" y="200"/>
                    </a:cubicBezTo>
                    <a:cubicBezTo>
                      <a:pt x="268" y="199"/>
                      <a:pt x="266" y="199"/>
                      <a:pt x="264" y="201"/>
                    </a:cubicBezTo>
                    <a:cubicBezTo>
                      <a:pt x="234" y="219"/>
                      <a:pt x="234" y="219"/>
                      <a:pt x="234" y="219"/>
                    </a:cubicBezTo>
                    <a:cubicBezTo>
                      <a:pt x="99" y="3"/>
                      <a:pt x="99" y="3"/>
                      <a:pt x="99" y="3"/>
                    </a:cubicBezTo>
                    <a:cubicBezTo>
                      <a:pt x="98" y="2"/>
                      <a:pt x="96" y="1"/>
                      <a:pt x="94" y="1"/>
                    </a:cubicBezTo>
                    <a:cubicBezTo>
                      <a:pt x="92" y="0"/>
                      <a:pt x="90" y="1"/>
                      <a:pt x="88" y="3"/>
                    </a:cubicBezTo>
                    <a:cubicBezTo>
                      <a:pt x="3" y="117"/>
                      <a:pt x="3" y="117"/>
                      <a:pt x="3" y="117"/>
                    </a:cubicBezTo>
                    <a:cubicBezTo>
                      <a:pt x="0" y="120"/>
                      <a:pt x="1" y="124"/>
                      <a:pt x="4" y="126"/>
                    </a:cubicBezTo>
                    <a:cubicBezTo>
                      <a:pt x="7" y="128"/>
                      <a:pt x="10" y="127"/>
                      <a:pt x="13" y="125"/>
                    </a:cubicBezTo>
                    <a:cubicBezTo>
                      <a:pt x="93" y="18"/>
                      <a:pt x="93" y="18"/>
                      <a:pt x="93" y="18"/>
                    </a:cubicBezTo>
                    <a:cubicBezTo>
                      <a:pt x="223" y="226"/>
                      <a:pt x="223" y="226"/>
                      <a:pt x="223" y="226"/>
                    </a:cubicBezTo>
                    <a:cubicBezTo>
                      <a:pt x="200" y="240"/>
                      <a:pt x="200" y="240"/>
                      <a:pt x="200" y="240"/>
                    </a:cubicBezTo>
                    <a:cubicBezTo>
                      <a:pt x="96" y="73"/>
                      <a:pt x="96" y="73"/>
                      <a:pt x="96" y="73"/>
                    </a:cubicBezTo>
                    <a:cubicBezTo>
                      <a:pt x="95" y="72"/>
                      <a:pt x="93" y="70"/>
                      <a:pt x="91" y="70"/>
                    </a:cubicBezTo>
                    <a:cubicBezTo>
                      <a:pt x="89" y="70"/>
                      <a:pt x="87" y="71"/>
                      <a:pt x="85" y="73"/>
                    </a:cubicBezTo>
                    <a:cubicBezTo>
                      <a:pt x="34" y="141"/>
                      <a:pt x="34" y="141"/>
                      <a:pt x="34" y="141"/>
                    </a:cubicBezTo>
                    <a:cubicBezTo>
                      <a:pt x="32" y="144"/>
                      <a:pt x="33" y="148"/>
                      <a:pt x="35" y="150"/>
                    </a:cubicBezTo>
                    <a:cubicBezTo>
                      <a:pt x="38" y="152"/>
                      <a:pt x="42" y="151"/>
                      <a:pt x="44" y="148"/>
                    </a:cubicBezTo>
                    <a:cubicBezTo>
                      <a:pt x="90" y="88"/>
                      <a:pt x="90" y="88"/>
                      <a:pt x="90" y="88"/>
                    </a:cubicBezTo>
                    <a:cubicBezTo>
                      <a:pt x="189" y="246"/>
                      <a:pt x="189" y="246"/>
                      <a:pt x="189" y="246"/>
                    </a:cubicBezTo>
                    <a:cubicBezTo>
                      <a:pt x="166" y="260"/>
                      <a:pt x="166" y="260"/>
                      <a:pt x="166" y="260"/>
                    </a:cubicBezTo>
                    <a:cubicBezTo>
                      <a:pt x="93" y="143"/>
                      <a:pt x="93" y="143"/>
                      <a:pt x="93" y="143"/>
                    </a:cubicBezTo>
                    <a:cubicBezTo>
                      <a:pt x="92" y="141"/>
                      <a:pt x="90" y="140"/>
                      <a:pt x="88" y="140"/>
                    </a:cubicBezTo>
                    <a:cubicBezTo>
                      <a:pt x="86" y="140"/>
                      <a:pt x="84" y="141"/>
                      <a:pt x="82" y="143"/>
                    </a:cubicBezTo>
                    <a:cubicBezTo>
                      <a:pt x="66" y="165"/>
                      <a:pt x="66" y="165"/>
                      <a:pt x="66" y="165"/>
                    </a:cubicBezTo>
                    <a:cubicBezTo>
                      <a:pt x="64" y="167"/>
                      <a:pt x="64" y="171"/>
                      <a:pt x="67" y="174"/>
                    </a:cubicBezTo>
                    <a:cubicBezTo>
                      <a:pt x="70" y="176"/>
                      <a:pt x="74" y="175"/>
                      <a:pt x="76" y="172"/>
                    </a:cubicBezTo>
                    <a:cubicBezTo>
                      <a:pt x="87" y="157"/>
                      <a:pt x="87" y="157"/>
                      <a:pt x="87" y="157"/>
                    </a:cubicBezTo>
                    <a:cubicBezTo>
                      <a:pt x="155" y="267"/>
                      <a:pt x="155" y="267"/>
                      <a:pt x="155" y="267"/>
                    </a:cubicBezTo>
                    <a:cubicBezTo>
                      <a:pt x="122" y="287"/>
                      <a:pt x="122" y="287"/>
                      <a:pt x="122" y="287"/>
                    </a:cubicBezTo>
                    <a:cubicBezTo>
                      <a:pt x="121" y="288"/>
                      <a:pt x="119" y="290"/>
                      <a:pt x="119" y="292"/>
                    </a:cubicBezTo>
                    <a:close/>
                    <a:moveTo>
                      <a:pt x="262" y="216"/>
                    </a:moveTo>
                    <a:cubicBezTo>
                      <a:pt x="283" y="392"/>
                      <a:pt x="283" y="392"/>
                      <a:pt x="283" y="392"/>
                    </a:cubicBezTo>
                    <a:cubicBezTo>
                      <a:pt x="137" y="293"/>
                      <a:pt x="137" y="293"/>
                      <a:pt x="137" y="293"/>
                    </a:cubicBezTo>
                    <a:lnTo>
                      <a:pt x="262" y="21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2800">
                  <a:solidFill>
                    <a:prstClr val="black"/>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9" name="Freeform: Shape 3">
                <a:extLst>
                  <a:ext uri="{FF2B5EF4-FFF2-40B4-BE49-F238E27FC236}">
                    <a16:creationId xmlns:a16="http://schemas.microsoft.com/office/drawing/2014/main" id="{32E76C3C-403F-454E-916D-872C7C815AD0}"/>
                  </a:ext>
                </a:extLst>
              </p:cNvPr>
              <p:cNvSpPr>
                <a:spLocks/>
              </p:cNvSpPr>
              <p:nvPr/>
            </p:nvSpPr>
            <p:spPr bwMode="auto">
              <a:xfrm>
                <a:off x="6826250" y="2906713"/>
                <a:ext cx="917575" cy="365125"/>
              </a:xfrm>
              <a:custGeom>
                <a:avLst/>
                <a:gdLst>
                  <a:gd name="T0" fmla="*/ 507 w 509"/>
                  <a:gd name="T1" fmla="*/ 150 h 203"/>
                  <a:gd name="T2" fmla="*/ 416 w 509"/>
                  <a:gd name="T3" fmla="*/ 3 h 203"/>
                  <a:gd name="T4" fmla="*/ 408 w 509"/>
                  <a:gd name="T5" fmla="*/ 1 h 203"/>
                  <a:gd name="T6" fmla="*/ 406 w 509"/>
                  <a:gd name="T7" fmla="*/ 10 h 203"/>
                  <a:gd name="T8" fmla="*/ 491 w 509"/>
                  <a:gd name="T9" fmla="*/ 147 h 203"/>
                  <a:gd name="T10" fmla="*/ 194 w 509"/>
                  <a:gd name="T11" fmla="*/ 147 h 203"/>
                  <a:gd name="T12" fmla="*/ 194 w 509"/>
                  <a:gd name="T13" fmla="*/ 120 h 203"/>
                  <a:gd name="T14" fmla="*/ 431 w 509"/>
                  <a:gd name="T15" fmla="*/ 120 h 203"/>
                  <a:gd name="T16" fmla="*/ 436 w 509"/>
                  <a:gd name="T17" fmla="*/ 116 h 203"/>
                  <a:gd name="T18" fmla="*/ 436 w 509"/>
                  <a:gd name="T19" fmla="*/ 110 h 203"/>
                  <a:gd name="T20" fmla="*/ 383 w 509"/>
                  <a:gd name="T21" fmla="*/ 24 h 203"/>
                  <a:gd name="T22" fmla="*/ 374 w 509"/>
                  <a:gd name="T23" fmla="*/ 22 h 203"/>
                  <a:gd name="T24" fmla="*/ 372 w 509"/>
                  <a:gd name="T25" fmla="*/ 31 h 203"/>
                  <a:gd name="T26" fmla="*/ 419 w 509"/>
                  <a:gd name="T27" fmla="*/ 107 h 203"/>
                  <a:gd name="T28" fmla="*/ 194 w 509"/>
                  <a:gd name="T29" fmla="*/ 107 h 203"/>
                  <a:gd name="T30" fmla="*/ 194 w 509"/>
                  <a:gd name="T31" fmla="*/ 80 h 203"/>
                  <a:gd name="T32" fmla="*/ 359 w 509"/>
                  <a:gd name="T33" fmla="*/ 80 h 203"/>
                  <a:gd name="T34" fmla="*/ 365 w 509"/>
                  <a:gd name="T35" fmla="*/ 77 h 203"/>
                  <a:gd name="T36" fmla="*/ 365 w 509"/>
                  <a:gd name="T37" fmla="*/ 70 h 203"/>
                  <a:gd name="T38" fmla="*/ 349 w 509"/>
                  <a:gd name="T39" fmla="*/ 45 h 203"/>
                  <a:gd name="T40" fmla="*/ 340 w 509"/>
                  <a:gd name="T41" fmla="*/ 43 h 203"/>
                  <a:gd name="T42" fmla="*/ 338 w 509"/>
                  <a:gd name="T43" fmla="*/ 52 h 203"/>
                  <a:gd name="T44" fmla="*/ 348 w 509"/>
                  <a:gd name="T45" fmla="*/ 67 h 203"/>
                  <a:gd name="T46" fmla="*/ 194 w 509"/>
                  <a:gd name="T47" fmla="*/ 67 h 203"/>
                  <a:gd name="T48" fmla="*/ 194 w 509"/>
                  <a:gd name="T49" fmla="*/ 30 h 203"/>
                  <a:gd name="T50" fmla="*/ 191 w 509"/>
                  <a:gd name="T51" fmla="*/ 25 h 203"/>
                  <a:gd name="T52" fmla="*/ 185 w 509"/>
                  <a:gd name="T53" fmla="*/ 25 h 203"/>
                  <a:gd name="T54" fmla="*/ 3 w 509"/>
                  <a:gd name="T55" fmla="*/ 108 h 203"/>
                  <a:gd name="T56" fmla="*/ 0 w 509"/>
                  <a:gd name="T57" fmla="*/ 113 h 203"/>
                  <a:gd name="T58" fmla="*/ 3 w 509"/>
                  <a:gd name="T59" fmla="*/ 119 h 203"/>
                  <a:gd name="T60" fmla="*/ 185 w 509"/>
                  <a:gd name="T61" fmla="*/ 202 h 203"/>
                  <a:gd name="T62" fmla="*/ 188 w 509"/>
                  <a:gd name="T63" fmla="*/ 203 h 203"/>
                  <a:gd name="T64" fmla="*/ 191 w 509"/>
                  <a:gd name="T65" fmla="*/ 202 h 203"/>
                  <a:gd name="T66" fmla="*/ 194 w 509"/>
                  <a:gd name="T67" fmla="*/ 196 h 203"/>
                  <a:gd name="T68" fmla="*/ 194 w 509"/>
                  <a:gd name="T69" fmla="*/ 159 h 203"/>
                  <a:gd name="T70" fmla="*/ 502 w 509"/>
                  <a:gd name="T71" fmla="*/ 159 h 203"/>
                  <a:gd name="T72" fmla="*/ 507 w 509"/>
                  <a:gd name="T73" fmla="*/ 156 h 203"/>
                  <a:gd name="T74" fmla="*/ 507 w 509"/>
                  <a:gd name="T75" fmla="*/ 150 h 203"/>
                  <a:gd name="T76" fmla="*/ 182 w 509"/>
                  <a:gd name="T77" fmla="*/ 187 h 203"/>
                  <a:gd name="T78" fmla="*/ 21 w 509"/>
                  <a:gd name="T79" fmla="*/ 113 h 203"/>
                  <a:gd name="T80" fmla="*/ 182 w 509"/>
                  <a:gd name="T81" fmla="*/ 40 h 203"/>
                  <a:gd name="T82" fmla="*/ 182 w 509"/>
                  <a:gd name="T83" fmla="*/ 18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9" h="203">
                    <a:moveTo>
                      <a:pt x="507" y="150"/>
                    </a:moveTo>
                    <a:cubicBezTo>
                      <a:pt x="416" y="3"/>
                      <a:pt x="416" y="3"/>
                      <a:pt x="416" y="3"/>
                    </a:cubicBezTo>
                    <a:cubicBezTo>
                      <a:pt x="414" y="0"/>
                      <a:pt x="411" y="0"/>
                      <a:pt x="408" y="1"/>
                    </a:cubicBezTo>
                    <a:cubicBezTo>
                      <a:pt x="405" y="3"/>
                      <a:pt x="404" y="7"/>
                      <a:pt x="406" y="10"/>
                    </a:cubicBezTo>
                    <a:cubicBezTo>
                      <a:pt x="491" y="147"/>
                      <a:pt x="491" y="147"/>
                      <a:pt x="491" y="147"/>
                    </a:cubicBezTo>
                    <a:cubicBezTo>
                      <a:pt x="194" y="147"/>
                      <a:pt x="194" y="147"/>
                      <a:pt x="194" y="147"/>
                    </a:cubicBezTo>
                    <a:cubicBezTo>
                      <a:pt x="194" y="120"/>
                      <a:pt x="194" y="120"/>
                      <a:pt x="194" y="120"/>
                    </a:cubicBezTo>
                    <a:cubicBezTo>
                      <a:pt x="431" y="120"/>
                      <a:pt x="431" y="120"/>
                      <a:pt x="431" y="120"/>
                    </a:cubicBezTo>
                    <a:cubicBezTo>
                      <a:pt x="433" y="120"/>
                      <a:pt x="435" y="118"/>
                      <a:pt x="436" y="116"/>
                    </a:cubicBezTo>
                    <a:cubicBezTo>
                      <a:pt x="437" y="114"/>
                      <a:pt x="437" y="112"/>
                      <a:pt x="436" y="110"/>
                    </a:cubicBezTo>
                    <a:cubicBezTo>
                      <a:pt x="383" y="24"/>
                      <a:pt x="383" y="24"/>
                      <a:pt x="383" y="24"/>
                    </a:cubicBezTo>
                    <a:cubicBezTo>
                      <a:pt x="381" y="21"/>
                      <a:pt x="377" y="20"/>
                      <a:pt x="374" y="22"/>
                    </a:cubicBezTo>
                    <a:cubicBezTo>
                      <a:pt x="371" y="24"/>
                      <a:pt x="370" y="28"/>
                      <a:pt x="372" y="31"/>
                    </a:cubicBezTo>
                    <a:cubicBezTo>
                      <a:pt x="419" y="107"/>
                      <a:pt x="419" y="107"/>
                      <a:pt x="419" y="107"/>
                    </a:cubicBezTo>
                    <a:cubicBezTo>
                      <a:pt x="194" y="107"/>
                      <a:pt x="194" y="107"/>
                      <a:pt x="194" y="107"/>
                    </a:cubicBezTo>
                    <a:cubicBezTo>
                      <a:pt x="194" y="80"/>
                      <a:pt x="194" y="80"/>
                      <a:pt x="194" y="80"/>
                    </a:cubicBezTo>
                    <a:cubicBezTo>
                      <a:pt x="359" y="80"/>
                      <a:pt x="359" y="80"/>
                      <a:pt x="359" y="80"/>
                    </a:cubicBezTo>
                    <a:cubicBezTo>
                      <a:pt x="362" y="80"/>
                      <a:pt x="364" y="79"/>
                      <a:pt x="365" y="77"/>
                    </a:cubicBezTo>
                    <a:cubicBezTo>
                      <a:pt x="366" y="75"/>
                      <a:pt x="366" y="72"/>
                      <a:pt x="365" y="70"/>
                    </a:cubicBezTo>
                    <a:cubicBezTo>
                      <a:pt x="349" y="45"/>
                      <a:pt x="349" y="45"/>
                      <a:pt x="349" y="45"/>
                    </a:cubicBezTo>
                    <a:cubicBezTo>
                      <a:pt x="347" y="42"/>
                      <a:pt x="343" y="41"/>
                      <a:pt x="340" y="43"/>
                    </a:cubicBezTo>
                    <a:cubicBezTo>
                      <a:pt x="337" y="45"/>
                      <a:pt x="337" y="49"/>
                      <a:pt x="338" y="52"/>
                    </a:cubicBezTo>
                    <a:cubicBezTo>
                      <a:pt x="348" y="67"/>
                      <a:pt x="348" y="67"/>
                      <a:pt x="348" y="67"/>
                    </a:cubicBezTo>
                    <a:cubicBezTo>
                      <a:pt x="194" y="67"/>
                      <a:pt x="194" y="67"/>
                      <a:pt x="194" y="67"/>
                    </a:cubicBezTo>
                    <a:cubicBezTo>
                      <a:pt x="194" y="30"/>
                      <a:pt x="194" y="30"/>
                      <a:pt x="194" y="30"/>
                    </a:cubicBezTo>
                    <a:cubicBezTo>
                      <a:pt x="194" y="28"/>
                      <a:pt x="193" y="26"/>
                      <a:pt x="191" y="25"/>
                    </a:cubicBezTo>
                    <a:cubicBezTo>
                      <a:pt x="190" y="24"/>
                      <a:pt x="187" y="24"/>
                      <a:pt x="185" y="25"/>
                    </a:cubicBezTo>
                    <a:cubicBezTo>
                      <a:pt x="3" y="108"/>
                      <a:pt x="3" y="108"/>
                      <a:pt x="3" y="108"/>
                    </a:cubicBezTo>
                    <a:cubicBezTo>
                      <a:pt x="1" y="109"/>
                      <a:pt x="0" y="111"/>
                      <a:pt x="0" y="113"/>
                    </a:cubicBezTo>
                    <a:cubicBezTo>
                      <a:pt x="0" y="116"/>
                      <a:pt x="1" y="118"/>
                      <a:pt x="3" y="119"/>
                    </a:cubicBezTo>
                    <a:cubicBezTo>
                      <a:pt x="185" y="202"/>
                      <a:pt x="185" y="202"/>
                      <a:pt x="185" y="202"/>
                    </a:cubicBezTo>
                    <a:cubicBezTo>
                      <a:pt x="186" y="202"/>
                      <a:pt x="187" y="203"/>
                      <a:pt x="188" y="203"/>
                    </a:cubicBezTo>
                    <a:cubicBezTo>
                      <a:pt x="189" y="203"/>
                      <a:pt x="190" y="202"/>
                      <a:pt x="191" y="202"/>
                    </a:cubicBezTo>
                    <a:cubicBezTo>
                      <a:pt x="193" y="200"/>
                      <a:pt x="194" y="198"/>
                      <a:pt x="194" y="196"/>
                    </a:cubicBezTo>
                    <a:cubicBezTo>
                      <a:pt x="194" y="159"/>
                      <a:pt x="194" y="159"/>
                      <a:pt x="194" y="159"/>
                    </a:cubicBezTo>
                    <a:cubicBezTo>
                      <a:pt x="502" y="159"/>
                      <a:pt x="502" y="159"/>
                      <a:pt x="502" y="159"/>
                    </a:cubicBezTo>
                    <a:cubicBezTo>
                      <a:pt x="504" y="159"/>
                      <a:pt x="506" y="158"/>
                      <a:pt x="507" y="156"/>
                    </a:cubicBezTo>
                    <a:cubicBezTo>
                      <a:pt x="509" y="154"/>
                      <a:pt x="508" y="152"/>
                      <a:pt x="507" y="150"/>
                    </a:cubicBezTo>
                    <a:close/>
                    <a:moveTo>
                      <a:pt x="182" y="187"/>
                    </a:moveTo>
                    <a:cubicBezTo>
                      <a:pt x="21" y="113"/>
                      <a:pt x="21" y="113"/>
                      <a:pt x="21" y="113"/>
                    </a:cubicBezTo>
                    <a:cubicBezTo>
                      <a:pt x="182" y="40"/>
                      <a:pt x="182" y="40"/>
                      <a:pt x="182" y="40"/>
                    </a:cubicBezTo>
                    <a:lnTo>
                      <a:pt x="182" y="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2800">
                  <a:solidFill>
                    <a:prstClr val="black"/>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31" name="Freeform: Shape 4">
                <a:extLst>
                  <a:ext uri="{FF2B5EF4-FFF2-40B4-BE49-F238E27FC236}">
                    <a16:creationId xmlns:a16="http://schemas.microsoft.com/office/drawing/2014/main" id="{DD2288AA-C19B-4A7F-8CBF-3E4C958ECF61}"/>
                  </a:ext>
                </a:extLst>
              </p:cNvPr>
              <p:cNvSpPr>
                <a:spLocks/>
              </p:cNvSpPr>
              <p:nvPr/>
            </p:nvSpPr>
            <p:spPr bwMode="auto">
              <a:xfrm>
                <a:off x="6472238" y="2474913"/>
                <a:ext cx="541338" cy="715963"/>
              </a:xfrm>
              <a:custGeom>
                <a:avLst/>
                <a:gdLst>
                  <a:gd name="T0" fmla="*/ 177 w 300"/>
                  <a:gd name="T1" fmla="*/ 305 h 397"/>
                  <a:gd name="T2" fmla="*/ 161 w 300"/>
                  <a:gd name="T3" fmla="*/ 305 h 397"/>
                  <a:gd name="T4" fmla="*/ 232 w 300"/>
                  <a:gd name="T5" fmla="*/ 190 h 397"/>
                  <a:gd name="T6" fmla="*/ 265 w 300"/>
                  <a:gd name="T7" fmla="*/ 211 h 397"/>
                  <a:gd name="T8" fmla="*/ 269 w 300"/>
                  <a:gd name="T9" fmla="*/ 212 h 397"/>
                  <a:gd name="T10" fmla="*/ 271 w 300"/>
                  <a:gd name="T11" fmla="*/ 211 h 397"/>
                  <a:gd name="T12" fmla="*/ 275 w 300"/>
                  <a:gd name="T13" fmla="*/ 206 h 397"/>
                  <a:gd name="T14" fmla="*/ 300 w 300"/>
                  <a:gd name="T15" fmla="*/ 8 h 397"/>
                  <a:gd name="T16" fmla="*/ 297 w 300"/>
                  <a:gd name="T17" fmla="*/ 2 h 397"/>
                  <a:gd name="T18" fmla="*/ 290 w 300"/>
                  <a:gd name="T19" fmla="*/ 2 h 397"/>
                  <a:gd name="T20" fmla="*/ 124 w 300"/>
                  <a:gd name="T21" fmla="*/ 113 h 397"/>
                  <a:gd name="T22" fmla="*/ 121 w 300"/>
                  <a:gd name="T23" fmla="*/ 119 h 397"/>
                  <a:gd name="T24" fmla="*/ 124 w 300"/>
                  <a:gd name="T25" fmla="*/ 124 h 397"/>
                  <a:gd name="T26" fmla="*/ 154 w 300"/>
                  <a:gd name="T27" fmla="*/ 142 h 397"/>
                  <a:gd name="T28" fmla="*/ 2 w 300"/>
                  <a:gd name="T29" fmla="*/ 387 h 397"/>
                  <a:gd name="T30" fmla="*/ 2 w 300"/>
                  <a:gd name="T31" fmla="*/ 393 h 397"/>
                  <a:gd name="T32" fmla="*/ 7 w 300"/>
                  <a:gd name="T33" fmla="*/ 397 h 397"/>
                  <a:gd name="T34" fmla="*/ 163 w 300"/>
                  <a:gd name="T35" fmla="*/ 397 h 397"/>
                  <a:gd name="T36" fmla="*/ 169 w 300"/>
                  <a:gd name="T37" fmla="*/ 390 h 397"/>
                  <a:gd name="T38" fmla="*/ 163 w 300"/>
                  <a:gd name="T39" fmla="*/ 384 h 397"/>
                  <a:gd name="T40" fmla="*/ 18 w 300"/>
                  <a:gd name="T41" fmla="*/ 384 h 397"/>
                  <a:gd name="T42" fmla="*/ 165 w 300"/>
                  <a:gd name="T43" fmla="*/ 149 h 397"/>
                  <a:gd name="T44" fmla="*/ 188 w 300"/>
                  <a:gd name="T45" fmla="*/ 163 h 397"/>
                  <a:gd name="T46" fmla="*/ 73 w 300"/>
                  <a:gd name="T47" fmla="*/ 347 h 397"/>
                  <a:gd name="T48" fmla="*/ 73 w 300"/>
                  <a:gd name="T49" fmla="*/ 354 h 397"/>
                  <a:gd name="T50" fmla="*/ 78 w 300"/>
                  <a:gd name="T51" fmla="*/ 357 h 397"/>
                  <a:gd name="T52" fmla="*/ 170 w 300"/>
                  <a:gd name="T53" fmla="*/ 357 h 397"/>
                  <a:gd name="T54" fmla="*/ 176 w 300"/>
                  <a:gd name="T55" fmla="*/ 351 h 397"/>
                  <a:gd name="T56" fmla="*/ 170 w 300"/>
                  <a:gd name="T57" fmla="*/ 344 h 397"/>
                  <a:gd name="T58" fmla="*/ 90 w 300"/>
                  <a:gd name="T59" fmla="*/ 344 h 397"/>
                  <a:gd name="T60" fmla="*/ 199 w 300"/>
                  <a:gd name="T61" fmla="*/ 170 h 397"/>
                  <a:gd name="T62" fmla="*/ 222 w 300"/>
                  <a:gd name="T63" fmla="*/ 184 h 397"/>
                  <a:gd name="T64" fmla="*/ 144 w 300"/>
                  <a:gd name="T65" fmla="*/ 308 h 397"/>
                  <a:gd name="T66" fmla="*/ 144 w 300"/>
                  <a:gd name="T67" fmla="*/ 314 h 397"/>
                  <a:gd name="T68" fmla="*/ 150 w 300"/>
                  <a:gd name="T69" fmla="*/ 317 h 397"/>
                  <a:gd name="T70" fmla="*/ 177 w 300"/>
                  <a:gd name="T71" fmla="*/ 317 h 397"/>
                  <a:gd name="T72" fmla="*/ 183 w 300"/>
                  <a:gd name="T73" fmla="*/ 311 h 397"/>
                  <a:gd name="T74" fmla="*/ 177 w 300"/>
                  <a:gd name="T75" fmla="*/ 305 h 397"/>
                  <a:gd name="T76" fmla="*/ 285 w 300"/>
                  <a:gd name="T77" fmla="*/ 20 h 397"/>
                  <a:gd name="T78" fmla="*/ 264 w 300"/>
                  <a:gd name="T79" fmla="*/ 195 h 397"/>
                  <a:gd name="T80" fmla="*/ 234 w 300"/>
                  <a:gd name="T81" fmla="*/ 177 h 397"/>
                  <a:gd name="T82" fmla="*/ 234 w 300"/>
                  <a:gd name="T83" fmla="*/ 176 h 397"/>
                  <a:gd name="T84" fmla="*/ 233 w 300"/>
                  <a:gd name="T85" fmla="*/ 176 h 397"/>
                  <a:gd name="T86" fmla="*/ 202 w 300"/>
                  <a:gd name="T87" fmla="*/ 157 h 397"/>
                  <a:gd name="T88" fmla="*/ 200 w 300"/>
                  <a:gd name="T89" fmla="*/ 155 h 397"/>
                  <a:gd name="T90" fmla="*/ 198 w 300"/>
                  <a:gd name="T91" fmla="*/ 155 h 397"/>
                  <a:gd name="T92" fmla="*/ 168 w 300"/>
                  <a:gd name="T93" fmla="*/ 136 h 397"/>
                  <a:gd name="T94" fmla="*/ 166 w 300"/>
                  <a:gd name="T95" fmla="*/ 134 h 397"/>
                  <a:gd name="T96" fmla="*/ 164 w 300"/>
                  <a:gd name="T97" fmla="*/ 134 h 397"/>
                  <a:gd name="T98" fmla="*/ 139 w 300"/>
                  <a:gd name="T99" fmla="*/ 118 h 397"/>
                  <a:gd name="T100" fmla="*/ 285 w 300"/>
                  <a:gd name="T101" fmla="*/ 2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97">
                    <a:moveTo>
                      <a:pt x="177" y="305"/>
                    </a:moveTo>
                    <a:cubicBezTo>
                      <a:pt x="161" y="305"/>
                      <a:pt x="161" y="305"/>
                      <a:pt x="161" y="305"/>
                    </a:cubicBezTo>
                    <a:cubicBezTo>
                      <a:pt x="232" y="190"/>
                      <a:pt x="232" y="190"/>
                      <a:pt x="232" y="190"/>
                    </a:cubicBezTo>
                    <a:cubicBezTo>
                      <a:pt x="265" y="211"/>
                      <a:pt x="265" y="211"/>
                      <a:pt x="265" y="211"/>
                    </a:cubicBezTo>
                    <a:cubicBezTo>
                      <a:pt x="266" y="211"/>
                      <a:pt x="268" y="212"/>
                      <a:pt x="269" y="212"/>
                    </a:cubicBezTo>
                    <a:cubicBezTo>
                      <a:pt x="270" y="212"/>
                      <a:pt x="271" y="212"/>
                      <a:pt x="271" y="211"/>
                    </a:cubicBezTo>
                    <a:cubicBezTo>
                      <a:pt x="273" y="210"/>
                      <a:pt x="275" y="208"/>
                      <a:pt x="275" y="206"/>
                    </a:cubicBezTo>
                    <a:cubicBezTo>
                      <a:pt x="300" y="8"/>
                      <a:pt x="300" y="8"/>
                      <a:pt x="300" y="8"/>
                    </a:cubicBezTo>
                    <a:cubicBezTo>
                      <a:pt x="300" y="5"/>
                      <a:pt x="299" y="3"/>
                      <a:pt x="297" y="2"/>
                    </a:cubicBezTo>
                    <a:cubicBezTo>
                      <a:pt x="295" y="0"/>
                      <a:pt x="292" y="0"/>
                      <a:pt x="290" y="2"/>
                    </a:cubicBezTo>
                    <a:cubicBezTo>
                      <a:pt x="124" y="113"/>
                      <a:pt x="124" y="113"/>
                      <a:pt x="124" y="113"/>
                    </a:cubicBezTo>
                    <a:cubicBezTo>
                      <a:pt x="122" y="114"/>
                      <a:pt x="121" y="116"/>
                      <a:pt x="121" y="119"/>
                    </a:cubicBezTo>
                    <a:cubicBezTo>
                      <a:pt x="121" y="121"/>
                      <a:pt x="122" y="123"/>
                      <a:pt x="124" y="124"/>
                    </a:cubicBezTo>
                    <a:cubicBezTo>
                      <a:pt x="154" y="142"/>
                      <a:pt x="154" y="142"/>
                      <a:pt x="154" y="142"/>
                    </a:cubicBezTo>
                    <a:cubicBezTo>
                      <a:pt x="2" y="387"/>
                      <a:pt x="2" y="387"/>
                      <a:pt x="2" y="387"/>
                    </a:cubicBezTo>
                    <a:cubicBezTo>
                      <a:pt x="1" y="389"/>
                      <a:pt x="0" y="391"/>
                      <a:pt x="2" y="393"/>
                    </a:cubicBezTo>
                    <a:cubicBezTo>
                      <a:pt x="3" y="395"/>
                      <a:pt x="5" y="397"/>
                      <a:pt x="7" y="397"/>
                    </a:cubicBezTo>
                    <a:cubicBezTo>
                      <a:pt x="163" y="397"/>
                      <a:pt x="163" y="397"/>
                      <a:pt x="163" y="397"/>
                    </a:cubicBezTo>
                    <a:cubicBezTo>
                      <a:pt x="166" y="397"/>
                      <a:pt x="169" y="394"/>
                      <a:pt x="169" y="390"/>
                    </a:cubicBezTo>
                    <a:cubicBezTo>
                      <a:pt x="169" y="387"/>
                      <a:pt x="166" y="384"/>
                      <a:pt x="163" y="384"/>
                    </a:cubicBezTo>
                    <a:cubicBezTo>
                      <a:pt x="18" y="384"/>
                      <a:pt x="18" y="384"/>
                      <a:pt x="18" y="384"/>
                    </a:cubicBezTo>
                    <a:cubicBezTo>
                      <a:pt x="165" y="149"/>
                      <a:pt x="165" y="149"/>
                      <a:pt x="165" y="149"/>
                    </a:cubicBezTo>
                    <a:cubicBezTo>
                      <a:pt x="188" y="163"/>
                      <a:pt x="188" y="163"/>
                      <a:pt x="188" y="163"/>
                    </a:cubicBezTo>
                    <a:cubicBezTo>
                      <a:pt x="73" y="347"/>
                      <a:pt x="73" y="347"/>
                      <a:pt x="73" y="347"/>
                    </a:cubicBezTo>
                    <a:cubicBezTo>
                      <a:pt x="72" y="349"/>
                      <a:pt x="72" y="352"/>
                      <a:pt x="73" y="354"/>
                    </a:cubicBezTo>
                    <a:cubicBezTo>
                      <a:pt x="74" y="356"/>
                      <a:pt x="76" y="357"/>
                      <a:pt x="78" y="357"/>
                    </a:cubicBezTo>
                    <a:cubicBezTo>
                      <a:pt x="170" y="357"/>
                      <a:pt x="170" y="357"/>
                      <a:pt x="170" y="357"/>
                    </a:cubicBezTo>
                    <a:cubicBezTo>
                      <a:pt x="173" y="357"/>
                      <a:pt x="176" y="354"/>
                      <a:pt x="176" y="351"/>
                    </a:cubicBezTo>
                    <a:cubicBezTo>
                      <a:pt x="176" y="347"/>
                      <a:pt x="173" y="344"/>
                      <a:pt x="170" y="344"/>
                    </a:cubicBezTo>
                    <a:cubicBezTo>
                      <a:pt x="90" y="344"/>
                      <a:pt x="90" y="344"/>
                      <a:pt x="90" y="344"/>
                    </a:cubicBezTo>
                    <a:cubicBezTo>
                      <a:pt x="199" y="170"/>
                      <a:pt x="199" y="170"/>
                      <a:pt x="199" y="170"/>
                    </a:cubicBezTo>
                    <a:cubicBezTo>
                      <a:pt x="222" y="184"/>
                      <a:pt x="222" y="184"/>
                      <a:pt x="222" y="184"/>
                    </a:cubicBezTo>
                    <a:cubicBezTo>
                      <a:pt x="144" y="308"/>
                      <a:pt x="144" y="308"/>
                      <a:pt x="144" y="308"/>
                    </a:cubicBezTo>
                    <a:cubicBezTo>
                      <a:pt x="143" y="310"/>
                      <a:pt x="143" y="312"/>
                      <a:pt x="144" y="314"/>
                    </a:cubicBezTo>
                    <a:cubicBezTo>
                      <a:pt x="145" y="316"/>
                      <a:pt x="147" y="317"/>
                      <a:pt x="150" y="317"/>
                    </a:cubicBezTo>
                    <a:cubicBezTo>
                      <a:pt x="177" y="317"/>
                      <a:pt x="177" y="317"/>
                      <a:pt x="177" y="317"/>
                    </a:cubicBezTo>
                    <a:cubicBezTo>
                      <a:pt x="180" y="317"/>
                      <a:pt x="183" y="315"/>
                      <a:pt x="183" y="311"/>
                    </a:cubicBezTo>
                    <a:cubicBezTo>
                      <a:pt x="183" y="308"/>
                      <a:pt x="180" y="305"/>
                      <a:pt x="177" y="305"/>
                    </a:cubicBezTo>
                    <a:close/>
                    <a:moveTo>
                      <a:pt x="285" y="20"/>
                    </a:moveTo>
                    <a:cubicBezTo>
                      <a:pt x="264" y="195"/>
                      <a:pt x="264" y="195"/>
                      <a:pt x="264" y="195"/>
                    </a:cubicBezTo>
                    <a:cubicBezTo>
                      <a:pt x="234" y="177"/>
                      <a:pt x="234" y="177"/>
                      <a:pt x="234" y="177"/>
                    </a:cubicBezTo>
                    <a:cubicBezTo>
                      <a:pt x="234" y="177"/>
                      <a:pt x="234" y="176"/>
                      <a:pt x="234" y="176"/>
                    </a:cubicBezTo>
                    <a:cubicBezTo>
                      <a:pt x="233" y="176"/>
                      <a:pt x="233" y="176"/>
                      <a:pt x="233" y="176"/>
                    </a:cubicBezTo>
                    <a:cubicBezTo>
                      <a:pt x="202" y="157"/>
                      <a:pt x="202" y="157"/>
                      <a:pt x="202" y="157"/>
                    </a:cubicBezTo>
                    <a:cubicBezTo>
                      <a:pt x="201" y="156"/>
                      <a:pt x="201" y="156"/>
                      <a:pt x="200" y="155"/>
                    </a:cubicBezTo>
                    <a:cubicBezTo>
                      <a:pt x="199" y="155"/>
                      <a:pt x="199" y="155"/>
                      <a:pt x="198" y="155"/>
                    </a:cubicBezTo>
                    <a:cubicBezTo>
                      <a:pt x="168" y="136"/>
                      <a:pt x="168" y="136"/>
                      <a:pt x="168" y="136"/>
                    </a:cubicBezTo>
                    <a:cubicBezTo>
                      <a:pt x="168" y="136"/>
                      <a:pt x="167" y="135"/>
                      <a:pt x="166" y="134"/>
                    </a:cubicBezTo>
                    <a:cubicBezTo>
                      <a:pt x="166" y="134"/>
                      <a:pt x="165" y="134"/>
                      <a:pt x="164" y="134"/>
                    </a:cubicBezTo>
                    <a:cubicBezTo>
                      <a:pt x="139" y="118"/>
                      <a:pt x="139" y="118"/>
                      <a:pt x="139" y="118"/>
                    </a:cubicBezTo>
                    <a:lnTo>
                      <a:pt x="285" y="2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sz="2800">
                  <a:solidFill>
                    <a:prstClr val="black"/>
                  </a:solidFill>
                  <a:latin typeface="印品黑体" panose="00000500000000000000" pitchFamily="2" charset="-122"/>
                  <a:ea typeface="印品黑体" panose="00000500000000000000" pitchFamily="2" charset="-122"/>
                  <a:sym typeface="印品黑体" panose="00000500000000000000" pitchFamily="2" charset="-122"/>
                </a:endParaRPr>
              </a:p>
            </p:txBody>
          </p:sp>
        </p:grpSp>
        <p:sp>
          <p:nvSpPr>
            <p:cNvPr id="23" name="Freeform: Shape 5">
              <a:extLst>
                <a:ext uri="{FF2B5EF4-FFF2-40B4-BE49-F238E27FC236}">
                  <a16:creationId xmlns:a16="http://schemas.microsoft.com/office/drawing/2014/main" id="{7DA02F93-E82B-4380-82E1-6476538966A7}"/>
                </a:ext>
              </a:extLst>
            </p:cNvPr>
            <p:cNvSpPr>
              <a:spLocks/>
            </p:cNvSpPr>
            <p:nvPr/>
          </p:nvSpPr>
          <p:spPr bwMode="auto">
            <a:xfrm>
              <a:off x="3939719" y="1140592"/>
              <a:ext cx="857250" cy="867965"/>
            </a:xfrm>
            <a:custGeom>
              <a:avLst/>
              <a:gdLst>
                <a:gd name="T0" fmla="*/ 50 w 280"/>
                <a:gd name="T1" fmla="*/ 52 h 294"/>
                <a:gd name="T2" fmla="*/ 50 w 280"/>
                <a:gd name="T3" fmla="*/ 241 h 294"/>
                <a:gd name="T4" fmla="*/ 230 w 280"/>
                <a:gd name="T5" fmla="*/ 241 h 294"/>
                <a:gd name="T6" fmla="*/ 230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99" y="294"/>
                    <a:pt x="181" y="294"/>
                    <a:pt x="230" y="241"/>
                  </a:cubicBezTo>
                  <a:cubicBezTo>
                    <a:pt x="280" y="189"/>
                    <a:pt x="280" y="104"/>
                    <a:pt x="230" y="52"/>
                  </a:cubicBezTo>
                  <a:cubicBezTo>
                    <a:pt x="181" y="0"/>
                    <a:pt x="99" y="0"/>
                    <a:pt x="50" y="52"/>
                  </a:cubicBezTo>
                  <a:close/>
                </a:path>
              </a:pathLst>
            </a:custGeom>
            <a:solidFill>
              <a:schemeClr val="accent4"/>
            </a:solidFill>
            <a:ln w="9525">
              <a:noFill/>
              <a:round/>
              <a:headEnd/>
              <a:tailEnd/>
            </a:ln>
          </p:spPr>
          <p:txBody>
            <a:bodyPr vert="horz" wrap="none" lIns="91440" tIns="45720" rIns="91440" bIns="45720" anchor="ctr" anchorCtr="0" compatLnSpc="1">
              <a:prstTxWarp prst="textNoShape">
                <a:avLst/>
              </a:prstTxWarp>
              <a:normAutofit/>
            </a:bodyPr>
            <a:lstStyle/>
            <a:p>
              <a:pPr algn="ctr">
                <a:defRPr/>
              </a:pPr>
              <a:r>
                <a:rPr lang="en-US" altLang="zh-CN" sz="2000" dirty="0">
                  <a:solidFill>
                    <a:prstClr val="white"/>
                  </a:solidFill>
                  <a:latin typeface="印品黑体" panose="00000500000000000000" pitchFamily="2" charset="-122"/>
                  <a:ea typeface="印品黑体" panose="00000500000000000000" pitchFamily="2" charset="-122"/>
                  <a:cs typeface="+mn-ea"/>
                  <a:sym typeface="印品黑体" panose="00000500000000000000" pitchFamily="2" charset="-122"/>
                </a:rPr>
                <a:t>02</a:t>
              </a:r>
              <a:endParaRPr lang="zh-CN" altLang="en-US" sz="2000" dirty="0">
                <a:solidFill>
                  <a:prstClr val="white"/>
                </a:solidFill>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 name="Freeform: Shape 7">
              <a:extLst>
                <a:ext uri="{FF2B5EF4-FFF2-40B4-BE49-F238E27FC236}">
                  <a16:creationId xmlns:a16="http://schemas.microsoft.com/office/drawing/2014/main" id="{DA788FD3-9F28-4C18-9212-8CBB7281A41A}"/>
                </a:ext>
              </a:extLst>
            </p:cNvPr>
            <p:cNvSpPr>
              <a:spLocks/>
            </p:cNvSpPr>
            <p:nvPr/>
          </p:nvSpPr>
          <p:spPr bwMode="auto">
            <a:xfrm>
              <a:off x="2345004" y="3306647"/>
              <a:ext cx="857250" cy="867965"/>
            </a:xfrm>
            <a:custGeom>
              <a:avLst/>
              <a:gdLst>
                <a:gd name="T0" fmla="*/ 50 w 280"/>
                <a:gd name="T1" fmla="*/ 52 h 294"/>
                <a:gd name="T2" fmla="*/ 50 w 280"/>
                <a:gd name="T3" fmla="*/ 241 h 294"/>
                <a:gd name="T4" fmla="*/ 231 w 280"/>
                <a:gd name="T5" fmla="*/ 241 h 294"/>
                <a:gd name="T6" fmla="*/ 231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100" y="294"/>
                    <a:pt x="181" y="294"/>
                    <a:pt x="231" y="241"/>
                  </a:cubicBezTo>
                  <a:cubicBezTo>
                    <a:pt x="280" y="189"/>
                    <a:pt x="280" y="104"/>
                    <a:pt x="231" y="52"/>
                  </a:cubicBezTo>
                  <a:cubicBezTo>
                    <a:pt x="181" y="0"/>
                    <a:pt x="100" y="0"/>
                    <a:pt x="50" y="52"/>
                  </a:cubicBezTo>
                  <a:close/>
                </a:path>
              </a:pathLst>
            </a:custGeom>
            <a:solidFill>
              <a:schemeClr val="accent3"/>
            </a:solidFill>
            <a:ln w="9525">
              <a:noFill/>
              <a:round/>
              <a:headEnd/>
              <a:tailEnd/>
            </a:ln>
          </p:spPr>
          <p:txBody>
            <a:bodyPr vert="horz" wrap="none" lIns="91440" tIns="45720" rIns="91440" bIns="45720" anchor="ctr" anchorCtr="0" compatLnSpc="1">
              <a:prstTxWarp prst="textNoShape">
                <a:avLst/>
              </a:prstTxWarp>
              <a:normAutofit/>
            </a:bodyPr>
            <a:lstStyle/>
            <a:p>
              <a:pPr algn="ctr">
                <a:defRPr/>
              </a:pPr>
              <a:r>
                <a:rPr lang="en-US" altLang="zh-CN" sz="2000" dirty="0">
                  <a:solidFill>
                    <a:prstClr val="white"/>
                  </a:solidFill>
                  <a:latin typeface="印品黑体" panose="00000500000000000000" pitchFamily="2" charset="-122"/>
                  <a:ea typeface="印品黑体" panose="00000500000000000000" pitchFamily="2" charset="-122"/>
                  <a:cs typeface="+mn-ea"/>
                  <a:sym typeface="印品黑体" panose="00000500000000000000" pitchFamily="2" charset="-122"/>
                </a:rPr>
                <a:t>01</a:t>
              </a:r>
              <a:endParaRPr lang="zh-CN" altLang="en-US" sz="2000" dirty="0">
                <a:solidFill>
                  <a:prstClr val="white"/>
                </a:solidFill>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 name="Freeform: Shape 9">
              <a:extLst>
                <a:ext uri="{FF2B5EF4-FFF2-40B4-BE49-F238E27FC236}">
                  <a16:creationId xmlns:a16="http://schemas.microsoft.com/office/drawing/2014/main" id="{06B1EE85-FDC7-4E7D-B9FC-DB42D963BDF2}"/>
                </a:ext>
              </a:extLst>
            </p:cNvPr>
            <p:cNvSpPr>
              <a:spLocks/>
            </p:cNvSpPr>
            <p:nvPr/>
          </p:nvSpPr>
          <p:spPr bwMode="auto">
            <a:xfrm>
              <a:off x="5487426" y="3321959"/>
              <a:ext cx="860822" cy="867965"/>
            </a:xfrm>
            <a:custGeom>
              <a:avLst/>
              <a:gdLst>
                <a:gd name="T0" fmla="*/ 231 w 281"/>
                <a:gd name="T1" fmla="*/ 52 h 294"/>
                <a:gd name="T2" fmla="*/ 231 w 281"/>
                <a:gd name="T3" fmla="*/ 241 h 294"/>
                <a:gd name="T4" fmla="*/ 50 w 281"/>
                <a:gd name="T5" fmla="*/ 241 h 294"/>
                <a:gd name="T6" fmla="*/ 50 w 281"/>
                <a:gd name="T7" fmla="*/ 52 h 294"/>
                <a:gd name="T8" fmla="*/ 231 w 281"/>
                <a:gd name="T9" fmla="*/ 52 h 294"/>
              </a:gdLst>
              <a:ahLst/>
              <a:cxnLst>
                <a:cxn ang="0">
                  <a:pos x="T0" y="T1"/>
                </a:cxn>
                <a:cxn ang="0">
                  <a:pos x="T2" y="T3"/>
                </a:cxn>
                <a:cxn ang="0">
                  <a:pos x="T4" y="T5"/>
                </a:cxn>
                <a:cxn ang="0">
                  <a:pos x="T6" y="T7"/>
                </a:cxn>
                <a:cxn ang="0">
                  <a:pos x="T8" y="T9"/>
                </a:cxn>
              </a:cxnLst>
              <a:rect l="0" t="0" r="r" b="b"/>
              <a:pathLst>
                <a:path w="281" h="294">
                  <a:moveTo>
                    <a:pt x="231" y="52"/>
                  </a:moveTo>
                  <a:cubicBezTo>
                    <a:pt x="281" y="104"/>
                    <a:pt x="281" y="189"/>
                    <a:pt x="231" y="241"/>
                  </a:cubicBezTo>
                  <a:cubicBezTo>
                    <a:pt x="181" y="294"/>
                    <a:pt x="100" y="294"/>
                    <a:pt x="50" y="241"/>
                  </a:cubicBezTo>
                  <a:cubicBezTo>
                    <a:pt x="0" y="189"/>
                    <a:pt x="0" y="104"/>
                    <a:pt x="50" y="52"/>
                  </a:cubicBezTo>
                  <a:cubicBezTo>
                    <a:pt x="100" y="0"/>
                    <a:pt x="181" y="0"/>
                    <a:pt x="231" y="52"/>
                  </a:cubicBezTo>
                  <a:close/>
                </a:path>
              </a:pathLst>
            </a:custGeom>
            <a:solidFill>
              <a:schemeClr val="accent1"/>
            </a:solidFill>
            <a:ln w="9525">
              <a:noFill/>
              <a:round/>
              <a:headEnd/>
              <a:tailEnd/>
            </a:ln>
          </p:spPr>
          <p:txBody>
            <a:bodyPr vert="horz" wrap="none" lIns="91440" tIns="45720" rIns="91440" bIns="45720" anchor="ctr" anchorCtr="0" compatLnSpc="1">
              <a:prstTxWarp prst="textNoShape">
                <a:avLst/>
              </a:prstTxWarp>
              <a:normAutofit/>
            </a:bodyPr>
            <a:lstStyle/>
            <a:p>
              <a:pPr algn="ctr">
                <a:defRPr/>
              </a:pPr>
              <a:r>
                <a:rPr lang="en-US" altLang="zh-CN" sz="2000" dirty="0">
                  <a:solidFill>
                    <a:prstClr val="white"/>
                  </a:solidFill>
                  <a:latin typeface="印品黑体" panose="00000500000000000000" pitchFamily="2" charset="-122"/>
                  <a:ea typeface="印品黑体" panose="00000500000000000000" pitchFamily="2" charset="-122"/>
                  <a:cs typeface="+mn-ea"/>
                  <a:sym typeface="印品黑体" panose="00000500000000000000" pitchFamily="2" charset="-122"/>
                </a:rPr>
                <a:t>03</a:t>
              </a:r>
              <a:endParaRPr lang="zh-CN" altLang="en-US" sz="2000" dirty="0">
                <a:solidFill>
                  <a:prstClr val="white"/>
                </a:solidFill>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33" name="组合 17">
            <a:extLst>
              <a:ext uri="{FF2B5EF4-FFF2-40B4-BE49-F238E27FC236}">
                <a16:creationId xmlns:a16="http://schemas.microsoft.com/office/drawing/2014/main" id="{32548220-2E6C-458D-B099-F63D639896BA}"/>
              </a:ext>
            </a:extLst>
          </p:cNvPr>
          <p:cNvGrpSpPr/>
          <p:nvPr/>
        </p:nvGrpSpPr>
        <p:grpSpPr>
          <a:xfrm>
            <a:off x="594133" y="942165"/>
            <a:ext cx="11597867" cy="2928377"/>
            <a:chOff x="-714163" y="773409"/>
            <a:chExt cx="11597867" cy="2928377"/>
          </a:xfrm>
        </p:grpSpPr>
        <p:sp>
          <p:nvSpPr>
            <p:cNvPr id="34" name="TextBox 13">
              <a:extLst>
                <a:ext uri="{FF2B5EF4-FFF2-40B4-BE49-F238E27FC236}">
                  <a16:creationId xmlns:a16="http://schemas.microsoft.com/office/drawing/2014/main" id="{A01F3F42-E7EE-4F7B-B98E-3CDAAB2899A7}"/>
                </a:ext>
              </a:extLst>
            </p:cNvPr>
            <p:cNvSpPr txBox="1"/>
            <p:nvPr/>
          </p:nvSpPr>
          <p:spPr>
            <a:xfrm>
              <a:off x="5766932" y="2904506"/>
              <a:ext cx="4601214" cy="294023"/>
            </a:xfrm>
            <a:prstGeom prst="rect">
              <a:avLst/>
            </a:prstGeom>
            <a:noFill/>
          </p:spPr>
          <p:txBody>
            <a:bodyPr wrap="square" lIns="109711" tIns="54855" rIns="109711" bIns="54855">
              <a:noAutofit/>
            </a:bodyPr>
            <a:lstStyle/>
            <a:p>
              <a:pPr algn="ctr">
                <a:lnSpc>
                  <a:spcPct val="120000"/>
                </a:lnSpc>
                <a:defRPr/>
              </a:pPr>
              <a:r>
                <a:rPr lang="en-US" altLang="zh-CN" sz="3600" dirty="0" err="1">
                  <a:solidFill>
                    <a:prstClr val="black"/>
                  </a:solidFill>
                  <a:ea typeface="印品黑体" panose="00000500000000000000" pitchFamily="2" charset="-122"/>
                  <a:cs typeface="+mn-ea"/>
                  <a:sym typeface="印品黑体" panose="00000500000000000000" pitchFamily="2" charset="-122"/>
                </a:rPr>
                <a:t>Chuẩn</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bị</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bài</a:t>
              </a:r>
              <a:r>
                <a:rPr lang="en-US" altLang="zh-CN" sz="3600" dirty="0">
                  <a:solidFill>
                    <a:prstClr val="black"/>
                  </a:solidFill>
                  <a:ea typeface="印品黑体" panose="00000500000000000000" pitchFamily="2" charset="-122"/>
                  <a:cs typeface="+mn-ea"/>
                  <a:sym typeface="印品黑体" panose="00000500000000000000" pitchFamily="2" charset="-122"/>
                </a:rPr>
                <a:t>:</a:t>
              </a:r>
            </a:p>
            <a:p>
              <a:pPr algn="ctr">
                <a:lnSpc>
                  <a:spcPct val="120000"/>
                </a:lnSpc>
                <a:defRPr/>
              </a:pPr>
              <a:r>
                <a:rPr lang="en-US" altLang="zh-CN" sz="3600" dirty="0">
                  <a:solidFill>
                    <a:prstClr val="black"/>
                  </a:solidFill>
                  <a:ea typeface="印品黑体" panose="00000500000000000000" pitchFamily="2" charset="-122"/>
                  <a:cs typeface="+mn-ea"/>
                  <a:sym typeface="印品黑体" panose="00000500000000000000" pitchFamily="2" charset="-122"/>
                </a:rPr>
                <a:t> Nghe – </a:t>
              </a:r>
              <a:r>
                <a:rPr lang="en-US" altLang="zh-CN" sz="3600" dirty="0" err="1">
                  <a:solidFill>
                    <a:prstClr val="black"/>
                  </a:solidFill>
                  <a:ea typeface="印品黑体" panose="00000500000000000000" pitchFamily="2" charset="-122"/>
                  <a:cs typeface="+mn-ea"/>
                  <a:sym typeface="印品黑体" panose="00000500000000000000" pitchFamily="2" charset="-122"/>
                </a:rPr>
                <a:t>viết</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Buổi</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sáng</a:t>
              </a:r>
              <a:endParaRPr lang="zh-CN" altLang="en-US" sz="3600" dirty="0">
                <a:solidFill>
                  <a:prstClr val="black"/>
                </a:solidFill>
                <a:ea typeface="印品黑体" panose="00000500000000000000" pitchFamily="2" charset="-122"/>
                <a:cs typeface="+mn-ea"/>
                <a:sym typeface="印品黑体" panose="00000500000000000000" pitchFamily="2" charset="-122"/>
              </a:endParaRPr>
            </a:p>
          </p:txBody>
        </p:sp>
        <p:sp>
          <p:nvSpPr>
            <p:cNvPr id="35" name="TextBox 15">
              <a:extLst>
                <a:ext uri="{FF2B5EF4-FFF2-40B4-BE49-F238E27FC236}">
                  <a16:creationId xmlns:a16="http://schemas.microsoft.com/office/drawing/2014/main" id="{B1507874-0821-46D6-9A29-CCF6A195AA6A}"/>
                </a:ext>
              </a:extLst>
            </p:cNvPr>
            <p:cNvSpPr txBox="1"/>
            <p:nvPr/>
          </p:nvSpPr>
          <p:spPr>
            <a:xfrm>
              <a:off x="-714163" y="3339393"/>
              <a:ext cx="2513387" cy="362393"/>
            </a:xfrm>
            <a:prstGeom prst="rect">
              <a:avLst/>
            </a:prstGeom>
            <a:noFill/>
          </p:spPr>
          <p:txBody>
            <a:bodyPr wrap="square" lIns="109711" tIns="54855" rIns="109711" bIns="54855">
              <a:noAutofit/>
            </a:bodyPr>
            <a:lstStyle/>
            <a:p>
              <a:pPr algn="r">
                <a:lnSpc>
                  <a:spcPct val="120000"/>
                </a:lnSpc>
                <a:defRPr/>
              </a:pPr>
              <a:r>
                <a:rPr lang="en-US" altLang="zh-CN" sz="3600" dirty="0" err="1">
                  <a:solidFill>
                    <a:prstClr val="black"/>
                  </a:solidFill>
                  <a:ea typeface="印品黑体" panose="00000500000000000000" pitchFamily="2" charset="-122"/>
                  <a:cs typeface="+mn-ea"/>
                  <a:sym typeface="印品黑体" panose="00000500000000000000" pitchFamily="2" charset="-122"/>
                </a:rPr>
                <a:t>Xem</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lại</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bài</a:t>
              </a:r>
              <a:endParaRPr lang="zh-CN" altLang="en-US" sz="3600" dirty="0">
                <a:solidFill>
                  <a:prstClr val="black"/>
                </a:solidFill>
                <a:ea typeface="印品黑体" panose="00000500000000000000" pitchFamily="2" charset="-122"/>
                <a:cs typeface="+mn-ea"/>
                <a:sym typeface="印品黑体" panose="00000500000000000000" pitchFamily="2" charset="-122"/>
              </a:endParaRPr>
            </a:p>
          </p:txBody>
        </p:sp>
        <p:sp>
          <p:nvSpPr>
            <p:cNvPr id="36" name="TextBox 16">
              <a:extLst>
                <a:ext uri="{FF2B5EF4-FFF2-40B4-BE49-F238E27FC236}">
                  <a16:creationId xmlns:a16="http://schemas.microsoft.com/office/drawing/2014/main" id="{9BF4104C-0321-46D7-AF1A-271066CD0963}"/>
                </a:ext>
              </a:extLst>
            </p:cNvPr>
            <p:cNvSpPr txBox="1"/>
            <p:nvPr/>
          </p:nvSpPr>
          <p:spPr>
            <a:xfrm>
              <a:off x="4351641" y="773409"/>
              <a:ext cx="6532063" cy="362393"/>
            </a:xfrm>
            <a:prstGeom prst="rect">
              <a:avLst/>
            </a:prstGeom>
            <a:noFill/>
          </p:spPr>
          <p:txBody>
            <a:bodyPr wrap="square" lIns="109711" tIns="54855" rIns="109711" bIns="54855">
              <a:noAutofit/>
            </a:bodyPr>
            <a:lstStyle/>
            <a:p>
              <a:pPr>
                <a:lnSpc>
                  <a:spcPct val="120000"/>
                </a:lnSpc>
                <a:defRPr/>
              </a:pPr>
              <a:r>
                <a:rPr lang="en-US" altLang="zh-CN" sz="3600" dirty="0">
                  <a:solidFill>
                    <a:prstClr val="black"/>
                  </a:solidFill>
                  <a:ea typeface="印品黑体" panose="00000500000000000000" pitchFamily="2" charset="-122"/>
                  <a:cs typeface="+mn-ea"/>
                  <a:sym typeface="印品黑体" panose="00000500000000000000" pitchFamily="2" charset="-122"/>
                </a:rPr>
                <a:t>Chia </a:t>
              </a:r>
              <a:r>
                <a:rPr lang="en-US" altLang="zh-CN" sz="3600" dirty="0" err="1">
                  <a:solidFill>
                    <a:prstClr val="black"/>
                  </a:solidFill>
                  <a:ea typeface="印品黑体" panose="00000500000000000000" pitchFamily="2" charset="-122"/>
                  <a:cs typeface="+mn-ea"/>
                  <a:sym typeface="印品黑体" panose="00000500000000000000" pitchFamily="2" charset="-122"/>
                </a:rPr>
                <a:t>sẻ</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tranh</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vẽ</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bầu</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trời</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cho</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gia</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đình</a:t>
              </a:r>
              <a:r>
                <a:rPr lang="en-US" altLang="zh-CN" sz="3600" dirty="0">
                  <a:solidFill>
                    <a:prstClr val="black"/>
                  </a:solidFill>
                  <a:ea typeface="印品黑体" panose="00000500000000000000" pitchFamily="2" charset="-122"/>
                  <a:cs typeface="+mn-ea"/>
                  <a:sym typeface="印品黑体" panose="00000500000000000000" pitchFamily="2" charset="-122"/>
                </a:rPr>
                <a:t> </a:t>
              </a:r>
              <a:r>
                <a:rPr lang="en-US" altLang="zh-CN" sz="3600" dirty="0" err="1">
                  <a:solidFill>
                    <a:prstClr val="black"/>
                  </a:solidFill>
                  <a:ea typeface="印品黑体" panose="00000500000000000000" pitchFamily="2" charset="-122"/>
                  <a:cs typeface="+mn-ea"/>
                  <a:sym typeface="印品黑体" panose="00000500000000000000" pitchFamily="2" charset="-122"/>
                </a:rPr>
                <a:t>em</a:t>
              </a:r>
              <a:r>
                <a:rPr lang="en-US" altLang="zh-CN" sz="3600" dirty="0">
                  <a:solidFill>
                    <a:prstClr val="black"/>
                  </a:solidFill>
                  <a:ea typeface="印品黑体" panose="00000500000000000000" pitchFamily="2" charset="-122"/>
                  <a:cs typeface="+mn-ea"/>
                  <a:sym typeface="印品黑体" panose="00000500000000000000" pitchFamily="2" charset="-122"/>
                </a:rPr>
                <a:t>.</a:t>
              </a:r>
              <a:endParaRPr lang="zh-CN" altLang="en-US" sz="3600" dirty="0">
                <a:solidFill>
                  <a:prstClr val="black"/>
                </a:solidFill>
                <a:ea typeface="印品黑体" panose="00000500000000000000" pitchFamily="2" charset="-122"/>
                <a:cs typeface="+mn-ea"/>
                <a:sym typeface="印品黑体" panose="00000500000000000000" pitchFamily="2" charset="-122"/>
              </a:endParaRPr>
            </a:p>
          </p:txBody>
        </p:sp>
      </p:grpSp>
      <p:sp>
        <p:nvSpPr>
          <p:cNvPr id="37" name="Title 1">
            <a:extLst>
              <a:ext uri="{FF2B5EF4-FFF2-40B4-BE49-F238E27FC236}">
                <a16:creationId xmlns:a16="http://schemas.microsoft.com/office/drawing/2014/main" id="{7F81F148-FC28-429A-86C2-E6D464D69707}"/>
              </a:ext>
            </a:extLst>
          </p:cNvPr>
          <p:cNvSpPr txBox="1">
            <a:spLocks/>
          </p:cNvSpPr>
          <p:nvPr/>
        </p:nvSpPr>
        <p:spPr>
          <a:xfrm>
            <a:off x="808585" y="1123361"/>
            <a:ext cx="309634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defRPr/>
            </a:pPr>
            <a:r>
              <a:rPr lang="en-US" altLang="zh-CN" sz="6600" b="1" dirty="0">
                <a:solidFill>
                  <a:srgbClr val="FF0000"/>
                </a:solidFill>
                <a:latin typeface="Calibri"/>
                <a:ea typeface="印品黑体" panose="00000500000000000000" pitchFamily="2" charset="-122"/>
                <a:cs typeface="+mn-ea"/>
                <a:sym typeface="印品黑体" panose="00000500000000000000" pitchFamily="2" charset="-122"/>
              </a:rPr>
              <a:t>DẶN DÒ</a:t>
            </a:r>
            <a:endParaRPr lang="en-GB" altLang="zh-CN" sz="6600" b="1" dirty="0">
              <a:solidFill>
                <a:srgbClr val="FF0000"/>
              </a:solidFill>
              <a:latin typeface="Calibri"/>
              <a:ea typeface="印品黑体" panose="00000500000000000000" pitchFamily="2" charset="-122"/>
              <a:cs typeface="+mn-ea"/>
              <a:sym typeface="印品黑体" panose="00000500000000000000" pitchFamily="2" charset="-122"/>
            </a:endParaRPr>
          </a:p>
        </p:txBody>
      </p:sp>
      <p:pic>
        <p:nvPicPr>
          <p:cNvPr id="38" name="图片 23">
            <a:extLst>
              <a:ext uri="{FF2B5EF4-FFF2-40B4-BE49-F238E27FC236}">
                <a16:creationId xmlns:a16="http://schemas.microsoft.com/office/drawing/2014/main" id="{0B29072A-3978-47F1-B688-626213ADF6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472708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22" presetClass="entr" presetSubtype="4"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3151931" y="650895"/>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3B5E7B22-A900-4C38-91F3-86AC295FEA15}"/>
              </a:ext>
            </a:extLst>
          </p:cNvPr>
          <p:cNvPicPr>
            <a:picLocks noChangeAspect="1"/>
          </p:cNvPicPr>
          <p:nvPr/>
        </p:nvPicPr>
        <p:blipFill>
          <a:blip r:embed="rId8"/>
          <a:stretch>
            <a:fillRect/>
          </a:stretch>
        </p:blipFill>
        <p:spPr>
          <a:xfrm>
            <a:off x="3752733" y="1856021"/>
            <a:ext cx="6809822" cy="2792210"/>
          </a:xfrm>
          <a:prstGeom prst="rect">
            <a:avLst/>
          </a:prstGeom>
        </p:spPr>
      </p:pic>
      <p:pic>
        <p:nvPicPr>
          <p:cNvPr id="13" name="Picture 12">
            <a:extLst>
              <a:ext uri="{FF2B5EF4-FFF2-40B4-BE49-F238E27FC236}">
                <a16:creationId xmlns:a16="http://schemas.microsoft.com/office/drawing/2014/main" id="{7E49CDFD-B920-4AFD-8D98-79BD418E038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spTree>
    <p:extLst>
      <p:ext uri="{BB962C8B-B14F-4D97-AF65-F5344CB8AC3E}">
        <p14:creationId xmlns:p14="http://schemas.microsoft.com/office/powerpoint/2010/main" val="2629966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par>
                                <p:cTn id="21" presetID="2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FA3F7-E858-4C72-A8BE-262CDC802EBC}"/>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199818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3"/>
          <a:stretch>
            <a:fillRect/>
          </a:stretch>
        </p:blipFill>
        <p:spPr>
          <a:xfrm>
            <a:off x="4685615" y="-165255"/>
            <a:ext cx="3123015" cy="1403678"/>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388258" y="933908"/>
            <a:ext cx="11382374" cy="5693866"/>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Ngẩng đầu nhìn lên trời, bạn thấy gì nào? Bạn có thể thấy những con chim đang bay, những vòm cây xanh biếc, những tia nắng xuyên qua đám mây trắng muốt như bông. Đôi khi bạn còn thấy </a:t>
            </a:r>
            <a:r>
              <a:rPr lang="en-US" sz="2800" i="0" dirty="0" err="1">
                <a:solidFill>
                  <a:srgbClr val="002060"/>
                </a:solidFill>
                <a:effectLst/>
                <a:latin typeface="Arial" panose="020B0604020202020204" pitchFamily="34" charset="0"/>
                <a:ea typeface="Arial-Rounded" panose="020B0500000000000000" pitchFamily="34" charset="0"/>
                <a:cs typeface="Arial" panose="020B0604020202020204" pitchFamily="34" charset="0"/>
              </a:rPr>
              <a:t>cả</a:t>
            </a:r>
            <a:r>
              <a:rPr lang="en-US" sz="2800"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sz="2800"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những giọt mưa đang rơi xuống hay đàn bướm dập dờn trong gió nhẹ.</a:t>
            </a:r>
          </a:p>
          <a:p>
            <a:pPr algn="just"/>
            <a:r>
              <a:rPr lang="en-US" sz="2800"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sz="2800"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   </a:t>
            </a:r>
            <a:r>
              <a:rPr lang="vi-VN" sz="2800" i="0" dirty="0">
                <a:solidFill>
                  <a:srgbClr val="002060"/>
                </a:solidFill>
                <a:effectLst/>
                <a:latin typeface="Arial" panose="020B0604020202020204" pitchFamily="34" charset="0"/>
                <a:ea typeface="Arial-Rounded" panose="020B0500000000000000" pitchFamily="34" charset="0"/>
                <a:cs typeface="Arial" panose="020B0604020202020204"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a:t>
            </a:r>
            <a:r>
              <a:rPr lang="vi-VN" sz="24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Theo </a:t>
            </a:r>
            <a:r>
              <a:rPr lang="vi-VN" sz="2400" i="1"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Từ điển bách khoa toàn thư đầu tiên của tôi</a:t>
            </a:r>
            <a:r>
              <a:rPr lang="vi-VN" sz="240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BA1198AB-E379-1132-9521-F42B3EF3F0B1}"/>
              </a:ext>
            </a:extLst>
          </p:cNvPr>
          <p:cNvGrpSpPr/>
          <p:nvPr/>
        </p:nvGrpSpPr>
        <p:grpSpPr>
          <a:xfrm>
            <a:off x="-1" y="0"/>
            <a:ext cx="2286000" cy="629994"/>
            <a:chOff x="2834082" y="693066"/>
            <a:chExt cx="4780045" cy="629994"/>
          </a:xfrm>
          <a:solidFill>
            <a:schemeClr val="accent6">
              <a:lumMod val="40000"/>
              <a:lumOff val="60000"/>
            </a:schemeClr>
          </a:solidFill>
        </p:grpSpPr>
        <p:sp>
          <p:nvSpPr>
            <p:cNvPr id="23" name="Rounded Rectangle 8">
              <a:extLst>
                <a:ext uri="{FF2B5EF4-FFF2-40B4-BE49-F238E27FC236}">
                  <a16:creationId xmlns:a16="http://schemas.microsoft.com/office/drawing/2014/main" id="{AE372DBB-ECEA-EF85-E937-DB7178BD9059}"/>
                </a:ext>
              </a:extLst>
            </p:cNvPr>
            <p:cNvSpPr/>
            <p:nvPr/>
          </p:nvSpPr>
          <p:spPr>
            <a:xfrm>
              <a:off x="3435632" y="693066"/>
              <a:ext cx="4178495" cy="583942"/>
            </a:xfrm>
            <a:prstGeom prst="roundRect">
              <a:avLst>
                <a:gd name="adj" fmla="val 18361"/>
              </a:avLst>
            </a:prstGeom>
            <a:solidFill>
              <a:schemeClr val="accent4">
                <a:lumMod val="60000"/>
                <a:lumOff val="40000"/>
              </a:schemeClr>
            </a:solidFill>
          </p:spPr>
          <p:txBody>
            <a:bodyPr wrap="square">
              <a:spAutoFit/>
            </a:bodyPr>
            <a:lstStyle/>
            <a:p>
              <a:pPr algn="ctr">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mẫu</a:t>
              </a:r>
              <a:endParaRPr lang="zh-CN" altLang="en-US"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24" name="Picture 23">
              <a:extLst>
                <a:ext uri="{FF2B5EF4-FFF2-40B4-BE49-F238E27FC236}">
                  <a16:creationId xmlns:a16="http://schemas.microsoft.com/office/drawing/2014/main" id="{EE82969B-691D-3A0D-7E67-606496AC9BFB}"/>
                </a:ext>
              </a:extLst>
            </p:cNvPr>
            <p:cNvPicPr>
              <a:picLocks noChangeAspect="1"/>
            </p:cNvPicPr>
            <p:nvPr/>
          </p:nvPicPr>
          <p:blipFill>
            <a:blip r:embed="rId4"/>
            <a:stretch>
              <a:fillRect/>
            </a:stretch>
          </p:blipFill>
          <p:spPr>
            <a:xfrm rot="16200000">
              <a:off x="3125635" y="401514"/>
              <a:ext cx="629993" cy="1213099"/>
            </a:xfrm>
            <a:prstGeom prst="rect">
              <a:avLst/>
            </a:prstGeom>
            <a:grpFill/>
          </p:spPr>
        </p:pic>
      </p:gr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3"/>
          <a:stretch>
            <a:fillRect/>
          </a:stretch>
        </p:blipFill>
        <p:spPr>
          <a:xfrm>
            <a:off x="4685615" y="-165255"/>
            <a:ext cx="3123015" cy="1403678"/>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388258" y="933908"/>
            <a:ext cx="11382374" cy="5693866"/>
          </a:xfrm>
          <a:prstGeom prst="rect">
            <a:avLst/>
          </a:prstGeom>
          <a:noFill/>
        </p:spPr>
        <p:txBody>
          <a:bodyPr wrap="square" rtlCol="0">
            <a:spAutoFit/>
          </a:bodyPr>
          <a:lstStyle/>
          <a:p>
            <a:pPr algn="just"/>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Theo </a:t>
            </a:r>
            <a:r>
              <a:rPr lang="vi-VN" sz="2400" i="1" dirty="0">
                <a:solidFill>
                  <a:srgbClr val="000000"/>
                </a:solidFill>
                <a:latin typeface="Arial" panose="020B0604020202020204" pitchFamily="34" charset="0"/>
                <a:ea typeface="Arial-Rounded" panose="020B0500000000000000" pitchFamily="34" charset="0"/>
                <a:cs typeface="Arial" panose="020B0604020202020204" pitchFamily="34" charset="0"/>
              </a:rPr>
              <a:t>Từ điển bách khoa toàn thư đầu tiên của tôi</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BA1198AB-E379-1132-9521-F42B3EF3F0B1}"/>
              </a:ext>
            </a:extLst>
          </p:cNvPr>
          <p:cNvGrpSpPr/>
          <p:nvPr/>
        </p:nvGrpSpPr>
        <p:grpSpPr>
          <a:xfrm>
            <a:off x="-1" y="0"/>
            <a:ext cx="2467779" cy="629994"/>
            <a:chOff x="2834082" y="693066"/>
            <a:chExt cx="5160147" cy="629994"/>
          </a:xfrm>
          <a:solidFill>
            <a:schemeClr val="accent6">
              <a:lumMod val="40000"/>
              <a:lumOff val="60000"/>
            </a:schemeClr>
          </a:solidFill>
        </p:grpSpPr>
        <p:sp>
          <p:nvSpPr>
            <p:cNvPr id="23" name="Rounded Rectangle 8">
              <a:extLst>
                <a:ext uri="{FF2B5EF4-FFF2-40B4-BE49-F238E27FC236}">
                  <a16:creationId xmlns:a16="http://schemas.microsoft.com/office/drawing/2014/main" id="{AE372DBB-ECEA-EF85-E937-DB7178BD9059}"/>
                </a:ext>
              </a:extLst>
            </p:cNvPr>
            <p:cNvSpPr/>
            <p:nvPr/>
          </p:nvSpPr>
          <p:spPr>
            <a:xfrm>
              <a:off x="3435632" y="693066"/>
              <a:ext cx="4558597" cy="583942"/>
            </a:xfrm>
            <a:prstGeom prst="roundRect">
              <a:avLst>
                <a:gd name="adj" fmla="val 18361"/>
              </a:avLst>
            </a:prstGeom>
            <a:solidFill>
              <a:schemeClr val="accent4">
                <a:lumMod val="60000"/>
                <a:lumOff val="40000"/>
              </a:schemeClr>
            </a:solidFill>
          </p:spPr>
          <p:txBody>
            <a:bodyPr wrap="square">
              <a:spAutoFit/>
            </a:bodyPr>
            <a:lstStyle/>
            <a:p>
              <a:pPr algn="ctr">
                <a:defRPr/>
              </a:pP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Chia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đoạn</a:t>
              </a:r>
              <a:endParaRPr lang="zh-CN" altLang="en-US"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24" name="Picture 23">
              <a:extLst>
                <a:ext uri="{FF2B5EF4-FFF2-40B4-BE49-F238E27FC236}">
                  <a16:creationId xmlns:a16="http://schemas.microsoft.com/office/drawing/2014/main" id="{EE82969B-691D-3A0D-7E67-606496AC9BFB}"/>
                </a:ext>
              </a:extLst>
            </p:cNvPr>
            <p:cNvPicPr>
              <a:picLocks noChangeAspect="1"/>
            </p:cNvPicPr>
            <p:nvPr/>
          </p:nvPicPr>
          <p:blipFill>
            <a:blip r:embed="rId4"/>
            <a:stretch>
              <a:fillRect/>
            </a:stretch>
          </p:blipFill>
          <p:spPr>
            <a:xfrm rot="16200000">
              <a:off x="3125635" y="401514"/>
              <a:ext cx="629993" cy="1213099"/>
            </a:xfrm>
            <a:prstGeom prst="rect">
              <a:avLst/>
            </a:prstGeom>
            <a:grpFill/>
          </p:spPr>
        </p:pic>
      </p:grpSp>
      <p:sp>
        <p:nvSpPr>
          <p:cNvPr id="7" name="Oval 6">
            <a:extLst>
              <a:ext uri="{FF2B5EF4-FFF2-40B4-BE49-F238E27FC236}">
                <a16:creationId xmlns:a16="http://schemas.microsoft.com/office/drawing/2014/main" id="{89BFB8D2-636E-4350-A69A-40130C7AC0A1}"/>
              </a:ext>
            </a:extLst>
          </p:cNvPr>
          <p:cNvSpPr/>
          <p:nvPr/>
        </p:nvSpPr>
        <p:spPr>
          <a:xfrm>
            <a:off x="124732" y="88785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8" name="Oval 7">
            <a:extLst>
              <a:ext uri="{FF2B5EF4-FFF2-40B4-BE49-F238E27FC236}">
                <a16:creationId xmlns:a16="http://schemas.microsoft.com/office/drawing/2014/main" id="{48BCD09C-EFE0-45B4-A1A8-6E0BBA24BDAC}"/>
              </a:ext>
            </a:extLst>
          </p:cNvPr>
          <p:cNvSpPr/>
          <p:nvPr/>
        </p:nvSpPr>
        <p:spPr>
          <a:xfrm>
            <a:off x="124731" y="266332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9" name="Oval 8">
            <a:extLst>
              <a:ext uri="{FF2B5EF4-FFF2-40B4-BE49-F238E27FC236}">
                <a16:creationId xmlns:a16="http://schemas.microsoft.com/office/drawing/2014/main" id="{06A24384-E380-4C36-860D-C3A8A96DF692}"/>
              </a:ext>
            </a:extLst>
          </p:cNvPr>
          <p:cNvSpPr/>
          <p:nvPr/>
        </p:nvSpPr>
        <p:spPr>
          <a:xfrm>
            <a:off x="124731" y="4780112"/>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104826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3"/>
          <a:stretch>
            <a:fillRect/>
          </a:stretch>
        </p:blipFill>
        <p:spPr>
          <a:xfrm>
            <a:off x="4685615" y="-165255"/>
            <a:ext cx="3123015" cy="1403678"/>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388258" y="933908"/>
            <a:ext cx="11382374" cy="5693866"/>
          </a:xfrm>
          <a:prstGeom prst="rect">
            <a:avLst/>
          </a:prstGeom>
          <a:noFill/>
        </p:spPr>
        <p:txBody>
          <a:bodyPr wrap="square" rtlCol="0">
            <a:spAutoFit/>
          </a:bodyPr>
          <a:lstStyle/>
          <a:p>
            <a:pPr algn="just"/>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Ngẩng đầu nhìn lên trời, bạn thấy gì nào? Bạn có thể thấy những con chim đang bay, những vòm cây xanh biếc, những tia nắng xuyên qua đám mây trắng muốt như bông. Đôi khi bạn còn thấy</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cả</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 những giọt mưa đang rơi xuống hay đàn bướm dập dờn trong gió nhẹ.</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Theo </a:t>
            </a:r>
            <a:r>
              <a:rPr lang="vi-VN" sz="2400" i="1" dirty="0">
                <a:solidFill>
                  <a:srgbClr val="000000"/>
                </a:solidFill>
                <a:latin typeface="Arial" panose="020B0604020202020204" pitchFamily="34" charset="0"/>
                <a:ea typeface="Arial-Rounded" panose="020B0500000000000000" pitchFamily="34" charset="0"/>
                <a:cs typeface="Arial" panose="020B0604020202020204" pitchFamily="34" charset="0"/>
              </a:rPr>
              <a:t>Từ điển bách khoa toàn thư đầu tiên của tôi</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BA1198AB-E379-1132-9521-F42B3EF3F0B1}"/>
              </a:ext>
            </a:extLst>
          </p:cNvPr>
          <p:cNvGrpSpPr/>
          <p:nvPr/>
        </p:nvGrpSpPr>
        <p:grpSpPr>
          <a:xfrm>
            <a:off x="124731" y="69330"/>
            <a:ext cx="3536415" cy="629994"/>
            <a:chOff x="2834082" y="693066"/>
            <a:chExt cx="7394675" cy="629994"/>
          </a:xfrm>
          <a:solidFill>
            <a:schemeClr val="accent6">
              <a:lumMod val="40000"/>
              <a:lumOff val="60000"/>
            </a:schemeClr>
          </a:solidFill>
        </p:grpSpPr>
        <p:sp>
          <p:nvSpPr>
            <p:cNvPr id="23" name="Rounded Rectangle 8">
              <a:extLst>
                <a:ext uri="{FF2B5EF4-FFF2-40B4-BE49-F238E27FC236}">
                  <a16:creationId xmlns:a16="http://schemas.microsoft.com/office/drawing/2014/main" id="{AE372DBB-ECEA-EF85-E937-DB7178BD9059}"/>
                </a:ext>
              </a:extLst>
            </p:cNvPr>
            <p:cNvSpPr/>
            <p:nvPr/>
          </p:nvSpPr>
          <p:spPr>
            <a:xfrm>
              <a:off x="3758141" y="693066"/>
              <a:ext cx="6470616" cy="583942"/>
            </a:xfrm>
            <a:prstGeom prst="roundRect">
              <a:avLst>
                <a:gd name="adj" fmla="val 18361"/>
              </a:avLst>
            </a:prstGeom>
            <a:solidFill>
              <a:schemeClr val="accent4">
                <a:lumMod val="60000"/>
                <a:lumOff val="40000"/>
              </a:schemeClr>
            </a:solidFill>
          </p:spPr>
          <p:txBody>
            <a:bodyPr wrap="square">
              <a:spAutoFit/>
            </a:bodyPr>
            <a:lstStyle/>
            <a:p>
              <a:pPr algn="ctr">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đoạn</a:t>
              </a:r>
              <a:endParaRPr lang="zh-CN" altLang="en-US"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24" name="Picture 23">
              <a:extLst>
                <a:ext uri="{FF2B5EF4-FFF2-40B4-BE49-F238E27FC236}">
                  <a16:creationId xmlns:a16="http://schemas.microsoft.com/office/drawing/2014/main" id="{EE82969B-691D-3A0D-7E67-606496AC9BFB}"/>
                </a:ext>
              </a:extLst>
            </p:cNvPr>
            <p:cNvPicPr>
              <a:picLocks noChangeAspect="1"/>
            </p:cNvPicPr>
            <p:nvPr/>
          </p:nvPicPr>
          <p:blipFill>
            <a:blip r:embed="rId4"/>
            <a:stretch>
              <a:fillRect/>
            </a:stretch>
          </p:blipFill>
          <p:spPr>
            <a:xfrm rot="16200000">
              <a:off x="3125635" y="401514"/>
              <a:ext cx="629993" cy="1213099"/>
            </a:xfrm>
            <a:prstGeom prst="rect">
              <a:avLst/>
            </a:prstGeom>
            <a:grpFill/>
          </p:spPr>
        </p:pic>
      </p:grpSp>
      <p:sp>
        <p:nvSpPr>
          <p:cNvPr id="7" name="Oval 6">
            <a:extLst>
              <a:ext uri="{FF2B5EF4-FFF2-40B4-BE49-F238E27FC236}">
                <a16:creationId xmlns:a16="http://schemas.microsoft.com/office/drawing/2014/main" id="{89BFB8D2-636E-4350-A69A-40130C7AC0A1}"/>
              </a:ext>
            </a:extLst>
          </p:cNvPr>
          <p:cNvSpPr/>
          <p:nvPr/>
        </p:nvSpPr>
        <p:spPr>
          <a:xfrm>
            <a:off x="124732" y="88785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8" name="Oval 7">
            <a:extLst>
              <a:ext uri="{FF2B5EF4-FFF2-40B4-BE49-F238E27FC236}">
                <a16:creationId xmlns:a16="http://schemas.microsoft.com/office/drawing/2014/main" id="{48BCD09C-EFE0-45B4-A1A8-6E0BBA24BDAC}"/>
              </a:ext>
            </a:extLst>
          </p:cNvPr>
          <p:cNvSpPr/>
          <p:nvPr/>
        </p:nvSpPr>
        <p:spPr>
          <a:xfrm>
            <a:off x="124731" y="266332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9" name="Oval 8">
            <a:extLst>
              <a:ext uri="{FF2B5EF4-FFF2-40B4-BE49-F238E27FC236}">
                <a16:creationId xmlns:a16="http://schemas.microsoft.com/office/drawing/2014/main" id="{06A24384-E380-4C36-860D-C3A8A96DF692}"/>
              </a:ext>
            </a:extLst>
          </p:cNvPr>
          <p:cNvSpPr/>
          <p:nvPr/>
        </p:nvSpPr>
        <p:spPr>
          <a:xfrm>
            <a:off x="124731" y="4780112"/>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2784160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2537</Words>
  <Application>Microsoft Office PowerPoint</Application>
  <PresentationFormat>Widescreen</PresentationFormat>
  <Paragraphs>168</Paragraphs>
  <Slides>46</Slides>
  <Notes>34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46</vt:i4>
      </vt:variant>
    </vt:vector>
  </HeadingPairs>
  <TitlesOfParts>
    <vt:vector size="58" baseType="lpstr">
      <vt:lpstr>等线</vt:lpstr>
      <vt:lpstr>微软雅黑</vt:lpstr>
      <vt:lpstr>Algerian</vt:lpstr>
      <vt:lpstr>Arial</vt:lpstr>
      <vt:lpstr>Arial-Rounded</vt:lpstr>
      <vt:lpstr>Calibri</vt:lpstr>
      <vt:lpstr>Calibri Light</vt:lpstr>
      <vt:lpstr>Coiny</vt:lpstr>
      <vt:lpstr>SVN-Sign Painter House Script</vt:lpstr>
      <vt:lpstr>印品黑体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a2</cp:lastModifiedBy>
  <cp:revision>58</cp:revision>
  <dcterms:created xsi:type="dcterms:W3CDTF">2022-10-03T11:23:45Z</dcterms:created>
  <dcterms:modified xsi:type="dcterms:W3CDTF">2026-01-18T15:55:43Z</dcterms:modified>
</cp:coreProperties>
</file>