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4"/>
  </p:handoutMasterIdLst>
  <p:sldIdLst>
    <p:sldId id="256" r:id="rId2"/>
    <p:sldId id="319" r:id="rId3"/>
    <p:sldId id="257" r:id="rId4"/>
    <p:sldId id="310" r:id="rId5"/>
    <p:sldId id="311" r:id="rId6"/>
    <p:sldId id="320" r:id="rId7"/>
    <p:sldId id="322" r:id="rId8"/>
    <p:sldId id="295" r:id="rId9"/>
    <p:sldId id="318" r:id="rId10"/>
    <p:sldId id="321" r:id="rId11"/>
    <p:sldId id="324" r:id="rId12"/>
    <p:sldId id="323" r:id="rId13"/>
  </p:sldIdLst>
  <p:sldSz cx="12192000" cy="6858000"/>
  <p:notesSz cx="6858000" cy="9144000"/>
  <p:embeddedFontLst>
    <p:embeddedFont>
      <p:font typeface="#9Slide03 Sofia Pro Soft" panose="020B0000000000000000" pitchFamily="34" charset="0"/>
      <p:regular r:id="rId15"/>
    </p:embeddedFont>
    <p:embeddedFont>
      <p:font typeface="#9Slide03 Sofia Pro Soft Bold" panose="020B0000000000000000" pitchFamily="34" charset="0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AD"/>
    <a:srgbClr val="FEE19A"/>
    <a:srgbClr val="FFBDBF"/>
    <a:srgbClr val="EB425C"/>
    <a:srgbClr val="FFF0EB"/>
    <a:srgbClr val="FFEEE8"/>
    <a:srgbClr val="FEDBCF"/>
    <a:srgbClr val="FFDEE1"/>
    <a:srgbClr val="E7757F"/>
    <a:srgbClr val="B9E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71" autoAdjust="0"/>
    <p:restoredTop sz="86410"/>
  </p:normalViewPr>
  <p:slideViewPr>
    <p:cSldViewPr>
      <p:cViewPr varScale="1">
        <p:scale>
          <a:sx n="57" d="100"/>
          <a:sy n="57" d="100"/>
        </p:scale>
        <p:origin x="216" y="220"/>
      </p:cViewPr>
      <p:guideLst/>
    </p:cSldViewPr>
  </p:slideViewPr>
  <p:outlineViewPr>
    <p:cViewPr>
      <p:scale>
        <a:sx n="100" d="100"/>
        <a:sy n="100" d="100"/>
      </p:scale>
      <p:origin x="0" y="-187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18/1/2026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F184AC73-B541-82C1-B0EC-DEC8AF521D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588" r="43320"/>
          <a:stretch>
            <a:fillRect/>
          </a:stretch>
        </p:blipFill>
        <p:spPr>
          <a:xfrm>
            <a:off x="0" y="3429000"/>
            <a:ext cx="3146485" cy="3429000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0A2DC095-4253-BA74-4EBB-A8A66CEDD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6564"/>
          <a:stretch>
            <a:fillRect/>
          </a:stretch>
        </p:blipFill>
        <p:spPr>
          <a:xfrm>
            <a:off x="3376378" y="5598951"/>
            <a:ext cx="5185633" cy="1146498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A70C352F-175C-D828-3C07-658C6D2BBA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6564"/>
          <a:stretch>
            <a:fillRect/>
          </a:stretch>
        </p:blipFill>
        <p:spPr>
          <a:xfrm>
            <a:off x="4967944" y="5711502"/>
            <a:ext cx="5185633" cy="1146498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F30EC6C8-6607-F1AE-9A0A-86FCA64FD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716"/>
          <a:stretch>
            <a:fillRect/>
          </a:stretch>
        </p:blipFill>
        <p:spPr>
          <a:xfrm>
            <a:off x="10153577" y="4007297"/>
            <a:ext cx="2038423" cy="2850703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C7DB3DE5-BED0-860D-D808-A9C8A3054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00" r="1922"/>
          <a:stretch>
            <a:fillRect/>
          </a:stretch>
        </p:blipFill>
        <p:spPr>
          <a:xfrm>
            <a:off x="866775" y="2198255"/>
            <a:ext cx="10458450" cy="3399732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8285F2A6-4560-1431-E26C-55ED3D5077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895"/>
          <a:stretch>
            <a:fillRect/>
          </a:stretch>
        </p:blipFill>
        <p:spPr>
          <a:xfrm>
            <a:off x="0" y="1"/>
            <a:ext cx="2743200" cy="496655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297FB6BC-711E-7136-6CE8-C3E6D10525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895"/>
          <a:stretch>
            <a:fillRect/>
          </a:stretch>
        </p:blipFill>
        <p:spPr>
          <a:xfrm>
            <a:off x="2730500" y="1"/>
            <a:ext cx="2743200" cy="496655"/>
          </a:xfrm>
          <a:prstGeom prst="rect">
            <a:avLst/>
          </a:prstGeom>
        </p:spPr>
      </p:pic>
      <p:pic>
        <p:nvPicPr>
          <p:cNvPr id="11" name="PHẠM DUYÊN 9 - 9Slide.vn">
            <a:extLst>
              <a:ext uri="{FF2B5EF4-FFF2-40B4-BE49-F238E27FC236}">
                <a16:creationId xmlns:a16="http://schemas.microsoft.com/office/drawing/2014/main" id="{8E3D8EC7-C829-2BDE-FDEA-39B4A2D17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895"/>
          <a:stretch>
            <a:fillRect/>
          </a:stretch>
        </p:blipFill>
        <p:spPr>
          <a:xfrm>
            <a:off x="5473700" y="1"/>
            <a:ext cx="2743200" cy="496655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8DAE1E89-E5B1-7446-952D-2B8D2564F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4630" b="81895"/>
          <a:stretch/>
        </p:blipFill>
        <p:spPr>
          <a:xfrm>
            <a:off x="10947400" y="1"/>
            <a:ext cx="1244600" cy="496655"/>
          </a:xfrm>
          <a:prstGeom prst="rect">
            <a:avLst/>
          </a:prstGeom>
        </p:spPr>
      </p:pic>
      <p:pic>
        <p:nvPicPr>
          <p:cNvPr id="13" name="PHẠM DUYÊN 11 - 9Slide.vn">
            <a:extLst>
              <a:ext uri="{FF2B5EF4-FFF2-40B4-BE49-F238E27FC236}">
                <a16:creationId xmlns:a16="http://schemas.microsoft.com/office/drawing/2014/main" id="{4561B3C6-B715-B78A-75C8-D5F407AFDE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705" t="1801" r="5754" b="53737"/>
          <a:stretch/>
        </p:blipFill>
        <p:spPr>
          <a:xfrm>
            <a:off x="10947968" y="0"/>
            <a:ext cx="1244033" cy="1106994"/>
          </a:xfrm>
          <a:prstGeom prst="rect">
            <a:avLst/>
          </a:prstGeom>
        </p:spPr>
      </p:pic>
      <p:pic>
        <p:nvPicPr>
          <p:cNvPr id="14" name="PHẠM DUYÊN 12 - 9Slide.vn">
            <a:extLst>
              <a:ext uri="{FF2B5EF4-FFF2-40B4-BE49-F238E27FC236}">
                <a16:creationId xmlns:a16="http://schemas.microsoft.com/office/drawing/2014/main" id="{2D7F7011-D3D3-94F7-9270-7E3098C0F8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895"/>
          <a:stretch>
            <a:fillRect/>
          </a:stretch>
        </p:blipFill>
        <p:spPr>
          <a:xfrm>
            <a:off x="8216900" y="1"/>
            <a:ext cx="2743200" cy="496655"/>
          </a:xfrm>
          <a:prstGeom prst="rect">
            <a:avLst/>
          </a:prstGeom>
        </p:spPr>
      </p:pic>
      <p:pic>
        <p:nvPicPr>
          <p:cNvPr id="15" name="PHẠM DUYÊN 13 - 9Slide.vn">
            <a:extLst>
              <a:ext uri="{FF2B5EF4-FFF2-40B4-BE49-F238E27FC236}">
                <a16:creationId xmlns:a16="http://schemas.microsoft.com/office/drawing/2014/main" id="{7AA2A93F-B53D-CAA9-18A4-C90051CB20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123614"/>
            <a:ext cx="2338111" cy="147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F184AC73-B541-82C1-B0EC-DEC8AF521D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588" r="43320"/>
          <a:stretch>
            <a:fillRect/>
          </a:stretch>
        </p:blipFill>
        <p:spPr>
          <a:xfrm>
            <a:off x="0" y="3429000"/>
            <a:ext cx="3146485" cy="3429000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0A2DC095-4253-BA74-4EBB-A8A66CEDD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6564"/>
          <a:stretch>
            <a:fillRect/>
          </a:stretch>
        </p:blipFill>
        <p:spPr>
          <a:xfrm>
            <a:off x="3376378" y="5598951"/>
            <a:ext cx="5185633" cy="1146498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A70C352F-175C-D828-3C07-658C6D2BBA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6564"/>
          <a:stretch>
            <a:fillRect/>
          </a:stretch>
        </p:blipFill>
        <p:spPr>
          <a:xfrm>
            <a:off x="4967944" y="5711502"/>
            <a:ext cx="5185633" cy="1146498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F30EC6C8-6607-F1AE-9A0A-86FCA64FD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716"/>
          <a:stretch>
            <a:fillRect/>
          </a:stretch>
        </p:blipFill>
        <p:spPr>
          <a:xfrm>
            <a:off x="10153577" y="4007297"/>
            <a:ext cx="2038423" cy="2850703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C7DB3DE5-BED0-860D-D808-A9C8A3054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00" r="1922"/>
          <a:stretch>
            <a:fillRect/>
          </a:stretch>
        </p:blipFill>
        <p:spPr>
          <a:xfrm>
            <a:off x="1357745" y="877455"/>
            <a:ext cx="9476510" cy="4892488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8285F2A6-4560-1431-E26C-55ED3D5077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895"/>
          <a:stretch>
            <a:fillRect/>
          </a:stretch>
        </p:blipFill>
        <p:spPr>
          <a:xfrm>
            <a:off x="0" y="1"/>
            <a:ext cx="2743200" cy="496655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297FB6BC-711E-7136-6CE8-C3E6D10525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895"/>
          <a:stretch>
            <a:fillRect/>
          </a:stretch>
        </p:blipFill>
        <p:spPr>
          <a:xfrm>
            <a:off x="2730500" y="1"/>
            <a:ext cx="2743200" cy="496655"/>
          </a:xfrm>
          <a:prstGeom prst="rect">
            <a:avLst/>
          </a:prstGeom>
        </p:spPr>
      </p:pic>
      <p:pic>
        <p:nvPicPr>
          <p:cNvPr id="11" name="PHẠM DUYÊN 9 - 9Slide.vn">
            <a:extLst>
              <a:ext uri="{FF2B5EF4-FFF2-40B4-BE49-F238E27FC236}">
                <a16:creationId xmlns:a16="http://schemas.microsoft.com/office/drawing/2014/main" id="{8E3D8EC7-C829-2BDE-FDEA-39B4A2D17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895"/>
          <a:stretch>
            <a:fillRect/>
          </a:stretch>
        </p:blipFill>
        <p:spPr>
          <a:xfrm>
            <a:off x="5473700" y="1"/>
            <a:ext cx="2743200" cy="496655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8DAE1E89-E5B1-7446-952D-2B8D2564F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4630" b="81895"/>
          <a:stretch/>
        </p:blipFill>
        <p:spPr>
          <a:xfrm>
            <a:off x="10947400" y="1"/>
            <a:ext cx="1244600" cy="496655"/>
          </a:xfrm>
          <a:prstGeom prst="rect">
            <a:avLst/>
          </a:prstGeom>
        </p:spPr>
      </p:pic>
      <p:pic>
        <p:nvPicPr>
          <p:cNvPr id="13" name="PHẠM DUYÊN 11 - 9Slide.vn">
            <a:extLst>
              <a:ext uri="{FF2B5EF4-FFF2-40B4-BE49-F238E27FC236}">
                <a16:creationId xmlns:a16="http://schemas.microsoft.com/office/drawing/2014/main" id="{4561B3C6-B715-B78A-75C8-D5F407AFDE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705" t="1801" r="5754" b="53737"/>
          <a:stretch/>
        </p:blipFill>
        <p:spPr>
          <a:xfrm>
            <a:off x="10947968" y="0"/>
            <a:ext cx="1244033" cy="1106994"/>
          </a:xfrm>
          <a:prstGeom prst="rect">
            <a:avLst/>
          </a:prstGeom>
        </p:spPr>
      </p:pic>
      <p:pic>
        <p:nvPicPr>
          <p:cNvPr id="14" name="PHẠM DUYÊN 12 - 9Slide.vn">
            <a:extLst>
              <a:ext uri="{FF2B5EF4-FFF2-40B4-BE49-F238E27FC236}">
                <a16:creationId xmlns:a16="http://schemas.microsoft.com/office/drawing/2014/main" id="{2D7F7011-D3D3-94F7-9270-7E3098C0F8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895"/>
          <a:stretch>
            <a:fillRect/>
          </a:stretch>
        </p:blipFill>
        <p:spPr>
          <a:xfrm>
            <a:off x="8216900" y="1"/>
            <a:ext cx="2743200" cy="4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9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F184AC73-B541-82C1-B0EC-DEC8AF521D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588" r="43320"/>
          <a:stretch>
            <a:fillRect/>
          </a:stretch>
        </p:blipFill>
        <p:spPr>
          <a:xfrm>
            <a:off x="0" y="3429000"/>
            <a:ext cx="3146485" cy="3429000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0A2DC095-4253-BA74-4EBB-A8A66CEDD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6564"/>
          <a:stretch>
            <a:fillRect/>
          </a:stretch>
        </p:blipFill>
        <p:spPr>
          <a:xfrm>
            <a:off x="3376378" y="5598951"/>
            <a:ext cx="5185633" cy="1146498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A70C352F-175C-D828-3C07-658C6D2BBA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6564"/>
          <a:stretch>
            <a:fillRect/>
          </a:stretch>
        </p:blipFill>
        <p:spPr>
          <a:xfrm>
            <a:off x="4967944" y="5711502"/>
            <a:ext cx="5185633" cy="1146498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F30EC6C8-6607-F1AE-9A0A-86FCA64FD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716"/>
          <a:stretch>
            <a:fillRect/>
          </a:stretch>
        </p:blipFill>
        <p:spPr>
          <a:xfrm>
            <a:off x="10153577" y="4007297"/>
            <a:ext cx="2038423" cy="2850703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C7DB3DE5-BED0-860D-D808-A9C8A3054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500" r="1922"/>
          <a:stretch>
            <a:fillRect/>
          </a:stretch>
        </p:blipFill>
        <p:spPr>
          <a:xfrm>
            <a:off x="471055" y="1771558"/>
            <a:ext cx="11249890" cy="4253126"/>
          </a:xfrm>
          <a:prstGeom prst="rect">
            <a:avLst/>
          </a:prstGeom>
        </p:spPr>
      </p:pic>
      <p:pic>
        <p:nvPicPr>
          <p:cNvPr id="9" name="PHẠM DUYÊN 7 - 9Slide.vn">
            <a:extLst>
              <a:ext uri="{FF2B5EF4-FFF2-40B4-BE49-F238E27FC236}">
                <a16:creationId xmlns:a16="http://schemas.microsoft.com/office/drawing/2014/main" id="{8285F2A6-4560-1431-E26C-55ED3D5077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895"/>
          <a:stretch>
            <a:fillRect/>
          </a:stretch>
        </p:blipFill>
        <p:spPr>
          <a:xfrm>
            <a:off x="0" y="1"/>
            <a:ext cx="2743200" cy="496655"/>
          </a:xfrm>
          <a:prstGeom prst="rect">
            <a:avLst/>
          </a:prstGeom>
        </p:spPr>
      </p:pic>
      <p:pic>
        <p:nvPicPr>
          <p:cNvPr id="10" name="PHẠM DUYÊN 8 - 9Slide.vn">
            <a:extLst>
              <a:ext uri="{FF2B5EF4-FFF2-40B4-BE49-F238E27FC236}">
                <a16:creationId xmlns:a16="http://schemas.microsoft.com/office/drawing/2014/main" id="{297FB6BC-711E-7136-6CE8-C3E6D10525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895"/>
          <a:stretch>
            <a:fillRect/>
          </a:stretch>
        </p:blipFill>
        <p:spPr>
          <a:xfrm>
            <a:off x="2730500" y="1"/>
            <a:ext cx="2743200" cy="496655"/>
          </a:xfrm>
          <a:prstGeom prst="rect">
            <a:avLst/>
          </a:prstGeom>
        </p:spPr>
      </p:pic>
      <p:pic>
        <p:nvPicPr>
          <p:cNvPr id="11" name="PHẠM DUYÊN 9 - 9Slide.vn">
            <a:extLst>
              <a:ext uri="{FF2B5EF4-FFF2-40B4-BE49-F238E27FC236}">
                <a16:creationId xmlns:a16="http://schemas.microsoft.com/office/drawing/2014/main" id="{8E3D8EC7-C829-2BDE-FDEA-39B4A2D17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895"/>
          <a:stretch>
            <a:fillRect/>
          </a:stretch>
        </p:blipFill>
        <p:spPr>
          <a:xfrm>
            <a:off x="5473700" y="1"/>
            <a:ext cx="2743200" cy="496655"/>
          </a:xfrm>
          <a:prstGeom prst="rect">
            <a:avLst/>
          </a:prstGeom>
        </p:spPr>
      </p:pic>
      <p:pic>
        <p:nvPicPr>
          <p:cNvPr id="12" name="PHẠM DUYÊN 10 - 9Slide.vn">
            <a:extLst>
              <a:ext uri="{FF2B5EF4-FFF2-40B4-BE49-F238E27FC236}">
                <a16:creationId xmlns:a16="http://schemas.microsoft.com/office/drawing/2014/main" id="{8DAE1E89-E5B1-7446-952D-2B8D2564F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4630" b="81895"/>
          <a:stretch/>
        </p:blipFill>
        <p:spPr>
          <a:xfrm>
            <a:off x="10947400" y="1"/>
            <a:ext cx="1244600" cy="496655"/>
          </a:xfrm>
          <a:prstGeom prst="rect">
            <a:avLst/>
          </a:prstGeom>
        </p:spPr>
      </p:pic>
      <p:pic>
        <p:nvPicPr>
          <p:cNvPr id="13" name="PHẠM DUYÊN 11 - 9Slide.vn">
            <a:extLst>
              <a:ext uri="{FF2B5EF4-FFF2-40B4-BE49-F238E27FC236}">
                <a16:creationId xmlns:a16="http://schemas.microsoft.com/office/drawing/2014/main" id="{4561B3C6-B715-B78A-75C8-D5F407AFDE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705" t="1801" r="5754" b="53737"/>
          <a:stretch/>
        </p:blipFill>
        <p:spPr>
          <a:xfrm>
            <a:off x="10947968" y="0"/>
            <a:ext cx="1244033" cy="1106994"/>
          </a:xfrm>
          <a:prstGeom prst="rect">
            <a:avLst/>
          </a:prstGeom>
        </p:spPr>
      </p:pic>
      <p:pic>
        <p:nvPicPr>
          <p:cNvPr id="14" name="PHẠM DUYÊN 12 - 9Slide.vn">
            <a:extLst>
              <a:ext uri="{FF2B5EF4-FFF2-40B4-BE49-F238E27FC236}">
                <a16:creationId xmlns:a16="http://schemas.microsoft.com/office/drawing/2014/main" id="{2D7F7011-D3D3-94F7-9270-7E3098C0F8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81895"/>
          <a:stretch>
            <a:fillRect/>
          </a:stretch>
        </p:blipFill>
        <p:spPr>
          <a:xfrm>
            <a:off x="8216900" y="1"/>
            <a:ext cx="2743200" cy="496655"/>
          </a:xfrm>
          <a:prstGeom prst="rect">
            <a:avLst/>
          </a:prstGeom>
        </p:spPr>
      </p:pic>
      <p:pic>
        <p:nvPicPr>
          <p:cNvPr id="15" name="PHẠM DUYÊN 13 - 9Slide.vn">
            <a:extLst>
              <a:ext uri="{FF2B5EF4-FFF2-40B4-BE49-F238E27FC236}">
                <a16:creationId xmlns:a16="http://schemas.microsoft.com/office/drawing/2014/main" id="{7AA2A93F-B53D-CAA9-18A4-C90051CB20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123614"/>
            <a:ext cx="2338111" cy="147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4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240D9A87-47C2-CD97-DB88-8EF38A3283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588" r="43320"/>
          <a:stretch>
            <a:fillRect/>
          </a:stretch>
        </p:blipFill>
        <p:spPr>
          <a:xfrm>
            <a:off x="0" y="3429000"/>
            <a:ext cx="3146485" cy="3429000"/>
          </a:xfrm>
          <a:prstGeom prst="rect">
            <a:avLst/>
          </a:prstGeom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D6247C11-D0B0-C7B9-460C-19D81E9043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6564"/>
          <a:stretch>
            <a:fillRect/>
          </a:stretch>
        </p:blipFill>
        <p:spPr>
          <a:xfrm>
            <a:off x="3376378" y="5598951"/>
            <a:ext cx="5185633" cy="1146498"/>
          </a:xfrm>
          <a:prstGeom prst="rect">
            <a:avLst/>
          </a:prstGeom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ADCD6818-E74F-029C-DC3D-172E28F958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6564"/>
          <a:stretch>
            <a:fillRect/>
          </a:stretch>
        </p:blipFill>
        <p:spPr>
          <a:xfrm>
            <a:off x="4967944" y="5711502"/>
            <a:ext cx="5185633" cy="1146498"/>
          </a:xfrm>
          <a:prstGeom prst="rect">
            <a:avLst/>
          </a:prstGeom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831D797C-92B4-DF7D-DD2C-661BE60BB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716"/>
          <a:stretch>
            <a:fillRect/>
          </a:stretch>
        </p:blipFill>
        <p:spPr>
          <a:xfrm>
            <a:off x="10153577" y="4007297"/>
            <a:ext cx="2038423" cy="2850703"/>
          </a:xfrm>
          <a:prstGeom prst="rect">
            <a:avLst/>
          </a:prstGeom>
        </p:spPr>
      </p:pic>
      <p:pic>
        <p:nvPicPr>
          <p:cNvPr id="7" name="PHẠM DUYÊN 7 - 9Slide.vn">
            <a:extLst>
              <a:ext uri="{FF2B5EF4-FFF2-40B4-BE49-F238E27FC236}">
                <a16:creationId xmlns:a16="http://schemas.microsoft.com/office/drawing/2014/main" id="{266892B8-2F8D-7485-7E36-3DDF820C3C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895"/>
          <a:stretch>
            <a:fillRect/>
          </a:stretch>
        </p:blipFill>
        <p:spPr>
          <a:xfrm>
            <a:off x="0" y="1"/>
            <a:ext cx="2743200" cy="496655"/>
          </a:xfrm>
          <a:prstGeom prst="rect">
            <a:avLst/>
          </a:prstGeom>
        </p:spPr>
      </p:pic>
      <p:pic>
        <p:nvPicPr>
          <p:cNvPr id="8" name="PHẠM DUYÊN 8 - 9Slide.vn">
            <a:extLst>
              <a:ext uri="{FF2B5EF4-FFF2-40B4-BE49-F238E27FC236}">
                <a16:creationId xmlns:a16="http://schemas.microsoft.com/office/drawing/2014/main" id="{9F85BAC2-0280-1D77-EDD5-F36AA7CF39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895"/>
          <a:stretch>
            <a:fillRect/>
          </a:stretch>
        </p:blipFill>
        <p:spPr>
          <a:xfrm>
            <a:off x="2730500" y="1"/>
            <a:ext cx="2743200" cy="496655"/>
          </a:xfrm>
          <a:prstGeom prst="rect">
            <a:avLst/>
          </a:prstGeom>
        </p:spPr>
      </p:pic>
      <p:pic>
        <p:nvPicPr>
          <p:cNvPr id="9" name="PHẠM DUYÊN 9 - 9Slide.vn">
            <a:extLst>
              <a:ext uri="{FF2B5EF4-FFF2-40B4-BE49-F238E27FC236}">
                <a16:creationId xmlns:a16="http://schemas.microsoft.com/office/drawing/2014/main" id="{9B17150A-F27C-8F88-2054-27D3F9C6FF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895"/>
          <a:stretch>
            <a:fillRect/>
          </a:stretch>
        </p:blipFill>
        <p:spPr>
          <a:xfrm>
            <a:off x="5473700" y="1"/>
            <a:ext cx="2743200" cy="496655"/>
          </a:xfrm>
          <a:prstGeom prst="rect">
            <a:avLst/>
          </a:prstGeom>
        </p:spPr>
      </p:pic>
      <p:pic>
        <p:nvPicPr>
          <p:cNvPr id="10" name="PHẠM DUYÊN 10 - 9Slide.vn">
            <a:extLst>
              <a:ext uri="{FF2B5EF4-FFF2-40B4-BE49-F238E27FC236}">
                <a16:creationId xmlns:a16="http://schemas.microsoft.com/office/drawing/2014/main" id="{54B8D596-0264-E6EF-B0DC-5ED75C629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4630" b="81895"/>
          <a:stretch/>
        </p:blipFill>
        <p:spPr>
          <a:xfrm>
            <a:off x="10947400" y="1"/>
            <a:ext cx="1244600" cy="496655"/>
          </a:xfrm>
          <a:prstGeom prst="rect">
            <a:avLst/>
          </a:prstGeom>
        </p:spPr>
      </p:pic>
      <p:pic>
        <p:nvPicPr>
          <p:cNvPr id="11" name="PHẠM DUYÊN 11 - 9Slide.vn">
            <a:extLst>
              <a:ext uri="{FF2B5EF4-FFF2-40B4-BE49-F238E27FC236}">
                <a16:creationId xmlns:a16="http://schemas.microsoft.com/office/drawing/2014/main" id="{A7A057DA-7F91-6251-F80F-C644A78CE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705" t="1801" r="5754" b="53737"/>
          <a:stretch/>
        </p:blipFill>
        <p:spPr>
          <a:xfrm>
            <a:off x="10947968" y="0"/>
            <a:ext cx="1244033" cy="1106994"/>
          </a:xfrm>
          <a:prstGeom prst="rect">
            <a:avLst/>
          </a:prstGeom>
        </p:spPr>
      </p:pic>
      <p:pic>
        <p:nvPicPr>
          <p:cNvPr id="12" name="PHẠM DUYÊN 12 - 9Slide.vn">
            <a:extLst>
              <a:ext uri="{FF2B5EF4-FFF2-40B4-BE49-F238E27FC236}">
                <a16:creationId xmlns:a16="http://schemas.microsoft.com/office/drawing/2014/main" id="{4A2B24E7-0211-5CF2-B5AC-BAAE51F76C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895"/>
          <a:stretch>
            <a:fillRect/>
          </a:stretch>
        </p:blipFill>
        <p:spPr>
          <a:xfrm>
            <a:off x="8216900" y="1"/>
            <a:ext cx="2743200" cy="496655"/>
          </a:xfrm>
          <a:prstGeom prst="rect">
            <a:avLst/>
          </a:prstGeom>
        </p:spPr>
      </p:pic>
      <p:pic>
        <p:nvPicPr>
          <p:cNvPr id="13" name="PHẠM DUYÊN 13 - 9Slide.vn">
            <a:extLst>
              <a:ext uri="{FF2B5EF4-FFF2-40B4-BE49-F238E27FC236}">
                <a16:creationId xmlns:a16="http://schemas.microsoft.com/office/drawing/2014/main" id="{F59D0F75-6C85-4987-2DE3-A4E40D33BE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-85608"/>
            <a:ext cx="3581400" cy="209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168A7CD0-7338-591D-3486-1C1385A13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588" r="43320"/>
          <a:stretch>
            <a:fillRect/>
          </a:stretch>
        </p:blipFill>
        <p:spPr>
          <a:xfrm>
            <a:off x="0" y="3429000"/>
            <a:ext cx="3146485" cy="342900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A86850A8-AF5E-E4A8-F5E9-1E8A6ACDC5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6564"/>
          <a:stretch>
            <a:fillRect/>
          </a:stretch>
        </p:blipFill>
        <p:spPr>
          <a:xfrm>
            <a:off x="3490678" y="6072349"/>
            <a:ext cx="5185633" cy="1016000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119C3945-429C-19F6-1FEA-1A0EE6BF7C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6564"/>
          <a:stretch>
            <a:fillRect/>
          </a:stretch>
        </p:blipFill>
        <p:spPr>
          <a:xfrm>
            <a:off x="5361644" y="6172200"/>
            <a:ext cx="5185633" cy="1016000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0857C62D-1ADC-363A-45BE-EA462E75A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716"/>
          <a:stretch>
            <a:fillRect/>
          </a:stretch>
        </p:blipFill>
        <p:spPr>
          <a:xfrm>
            <a:off x="10153577" y="4007297"/>
            <a:ext cx="2038423" cy="2850703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1D0E8E48-23C3-673C-5219-FCA46958FE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895"/>
          <a:stretch>
            <a:fillRect/>
          </a:stretch>
        </p:blipFill>
        <p:spPr>
          <a:xfrm>
            <a:off x="0" y="2"/>
            <a:ext cx="2743200" cy="276223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61AA240-8B6C-7164-3139-2FF9D7689D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895"/>
          <a:stretch>
            <a:fillRect/>
          </a:stretch>
        </p:blipFill>
        <p:spPr>
          <a:xfrm>
            <a:off x="2730500" y="2"/>
            <a:ext cx="2743200" cy="276223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F91CE05-0134-C9AF-3F67-5BCFD48385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895"/>
          <a:stretch>
            <a:fillRect/>
          </a:stretch>
        </p:blipFill>
        <p:spPr>
          <a:xfrm>
            <a:off x="5473700" y="2"/>
            <a:ext cx="2743200" cy="276223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79BE795C-3495-ED08-1F3E-C4F695545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4630" b="81895"/>
          <a:stretch/>
        </p:blipFill>
        <p:spPr>
          <a:xfrm>
            <a:off x="10947400" y="2"/>
            <a:ext cx="1244600" cy="276223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5762866-F9F0-F1E5-CFD9-9FAD629E01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705" t="1801" r="5754" b="53737"/>
          <a:stretch/>
        </p:blipFill>
        <p:spPr>
          <a:xfrm>
            <a:off x="10947968" y="0"/>
            <a:ext cx="1244033" cy="110699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C32D5CE6-C727-4593-A468-6F1061A3FE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895"/>
          <a:stretch>
            <a:fillRect/>
          </a:stretch>
        </p:blipFill>
        <p:spPr>
          <a:xfrm>
            <a:off x="8216900" y="2"/>
            <a:ext cx="2743200" cy="276223"/>
          </a:xfrm>
          <a:prstGeom prst="rect">
            <a:avLst/>
          </a:prstGeom>
        </p:spPr>
      </p:pic>
      <p:sp>
        <p:nvSpPr>
          <p:cNvPr id="15" name="PHẠM DUYÊN 12 - 9Slide.vn">
            <a:extLst>
              <a:ext uri="{FF2B5EF4-FFF2-40B4-BE49-F238E27FC236}">
                <a16:creationId xmlns:a16="http://schemas.microsoft.com/office/drawing/2014/main" id="{4B28F625-4744-C47B-101A-69CEB441ECC3}"/>
              </a:ext>
            </a:extLst>
          </p:cNvPr>
          <p:cNvSpPr/>
          <p:nvPr userDrawn="1"/>
        </p:nvSpPr>
        <p:spPr>
          <a:xfrm>
            <a:off x="266700" y="284246"/>
            <a:ext cx="11658600" cy="6289508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38100">
            <a:gradFill>
              <a:gsLst>
                <a:gs pos="0">
                  <a:srgbClr val="FEEBBA"/>
                </a:gs>
                <a:gs pos="98000">
                  <a:schemeClr val="accent3">
                    <a:lumMod val="60000"/>
                    <a:lumOff val="40000"/>
                  </a:schemeClr>
                </a:gs>
                <a:gs pos="58000">
                  <a:srgbClr val="CFAB80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2 - 9Slide.vn">
            <a:extLst>
              <a:ext uri="{FF2B5EF4-FFF2-40B4-BE49-F238E27FC236}">
                <a16:creationId xmlns:a16="http://schemas.microsoft.com/office/drawing/2014/main" id="{B2656E6E-5CFA-92EF-3D05-1B6C8BA80CEE}"/>
              </a:ext>
            </a:extLst>
          </p:cNvPr>
          <p:cNvSpPr/>
          <p:nvPr userDrawn="1"/>
        </p:nvSpPr>
        <p:spPr>
          <a:xfrm>
            <a:off x="266700" y="284246"/>
            <a:ext cx="11658600" cy="5688252"/>
          </a:xfrm>
          <a:prstGeom prst="roundRect">
            <a:avLst>
              <a:gd name="adj" fmla="val 5150"/>
            </a:avLst>
          </a:prstGeom>
          <a:solidFill>
            <a:schemeClr val="bg1"/>
          </a:solidFill>
          <a:ln w="38100">
            <a:gradFill>
              <a:gsLst>
                <a:gs pos="0">
                  <a:srgbClr val="FEEBBA"/>
                </a:gs>
                <a:gs pos="98000">
                  <a:schemeClr val="accent3">
                    <a:lumMod val="60000"/>
                    <a:lumOff val="40000"/>
                  </a:schemeClr>
                </a:gs>
                <a:gs pos="58000">
                  <a:srgbClr val="CFAB80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AF66A1A0-FD1D-BC33-5FE2-254689EDFA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6588" r="43320"/>
          <a:stretch>
            <a:fillRect/>
          </a:stretch>
        </p:blipFill>
        <p:spPr>
          <a:xfrm>
            <a:off x="0" y="3429000"/>
            <a:ext cx="3146485" cy="3429000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CE70EAE4-4407-D93C-082D-0710F0B89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6564"/>
          <a:stretch>
            <a:fillRect/>
          </a:stretch>
        </p:blipFill>
        <p:spPr>
          <a:xfrm>
            <a:off x="3490678" y="6072349"/>
            <a:ext cx="5185633" cy="1016000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A9B73545-B84C-DE72-1AE9-28FE3790D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66564"/>
          <a:stretch>
            <a:fillRect/>
          </a:stretch>
        </p:blipFill>
        <p:spPr>
          <a:xfrm>
            <a:off x="5361644" y="6172200"/>
            <a:ext cx="5185633" cy="1016000"/>
          </a:xfrm>
          <a:prstGeom prst="rect">
            <a:avLst/>
          </a:prstGeom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F93FA70D-AE2B-3A6B-40E6-EF2C83CC63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2716"/>
          <a:stretch>
            <a:fillRect/>
          </a:stretch>
        </p:blipFill>
        <p:spPr>
          <a:xfrm>
            <a:off x="10153577" y="4007297"/>
            <a:ext cx="2038423" cy="2850703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E498E026-D8B7-8D0C-9CA7-7F36354FC1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895"/>
          <a:stretch>
            <a:fillRect/>
          </a:stretch>
        </p:blipFill>
        <p:spPr>
          <a:xfrm>
            <a:off x="0" y="2"/>
            <a:ext cx="2743200" cy="276223"/>
          </a:xfrm>
          <a:prstGeom prst="rect">
            <a:avLst/>
          </a:prstGeom>
        </p:spPr>
      </p:pic>
      <p:pic>
        <p:nvPicPr>
          <p:cNvPr id="11" name="PHẠM DUYÊN 7 - 9Slide.vn">
            <a:extLst>
              <a:ext uri="{FF2B5EF4-FFF2-40B4-BE49-F238E27FC236}">
                <a16:creationId xmlns:a16="http://schemas.microsoft.com/office/drawing/2014/main" id="{28CF3E31-D13B-CB97-D144-43F980101B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895"/>
          <a:stretch>
            <a:fillRect/>
          </a:stretch>
        </p:blipFill>
        <p:spPr>
          <a:xfrm>
            <a:off x="2730500" y="2"/>
            <a:ext cx="2743200" cy="276223"/>
          </a:xfrm>
          <a:prstGeom prst="rect">
            <a:avLst/>
          </a:prstGeom>
        </p:spPr>
      </p:pic>
      <p:pic>
        <p:nvPicPr>
          <p:cNvPr id="12" name="PHẠM DUYÊN 8 - 9Slide.vn">
            <a:extLst>
              <a:ext uri="{FF2B5EF4-FFF2-40B4-BE49-F238E27FC236}">
                <a16:creationId xmlns:a16="http://schemas.microsoft.com/office/drawing/2014/main" id="{316E6A8C-8871-51B3-0608-2A570C4A3D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895"/>
          <a:stretch>
            <a:fillRect/>
          </a:stretch>
        </p:blipFill>
        <p:spPr>
          <a:xfrm>
            <a:off x="5473700" y="2"/>
            <a:ext cx="2743200" cy="276223"/>
          </a:xfrm>
          <a:prstGeom prst="rect">
            <a:avLst/>
          </a:prstGeom>
        </p:spPr>
      </p:pic>
      <p:pic>
        <p:nvPicPr>
          <p:cNvPr id="13" name="PHẠM DUYÊN 9 - 9Slide.vn">
            <a:extLst>
              <a:ext uri="{FF2B5EF4-FFF2-40B4-BE49-F238E27FC236}">
                <a16:creationId xmlns:a16="http://schemas.microsoft.com/office/drawing/2014/main" id="{6D42CC5D-CE35-C190-03DA-84F9DC0472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4630" b="81895"/>
          <a:stretch/>
        </p:blipFill>
        <p:spPr>
          <a:xfrm>
            <a:off x="10947400" y="2"/>
            <a:ext cx="1244600" cy="276223"/>
          </a:xfrm>
          <a:prstGeom prst="rect">
            <a:avLst/>
          </a:prstGeom>
        </p:spPr>
      </p:pic>
      <p:pic>
        <p:nvPicPr>
          <p:cNvPr id="14" name="PHẠM DUYÊN 10 - 9Slide.vn">
            <a:extLst>
              <a:ext uri="{FF2B5EF4-FFF2-40B4-BE49-F238E27FC236}">
                <a16:creationId xmlns:a16="http://schemas.microsoft.com/office/drawing/2014/main" id="{0ADD6572-42AF-6301-0283-533623F01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705" t="1801" r="5754" b="53737"/>
          <a:stretch/>
        </p:blipFill>
        <p:spPr>
          <a:xfrm>
            <a:off x="10947968" y="0"/>
            <a:ext cx="1244033" cy="1106994"/>
          </a:xfrm>
          <a:prstGeom prst="rect">
            <a:avLst/>
          </a:prstGeom>
        </p:spPr>
      </p:pic>
      <p:pic>
        <p:nvPicPr>
          <p:cNvPr id="15" name="PHẠM DUYÊN 11 - 9Slide.vn">
            <a:extLst>
              <a:ext uri="{FF2B5EF4-FFF2-40B4-BE49-F238E27FC236}">
                <a16:creationId xmlns:a16="http://schemas.microsoft.com/office/drawing/2014/main" id="{AD73E4E3-C0F3-B0C4-972F-AF10AEB1BE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81895"/>
          <a:stretch>
            <a:fillRect/>
          </a:stretch>
        </p:blipFill>
        <p:spPr>
          <a:xfrm>
            <a:off x="8216900" y="2"/>
            <a:ext cx="2743200" cy="2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D 8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7" name="PD 8 - 9Slide.vn">
            <a:extLst>
              <a:ext uri="{FF2B5EF4-FFF2-40B4-BE49-F238E27FC236}">
                <a16:creationId xmlns:a16="http://schemas.microsoft.com/office/drawing/2014/main" id="{B3D81768-E584-B2C1-A677-9B5C61E6B8DA}"/>
              </a:ext>
            </a:extLst>
          </p:cNvPr>
          <p:cNvSpPr/>
          <p:nvPr userDrawn="1"/>
        </p:nvSpPr>
        <p:spPr>
          <a:xfrm>
            <a:off x="1822767" y="2750354"/>
            <a:ext cx="8428880" cy="176484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5400" b="1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So sánh các số</a:t>
            </a:r>
            <a:br>
              <a:rPr lang="en-US" sz="5400" b="1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</a:br>
            <a:r>
              <a:rPr lang="en-US" sz="5400" b="1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trong phạm vi 10 000</a:t>
            </a:r>
            <a:endParaRPr lang="en-US" sz="5400" b="1" dirty="0">
              <a:ln w="15875">
                <a:solidFill>
                  <a:schemeClr val="bg1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Chim Bien Nang" panose="0209080305050A020404" pitchFamily="18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Chim Bien Nang" panose="0209080305050A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D 8 - 9Slide.vn">
            <a:extLst>
              <a:ext uri="{FF2B5EF4-FFF2-40B4-BE49-F238E27FC236}">
                <a16:creationId xmlns:a16="http://schemas.microsoft.com/office/drawing/2014/main" id="{26F7682F-29EB-41EC-B2C8-404449EF6341}"/>
              </a:ext>
            </a:extLst>
          </p:cNvPr>
          <p:cNvSpPr/>
          <p:nvPr userDrawn="1"/>
        </p:nvSpPr>
        <p:spPr>
          <a:xfrm>
            <a:off x="2667000" y="713948"/>
            <a:ext cx="8428880" cy="1764842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5400" b="1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Tiết</a:t>
            </a:r>
            <a:r>
              <a:rPr lang="en-US" sz="5400" b="1" baseline="0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 học</a:t>
            </a:r>
            <a:br>
              <a:rPr lang="en-US" sz="5400" b="1" baseline="0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</a:br>
            <a:r>
              <a:rPr lang="en-US" sz="5400" b="1" baseline="0">
                <a:ln w="15875">
                  <a:solidFill>
                    <a:schemeClr val="bg1"/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kết thúc</a:t>
            </a:r>
            <a:endParaRPr lang="en-US" sz="5400" b="1" dirty="0">
              <a:ln w="15875">
                <a:solidFill>
                  <a:schemeClr val="bg1"/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5.55112E-17 -3.7037E-6 L 0.00026 -0.02338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2.29167E-6 3.7037E-7 L 0.00026 -0.02338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-3.125E-6 1.11111E-6 L 0.00026 -0.02338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9" grpId="0"/>
      <p:bldP spid="9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456EB70-ED9E-23D8-C72A-AF573782FE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1" r:id="rId3"/>
    <p:sldLayoutId id="2147483650" r:id="rId4"/>
    <p:sldLayoutId id="2147483652" r:id="rId5"/>
    <p:sldLayoutId id="2147483651" r:id="rId6"/>
    <p:sldLayoutId id="2147483653" r:id="rId7"/>
    <p:sldLayoutId id="2147483659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5C4F746B-8CDC-5ACF-07CF-E7F0CFA42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278"/>
          <a:stretch/>
        </p:blipFill>
        <p:spPr>
          <a:xfrm>
            <a:off x="4568890" y="457200"/>
            <a:ext cx="3054220" cy="2290666"/>
          </a:xfrm>
          <a:prstGeom prst="rect">
            <a:avLst/>
          </a:prstGeom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7A72DB50-172E-715E-A5B8-4429C3D02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845" y="3124200"/>
            <a:ext cx="9604310" cy="2682140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457D7C54-5BB8-5F04-2357-696B0F2A9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25" t="33151" r="22734" b="35251"/>
          <a:stretch/>
        </p:blipFill>
        <p:spPr>
          <a:xfrm>
            <a:off x="57151" y="676275"/>
            <a:ext cx="1828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HẠM DUYÊN 1 - 9Slide.vn">
            <a:extLst>
              <a:ext uri="{FF2B5EF4-FFF2-40B4-BE49-F238E27FC236}">
                <a16:creationId xmlns:a16="http://schemas.microsoft.com/office/drawing/2014/main" id="{C5CE8963-B124-C8A6-3052-5C7C9EF5528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57200" y="429161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5B0A30D-0F6C-9EE8-3B6A-3F61CF0E6F6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D5E6ED6-84C0-7C5A-1F4D-F503EF420FE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E479B2B-0B65-2CFE-E592-DF1ED116146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DD9F05-1E08-A6F3-32C9-E03C7580BEE2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" name="PHẠM DUYÊN 2 - 9Slide.vn">
            <a:extLst>
              <a:ext uri="{FF2B5EF4-FFF2-40B4-BE49-F238E27FC236}">
                <a16:creationId xmlns:a16="http://schemas.microsoft.com/office/drawing/2014/main" id="{76B8FEFF-9C24-C9D2-F52B-7860FCD37CC2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277368" y="423977"/>
            <a:ext cx="1198607" cy="783193"/>
            <a:chOff x="930039" y="409881"/>
            <a:chExt cx="1198607" cy="78319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1B26E4F-8ED9-1AFA-7118-6A9C29536CC0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D72006C6-9AF2-5AED-CDE3-3A6709FAFE49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9FFE2A28-4750-94FA-E3F9-7F4A35EC0960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Số</a:t>
              </a:r>
            </a:p>
          </p:txBody>
        </p:sp>
      </p:grpSp>
      <p:graphicFrame>
        <p:nvGraphicFramePr>
          <p:cNvPr id="12" name="PHẠM DUYÊN 3 - 9Slide.vn">
            <a:extLst>
              <a:ext uri="{FF2B5EF4-FFF2-40B4-BE49-F238E27FC236}">
                <a16:creationId xmlns:a16="http://schemas.microsoft.com/office/drawing/2014/main" id="{64A77F7F-0288-1B76-FB46-B7815B5E5E74}"/>
              </a:ext>
            </a:extLst>
          </p:cNvPr>
          <p:cNvGraphicFramePr>
            <a:graphicFrameLocks noGrp="1"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10237020"/>
              </p:ext>
            </p:extLst>
          </p:nvPr>
        </p:nvGraphicFramePr>
        <p:xfrm>
          <a:off x="571500" y="1676400"/>
          <a:ext cx="1108964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950">
                  <a:extLst>
                    <a:ext uri="{9D8B030D-6E8A-4147-A177-3AD203B41FA5}">
                      <a16:colId xmlns:a16="http://schemas.microsoft.com/office/drawing/2014/main" val="2296406434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73183729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577933765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113122667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587524455"/>
                    </a:ext>
                  </a:extLst>
                </a:gridCol>
                <a:gridCol w="3931920">
                  <a:extLst>
                    <a:ext uri="{9D8B030D-6E8A-4147-A177-3AD203B41FA5}">
                      <a16:colId xmlns:a16="http://schemas.microsoft.com/office/drawing/2014/main" val="2420094747"/>
                    </a:ext>
                  </a:extLst>
                </a:gridCol>
              </a:tblGrid>
              <a:tr h="955144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Hàng</a:t>
                      </a:r>
                      <a:br>
                        <a:rPr lang="en-US" sz="3200"/>
                      </a:br>
                      <a:r>
                        <a:rPr lang="en-US" sz="3200"/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Hàng</a:t>
                      </a:r>
                      <a:br>
                        <a:rPr lang="en-US" sz="3200"/>
                      </a:br>
                      <a:r>
                        <a:rPr lang="en-US" sz="3200"/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Hàng</a:t>
                      </a:r>
                      <a:br>
                        <a:rPr lang="en-US" sz="3200"/>
                      </a:br>
                      <a:r>
                        <a:rPr lang="en-US" sz="320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Hàng</a:t>
                      </a:r>
                      <a:br>
                        <a:rPr lang="en-US" sz="3200"/>
                      </a:br>
                      <a:r>
                        <a:rPr lang="en-US" sz="320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5885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FF0000"/>
                          </a:solidFill>
                          <a:latin typeface="+mj-lt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sáu nghìn bảy trăm bốn mươi hai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91985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kern="120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kern="120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/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kern="120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năm nghìn sáu trăm ba mươi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779387"/>
                  </a:ext>
                </a:extLst>
              </a:tr>
            </a:tbl>
          </a:graphicData>
        </a:graphic>
      </p:graphicFrame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48F8DECF-A196-9972-9737-1561824B71E8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6116320" y="3095764"/>
            <a:ext cx="1600200" cy="707886"/>
            <a:chOff x="6839582" y="5927526"/>
            <a:chExt cx="1600200" cy="707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27C4A31-3B06-F7EE-F3DE-469D501E856D}"/>
                </a:ext>
              </a:extLst>
            </p:cNvPr>
            <p:cNvSpPr/>
            <p:nvPr/>
          </p:nvSpPr>
          <p:spPr>
            <a:xfrm>
              <a:off x="6839582" y="5938569"/>
              <a:ext cx="1600200" cy="685800"/>
            </a:xfrm>
            <a:prstGeom prst="roundRect">
              <a:avLst/>
            </a:prstGeom>
            <a:solidFill>
              <a:srgbClr val="FED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108C1E-6669-438F-351F-62243909ECEF}"/>
                </a:ext>
              </a:extLst>
            </p:cNvPr>
            <p:cNvSpPr txBox="1"/>
            <p:nvPr/>
          </p:nvSpPr>
          <p:spPr>
            <a:xfrm>
              <a:off x="6934200" y="5927526"/>
              <a:ext cx="14478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+mj-lt"/>
                </a:rPr>
                <a:t>6 742</a:t>
              </a:r>
            </a:p>
          </p:txBody>
        </p:sp>
      </p:grpSp>
      <p:grpSp>
        <p:nvGrpSpPr>
          <p:cNvPr id="16" name="PHẠM DUYÊN 5 - 9Slide.vn">
            <a:extLst>
              <a:ext uri="{FF2B5EF4-FFF2-40B4-BE49-F238E27FC236}">
                <a16:creationId xmlns:a16="http://schemas.microsoft.com/office/drawing/2014/main" id="{6E73AAA6-B5B5-092C-6C12-374C0E058F20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6116320" y="4442764"/>
            <a:ext cx="1600200" cy="707886"/>
            <a:chOff x="6839582" y="5927526"/>
            <a:chExt cx="1600200" cy="707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CEAC0A6-F264-DC83-C68E-15DDAC395A90}"/>
                </a:ext>
              </a:extLst>
            </p:cNvPr>
            <p:cNvSpPr/>
            <p:nvPr/>
          </p:nvSpPr>
          <p:spPr>
            <a:xfrm>
              <a:off x="6839582" y="5938569"/>
              <a:ext cx="1600200" cy="685800"/>
            </a:xfrm>
            <a:prstGeom prst="roundRect">
              <a:avLst/>
            </a:prstGeom>
            <a:solidFill>
              <a:srgbClr val="FFE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82A7FF-9E21-EB14-0C52-6DA2770DE77D}"/>
                </a:ext>
              </a:extLst>
            </p:cNvPr>
            <p:cNvSpPr txBox="1"/>
            <p:nvPr/>
          </p:nvSpPr>
          <p:spPr>
            <a:xfrm>
              <a:off x="6934200" y="5927526"/>
              <a:ext cx="14782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+mj-lt"/>
                </a:rPr>
                <a:t>5 630</a:t>
              </a:r>
            </a:p>
          </p:txBody>
        </p:sp>
      </p:grpSp>
      <p:grpSp>
        <p:nvGrpSpPr>
          <p:cNvPr id="19" name="PHẠM DUYÊN 6 - 9Slide.vn">
            <a:extLst>
              <a:ext uri="{FF2B5EF4-FFF2-40B4-BE49-F238E27FC236}">
                <a16:creationId xmlns:a16="http://schemas.microsoft.com/office/drawing/2014/main" id="{E161F0A0-22E7-6B01-4903-48ACF6B7DA40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3657600" y="4442764"/>
            <a:ext cx="664028" cy="707886"/>
            <a:chOff x="6839582" y="5927526"/>
            <a:chExt cx="664028" cy="70788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CB4DD2-D1CF-435C-2F05-791F4DB43454}"/>
                </a:ext>
              </a:extLst>
            </p:cNvPr>
            <p:cNvSpPr/>
            <p:nvPr/>
          </p:nvSpPr>
          <p:spPr>
            <a:xfrm>
              <a:off x="6839582" y="5938569"/>
              <a:ext cx="664028" cy="685800"/>
            </a:xfrm>
            <a:prstGeom prst="roundRect">
              <a:avLst/>
            </a:prstGeom>
            <a:solidFill>
              <a:srgbClr val="FFE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045A86-5B1D-DFD6-2AEE-64CA8CFD7514}"/>
                </a:ext>
              </a:extLst>
            </p:cNvPr>
            <p:cNvSpPr txBox="1"/>
            <p:nvPr/>
          </p:nvSpPr>
          <p:spPr>
            <a:xfrm>
              <a:off x="6930985" y="5927526"/>
              <a:ext cx="458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22" name="PHẠM DUYÊN 7 - 9Slide.vn">
            <a:extLst>
              <a:ext uri="{FF2B5EF4-FFF2-40B4-BE49-F238E27FC236}">
                <a16:creationId xmlns:a16="http://schemas.microsoft.com/office/drawing/2014/main" id="{85DCCE7F-80DD-503F-6EDE-BDA275E56B3D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2293257" y="4442764"/>
            <a:ext cx="664028" cy="707886"/>
            <a:chOff x="6839582" y="5927526"/>
            <a:chExt cx="664028" cy="70788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72D45FA-4577-F24B-BEF3-A4B774590E46}"/>
                </a:ext>
              </a:extLst>
            </p:cNvPr>
            <p:cNvSpPr/>
            <p:nvPr/>
          </p:nvSpPr>
          <p:spPr>
            <a:xfrm>
              <a:off x="6839582" y="5938569"/>
              <a:ext cx="664028" cy="685800"/>
            </a:xfrm>
            <a:prstGeom prst="roundRect">
              <a:avLst/>
            </a:prstGeom>
            <a:solidFill>
              <a:srgbClr val="FFEE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DD57A-69FD-6041-E47C-47C5C8CBE46B}"/>
                </a:ext>
              </a:extLst>
            </p:cNvPr>
            <p:cNvSpPr txBox="1"/>
            <p:nvPr/>
          </p:nvSpPr>
          <p:spPr>
            <a:xfrm>
              <a:off x="6930985" y="5927526"/>
              <a:ext cx="4812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+mj-lt"/>
                </a:rPr>
                <a:t>6</a:t>
              </a:r>
            </a:p>
          </p:txBody>
        </p:sp>
      </p:grpSp>
      <p:grpSp>
        <p:nvGrpSpPr>
          <p:cNvPr id="2" name="Group 6">
            <a:extLst>
              <a:ext uri="{FF2B5EF4-FFF2-40B4-BE49-F238E27FC236}">
                <a16:creationId xmlns:a16="http://schemas.microsoft.com/office/drawing/2014/main" id="{09681DC1-80FC-EDD8-FC62-0E69ED06CF77}"/>
              </a:ext>
            </a:extLst>
          </p:cNvPr>
          <p:cNvGrpSpPr/>
          <p:nvPr/>
        </p:nvGrpSpPr>
        <p:grpSpPr>
          <a:xfrm rot="946171">
            <a:off x="7924800" y="304800"/>
            <a:ext cx="2273778" cy="1487225"/>
            <a:chOff x="392878" y="5039530"/>
            <a:chExt cx="2273778" cy="1487225"/>
          </a:xfrm>
        </p:grpSpPr>
        <p:pic>
          <p:nvPicPr>
            <p:cNvPr id="25" name="图片 2">
              <a:extLst>
                <a:ext uri="{FF2B5EF4-FFF2-40B4-BE49-F238E27FC236}">
                  <a16:creationId xmlns:a16="http://schemas.microsoft.com/office/drawing/2014/main" id="{9A7469D0-D7BD-1937-AA8A-46A74A096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1445500" flipH="1">
              <a:off x="392878" y="5039530"/>
              <a:ext cx="2209988" cy="1487225"/>
            </a:xfrm>
            <a:prstGeom prst="rect">
              <a:avLst/>
            </a:prstGeom>
          </p:spPr>
        </p:pic>
        <p:sp>
          <p:nvSpPr>
            <p:cNvPr id="26" name="Rounded Rectangle 2">
              <a:extLst>
                <a:ext uri="{FF2B5EF4-FFF2-40B4-BE49-F238E27FC236}">
                  <a16:creationId xmlns:a16="http://schemas.microsoft.com/office/drawing/2014/main" id="{4CB6A8D0-AC76-D909-4A53-08CDD4B00DBD}"/>
                </a:ext>
              </a:extLst>
            </p:cNvPr>
            <p:cNvSpPr/>
            <p:nvPr/>
          </p:nvSpPr>
          <p:spPr>
            <a:xfrm rot="20616017">
              <a:off x="498687" y="5376848"/>
              <a:ext cx="2167969" cy="6743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>
                  <a:solidFill>
                    <a:srgbClr val="FF0000"/>
                  </a:solidFill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SGK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04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976345E4-0F78-09A3-529F-FBE3AEFD7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981200"/>
            <a:ext cx="11633200" cy="4621408"/>
          </a:xfrm>
          <a:prstGeom prst="roundRect">
            <a:avLst>
              <a:gd name="adj" fmla="val 10146"/>
            </a:avLst>
          </a:prstGeom>
          <a:effectLst>
            <a:softEdge rad="127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FE5B1EB4-B34E-D091-898F-2421FED77DD8}"/>
              </a:ext>
            </a:extLst>
          </p:cNvPr>
          <p:cNvGrpSpPr/>
          <p:nvPr/>
        </p:nvGrpSpPr>
        <p:grpSpPr>
          <a:xfrm>
            <a:off x="457200" y="429161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228F93-D250-5EFA-ABE3-B140AC9E75E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42776D5-7CB7-B7F7-1084-D0E5BC55814D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24E6C280-8FE6-09B3-FC30-C8E59BE24E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DACF78B-2362-7292-6156-26A3B70FBD6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25B1AE2A-FE82-73E8-21DB-27982619CB7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8240" y="381000"/>
            <a:ext cx="10566560" cy="2145268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000" spc="-60">
                <a:solidFill>
                  <a:schemeClr val="accent3">
                    <a:lumMod val="50000"/>
                  </a:schemeClr>
                </a:solidFill>
              </a:rPr>
              <a:t>Rô-bốt viết các số tròn nghìn lên mỗi tấm biển trên đường đến tòa lâu đài (như hình vẽ). Hỏi mỗi tấm biển có dấu “?” viết số nào?</a:t>
            </a:r>
            <a:endParaRPr lang="en-US" sz="4000" spc="-6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2" name="PHẠM DUYÊN 4 - 9Slide.vn">
            <a:extLst>
              <a:ext uri="{FF2B5EF4-FFF2-40B4-BE49-F238E27FC236}">
                <a16:creationId xmlns:a16="http://schemas.microsoft.com/office/drawing/2014/main" id="{6603C348-E4C9-4B6D-4A47-0EFEE425A40C}"/>
              </a:ext>
            </a:extLst>
          </p:cNvPr>
          <p:cNvGrpSpPr/>
          <p:nvPr/>
        </p:nvGrpSpPr>
        <p:grpSpPr>
          <a:xfrm>
            <a:off x="3643658" y="3844658"/>
            <a:ext cx="926857" cy="430887"/>
            <a:chOff x="3643658" y="3997058"/>
            <a:chExt cx="926857" cy="43088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3B3E41A-163F-2478-94A6-D88325393AA6}"/>
                </a:ext>
              </a:extLst>
            </p:cNvPr>
            <p:cNvSpPr/>
            <p:nvPr/>
          </p:nvSpPr>
          <p:spPr>
            <a:xfrm rot="450396">
              <a:off x="3782800" y="4020930"/>
              <a:ext cx="632460" cy="383145"/>
            </a:xfrm>
            <a:prstGeom prst="roundRect">
              <a:avLst/>
            </a:prstGeom>
            <a:solidFill>
              <a:srgbClr val="FEE19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4B8D71-9653-E053-D1B4-E4AA0E25D6FF}"/>
                </a:ext>
              </a:extLst>
            </p:cNvPr>
            <p:cNvSpPr txBox="1"/>
            <p:nvPr/>
          </p:nvSpPr>
          <p:spPr>
            <a:xfrm rot="404600">
              <a:off x="3643658" y="3997058"/>
              <a:ext cx="9268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>
                  <a:ln w="3175">
                    <a:solidFill>
                      <a:schemeClr val="bg1">
                        <a:alpha val="99000"/>
                      </a:schemeClr>
                    </a:solidFill>
                  </a:ln>
                  <a:solidFill>
                    <a:schemeClr val="accent5"/>
                  </a:solidFill>
                  <a:effectLst>
                    <a:glow rad="114300">
                      <a:schemeClr val="bg1"/>
                    </a:glow>
                  </a:effectLst>
                  <a:latin typeface="+mj-lt"/>
                </a:rPr>
                <a:t>4 000</a:t>
              </a:r>
            </a:p>
          </p:txBody>
        </p:sp>
      </p:grpSp>
      <p:grpSp>
        <p:nvGrpSpPr>
          <p:cNvPr id="13" name="PHẠM DUYÊN 5 - 9Slide.vn">
            <a:extLst>
              <a:ext uri="{FF2B5EF4-FFF2-40B4-BE49-F238E27FC236}">
                <a16:creationId xmlns:a16="http://schemas.microsoft.com/office/drawing/2014/main" id="{50E7BC69-F218-27E5-ACF7-079E97154AD4}"/>
              </a:ext>
            </a:extLst>
          </p:cNvPr>
          <p:cNvGrpSpPr/>
          <p:nvPr/>
        </p:nvGrpSpPr>
        <p:grpSpPr>
          <a:xfrm rot="220069">
            <a:off x="4714398" y="4035158"/>
            <a:ext cx="923651" cy="430887"/>
            <a:chOff x="3645261" y="3997058"/>
            <a:chExt cx="923651" cy="43088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45E73DD-0A99-D34F-2C1A-7CC78584E6FB}"/>
                </a:ext>
              </a:extLst>
            </p:cNvPr>
            <p:cNvSpPr/>
            <p:nvPr/>
          </p:nvSpPr>
          <p:spPr>
            <a:xfrm rot="450396">
              <a:off x="3782800" y="4020930"/>
              <a:ext cx="632460" cy="383145"/>
            </a:xfrm>
            <a:prstGeom prst="roundRect">
              <a:avLst/>
            </a:prstGeom>
            <a:solidFill>
              <a:srgbClr val="FEE19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483981-EC8C-FF36-8F2F-CB9438BB1A0F}"/>
                </a:ext>
              </a:extLst>
            </p:cNvPr>
            <p:cNvSpPr txBox="1"/>
            <p:nvPr/>
          </p:nvSpPr>
          <p:spPr>
            <a:xfrm rot="404600">
              <a:off x="3645261" y="3997058"/>
              <a:ext cx="9236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>
                  <a:ln w="3175">
                    <a:solidFill>
                      <a:schemeClr val="bg1">
                        <a:alpha val="99000"/>
                      </a:schemeClr>
                    </a:solidFill>
                  </a:ln>
                  <a:solidFill>
                    <a:schemeClr val="accent5"/>
                  </a:solidFill>
                  <a:effectLst>
                    <a:glow rad="114300">
                      <a:schemeClr val="bg1"/>
                    </a:glow>
                  </a:effectLst>
                  <a:latin typeface="+mj-lt"/>
                </a:rPr>
                <a:t>5 000</a:t>
              </a:r>
            </a:p>
          </p:txBody>
        </p:sp>
      </p:grpSp>
      <p:grpSp>
        <p:nvGrpSpPr>
          <p:cNvPr id="16" name="PHẠM DUYÊN 6 - 9Slide.vn">
            <a:extLst>
              <a:ext uri="{FF2B5EF4-FFF2-40B4-BE49-F238E27FC236}">
                <a16:creationId xmlns:a16="http://schemas.microsoft.com/office/drawing/2014/main" id="{83F9FC5D-31BB-9675-20E5-897906EDEDB9}"/>
              </a:ext>
            </a:extLst>
          </p:cNvPr>
          <p:cNvGrpSpPr/>
          <p:nvPr/>
        </p:nvGrpSpPr>
        <p:grpSpPr>
          <a:xfrm rot="220069">
            <a:off x="6602949" y="4576177"/>
            <a:ext cx="910826" cy="430887"/>
            <a:chOff x="3651673" y="3997058"/>
            <a:chExt cx="910826" cy="43088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7BEA19B-F9C4-790B-4F41-95A1C31DE7BE}"/>
                </a:ext>
              </a:extLst>
            </p:cNvPr>
            <p:cNvSpPr/>
            <p:nvPr/>
          </p:nvSpPr>
          <p:spPr>
            <a:xfrm rot="450396">
              <a:off x="3782800" y="4020930"/>
              <a:ext cx="632460" cy="383145"/>
            </a:xfrm>
            <a:prstGeom prst="roundRect">
              <a:avLst/>
            </a:prstGeom>
            <a:solidFill>
              <a:srgbClr val="FEE19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97B4CE-4ECF-9B66-A94A-994C4E0B7877}"/>
                </a:ext>
              </a:extLst>
            </p:cNvPr>
            <p:cNvSpPr txBox="1"/>
            <p:nvPr/>
          </p:nvSpPr>
          <p:spPr>
            <a:xfrm rot="404600">
              <a:off x="3651673" y="3997058"/>
              <a:ext cx="9108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>
                  <a:ln w="3175">
                    <a:solidFill>
                      <a:schemeClr val="bg1">
                        <a:alpha val="99000"/>
                      </a:schemeClr>
                    </a:solidFill>
                  </a:ln>
                  <a:solidFill>
                    <a:schemeClr val="accent5"/>
                  </a:solidFill>
                  <a:effectLst>
                    <a:glow rad="114300">
                      <a:schemeClr val="bg1"/>
                    </a:glow>
                  </a:effectLst>
                  <a:latin typeface="+mj-lt"/>
                </a:rPr>
                <a:t>7 000</a:t>
              </a:r>
            </a:p>
          </p:txBody>
        </p:sp>
      </p:grpSp>
      <p:grpSp>
        <p:nvGrpSpPr>
          <p:cNvPr id="19" name="PHẠM DUYÊN 7 - 9Slide.vn">
            <a:extLst>
              <a:ext uri="{FF2B5EF4-FFF2-40B4-BE49-F238E27FC236}">
                <a16:creationId xmlns:a16="http://schemas.microsoft.com/office/drawing/2014/main" id="{3232A4B1-C0F2-066C-92D9-AE0960585A79}"/>
              </a:ext>
            </a:extLst>
          </p:cNvPr>
          <p:cNvGrpSpPr/>
          <p:nvPr/>
        </p:nvGrpSpPr>
        <p:grpSpPr>
          <a:xfrm rot="20148844">
            <a:off x="7324049" y="3958957"/>
            <a:ext cx="931665" cy="430887"/>
            <a:chOff x="3641254" y="3997058"/>
            <a:chExt cx="931665" cy="43088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2292991-82A3-7423-A133-22BAF8672F64}"/>
                </a:ext>
              </a:extLst>
            </p:cNvPr>
            <p:cNvSpPr/>
            <p:nvPr/>
          </p:nvSpPr>
          <p:spPr>
            <a:xfrm rot="450396">
              <a:off x="3782800" y="4020930"/>
              <a:ext cx="632460" cy="383145"/>
            </a:xfrm>
            <a:prstGeom prst="roundRect">
              <a:avLst/>
            </a:prstGeom>
            <a:solidFill>
              <a:srgbClr val="FEE19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A903DB-1224-9A43-7DC1-B59A35D9DA6C}"/>
                </a:ext>
              </a:extLst>
            </p:cNvPr>
            <p:cNvSpPr txBox="1"/>
            <p:nvPr/>
          </p:nvSpPr>
          <p:spPr>
            <a:xfrm rot="404600">
              <a:off x="3641254" y="3997058"/>
              <a:ext cx="93166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>
                  <a:ln w="3175">
                    <a:solidFill>
                      <a:schemeClr val="bg1">
                        <a:alpha val="99000"/>
                      </a:schemeClr>
                    </a:solidFill>
                  </a:ln>
                  <a:solidFill>
                    <a:schemeClr val="accent5"/>
                  </a:solidFill>
                  <a:effectLst>
                    <a:glow rad="114300">
                      <a:schemeClr val="bg1"/>
                    </a:glow>
                  </a:effectLst>
                  <a:latin typeface="+mj-lt"/>
                </a:rPr>
                <a:t>8 000</a:t>
              </a:r>
            </a:p>
          </p:txBody>
        </p:sp>
      </p:grpSp>
      <p:grpSp>
        <p:nvGrpSpPr>
          <p:cNvPr id="22" name="PHẠM DUYÊN 8 - 9Slide.vn">
            <a:extLst>
              <a:ext uri="{FF2B5EF4-FFF2-40B4-BE49-F238E27FC236}">
                <a16:creationId xmlns:a16="http://schemas.microsoft.com/office/drawing/2014/main" id="{EC4827BA-4049-B2EC-6170-32C7AD454072}"/>
              </a:ext>
            </a:extLst>
          </p:cNvPr>
          <p:cNvGrpSpPr/>
          <p:nvPr/>
        </p:nvGrpSpPr>
        <p:grpSpPr>
          <a:xfrm>
            <a:off x="8399392" y="3798939"/>
            <a:ext cx="926857" cy="430887"/>
            <a:chOff x="3643658" y="3997058"/>
            <a:chExt cx="926857" cy="43088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11050DE-BB85-1191-FFF7-A274759351DC}"/>
                </a:ext>
              </a:extLst>
            </p:cNvPr>
            <p:cNvSpPr/>
            <p:nvPr/>
          </p:nvSpPr>
          <p:spPr>
            <a:xfrm rot="450396">
              <a:off x="3782800" y="4020930"/>
              <a:ext cx="632460" cy="383145"/>
            </a:xfrm>
            <a:prstGeom prst="roundRect">
              <a:avLst/>
            </a:prstGeom>
            <a:solidFill>
              <a:srgbClr val="FEE19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C0C3ECA-2EBA-5B94-2F85-F16CAA4CF9A0}"/>
                </a:ext>
              </a:extLst>
            </p:cNvPr>
            <p:cNvSpPr txBox="1"/>
            <p:nvPr/>
          </p:nvSpPr>
          <p:spPr>
            <a:xfrm rot="404600">
              <a:off x="3643658" y="3997058"/>
              <a:ext cx="92685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>
                  <a:ln w="3175">
                    <a:solidFill>
                      <a:schemeClr val="bg1">
                        <a:alpha val="99000"/>
                      </a:schemeClr>
                    </a:solidFill>
                  </a:ln>
                  <a:solidFill>
                    <a:schemeClr val="accent5"/>
                  </a:solidFill>
                  <a:effectLst>
                    <a:glow rad="114300">
                      <a:schemeClr val="bg1"/>
                    </a:glow>
                  </a:effectLst>
                  <a:latin typeface="+mj-lt"/>
                </a:rPr>
                <a:t>9 000</a:t>
              </a:r>
            </a:p>
          </p:txBody>
        </p: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FBC92DA2-3598-6C2A-7B49-54D3558F1F39}"/>
              </a:ext>
            </a:extLst>
          </p:cNvPr>
          <p:cNvGrpSpPr/>
          <p:nvPr/>
        </p:nvGrpSpPr>
        <p:grpSpPr>
          <a:xfrm rot="946171">
            <a:off x="6712501" y="2185982"/>
            <a:ext cx="2273778" cy="1487225"/>
            <a:chOff x="392878" y="5039530"/>
            <a:chExt cx="2273778" cy="1487225"/>
          </a:xfrm>
        </p:grpSpPr>
        <p:pic>
          <p:nvPicPr>
            <p:cNvPr id="25" name="图片 2">
              <a:extLst>
                <a:ext uri="{FF2B5EF4-FFF2-40B4-BE49-F238E27FC236}">
                  <a16:creationId xmlns:a16="http://schemas.microsoft.com/office/drawing/2014/main" id="{71675F90-BD9A-C5CE-302F-0211083DE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5500" flipH="1">
              <a:off x="392878" y="5039530"/>
              <a:ext cx="2209988" cy="1487225"/>
            </a:xfrm>
            <a:prstGeom prst="rect">
              <a:avLst/>
            </a:prstGeom>
          </p:spPr>
        </p:pic>
        <p:sp>
          <p:nvSpPr>
            <p:cNvPr id="26" name="Rounded Rectangle 2">
              <a:extLst>
                <a:ext uri="{FF2B5EF4-FFF2-40B4-BE49-F238E27FC236}">
                  <a16:creationId xmlns:a16="http://schemas.microsoft.com/office/drawing/2014/main" id="{2912F761-ECDC-14A6-C4AB-F790348AAE11}"/>
                </a:ext>
              </a:extLst>
            </p:cNvPr>
            <p:cNvSpPr/>
            <p:nvPr/>
          </p:nvSpPr>
          <p:spPr>
            <a:xfrm rot="20616017">
              <a:off x="498687" y="5376848"/>
              <a:ext cx="2167969" cy="6743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>
                  <a:solidFill>
                    <a:srgbClr val="FF0000"/>
                  </a:solidFill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SGK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077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4571C187-5D68-E93A-F3FE-E5CFECC06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28800"/>
            <a:ext cx="9222172" cy="414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7A52411B-E85D-CF15-D402-A63AF18D6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25" t="33151" r="22734" b="35251"/>
          <a:stretch/>
        </p:blipFill>
        <p:spPr>
          <a:xfrm>
            <a:off x="57151" y="676275"/>
            <a:ext cx="1828800" cy="685800"/>
          </a:xfrm>
          <a:prstGeom prst="rect">
            <a:avLst/>
          </a:prstGeom>
        </p:spPr>
      </p:pic>
      <p:pic>
        <p:nvPicPr>
          <p:cNvPr id="8" name="PHẠM DUYÊN 3 - 9Slide.vn">
            <a:extLst>
              <a:ext uri="{FF2B5EF4-FFF2-40B4-BE49-F238E27FC236}">
                <a16:creationId xmlns:a16="http://schemas.microsoft.com/office/drawing/2014/main" id="{57668A9C-4671-18CE-7C15-48D781565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111166"/>
            <a:ext cx="5384798" cy="2053096"/>
          </a:xfrm>
          <a:prstGeom prst="rect">
            <a:avLst/>
          </a:prstGeom>
        </p:spPr>
      </p:pic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FAD7BAD7-08D9-1546-DE47-9E8DEAB0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913353"/>
            <a:ext cx="9271002" cy="2600974"/>
          </a:xfrm>
          <a:prstGeom prst="rect">
            <a:avLst/>
          </a:prstGeom>
        </p:spPr>
      </p:pic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03D94F91-80AB-FEDB-64A2-50FC9055F4F1}"/>
              </a:ext>
            </a:extLst>
          </p:cNvPr>
          <p:cNvSpPr txBox="1"/>
          <p:nvPr/>
        </p:nvSpPr>
        <p:spPr>
          <a:xfrm>
            <a:off x="5411539" y="5400869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4332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Tiết 1 </a:t>
            </a:r>
          </a:p>
        </p:txBody>
      </p:sp>
    </p:spTree>
    <p:extLst>
      <p:ext uri="{BB962C8B-B14F-4D97-AF65-F5344CB8AC3E}">
        <p14:creationId xmlns:p14="http://schemas.microsoft.com/office/powerpoint/2010/main" val="255399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AB3B1FD0-53D0-4834-9EFC-8B62D6CE8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228600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AEDEB150-B073-7F41-8A0A-A939A1E9E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77" y="1676400"/>
            <a:ext cx="11558847" cy="4909341"/>
          </a:xfrm>
          <a:prstGeom prst="roundRect">
            <a:avLst>
              <a:gd name="adj" fmla="val 6345"/>
            </a:avLst>
          </a:prstGeom>
          <a:effectLst>
            <a:softEdge rad="63500"/>
          </a:effectLst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C6BC7B9E-B787-ED12-BB98-3F1445A66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09E97C4B-51D3-1E44-DD4B-389528103005}"/>
              </a:ext>
            </a:extLst>
          </p:cNvPr>
          <p:cNvSpPr txBox="1"/>
          <p:nvPr/>
        </p:nvSpPr>
        <p:spPr>
          <a:xfrm>
            <a:off x="4065637" y="358914"/>
            <a:ext cx="4060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Số có bốn chữ số</a:t>
            </a:r>
          </a:p>
        </p:txBody>
      </p:sp>
      <p:pic>
        <p:nvPicPr>
          <p:cNvPr id="18" name="PHẠM DUYÊN 4 - 9Slide.vn">
            <a:extLst>
              <a:ext uri="{FF2B5EF4-FFF2-40B4-BE49-F238E27FC236}">
                <a16:creationId xmlns:a16="http://schemas.microsoft.com/office/drawing/2014/main" id="{FAB9A66C-BFDE-6DF2-5E72-BD7C6C3C8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67" y="2359038"/>
            <a:ext cx="2356507" cy="1885205"/>
          </a:xfrm>
          <a:prstGeom prst="rect">
            <a:avLst/>
          </a:prstGeom>
        </p:spPr>
      </p:pic>
      <p:pic>
        <p:nvPicPr>
          <p:cNvPr id="16" name="PHẠM DUYÊN 5 - 9Slide.vn">
            <a:extLst>
              <a:ext uri="{FF2B5EF4-FFF2-40B4-BE49-F238E27FC236}">
                <a16:creationId xmlns:a16="http://schemas.microsoft.com/office/drawing/2014/main" id="{3DF29B0A-BAF4-74AE-542F-BEF25FDC302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12" y="2584622"/>
            <a:ext cx="1710188" cy="1368151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B9221BA6-BE94-13B9-11BA-2A0A3D3FF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16" y="4124818"/>
            <a:ext cx="1676495" cy="1341197"/>
          </a:xfrm>
          <a:prstGeom prst="rect">
            <a:avLst/>
          </a:prstGeom>
        </p:spPr>
      </p:pic>
      <p:pic>
        <p:nvPicPr>
          <p:cNvPr id="31" name="PHẠM DUYÊN 7 - 9Slide.vn">
            <a:extLst>
              <a:ext uri="{FF2B5EF4-FFF2-40B4-BE49-F238E27FC236}">
                <a16:creationId xmlns:a16="http://schemas.microsoft.com/office/drawing/2014/main" id="{DC533ABB-3865-CDC5-83D2-0337FC802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33" y="3135467"/>
            <a:ext cx="2356507" cy="1885205"/>
          </a:xfrm>
          <a:prstGeom prst="rect">
            <a:avLst/>
          </a:prstGeom>
        </p:spPr>
      </p:pic>
      <p:pic>
        <p:nvPicPr>
          <p:cNvPr id="32" name="PHẠM DUYÊN 8 - 9Slide.vn">
            <a:extLst>
              <a:ext uri="{FF2B5EF4-FFF2-40B4-BE49-F238E27FC236}">
                <a16:creationId xmlns:a16="http://schemas.microsoft.com/office/drawing/2014/main" id="{347B6280-1E0E-59CE-8ECA-B7050AC10CA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64" y="3160967"/>
            <a:ext cx="1710188" cy="1368151"/>
          </a:xfrm>
          <a:prstGeom prst="rect">
            <a:avLst/>
          </a:prstGeom>
        </p:spPr>
      </p:pic>
      <p:pic>
        <p:nvPicPr>
          <p:cNvPr id="34" name="PHẠM DUYÊN 9 - 9Slide.vn">
            <a:extLst>
              <a:ext uri="{FF2B5EF4-FFF2-40B4-BE49-F238E27FC236}">
                <a16:creationId xmlns:a16="http://schemas.microsoft.com/office/drawing/2014/main" id="{1BE6B528-D1AB-558E-2E75-E488C4B39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911895"/>
            <a:ext cx="2356507" cy="1885205"/>
          </a:xfrm>
          <a:prstGeom prst="rect">
            <a:avLst/>
          </a:prstGeom>
        </p:spPr>
      </p:pic>
      <p:pic>
        <p:nvPicPr>
          <p:cNvPr id="33" name="PHẠM DUYÊN 10 - 9Slide.vn">
            <a:extLst>
              <a:ext uri="{FF2B5EF4-FFF2-40B4-BE49-F238E27FC236}">
                <a16:creationId xmlns:a16="http://schemas.microsoft.com/office/drawing/2014/main" id="{9DFA5DD1-B8A5-60B6-55E3-3DAC226D2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05" y="3686570"/>
            <a:ext cx="1676495" cy="1341197"/>
          </a:xfrm>
          <a:prstGeom prst="rect">
            <a:avLst/>
          </a:prstGeom>
        </p:spPr>
      </p:pic>
      <p:pic>
        <p:nvPicPr>
          <p:cNvPr id="35" name="PHẠM DUYÊN 11 - 9Slide.vn">
            <a:extLst>
              <a:ext uri="{FF2B5EF4-FFF2-40B4-BE49-F238E27FC236}">
                <a16:creationId xmlns:a16="http://schemas.microsoft.com/office/drawing/2014/main" id="{30AE76FE-12DD-3A06-A50D-DB9AD0358E8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15" y="3737312"/>
            <a:ext cx="1710188" cy="1368151"/>
          </a:xfrm>
          <a:prstGeom prst="rect">
            <a:avLst/>
          </a:prstGeom>
        </p:spPr>
      </p:pic>
      <p:pic>
        <p:nvPicPr>
          <p:cNvPr id="36" name="PHẠM DUYÊN 12 - 9Slide.vn">
            <a:extLst>
              <a:ext uri="{FF2B5EF4-FFF2-40B4-BE49-F238E27FC236}">
                <a16:creationId xmlns:a16="http://schemas.microsoft.com/office/drawing/2014/main" id="{144C0606-0994-6A04-72F2-6019F477625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66" y="4313656"/>
            <a:ext cx="1710188" cy="1368151"/>
          </a:xfrm>
          <a:prstGeom prst="rect">
            <a:avLst/>
          </a:prstGeom>
        </p:spPr>
      </p:pic>
      <p:pic>
        <p:nvPicPr>
          <p:cNvPr id="37" name="PHẠM DUYÊN 13 - 9Slide.vn">
            <a:extLst>
              <a:ext uri="{FF2B5EF4-FFF2-40B4-BE49-F238E27FC236}">
                <a16:creationId xmlns:a16="http://schemas.microsoft.com/office/drawing/2014/main" id="{FF554939-777C-C88B-3757-08A3900C1A9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44" y="5250564"/>
            <a:ext cx="273156" cy="249471"/>
          </a:xfrm>
          <a:prstGeom prst="rect">
            <a:avLst/>
          </a:prstGeom>
        </p:spPr>
      </p:pic>
      <p:grpSp>
        <p:nvGrpSpPr>
          <p:cNvPr id="38" name="PHẠM DUYÊN 14 - 9Slide.vn">
            <a:extLst>
              <a:ext uri="{FF2B5EF4-FFF2-40B4-BE49-F238E27FC236}">
                <a16:creationId xmlns:a16="http://schemas.microsoft.com/office/drawing/2014/main" id="{F9C6B29A-5C11-5345-79B1-67BEF10935E6}"/>
              </a:ext>
            </a:extLst>
          </p:cNvPr>
          <p:cNvGrpSpPr/>
          <p:nvPr/>
        </p:nvGrpSpPr>
        <p:grpSpPr>
          <a:xfrm>
            <a:off x="2768721" y="827031"/>
            <a:ext cx="3327279" cy="1989756"/>
            <a:chOff x="4122779" y="5227564"/>
            <a:chExt cx="3327279" cy="1989756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DBE37E-9751-C663-1AC8-D4F6C19CA89A}"/>
                </a:ext>
              </a:extLst>
            </p:cNvPr>
            <p:cNvSpPr/>
            <p:nvPr/>
          </p:nvSpPr>
          <p:spPr>
            <a:xfrm rot="14817577">
              <a:off x="4780148" y="4570195"/>
              <a:ext cx="1989756" cy="3304494"/>
            </a:xfrm>
            <a:custGeom>
              <a:avLst/>
              <a:gdLst>
                <a:gd name="connsiteX0" fmla="*/ 2081051 w 2096296"/>
                <a:gd name="connsiteY0" fmla="*/ 916804 h 3416919"/>
                <a:gd name="connsiteX1" fmla="*/ 1067067 w 2096296"/>
                <a:gd name="connsiteY1" fmla="*/ 3300926 h 3416919"/>
                <a:gd name="connsiteX2" fmla="*/ 817201 w 2096296"/>
                <a:gd name="connsiteY2" fmla="*/ 3401674 h 3416919"/>
                <a:gd name="connsiteX3" fmla="*/ 115993 w 2096296"/>
                <a:gd name="connsiteY3" fmla="*/ 3103446 h 3416919"/>
                <a:gd name="connsiteX4" fmla="*/ 15245 w 2096296"/>
                <a:gd name="connsiteY4" fmla="*/ 2853579 h 3416919"/>
                <a:gd name="connsiteX5" fmla="*/ 1029229 w 2096296"/>
                <a:gd name="connsiteY5" fmla="*/ 469457 h 3416919"/>
                <a:gd name="connsiteX6" fmla="*/ 1279096 w 2096296"/>
                <a:gd name="connsiteY6" fmla="*/ 368709 h 3416919"/>
                <a:gd name="connsiteX7" fmla="*/ 1352170 w 2096296"/>
                <a:gd name="connsiteY7" fmla="*/ 399788 h 3416919"/>
                <a:gd name="connsiteX8" fmla="*/ 1435068 w 2096296"/>
                <a:gd name="connsiteY8" fmla="*/ 0 h 3416919"/>
                <a:gd name="connsiteX9" fmla="*/ 1534000 w 2096296"/>
                <a:gd name="connsiteY9" fmla="*/ 477121 h 3416919"/>
                <a:gd name="connsiteX10" fmla="*/ 1980303 w 2096296"/>
                <a:gd name="connsiteY10" fmla="*/ 666937 h 3416919"/>
                <a:gd name="connsiteX11" fmla="*/ 2081051 w 2096296"/>
                <a:gd name="connsiteY11" fmla="*/ 916804 h 3416919"/>
                <a:gd name="connsiteX0" fmla="*/ 2081051 w 2096296"/>
                <a:gd name="connsiteY0" fmla="*/ 818522 h 3318637"/>
                <a:gd name="connsiteX1" fmla="*/ 1067067 w 2096296"/>
                <a:gd name="connsiteY1" fmla="*/ 3202644 h 3318637"/>
                <a:gd name="connsiteX2" fmla="*/ 817201 w 2096296"/>
                <a:gd name="connsiteY2" fmla="*/ 3303392 h 3318637"/>
                <a:gd name="connsiteX3" fmla="*/ 115993 w 2096296"/>
                <a:gd name="connsiteY3" fmla="*/ 3005164 h 3318637"/>
                <a:gd name="connsiteX4" fmla="*/ 15245 w 2096296"/>
                <a:gd name="connsiteY4" fmla="*/ 2755297 h 3318637"/>
                <a:gd name="connsiteX5" fmla="*/ 1029229 w 2096296"/>
                <a:gd name="connsiteY5" fmla="*/ 371175 h 3318637"/>
                <a:gd name="connsiteX6" fmla="*/ 1279096 w 2096296"/>
                <a:gd name="connsiteY6" fmla="*/ 270427 h 3318637"/>
                <a:gd name="connsiteX7" fmla="*/ 1352170 w 2096296"/>
                <a:gd name="connsiteY7" fmla="*/ 301506 h 3318637"/>
                <a:gd name="connsiteX8" fmla="*/ 1445422 w 2096296"/>
                <a:gd name="connsiteY8" fmla="*/ 0 h 3318637"/>
                <a:gd name="connsiteX9" fmla="*/ 1534000 w 2096296"/>
                <a:gd name="connsiteY9" fmla="*/ 378839 h 3318637"/>
                <a:gd name="connsiteX10" fmla="*/ 1980303 w 2096296"/>
                <a:gd name="connsiteY10" fmla="*/ 568655 h 3318637"/>
                <a:gd name="connsiteX11" fmla="*/ 2081051 w 2096296"/>
                <a:gd name="connsiteY11" fmla="*/ 818522 h 331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6296" h="3318637">
                  <a:moveTo>
                    <a:pt x="2081051" y="818522"/>
                  </a:moveTo>
                  <a:lnTo>
                    <a:pt x="1067067" y="3202644"/>
                  </a:lnTo>
                  <a:cubicBezTo>
                    <a:pt x="1025890" y="3299463"/>
                    <a:pt x="914020" y="3344570"/>
                    <a:pt x="817201" y="3303392"/>
                  </a:cubicBezTo>
                  <a:lnTo>
                    <a:pt x="115993" y="3005164"/>
                  </a:lnTo>
                  <a:cubicBezTo>
                    <a:pt x="19174" y="2963986"/>
                    <a:pt x="-25932" y="2852116"/>
                    <a:pt x="15245" y="2755297"/>
                  </a:cubicBezTo>
                  <a:lnTo>
                    <a:pt x="1029229" y="371175"/>
                  </a:lnTo>
                  <a:cubicBezTo>
                    <a:pt x="1070407" y="274355"/>
                    <a:pt x="1182277" y="229249"/>
                    <a:pt x="1279096" y="270427"/>
                  </a:cubicBezTo>
                  <a:lnTo>
                    <a:pt x="1352170" y="301506"/>
                  </a:lnTo>
                  <a:lnTo>
                    <a:pt x="1445422" y="0"/>
                  </a:lnTo>
                  <a:lnTo>
                    <a:pt x="1534000" y="378839"/>
                  </a:lnTo>
                  <a:lnTo>
                    <a:pt x="1980303" y="568655"/>
                  </a:lnTo>
                  <a:cubicBezTo>
                    <a:pt x="2077122" y="609833"/>
                    <a:pt x="2122229" y="721703"/>
                    <a:pt x="2081051" y="818522"/>
                  </a:cubicBezTo>
                  <a:close/>
                </a:path>
              </a:pathLst>
            </a:custGeom>
            <a:gradFill flip="none" rotWithShape="0">
              <a:gsLst>
                <a:gs pos="0">
                  <a:schemeClr val="accent3">
                    <a:lumMod val="91000"/>
                    <a:lumOff val="9000"/>
                  </a:schemeClr>
                </a:gs>
                <a:gs pos="87000">
                  <a:schemeClr val="accent1"/>
                </a:gs>
              </a:gsLst>
              <a:lin ang="16200000" scaled="0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2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271C165-88A8-7109-9D09-BAF36315938D}"/>
                </a:ext>
              </a:extLst>
            </p:cNvPr>
            <p:cNvSpPr txBox="1"/>
            <p:nvPr/>
          </p:nvSpPr>
          <p:spPr>
            <a:xfrm>
              <a:off x="4325858" y="5659153"/>
              <a:ext cx="3124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+mj-lt"/>
                </a:rPr>
                <a:t>Cậu đang xếp số nào thế?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532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HẠM DUYÊN 1 - 9Slide.vn">
            <a:extLst>
              <a:ext uri="{FF2B5EF4-FFF2-40B4-BE49-F238E27FC236}">
                <a16:creationId xmlns:a16="http://schemas.microsoft.com/office/drawing/2014/main" id="{491AEBB9-B319-9DBA-63C8-13B3F3F63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820473"/>
              </p:ext>
            </p:extLst>
          </p:nvPr>
        </p:nvGraphicFramePr>
        <p:xfrm>
          <a:off x="571500" y="813713"/>
          <a:ext cx="11049000" cy="5230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2250">
                  <a:extLst>
                    <a:ext uri="{9D8B030D-6E8A-4147-A177-3AD203B41FA5}">
                      <a16:colId xmlns:a16="http://schemas.microsoft.com/office/drawing/2014/main" val="2296406434"/>
                    </a:ext>
                  </a:extLst>
                </a:gridCol>
                <a:gridCol w="2762250">
                  <a:extLst>
                    <a:ext uri="{9D8B030D-6E8A-4147-A177-3AD203B41FA5}">
                      <a16:colId xmlns:a16="http://schemas.microsoft.com/office/drawing/2014/main" val="273183729"/>
                    </a:ext>
                  </a:extLst>
                </a:gridCol>
                <a:gridCol w="2762250">
                  <a:extLst>
                    <a:ext uri="{9D8B030D-6E8A-4147-A177-3AD203B41FA5}">
                      <a16:colId xmlns:a16="http://schemas.microsoft.com/office/drawing/2014/main" val="577933765"/>
                    </a:ext>
                  </a:extLst>
                </a:gridCol>
                <a:gridCol w="2762250">
                  <a:extLst>
                    <a:ext uri="{9D8B030D-6E8A-4147-A177-3AD203B41FA5}">
                      <a16:colId xmlns:a16="http://schemas.microsoft.com/office/drawing/2014/main" val="1131226676"/>
                    </a:ext>
                  </a:extLst>
                </a:gridCol>
              </a:tblGrid>
              <a:tr h="955144"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Hàng nghìn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Hàng trăm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Hàng chục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/>
                        <a:t>Hàng đơn vị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588501"/>
                  </a:ext>
                </a:extLst>
              </a:tr>
              <a:tr h="33202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0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919852"/>
                  </a:ext>
                </a:extLst>
              </a:tr>
              <a:tr h="9551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779387"/>
                  </a:ext>
                </a:extLst>
              </a:tr>
            </a:tbl>
          </a:graphicData>
        </a:graphic>
      </p:graphicFrame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81BAE72-EE7D-A68B-B1C6-0CD890B5E115}"/>
              </a:ext>
            </a:extLst>
          </p:cNvPr>
          <p:cNvSpPr/>
          <p:nvPr/>
        </p:nvSpPr>
        <p:spPr>
          <a:xfrm>
            <a:off x="1143000" y="2705656"/>
            <a:ext cx="1578727" cy="57094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1 000</a:t>
            </a:r>
          </a:p>
        </p:txBody>
      </p:sp>
      <p:sp>
        <p:nvSpPr>
          <p:cNvPr id="47" name="PHẠM DUYÊN 3 - 9Slide.vn">
            <a:extLst>
              <a:ext uri="{FF2B5EF4-FFF2-40B4-BE49-F238E27FC236}">
                <a16:creationId xmlns:a16="http://schemas.microsoft.com/office/drawing/2014/main" id="{7E935F4A-3D9F-4ED9-4A62-627594580EC8}"/>
              </a:ext>
            </a:extLst>
          </p:cNvPr>
          <p:cNvSpPr/>
          <p:nvPr/>
        </p:nvSpPr>
        <p:spPr>
          <a:xfrm>
            <a:off x="1143000" y="3507907"/>
            <a:ext cx="1578727" cy="57094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1 000</a:t>
            </a:r>
          </a:p>
        </p:txBody>
      </p:sp>
      <p:sp>
        <p:nvSpPr>
          <p:cNvPr id="48" name="PHẠM DUYÊN 4 - 9Slide.vn">
            <a:extLst>
              <a:ext uri="{FF2B5EF4-FFF2-40B4-BE49-F238E27FC236}">
                <a16:creationId xmlns:a16="http://schemas.microsoft.com/office/drawing/2014/main" id="{9B3B2899-E35D-2AD6-3D90-AD1A85213530}"/>
              </a:ext>
            </a:extLst>
          </p:cNvPr>
          <p:cNvSpPr/>
          <p:nvPr/>
        </p:nvSpPr>
        <p:spPr>
          <a:xfrm>
            <a:off x="1143000" y="4310158"/>
            <a:ext cx="1578727" cy="57094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1 000</a:t>
            </a:r>
          </a:p>
        </p:txBody>
      </p:sp>
      <p:sp>
        <p:nvSpPr>
          <p:cNvPr id="56" name="PHẠM DUYÊN 5 - 9Slide.vn">
            <a:extLst>
              <a:ext uri="{FF2B5EF4-FFF2-40B4-BE49-F238E27FC236}">
                <a16:creationId xmlns:a16="http://schemas.microsoft.com/office/drawing/2014/main" id="{1FE62E15-87BB-8C14-B52F-72648CDB7E9E}"/>
              </a:ext>
            </a:extLst>
          </p:cNvPr>
          <p:cNvSpPr/>
          <p:nvPr/>
        </p:nvSpPr>
        <p:spPr>
          <a:xfrm>
            <a:off x="3923794" y="2728071"/>
            <a:ext cx="1578727" cy="57094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100</a:t>
            </a:r>
          </a:p>
        </p:txBody>
      </p:sp>
      <p:sp>
        <p:nvSpPr>
          <p:cNvPr id="57" name="PHẠM DUYÊN 6 - 9Slide.vn">
            <a:extLst>
              <a:ext uri="{FF2B5EF4-FFF2-40B4-BE49-F238E27FC236}">
                <a16:creationId xmlns:a16="http://schemas.microsoft.com/office/drawing/2014/main" id="{D54307B5-7394-8B7C-021E-2CD1F125BBAD}"/>
              </a:ext>
            </a:extLst>
          </p:cNvPr>
          <p:cNvSpPr/>
          <p:nvPr/>
        </p:nvSpPr>
        <p:spPr>
          <a:xfrm>
            <a:off x="3923794" y="3519114"/>
            <a:ext cx="1578727" cy="57094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100</a:t>
            </a:r>
          </a:p>
        </p:txBody>
      </p:sp>
      <p:sp>
        <p:nvSpPr>
          <p:cNvPr id="58" name="PHẠM DUYÊN 7 - 9Slide.vn">
            <a:extLst>
              <a:ext uri="{FF2B5EF4-FFF2-40B4-BE49-F238E27FC236}">
                <a16:creationId xmlns:a16="http://schemas.microsoft.com/office/drawing/2014/main" id="{91786865-CDF5-B6B5-5B9F-5408D583BED9}"/>
              </a:ext>
            </a:extLst>
          </p:cNvPr>
          <p:cNvSpPr/>
          <p:nvPr/>
        </p:nvSpPr>
        <p:spPr>
          <a:xfrm>
            <a:off x="3923794" y="4310158"/>
            <a:ext cx="1578727" cy="57094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100</a:t>
            </a:r>
          </a:p>
        </p:txBody>
      </p:sp>
      <p:sp>
        <p:nvSpPr>
          <p:cNvPr id="59" name="PHẠM DUYÊN 8 - 9Slide.vn">
            <a:extLst>
              <a:ext uri="{FF2B5EF4-FFF2-40B4-BE49-F238E27FC236}">
                <a16:creationId xmlns:a16="http://schemas.microsoft.com/office/drawing/2014/main" id="{95DBC253-9351-4DF8-F52A-D187054512EF}"/>
              </a:ext>
            </a:extLst>
          </p:cNvPr>
          <p:cNvSpPr/>
          <p:nvPr/>
        </p:nvSpPr>
        <p:spPr>
          <a:xfrm>
            <a:off x="3923794" y="1937028"/>
            <a:ext cx="1578727" cy="57094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100</a:t>
            </a:r>
          </a:p>
        </p:txBody>
      </p:sp>
      <p:sp>
        <p:nvSpPr>
          <p:cNvPr id="60" name="PHẠM DUYÊN 9 - 9Slide.vn">
            <a:extLst>
              <a:ext uri="{FF2B5EF4-FFF2-40B4-BE49-F238E27FC236}">
                <a16:creationId xmlns:a16="http://schemas.microsoft.com/office/drawing/2014/main" id="{C04914D1-4B85-A4CA-B0F4-B93D2F9B9D2F}"/>
              </a:ext>
            </a:extLst>
          </p:cNvPr>
          <p:cNvSpPr/>
          <p:nvPr/>
        </p:nvSpPr>
        <p:spPr>
          <a:xfrm>
            <a:off x="6667228" y="3519114"/>
            <a:ext cx="1578727" cy="57094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10</a:t>
            </a:r>
          </a:p>
        </p:txBody>
      </p:sp>
      <p:sp>
        <p:nvSpPr>
          <p:cNvPr id="61" name="PHẠM DUYÊN 10 - 9Slide.vn">
            <a:extLst>
              <a:ext uri="{FF2B5EF4-FFF2-40B4-BE49-F238E27FC236}">
                <a16:creationId xmlns:a16="http://schemas.microsoft.com/office/drawing/2014/main" id="{96E8365C-0F39-7735-0AA8-471A6B4F5DBB}"/>
              </a:ext>
            </a:extLst>
          </p:cNvPr>
          <p:cNvSpPr/>
          <p:nvPr/>
        </p:nvSpPr>
        <p:spPr>
          <a:xfrm>
            <a:off x="6667228" y="4310158"/>
            <a:ext cx="1578727" cy="57094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10</a:t>
            </a:r>
          </a:p>
        </p:txBody>
      </p:sp>
      <p:sp>
        <p:nvSpPr>
          <p:cNvPr id="62" name="PHẠM DUYÊN 11 - 9Slide.vn">
            <a:extLst>
              <a:ext uri="{FF2B5EF4-FFF2-40B4-BE49-F238E27FC236}">
                <a16:creationId xmlns:a16="http://schemas.microsoft.com/office/drawing/2014/main" id="{F23AC054-DAF9-0CC2-8573-EB5DBFD2086A}"/>
              </a:ext>
            </a:extLst>
          </p:cNvPr>
          <p:cNvSpPr/>
          <p:nvPr/>
        </p:nvSpPr>
        <p:spPr>
          <a:xfrm>
            <a:off x="9421436" y="4310158"/>
            <a:ext cx="1578727" cy="57094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</a:t>
            </a:r>
          </a:p>
        </p:txBody>
      </p:sp>
      <p:pic>
        <p:nvPicPr>
          <p:cNvPr id="29" name="PHẠM DUYÊN 12 - 9Slide.vn">
            <a:extLst>
              <a:ext uri="{FF2B5EF4-FFF2-40B4-BE49-F238E27FC236}">
                <a16:creationId xmlns:a16="http://schemas.microsoft.com/office/drawing/2014/main" id="{23589431-8027-7A0E-F168-765397F42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39" y="1981200"/>
            <a:ext cx="1578727" cy="1262981"/>
          </a:xfrm>
          <a:prstGeom prst="rect">
            <a:avLst/>
          </a:prstGeom>
        </p:spPr>
      </p:pic>
      <p:pic>
        <p:nvPicPr>
          <p:cNvPr id="30" name="PHẠM DUYÊN 13 - 9Slide.vn">
            <a:extLst>
              <a:ext uri="{FF2B5EF4-FFF2-40B4-BE49-F238E27FC236}">
                <a16:creationId xmlns:a16="http://schemas.microsoft.com/office/drawing/2014/main" id="{0182D22F-CF55-8DD7-AD7C-F6F451F73F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05" y="1828800"/>
            <a:ext cx="1094679" cy="875744"/>
          </a:xfrm>
          <a:prstGeom prst="rect">
            <a:avLst/>
          </a:prstGeom>
        </p:spPr>
      </p:pic>
      <p:pic>
        <p:nvPicPr>
          <p:cNvPr id="31" name="PHẠM DUYÊN 14 - 9Slide.vn">
            <a:extLst>
              <a:ext uri="{FF2B5EF4-FFF2-40B4-BE49-F238E27FC236}">
                <a16:creationId xmlns:a16="http://schemas.microsoft.com/office/drawing/2014/main" id="{C0ED4677-5A27-D18E-8896-46CEBECD6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16" y="3505200"/>
            <a:ext cx="1676495" cy="1341197"/>
          </a:xfrm>
          <a:prstGeom prst="rect">
            <a:avLst/>
          </a:prstGeom>
        </p:spPr>
      </p:pic>
      <p:pic>
        <p:nvPicPr>
          <p:cNvPr id="38" name="PHẠM DUYÊN 15 - 9Slide.vn">
            <a:extLst>
              <a:ext uri="{FF2B5EF4-FFF2-40B4-BE49-F238E27FC236}">
                <a16:creationId xmlns:a16="http://schemas.microsoft.com/office/drawing/2014/main" id="{338E161A-08AA-60CA-AA5A-E481A7744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39" y="2908811"/>
            <a:ext cx="1578727" cy="1262981"/>
          </a:xfrm>
          <a:prstGeom prst="rect">
            <a:avLst/>
          </a:prstGeom>
        </p:spPr>
      </p:pic>
      <p:pic>
        <p:nvPicPr>
          <p:cNvPr id="39" name="PHẠM DUYÊN 16 - 9Slide.vn">
            <a:extLst>
              <a:ext uri="{FF2B5EF4-FFF2-40B4-BE49-F238E27FC236}">
                <a16:creationId xmlns:a16="http://schemas.microsoft.com/office/drawing/2014/main" id="{841748AF-0D1B-74D2-A8D4-C31101AE27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05" y="2616200"/>
            <a:ext cx="1094679" cy="875744"/>
          </a:xfrm>
          <a:prstGeom prst="rect">
            <a:avLst/>
          </a:prstGeom>
        </p:spPr>
      </p:pic>
      <p:pic>
        <p:nvPicPr>
          <p:cNvPr id="40" name="PHẠM DUYÊN 17 - 9Slide.vn">
            <a:extLst>
              <a:ext uri="{FF2B5EF4-FFF2-40B4-BE49-F238E27FC236}">
                <a16:creationId xmlns:a16="http://schemas.microsoft.com/office/drawing/2014/main" id="{C9C1A9C9-C625-C6D1-9A31-7C6E562FD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139" y="3836422"/>
            <a:ext cx="1578727" cy="1262981"/>
          </a:xfrm>
          <a:prstGeom prst="rect">
            <a:avLst/>
          </a:prstGeom>
        </p:spPr>
      </p:pic>
      <p:pic>
        <p:nvPicPr>
          <p:cNvPr id="42" name="PHẠM DUYÊN 18 - 9Slide.vn">
            <a:extLst>
              <a:ext uri="{FF2B5EF4-FFF2-40B4-BE49-F238E27FC236}">
                <a16:creationId xmlns:a16="http://schemas.microsoft.com/office/drawing/2014/main" id="{65200D0E-ABD2-411C-F677-8AD3779BA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05" y="3505200"/>
            <a:ext cx="1676495" cy="1341197"/>
          </a:xfrm>
          <a:prstGeom prst="rect">
            <a:avLst/>
          </a:prstGeom>
        </p:spPr>
      </p:pic>
      <p:pic>
        <p:nvPicPr>
          <p:cNvPr id="43" name="PHẠM DUYÊN 19 - 9Slide.vn">
            <a:extLst>
              <a:ext uri="{FF2B5EF4-FFF2-40B4-BE49-F238E27FC236}">
                <a16:creationId xmlns:a16="http://schemas.microsoft.com/office/drawing/2014/main" id="{D94D811E-57C7-E3D2-5F15-E8D06A00C5D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05" y="3403600"/>
            <a:ext cx="1094679" cy="875744"/>
          </a:xfrm>
          <a:prstGeom prst="rect">
            <a:avLst/>
          </a:prstGeom>
        </p:spPr>
      </p:pic>
      <p:pic>
        <p:nvPicPr>
          <p:cNvPr id="44" name="PHẠM DUYÊN 20 - 9Slide.vn">
            <a:extLst>
              <a:ext uri="{FF2B5EF4-FFF2-40B4-BE49-F238E27FC236}">
                <a16:creationId xmlns:a16="http://schemas.microsoft.com/office/drawing/2014/main" id="{0A600727-5DFD-647F-0B9B-09E1742D18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05" y="4191000"/>
            <a:ext cx="1094679" cy="875744"/>
          </a:xfrm>
          <a:prstGeom prst="rect">
            <a:avLst/>
          </a:prstGeom>
        </p:spPr>
      </p:pic>
      <p:pic>
        <p:nvPicPr>
          <p:cNvPr id="45" name="PHẠM DUYÊN 21 - 9Slide.vn">
            <a:extLst>
              <a:ext uri="{FF2B5EF4-FFF2-40B4-BE49-F238E27FC236}">
                <a16:creationId xmlns:a16="http://schemas.microsoft.com/office/drawing/2014/main" id="{14DF474A-265B-6E89-56EA-BE0ECD55AC5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4504136"/>
            <a:ext cx="273156" cy="249471"/>
          </a:xfrm>
          <a:prstGeom prst="rect">
            <a:avLst/>
          </a:prstGeom>
        </p:spPr>
      </p:pic>
      <p:sp>
        <p:nvSpPr>
          <p:cNvPr id="63" name="PHẠM DUYÊN 22 - 9Slide.vn">
            <a:extLst>
              <a:ext uri="{FF2B5EF4-FFF2-40B4-BE49-F238E27FC236}">
                <a16:creationId xmlns:a16="http://schemas.microsoft.com/office/drawing/2014/main" id="{6A002340-1954-BE7D-FEF2-EC61F96418DE}"/>
              </a:ext>
            </a:extLst>
          </p:cNvPr>
          <p:cNvSpPr txBox="1"/>
          <p:nvPr/>
        </p:nvSpPr>
        <p:spPr>
          <a:xfrm>
            <a:off x="10026064" y="5176980"/>
            <a:ext cx="399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pc="-10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sp>
        <p:nvSpPr>
          <p:cNvPr id="64" name="PHẠM DUYÊN 23 - 9Slide.vn">
            <a:extLst>
              <a:ext uri="{FF2B5EF4-FFF2-40B4-BE49-F238E27FC236}">
                <a16:creationId xmlns:a16="http://schemas.microsoft.com/office/drawing/2014/main" id="{511F6E09-28AC-1C91-DE21-75C6AB7CF207}"/>
              </a:ext>
            </a:extLst>
          </p:cNvPr>
          <p:cNvSpPr txBox="1"/>
          <p:nvPr/>
        </p:nvSpPr>
        <p:spPr>
          <a:xfrm>
            <a:off x="7178452" y="5176980"/>
            <a:ext cx="506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pc="-10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65" name="PHẠM DUYÊN 24 - 9Slide.vn">
            <a:extLst>
              <a:ext uri="{FF2B5EF4-FFF2-40B4-BE49-F238E27FC236}">
                <a16:creationId xmlns:a16="http://schemas.microsoft.com/office/drawing/2014/main" id="{F1B61F07-DD3F-2AC9-5522-DAC3437BC855}"/>
              </a:ext>
            </a:extLst>
          </p:cNvPr>
          <p:cNvSpPr txBox="1"/>
          <p:nvPr/>
        </p:nvSpPr>
        <p:spPr>
          <a:xfrm>
            <a:off x="4374121" y="517698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pc="-10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66" name="PHẠM DUYÊN 25 - 9Slide.vn">
            <a:extLst>
              <a:ext uri="{FF2B5EF4-FFF2-40B4-BE49-F238E27FC236}">
                <a16:creationId xmlns:a16="http://schemas.microsoft.com/office/drawing/2014/main" id="{B6EBE020-9E6B-573B-53C4-22FB0FF9BC3B}"/>
              </a:ext>
            </a:extLst>
          </p:cNvPr>
          <p:cNvSpPr txBox="1"/>
          <p:nvPr/>
        </p:nvSpPr>
        <p:spPr>
          <a:xfrm>
            <a:off x="1593836" y="5176980"/>
            <a:ext cx="500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pc="-100">
                <a:solidFill>
                  <a:srgbClr val="FF0000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9802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7" grpId="0" animBg="1"/>
      <p:bldP spid="48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/>
      <p:bldP spid="65" grpId="0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A8EDA03C-27E8-BFFB-A163-E693CC90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582916"/>
            <a:ext cx="8305800" cy="4141484"/>
          </a:xfrm>
          <a:prstGeom prst="rect">
            <a:avLst/>
          </a:prstGeom>
        </p:spPr>
      </p:pic>
      <p:sp>
        <p:nvSpPr>
          <p:cNvPr id="32" name="PHẠM DUYÊN 2 - 9Slide.vn">
            <a:extLst>
              <a:ext uri="{FF2B5EF4-FFF2-40B4-BE49-F238E27FC236}">
                <a16:creationId xmlns:a16="http://schemas.microsoft.com/office/drawing/2014/main" id="{3CAB2DAB-9732-6C79-E0F9-6AE8F2D5B785}"/>
              </a:ext>
            </a:extLst>
          </p:cNvPr>
          <p:cNvSpPr/>
          <p:nvPr/>
        </p:nvSpPr>
        <p:spPr>
          <a:xfrm>
            <a:off x="607134" y="4852419"/>
            <a:ext cx="10977733" cy="154838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40000">
                <a:schemeClr val="accent6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PHẠM DUYÊN 3 - 9Slide.vn">
            <a:extLst>
              <a:ext uri="{FF2B5EF4-FFF2-40B4-BE49-F238E27FC236}">
                <a16:creationId xmlns:a16="http://schemas.microsoft.com/office/drawing/2014/main" id="{D7C05CD8-D602-D78C-A8A3-C80186E3687C}"/>
              </a:ext>
            </a:extLst>
          </p:cNvPr>
          <p:cNvSpPr txBox="1"/>
          <p:nvPr/>
        </p:nvSpPr>
        <p:spPr>
          <a:xfrm>
            <a:off x="713939" y="5011679"/>
            <a:ext cx="8569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Số gồm: </a:t>
            </a:r>
            <a:r>
              <a:rPr lang="en-US" sz="3600" spc="-100">
                <a:latin typeface="+mj-lt"/>
              </a:rPr>
              <a:t>3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 nghìn, </a:t>
            </a:r>
            <a:r>
              <a:rPr lang="en-US" sz="3600" spc="-100">
                <a:latin typeface="+mj-lt"/>
              </a:rPr>
              <a:t>4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 trăm, </a:t>
            </a:r>
            <a:r>
              <a:rPr lang="en-US" sz="3600" spc="-100">
                <a:latin typeface="+mj-lt"/>
              </a:rPr>
              <a:t>2 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chục và </a:t>
            </a:r>
            <a:r>
              <a:rPr lang="en-US" sz="3600" spc="-100">
                <a:latin typeface="+mj-lt"/>
              </a:rPr>
              <a:t>1</a:t>
            </a:r>
            <a:r>
              <a:rPr lang="en-US" sz="3600" spc="-100">
                <a:solidFill>
                  <a:schemeClr val="tx1">
                    <a:lumMod val="85000"/>
                    <a:lumOff val="15000"/>
                  </a:schemeClr>
                </a:solidFill>
              </a:rPr>
              <a:t> đơn vị.</a:t>
            </a:r>
          </a:p>
        </p:txBody>
      </p:sp>
      <p:sp>
        <p:nvSpPr>
          <p:cNvPr id="34" name="PHẠM DUYÊN 4 - 9Slide.vn">
            <a:extLst>
              <a:ext uri="{FF2B5EF4-FFF2-40B4-BE49-F238E27FC236}">
                <a16:creationId xmlns:a16="http://schemas.microsoft.com/office/drawing/2014/main" id="{C9BDA3DB-C295-6FAD-CE36-DE4B6E19373D}"/>
              </a:ext>
            </a:extLst>
          </p:cNvPr>
          <p:cNvSpPr txBox="1"/>
          <p:nvPr/>
        </p:nvSpPr>
        <p:spPr>
          <a:xfrm>
            <a:off x="713939" y="5669489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/>
              <a:t>Viết là: </a:t>
            </a:r>
            <a:r>
              <a:rPr lang="en-US" sz="3600" spc="-100">
                <a:latin typeface="+mj-lt"/>
              </a:rPr>
              <a:t>3 421</a:t>
            </a:r>
            <a:r>
              <a:rPr lang="en-US" sz="3600" spc="-100"/>
              <a:t>.</a:t>
            </a:r>
          </a:p>
        </p:txBody>
      </p:sp>
      <p:sp>
        <p:nvSpPr>
          <p:cNvPr id="35" name="PHẠM DUYÊN 5 - 9Slide.vn">
            <a:extLst>
              <a:ext uri="{FF2B5EF4-FFF2-40B4-BE49-F238E27FC236}">
                <a16:creationId xmlns:a16="http://schemas.microsoft.com/office/drawing/2014/main" id="{BBEFFA46-8C14-CC8D-3A18-77FFF9A50697}"/>
              </a:ext>
            </a:extLst>
          </p:cNvPr>
          <p:cNvSpPr txBox="1"/>
          <p:nvPr/>
        </p:nvSpPr>
        <p:spPr>
          <a:xfrm>
            <a:off x="3346143" y="5669489"/>
            <a:ext cx="8156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/>
              <a:t>Đọc là: </a:t>
            </a:r>
            <a:r>
              <a:rPr lang="en-US" sz="3600" spc="-100">
                <a:latin typeface="+mj-lt"/>
              </a:rPr>
              <a:t>Ba nghìn bốn trăm hai mươi mốt.</a:t>
            </a:r>
          </a:p>
        </p:txBody>
      </p:sp>
    </p:spTree>
    <p:extLst>
      <p:ext uri="{BB962C8B-B14F-4D97-AF65-F5344CB8AC3E}">
        <p14:creationId xmlns:p14="http://schemas.microsoft.com/office/powerpoint/2010/main" val="34971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4A9D8-CE76-580A-493A-19CC04ABA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14" y="2186214"/>
            <a:ext cx="4619171" cy="230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76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PHẠM DUYÊN 2 1 - 9Slide.vn">
            <a:extLst>
              <a:ext uri="{FF2B5EF4-FFF2-40B4-BE49-F238E27FC236}">
                <a16:creationId xmlns:a16="http://schemas.microsoft.com/office/drawing/2014/main" id="{1E4611F8-6AD5-D613-91F5-F4DA473E7DAB}"/>
              </a:ext>
            </a:extLst>
          </p:cNvPr>
          <p:cNvGrpSpPr/>
          <p:nvPr/>
        </p:nvGrpSpPr>
        <p:grpSpPr>
          <a:xfrm>
            <a:off x="457200" y="429161"/>
            <a:ext cx="668922" cy="707886"/>
            <a:chOff x="1559434" y="1176116"/>
            <a:chExt cx="668922" cy="7078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70A24CD-AEAB-F2E4-315C-ED9F984AB96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0659A82-ABB3-27B1-F86F-B6E5764F67A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7056094-CDBC-B788-EF72-6C2C30A5B49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4A2C06-B425-013E-A335-6C7E69C91CD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0" name="PHẠM DUYÊN 2 2 - 9Slide.vn">
            <a:extLst>
              <a:ext uri="{FF2B5EF4-FFF2-40B4-BE49-F238E27FC236}">
                <a16:creationId xmlns:a16="http://schemas.microsoft.com/office/drawing/2014/main" id="{5100E2F2-A95B-05CB-82F1-23E70D31A11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168240" y="416461"/>
            <a:ext cx="8509160" cy="783193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spc="-40">
                <a:solidFill>
                  <a:schemeClr val="accent3">
                    <a:lumMod val="50000"/>
                  </a:schemeClr>
                </a:solidFill>
              </a:rPr>
              <a:t>Chọn số thích hợp với cách đọc.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EDE082-BFBB-E0BF-F9EE-6ADF5F6B40A4}"/>
              </a:ext>
            </a:extLst>
          </p:cNvPr>
          <p:cNvGrpSpPr/>
          <p:nvPr/>
        </p:nvGrpSpPr>
        <p:grpSpPr>
          <a:xfrm>
            <a:off x="1656160" y="1219200"/>
            <a:ext cx="8879681" cy="5363668"/>
            <a:chOff x="1656160" y="1219200"/>
            <a:chExt cx="8879681" cy="53636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C5F0E92-C85D-542B-22F3-35B96BDAC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160" y="1219200"/>
              <a:ext cx="8879681" cy="5129998"/>
            </a:xfrm>
            <a:prstGeom prst="roundRect">
              <a:avLst>
                <a:gd name="adj" fmla="val 10146"/>
              </a:avLst>
            </a:prstGeom>
            <a:effectLst>
              <a:softEdge rad="12700"/>
            </a:effectLst>
          </p:spPr>
        </p:pic>
        <p:sp>
          <p:nvSpPr>
            <p:cNvPr id="24" name="PHẠM DUYÊN 2 7 - 9Slide.vn">
              <a:extLst>
                <a:ext uri="{FF2B5EF4-FFF2-40B4-BE49-F238E27FC236}">
                  <a16:creationId xmlns:a16="http://schemas.microsoft.com/office/drawing/2014/main" id="{7C25AABE-257D-33BC-B2E9-B542494B3866}"/>
                </a:ext>
              </a:extLst>
            </p:cNvPr>
            <p:cNvSpPr txBox="1"/>
            <p:nvPr/>
          </p:nvSpPr>
          <p:spPr>
            <a:xfrm>
              <a:off x="2650387" y="6059648"/>
              <a:ext cx="373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E</a:t>
              </a:r>
            </a:p>
          </p:txBody>
        </p:sp>
        <p:sp>
          <p:nvSpPr>
            <p:cNvPr id="25" name="PHẠM DUYÊN 2 7 - 9Slide.vn">
              <a:extLst>
                <a:ext uri="{FF2B5EF4-FFF2-40B4-BE49-F238E27FC236}">
                  <a16:creationId xmlns:a16="http://schemas.microsoft.com/office/drawing/2014/main" id="{15855C89-E89D-BC73-BD84-F34A29553328}"/>
                </a:ext>
              </a:extLst>
            </p:cNvPr>
            <p:cNvSpPr txBox="1"/>
            <p:nvPr/>
          </p:nvSpPr>
          <p:spPr>
            <a:xfrm>
              <a:off x="4775441" y="6059648"/>
              <a:ext cx="441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G</a:t>
              </a:r>
            </a:p>
          </p:txBody>
        </p:sp>
        <p:sp>
          <p:nvSpPr>
            <p:cNvPr id="26" name="PHẠM DUYÊN 2 7 - 9Slide.vn">
              <a:extLst>
                <a:ext uri="{FF2B5EF4-FFF2-40B4-BE49-F238E27FC236}">
                  <a16:creationId xmlns:a16="http://schemas.microsoft.com/office/drawing/2014/main" id="{2F1A058A-010F-8A35-D3C8-886DB6A863DC}"/>
                </a:ext>
              </a:extLst>
            </p:cNvPr>
            <p:cNvSpPr txBox="1"/>
            <p:nvPr/>
          </p:nvSpPr>
          <p:spPr>
            <a:xfrm>
              <a:off x="7120548" y="6059648"/>
              <a:ext cx="4203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H</a:t>
              </a:r>
            </a:p>
          </p:txBody>
        </p:sp>
        <p:sp>
          <p:nvSpPr>
            <p:cNvPr id="27" name="PHẠM DUYÊN 2 7 - 9Slide.vn">
              <a:extLst>
                <a:ext uri="{FF2B5EF4-FFF2-40B4-BE49-F238E27FC236}">
                  <a16:creationId xmlns:a16="http://schemas.microsoft.com/office/drawing/2014/main" id="{A7741072-91BE-4191-07C5-FD7E585FE893}"/>
                </a:ext>
              </a:extLst>
            </p:cNvPr>
            <p:cNvSpPr txBox="1"/>
            <p:nvPr/>
          </p:nvSpPr>
          <p:spPr>
            <a:xfrm>
              <a:off x="9025548" y="6059648"/>
              <a:ext cx="370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K</a:t>
              </a:r>
            </a:p>
          </p:txBody>
        </p:sp>
        <p:sp>
          <p:nvSpPr>
            <p:cNvPr id="28" name="PHẠM DUYÊN 2 7 - 9Slide.vn">
              <a:extLst>
                <a:ext uri="{FF2B5EF4-FFF2-40B4-BE49-F238E27FC236}">
                  <a16:creationId xmlns:a16="http://schemas.microsoft.com/office/drawing/2014/main" id="{42A2C82E-4E7D-8732-C49A-792C0E4DD0CA}"/>
                </a:ext>
              </a:extLst>
            </p:cNvPr>
            <p:cNvSpPr txBox="1"/>
            <p:nvPr/>
          </p:nvSpPr>
          <p:spPr>
            <a:xfrm>
              <a:off x="2011758" y="3312886"/>
              <a:ext cx="4010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A</a:t>
              </a:r>
            </a:p>
          </p:txBody>
        </p:sp>
        <p:sp>
          <p:nvSpPr>
            <p:cNvPr id="29" name="PHẠM DUYÊN 2 7 - 9Slide.vn">
              <a:extLst>
                <a:ext uri="{FF2B5EF4-FFF2-40B4-BE49-F238E27FC236}">
                  <a16:creationId xmlns:a16="http://schemas.microsoft.com/office/drawing/2014/main" id="{62F9355A-DD9E-6CB6-70B3-7A1E4DB8B4E5}"/>
                </a:ext>
              </a:extLst>
            </p:cNvPr>
            <p:cNvSpPr txBox="1"/>
            <p:nvPr/>
          </p:nvSpPr>
          <p:spPr>
            <a:xfrm>
              <a:off x="3921750" y="3312886"/>
              <a:ext cx="3994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B</a:t>
              </a:r>
            </a:p>
          </p:txBody>
        </p:sp>
        <p:sp>
          <p:nvSpPr>
            <p:cNvPr id="30" name="PHẠM DUYÊN 2 7 - 9Slide.vn">
              <a:extLst>
                <a:ext uri="{FF2B5EF4-FFF2-40B4-BE49-F238E27FC236}">
                  <a16:creationId xmlns:a16="http://schemas.microsoft.com/office/drawing/2014/main" id="{15B5444E-A664-02D9-C6B8-3C7BF752B10C}"/>
                </a:ext>
              </a:extLst>
            </p:cNvPr>
            <p:cNvSpPr txBox="1"/>
            <p:nvPr/>
          </p:nvSpPr>
          <p:spPr>
            <a:xfrm>
              <a:off x="6063342" y="3312886"/>
              <a:ext cx="4138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C</a:t>
              </a:r>
            </a:p>
          </p:txBody>
        </p:sp>
        <p:sp>
          <p:nvSpPr>
            <p:cNvPr id="31" name="PHẠM DUYÊN 2 7 - 9Slide.vn">
              <a:extLst>
                <a:ext uri="{FF2B5EF4-FFF2-40B4-BE49-F238E27FC236}">
                  <a16:creationId xmlns:a16="http://schemas.microsoft.com/office/drawing/2014/main" id="{2FD6A934-8D64-D2A5-21A2-A4629B08206A}"/>
                </a:ext>
              </a:extLst>
            </p:cNvPr>
            <p:cNvSpPr txBox="1"/>
            <p:nvPr/>
          </p:nvSpPr>
          <p:spPr>
            <a:xfrm>
              <a:off x="7968342" y="3312886"/>
              <a:ext cx="425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spc="-10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D</a:t>
              </a:r>
            </a:p>
          </p:txBody>
        </p:sp>
      </p:grpSp>
      <p:cxnSp>
        <p:nvCxnSpPr>
          <p:cNvPr id="37" name="PHẠM DUYÊN 2 4 - 9Slide.vn">
            <a:extLst>
              <a:ext uri="{FF2B5EF4-FFF2-40B4-BE49-F238E27FC236}">
                <a16:creationId xmlns:a16="http://schemas.microsoft.com/office/drawing/2014/main" id="{E443075A-E2EB-DF3D-E80E-7F30A146F660}"/>
              </a:ext>
            </a:extLst>
          </p:cNvPr>
          <p:cNvCxnSpPr>
            <a:cxnSpLocks/>
          </p:cNvCxnSpPr>
          <p:nvPr/>
        </p:nvCxnSpPr>
        <p:spPr>
          <a:xfrm>
            <a:off x="2982686" y="3788229"/>
            <a:ext cx="2013328" cy="1240971"/>
          </a:xfrm>
          <a:prstGeom prst="line">
            <a:avLst/>
          </a:prstGeom>
          <a:ln w="44450" cap="rnd"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HẠM DUYÊN 2 4 - 9Slide.vn">
            <a:extLst>
              <a:ext uri="{FF2B5EF4-FFF2-40B4-BE49-F238E27FC236}">
                <a16:creationId xmlns:a16="http://schemas.microsoft.com/office/drawing/2014/main" id="{A2BF7567-8C78-210B-87C8-CE7E6ED1EE08}"/>
              </a:ext>
            </a:extLst>
          </p:cNvPr>
          <p:cNvCxnSpPr>
            <a:cxnSpLocks/>
          </p:cNvCxnSpPr>
          <p:nvPr/>
        </p:nvCxnSpPr>
        <p:spPr>
          <a:xfrm flipH="1">
            <a:off x="3039839" y="3751262"/>
            <a:ext cx="1917604" cy="774288"/>
          </a:xfrm>
          <a:prstGeom prst="line">
            <a:avLst/>
          </a:prstGeom>
          <a:ln w="44450" cap="rnd">
            <a:solidFill>
              <a:srgbClr val="0070C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HẠM DUYÊN 2 4 - 9Slide.vn">
            <a:extLst>
              <a:ext uri="{FF2B5EF4-FFF2-40B4-BE49-F238E27FC236}">
                <a16:creationId xmlns:a16="http://schemas.microsoft.com/office/drawing/2014/main" id="{4E50214A-EEC2-C070-6168-40063396D6B4}"/>
              </a:ext>
            </a:extLst>
          </p:cNvPr>
          <p:cNvCxnSpPr>
            <a:cxnSpLocks/>
          </p:cNvCxnSpPr>
          <p:nvPr/>
        </p:nvCxnSpPr>
        <p:spPr>
          <a:xfrm>
            <a:off x="7134191" y="3784199"/>
            <a:ext cx="2075123" cy="624515"/>
          </a:xfrm>
          <a:prstGeom prst="line">
            <a:avLst/>
          </a:prstGeom>
          <a:ln w="44450" cap="rnd">
            <a:solidFill>
              <a:srgbClr val="00B05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HẠM DUYÊN 2 4 - 9Slide.vn">
            <a:extLst>
              <a:ext uri="{FF2B5EF4-FFF2-40B4-BE49-F238E27FC236}">
                <a16:creationId xmlns:a16="http://schemas.microsoft.com/office/drawing/2014/main" id="{375E3AE6-3D66-2FFA-BCA6-A2444CC9D33F}"/>
              </a:ext>
            </a:extLst>
          </p:cNvPr>
          <p:cNvCxnSpPr>
            <a:cxnSpLocks/>
          </p:cNvCxnSpPr>
          <p:nvPr/>
        </p:nvCxnSpPr>
        <p:spPr>
          <a:xfrm flipH="1">
            <a:off x="7345216" y="3778049"/>
            <a:ext cx="1309136" cy="592154"/>
          </a:xfrm>
          <a:prstGeom prst="line">
            <a:avLst/>
          </a:prstGeom>
          <a:ln w="44450" cap="rnd">
            <a:solidFill>
              <a:srgbClr val="FFC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6">
            <a:extLst>
              <a:ext uri="{FF2B5EF4-FFF2-40B4-BE49-F238E27FC236}">
                <a16:creationId xmlns:a16="http://schemas.microsoft.com/office/drawing/2014/main" id="{77190E2C-71F3-C0E2-3770-8FC2B59DFD94}"/>
              </a:ext>
            </a:extLst>
          </p:cNvPr>
          <p:cNvGrpSpPr/>
          <p:nvPr/>
        </p:nvGrpSpPr>
        <p:grpSpPr>
          <a:xfrm rot="2347816">
            <a:off x="9703929" y="169692"/>
            <a:ext cx="2273778" cy="1487225"/>
            <a:chOff x="392878" y="5039530"/>
            <a:chExt cx="2273778" cy="1487225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B2C9AE33-2516-89C2-3CD3-DD4FB276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5500" flipH="1">
              <a:off x="392878" y="5039530"/>
              <a:ext cx="2209988" cy="1487225"/>
            </a:xfrm>
            <a:prstGeom prst="rect">
              <a:avLst/>
            </a:prstGeom>
          </p:spPr>
        </p:pic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8CD68C93-41E9-ABBF-5D70-F61D63D8EC41}"/>
                </a:ext>
              </a:extLst>
            </p:cNvPr>
            <p:cNvSpPr/>
            <p:nvPr/>
          </p:nvSpPr>
          <p:spPr>
            <a:xfrm rot="20616017">
              <a:off x="498687" y="5376848"/>
              <a:ext cx="2167969" cy="6743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>
                  <a:solidFill>
                    <a:srgbClr val="FF0000"/>
                  </a:solidFill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SGK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9211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HẠM DUYÊN 9 - 9Slide.vn">
            <a:extLst>
              <a:ext uri="{FF2B5EF4-FFF2-40B4-BE49-F238E27FC236}">
                <a16:creationId xmlns:a16="http://schemas.microsoft.com/office/drawing/2014/main" id="{12512607-8169-7393-4B48-67AF85C43417}"/>
              </a:ext>
            </a:extLst>
          </p:cNvPr>
          <p:cNvSpPr txBox="1"/>
          <p:nvPr/>
        </p:nvSpPr>
        <p:spPr>
          <a:xfrm>
            <a:off x="2855976" y="5179801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PHẠM DUYÊN 1 - 9Slide.vn">
            <a:extLst>
              <a:ext uri="{FF2B5EF4-FFF2-40B4-BE49-F238E27FC236}">
                <a16:creationId xmlns:a16="http://schemas.microsoft.com/office/drawing/2014/main" id="{5A2A0885-0294-142F-2C18-623A78588641}"/>
              </a:ext>
            </a:extLst>
          </p:cNvPr>
          <p:cNvSpPr/>
          <p:nvPr/>
        </p:nvSpPr>
        <p:spPr>
          <a:xfrm>
            <a:off x="2979278" y="5203618"/>
            <a:ext cx="1100927" cy="511382"/>
          </a:xfrm>
          <a:prstGeom prst="roundRect">
            <a:avLst>
              <a:gd name="adj" fmla="val 185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60" name="PHẠM DUYÊN 10 - 9Slide.vn">
            <a:extLst>
              <a:ext uri="{FF2B5EF4-FFF2-40B4-BE49-F238E27FC236}">
                <a16:creationId xmlns:a16="http://schemas.microsoft.com/office/drawing/2014/main" id="{FDA6702D-68F6-A05D-FCD7-D1E0F1E15E61}"/>
              </a:ext>
            </a:extLst>
          </p:cNvPr>
          <p:cNvSpPr txBox="1"/>
          <p:nvPr/>
        </p:nvSpPr>
        <p:spPr>
          <a:xfrm>
            <a:off x="5338602" y="5179801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PHẠM DUYÊN 11 - 9Slide.vn">
            <a:extLst>
              <a:ext uri="{FF2B5EF4-FFF2-40B4-BE49-F238E27FC236}">
                <a16:creationId xmlns:a16="http://schemas.microsoft.com/office/drawing/2014/main" id="{A70D4E8E-3F54-BD41-71F4-8E867BF96B26}"/>
              </a:ext>
            </a:extLst>
          </p:cNvPr>
          <p:cNvSpPr txBox="1"/>
          <p:nvPr/>
        </p:nvSpPr>
        <p:spPr>
          <a:xfrm>
            <a:off x="6584959" y="5179801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PHẠM DUYÊN 13 - 9Slide.vn">
            <a:extLst>
              <a:ext uri="{FF2B5EF4-FFF2-40B4-BE49-F238E27FC236}">
                <a16:creationId xmlns:a16="http://schemas.microsoft.com/office/drawing/2014/main" id="{2F3E1A85-CCE3-7784-6541-04A0E9BEC1FB}"/>
              </a:ext>
            </a:extLst>
          </p:cNvPr>
          <p:cNvSpPr txBox="1"/>
          <p:nvPr/>
        </p:nvSpPr>
        <p:spPr>
          <a:xfrm>
            <a:off x="9077673" y="5179801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PHẠM DUYÊN 1 - 9Slide.vn">
            <a:extLst>
              <a:ext uri="{FF2B5EF4-FFF2-40B4-BE49-F238E27FC236}">
                <a16:creationId xmlns:a16="http://schemas.microsoft.com/office/drawing/2014/main" id="{923461C4-DC7C-FAB5-E96E-8831F5CBFC79}"/>
              </a:ext>
            </a:extLst>
          </p:cNvPr>
          <p:cNvSpPr/>
          <p:nvPr/>
        </p:nvSpPr>
        <p:spPr>
          <a:xfrm>
            <a:off x="5455649" y="5203618"/>
            <a:ext cx="1100927" cy="511382"/>
          </a:xfrm>
          <a:prstGeom prst="roundRect">
            <a:avLst>
              <a:gd name="adj" fmla="val 185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66" name="PHẠM DUYÊN 1 - 9Slide.vn">
            <a:extLst>
              <a:ext uri="{FF2B5EF4-FFF2-40B4-BE49-F238E27FC236}">
                <a16:creationId xmlns:a16="http://schemas.microsoft.com/office/drawing/2014/main" id="{6346F0CE-C869-A995-0BA0-B155C7A498A3}"/>
              </a:ext>
            </a:extLst>
          </p:cNvPr>
          <p:cNvSpPr/>
          <p:nvPr/>
        </p:nvSpPr>
        <p:spPr>
          <a:xfrm>
            <a:off x="6735375" y="5203618"/>
            <a:ext cx="1100927" cy="511382"/>
          </a:xfrm>
          <a:prstGeom prst="roundRect">
            <a:avLst>
              <a:gd name="adj" fmla="val 185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67" name="PHẠM DUYÊN 1 - 9Slide.vn">
            <a:extLst>
              <a:ext uri="{FF2B5EF4-FFF2-40B4-BE49-F238E27FC236}">
                <a16:creationId xmlns:a16="http://schemas.microsoft.com/office/drawing/2014/main" id="{7E7967D0-78CA-A3E1-3383-5F60FF7DEDB7}"/>
              </a:ext>
            </a:extLst>
          </p:cNvPr>
          <p:cNvSpPr/>
          <p:nvPr/>
        </p:nvSpPr>
        <p:spPr>
          <a:xfrm>
            <a:off x="9144000" y="5203618"/>
            <a:ext cx="1100927" cy="511382"/>
          </a:xfrm>
          <a:prstGeom prst="roundRect">
            <a:avLst>
              <a:gd name="adj" fmla="val 185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45" name="PHẠM DUYÊN 9 - 9Slide.vn">
            <a:extLst>
              <a:ext uri="{FF2B5EF4-FFF2-40B4-BE49-F238E27FC236}">
                <a16:creationId xmlns:a16="http://schemas.microsoft.com/office/drawing/2014/main" id="{568593E6-B20C-3268-5E1F-2C3D1F34CF1A}"/>
              </a:ext>
            </a:extLst>
          </p:cNvPr>
          <p:cNvSpPr txBox="1"/>
          <p:nvPr/>
        </p:nvSpPr>
        <p:spPr>
          <a:xfrm>
            <a:off x="4092245" y="2848480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2 970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PHẠM DUYÊN 10 - 9Slide.vn">
            <a:extLst>
              <a:ext uri="{FF2B5EF4-FFF2-40B4-BE49-F238E27FC236}">
                <a16:creationId xmlns:a16="http://schemas.microsoft.com/office/drawing/2014/main" id="{AB67D07B-EE51-D002-D694-B07505656A71}"/>
              </a:ext>
            </a:extLst>
          </p:cNvPr>
          <p:cNvSpPr txBox="1"/>
          <p:nvPr/>
        </p:nvSpPr>
        <p:spPr>
          <a:xfrm>
            <a:off x="5338602" y="2848480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2 971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PHẠM DUYÊN 11 - 9Slide.vn">
            <a:extLst>
              <a:ext uri="{FF2B5EF4-FFF2-40B4-BE49-F238E27FC236}">
                <a16:creationId xmlns:a16="http://schemas.microsoft.com/office/drawing/2014/main" id="{D1B9A2B8-271F-17AB-44F9-8E7EAE343A67}"/>
              </a:ext>
            </a:extLst>
          </p:cNvPr>
          <p:cNvSpPr txBox="1"/>
          <p:nvPr/>
        </p:nvSpPr>
        <p:spPr>
          <a:xfrm>
            <a:off x="6584959" y="2848480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2 972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PHẠM DUYÊN 13 - 9Slide.vn">
            <a:extLst>
              <a:ext uri="{FF2B5EF4-FFF2-40B4-BE49-F238E27FC236}">
                <a16:creationId xmlns:a16="http://schemas.microsoft.com/office/drawing/2014/main" id="{694C65BF-D276-7F84-300C-CCDC218F1568}"/>
              </a:ext>
            </a:extLst>
          </p:cNvPr>
          <p:cNvSpPr txBox="1"/>
          <p:nvPr/>
        </p:nvSpPr>
        <p:spPr>
          <a:xfrm>
            <a:off x="9077673" y="2848480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2 974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PHẠM DUYÊN 14 - 9Slide.vn">
            <a:extLst>
              <a:ext uri="{FF2B5EF4-FFF2-40B4-BE49-F238E27FC236}">
                <a16:creationId xmlns:a16="http://schemas.microsoft.com/office/drawing/2014/main" id="{9DDD4F82-D3F7-EE19-6EE2-4E36AD1DF21C}"/>
              </a:ext>
            </a:extLst>
          </p:cNvPr>
          <p:cNvSpPr txBox="1"/>
          <p:nvPr/>
        </p:nvSpPr>
        <p:spPr>
          <a:xfrm>
            <a:off x="10324027" y="2848480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2 975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HẠM DUYÊN 1 - 9Slide.vn">
            <a:extLst>
              <a:ext uri="{FF2B5EF4-FFF2-40B4-BE49-F238E27FC236}">
                <a16:creationId xmlns:a16="http://schemas.microsoft.com/office/drawing/2014/main" id="{C3038890-1833-4E2F-5F61-A3DF5A114B71}"/>
              </a:ext>
            </a:extLst>
          </p:cNvPr>
          <p:cNvSpPr/>
          <p:nvPr/>
        </p:nvSpPr>
        <p:spPr>
          <a:xfrm>
            <a:off x="4175923" y="2872297"/>
            <a:ext cx="1100927" cy="511382"/>
          </a:xfrm>
          <a:prstGeom prst="roundRect">
            <a:avLst>
              <a:gd name="adj" fmla="val 185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55" name="PHẠM DUYÊN 1 - 9Slide.vn">
            <a:extLst>
              <a:ext uri="{FF2B5EF4-FFF2-40B4-BE49-F238E27FC236}">
                <a16:creationId xmlns:a16="http://schemas.microsoft.com/office/drawing/2014/main" id="{418CAF3A-C0AA-BDFC-7C62-839AA678164C}"/>
              </a:ext>
            </a:extLst>
          </p:cNvPr>
          <p:cNvSpPr/>
          <p:nvPr/>
        </p:nvSpPr>
        <p:spPr>
          <a:xfrm>
            <a:off x="5455649" y="2872297"/>
            <a:ext cx="1100927" cy="511382"/>
          </a:xfrm>
          <a:prstGeom prst="roundRect">
            <a:avLst>
              <a:gd name="adj" fmla="val 185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56" name="PHẠM DUYÊN 1 - 9Slide.vn">
            <a:extLst>
              <a:ext uri="{FF2B5EF4-FFF2-40B4-BE49-F238E27FC236}">
                <a16:creationId xmlns:a16="http://schemas.microsoft.com/office/drawing/2014/main" id="{62D5872A-5292-1364-1BDE-5FB6202DA0F5}"/>
              </a:ext>
            </a:extLst>
          </p:cNvPr>
          <p:cNvSpPr/>
          <p:nvPr/>
        </p:nvSpPr>
        <p:spPr>
          <a:xfrm>
            <a:off x="6735375" y="2872297"/>
            <a:ext cx="1100927" cy="511382"/>
          </a:xfrm>
          <a:prstGeom prst="roundRect">
            <a:avLst>
              <a:gd name="adj" fmla="val 185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57" name="PHẠM DUYÊN 1 - 9Slide.vn">
            <a:extLst>
              <a:ext uri="{FF2B5EF4-FFF2-40B4-BE49-F238E27FC236}">
                <a16:creationId xmlns:a16="http://schemas.microsoft.com/office/drawing/2014/main" id="{FE56C02D-D596-4E39-ED3F-5D28A3B2A9F7}"/>
              </a:ext>
            </a:extLst>
          </p:cNvPr>
          <p:cNvSpPr/>
          <p:nvPr/>
        </p:nvSpPr>
        <p:spPr>
          <a:xfrm>
            <a:off x="9144000" y="2872297"/>
            <a:ext cx="1100927" cy="511382"/>
          </a:xfrm>
          <a:prstGeom prst="roundRect">
            <a:avLst>
              <a:gd name="adj" fmla="val 185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58" name="PHẠM DUYÊN 1 - 9Slide.vn">
            <a:extLst>
              <a:ext uri="{FF2B5EF4-FFF2-40B4-BE49-F238E27FC236}">
                <a16:creationId xmlns:a16="http://schemas.microsoft.com/office/drawing/2014/main" id="{315849AE-4B35-163A-B387-B7B6B7355A70}"/>
              </a:ext>
            </a:extLst>
          </p:cNvPr>
          <p:cNvSpPr/>
          <p:nvPr/>
        </p:nvSpPr>
        <p:spPr>
          <a:xfrm>
            <a:off x="10423726" y="2872297"/>
            <a:ext cx="1100927" cy="511382"/>
          </a:xfrm>
          <a:prstGeom prst="roundRect">
            <a:avLst>
              <a:gd name="adj" fmla="val 185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grpSp>
        <p:nvGrpSpPr>
          <p:cNvPr id="32" name="PHẠM DUYÊN 2 1 - 9Slide.vn">
            <a:extLst>
              <a:ext uri="{FF2B5EF4-FFF2-40B4-BE49-F238E27FC236}">
                <a16:creationId xmlns:a16="http://schemas.microsoft.com/office/drawing/2014/main" id="{1E4611F8-6AD5-D613-91F5-F4DA473E7DAB}"/>
              </a:ext>
            </a:extLst>
          </p:cNvPr>
          <p:cNvGrpSpPr/>
          <p:nvPr/>
        </p:nvGrpSpPr>
        <p:grpSpPr>
          <a:xfrm>
            <a:off x="457200" y="429161"/>
            <a:ext cx="668922" cy="707886"/>
            <a:chOff x="1559434" y="1176116"/>
            <a:chExt cx="668922" cy="707886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70A24CD-AEAB-F2E4-315C-ED9F984AB96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0659A82-ABB3-27B1-F86F-B6E5764F67A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7056094-CDBC-B788-EF72-6C2C30A5B49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4A2C06-B425-013E-A335-6C7E69C91CD5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A24B7C-706F-9324-CE15-2B5315F0467C}"/>
              </a:ext>
            </a:extLst>
          </p:cNvPr>
          <p:cNvGrpSpPr/>
          <p:nvPr/>
        </p:nvGrpSpPr>
        <p:grpSpPr>
          <a:xfrm>
            <a:off x="1277368" y="423977"/>
            <a:ext cx="1198607" cy="783193"/>
            <a:chOff x="930039" y="409881"/>
            <a:chExt cx="1198607" cy="78319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DD57533-C60F-8D75-B156-B38247112D01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FDA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PHẠM DUYÊN 3 - 9Slide.vn">
              <a:extLst>
                <a:ext uri="{FF2B5EF4-FFF2-40B4-BE49-F238E27FC236}">
                  <a16:creationId xmlns:a16="http://schemas.microsoft.com/office/drawing/2014/main" id="{91E44FE6-2BEB-53C3-1559-065FBF17BC7B}"/>
                </a:ext>
              </a:extLst>
            </p:cNvPr>
            <p:cNvSpPr txBox="1"/>
            <p:nvPr/>
          </p:nvSpPr>
          <p:spPr>
            <a:xfrm>
              <a:off x="1647662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?</a:t>
              </a:r>
            </a:p>
          </p:txBody>
        </p: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6C592CB3-733B-83CF-363C-DC7FF633630F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Số</a:t>
              </a:r>
            </a:p>
          </p:txBody>
        </p:sp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96BE1877-D0E2-6238-6361-A03A1469C83D}"/>
              </a:ext>
            </a:extLst>
          </p:cNvPr>
          <p:cNvGrpSpPr/>
          <p:nvPr/>
        </p:nvGrpSpPr>
        <p:grpSpPr>
          <a:xfrm flipV="1">
            <a:off x="698500" y="2321134"/>
            <a:ext cx="10845800" cy="319242"/>
            <a:chOff x="678317" y="5348492"/>
            <a:chExt cx="7766350" cy="22860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FFB519F-0ABC-2DCB-5B98-3732148C99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17" y="5462792"/>
              <a:ext cx="7766350" cy="0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AFBD57-735D-0496-EC27-60248C4F5341}"/>
                </a:ext>
              </a:extLst>
            </p:cNvPr>
            <p:cNvCxnSpPr/>
            <p:nvPr/>
          </p:nvCxnSpPr>
          <p:spPr>
            <a:xfrm>
              <a:off x="887481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605C3D-68EC-1422-2A79-AD143A9F0E49}"/>
                </a:ext>
              </a:extLst>
            </p:cNvPr>
            <p:cNvCxnSpPr/>
            <p:nvPr/>
          </p:nvCxnSpPr>
          <p:spPr>
            <a:xfrm>
              <a:off x="1787796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3D012C-015C-9A9B-F9E2-A30ED59F51C6}"/>
                </a:ext>
              </a:extLst>
            </p:cNvPr>
            <p:cNvCxnSpPr/>
            <p:nvPr/>
          </p:nvCxnSpPr>
          <p:spPr>
            <a:xfrm>
              <a:off x="2688110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7EA75A4-2FE2-5B60-3593-75EE0939CA09}"/>
                </a:ext>
              </a:extLst>
            </p:cNvPr>
            <p:cNvCxnSpPr/>
            <p:nvPr/>
          </p:nvCxnSpPr>
          <p:spPr>
            <a:xfrm>
              <a:off x="3588425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FB4C17D-6053-E542-8854-978F36131163}"/>
                </a:ext>
              </a:extLst>
            </p:cNvPr>
            <p:cNvCxnSpPr/>
            <p:nvPr/>
          </p:nvCxnSpPr>
          <p:spPr>
            <a:xfrm>
              <a:off x="4488739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4E245A1-53DE-C7AE-B589-35FE3B254F8E}"/>
                </a:ext>
              </a:extLst>
            </p:cNvPr>
            <p:cNvCxnSpPr>
              <a:cxnSpLocks/>
            </p:cNvCxnSpPr>
            <p:nvPr/>
          </p:nvCxnSpPr>
          <p:spPr>
            <a:xfrm>
              <a:off x="5389054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BF95240-B590-72D0-A0D5-919644324F60}"/>
                </a:ext>
              </a:extLst>
            </p:cNvPr>
            <p:cNvCxnSpPr>
              <a:cxnSpLocks/>
            </p:cNvCxnSpPr>
            <p:nvPr/>
          </p:nvCxnSpPr>
          <p:spPr>
            <a:xfrm>
              <a:off x="6289368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9C54B17-5DBF-59E4-67AA-16E63C35AF5A}"/>
                </a:ext>
              </a:extLst>
            </p:cNvPr>
            <p:cNvCxnSpPr>
              <a:cxnSpLocks/>
            </p:cNvCxnSpPr>
            <p:nvPr/>
          </p:nvCxnSpPr>
          <p:spPr>
            <a:xfrm>
              <a:off x="7189683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D7AE65D-72B0-E3C4-5B62-B350C4602987}"/>
                </a:ext>
              </a:extLst>
            </p:cNvPr>
            <p:cNvCxnSpPr>
              <a:cxnSpLocks/>
            </p:cNvCxnSpPr>
            <p:nvPr/>
          </p:nvCxnSpPr>
          <p:spPr>
            <a:xfrm>
              <a:off x="8089998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PHẠM DUYÊN 6 - 9Slide.vn">
            <a:extLst>
              <a:ext uri="{FF2B5EF4-FFF2-40B4-BE49-F238E27FC236}">
                <a16:creationId xmlns:a16="http://schemas.microsoft.com/office/drawing/2014/main" id="{B09754D2-3B30-60B3-A0AE-2486C4D6FEB1}"/>
              </a:ext>
            </a:extLst>
          </p:cNvPr>
          <p:cNvSpPr txBox="1"/>
          <p:nvPr/>
        </p:nvSpPr>
        <p:spPr>
          <a:xfrm>
            <a:off x="351058" y="2848480"/>
            <a:ext cx="1337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2 967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PHẠM DUYÊN 7 - 9Slide.vn">
            <a:extLst>
              <a:ext uri="{FF2B5EF4-FFF2-40B4-BE49-F238E27FC236}">
                <a16:creationId xmlns:a16="http://schemas.microsoft.com/office/drawing/2014/main" id="{4D54393B-33D1-9F80-FA3C-43C322B8374E}"/>
              </a:ext>
            </a:extLst>
          </p:cNvPr>
          <p:cNvSpPr txBox="1"/>
          <p:nvPr/>
        </p:nvSpPr>
        <p:spPr>
          <a:xfrm>
            <a:off x="1599531" y="2848480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2 968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PHẠM DUYÊN 8 - 9Slide.vn">
            <a:extLst>
              <a:ext uri="{FF2B5EF4-FFF2-40B4-BE49-F238E27FC236}">
                <a16:creationId xmlns:a16="http://schemas.microsoft.com/office/drawing/2014/main" id="{47319FD2-C5D3-893D-0A94-ACC15C06720D}"/>
              </a:ext>
            </a:extLst>
          </p:cNvPr>
          <p:cNvSpPr txBox="1"/>
          <p:nvPr/>
        </p:nvSpPr>
        <p:spPr>
          <a:xfrm>
            <a:off x="2845888" y="2848480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2 969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PHẠM DUYÊN 12 - 9Slide.vn">
            <a:extLst>
              <a:ext uri="{FF2B5EF4-FFF2-40B4-BE49-F238E27FC236}">
                <a16:creationId xmlns:a16="http://schemas.microsoft.com/office/drawing/2014/main" id="{EE1B7CAC-C0D7-FDCF-AD51-34837ECC1BAA}"/>
              </a:ext>
            </a:extLst>
          </p:cNvPr>
          <p:cNvSpPr txBox="1"/>
          <p:nvPr/>
        </p:nvSpPr>
        <p:spPr>
          <a:xfrm>
            <a:off x="7831316" y="2848480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2 973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PHẠM DUYÊN 4 - 9Slide.vn">
            <a:extLst>
              <a:ext uri="{FF2B5EF4-FFF2-40B4-BE49-F238E27FC236}">
                <a16:creationId xmlns:a16="http://schemas.microsoft.com/office/drawing/2014/main" id="{37CF3A52-078B-7B68-593D-FAC79C0D6158}"/>
              </a:ext>
            </a:extLst>
          </p:cNvPr>
          <p:cNvGrpSpPr/>
          <p:nvPr/>
        </p:nvGrpSpPr>
        <p:grpSpPr>
          <a:xfrm flipV="1">
            <a:off x="698500" y="4652455"/>
            <a:ext cx="10845800" cy="319242"/>
            <a:chOff x="678317" y="5348492"/>
            <a:chExt cx="7766350" cy="228600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A4524DB-848C-17D6-AFC2-F271A48774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317" y="5462792"/>
              <a:ext cx="7766350" cy="0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1D6A6B7-9DD7-E6F5-38BC-007902CB6E08}"/>
                </a:ext>
              </a:extLst>
            </p:cNvPr>
            <p:cNvCxnSpPr/>
            <p:nvPr/>
          </p:nvCxnSpPr>
          <p:spPr>
            <a:xfrm>
              <a:off x="887481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C006F7E-0FF9-08E2-3CA7-96B2ECEBB6F6}"/>
                </a:ext>
              </a:extLst>
            </p:cNvPr>
            <p:cNvCxnSpPr/>
            <p:nvPr/>
          </p:nvCxnSpPr>
          <p:spPr>
            <a:xfrm>
              <a:off x="1787796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A4621C8-ADB6-E5F9-7F3C-11771FBD34C8}"/>
                </a:ext>
              </a:extLst>
            </p:cNvPr>
            <p:cNvCxnSpPr/>
            <p:nvPr/>
          </p:nvCxnSpPr>
          <p:spPr>
            <a:xfrm>
              <a:off x="2688110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7D00ED7-A404-DEBA-7A52-C06FD85CF921}"/>
                </a:ext>
              </a:extLst>
            </p:cNvPr>
            <p:cNvCxnSpPr/>
            <p:nvPr/>
          </p:nvCxnSpPr>
          <p:spPr>
            <a:xfrm>
              <a:off x="3588425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613488D-C4D3-7108-7C6F-F9D270502445}"/>
                </a:ext>
              </a:extLst>
            </p:cNvPr>
            <p:cNvCxnSpPr/>
            <p:nvPr/>
          </p:nvCxnSpPr>
          <p:spPr>
            <a:xfrm>
              <a:off x="4488739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ECC2E76-B137-0E74-068C-73A8891F47F9}"/>
                </a:ext>
              </a:extLst>
            </p:cNvPr>
            <p:cNvCxnSpPr>
              <a:cxnSpLocks/>
            </p:cNvCxnSpPr>
            <p:nvPr/>
          </p:nvCxnSpPr>
          <p:spPr>
            <a:xfrm>
              <a:off x="5389054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C5DCA88-C720-2366-B14D-B74FC0957EFF}"/>
                </a:ext>
              </a:extLst>
            </p:cNvPr>
            <p:cNvCxnSpPr>
              <a:cxnSpLocks/>
            </p:cNvCxnSpPr>
            <p:nvPr/>
          </p:nvCxnSpPr>
          <p:spPr>
            <a:xfrm>
              <a:off x="6289368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85C46D6-B0CF-5F8F-8C57-C70BB1DBEF13}"/>
                </a:ext>
              </a:extLst>
            </p:cNvPr>
            <p:cNvCxnSpPr>
              <a:cxnSpLocks/>
            </p:cNvCxnSpPr>
            <p:nvPr/>
          </p:nvCxnSpPr>
          <p:spPr>
            <a:xfrm>
              <a:off x="7189683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94758AE-76F6-5317-561C-C69ED771A1AB}"/>
                </a:ext>
              </a:extLst>
            </p:cNvPr>
            <p:cNvCxnSpPr>
              <a:cxnSpLocks/>
            </p:cNvCxnSpPr>
            <p:nvPr/>
          </p:nvCxnSpPr>
          <p:spPr>
            <a:xfrm>
              <a:off x="8089998" y="5348492"/>
              <a:ext cx="0" cy="2286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PHẠM DUYÊN 6 - 9Slide.vn">
            <a:extLst>
              <a:ext uri="{FF2B5EF4-FFF2-40B4-BE49-F238E27FC236}">
                <a16:creationId xmlns:a16="http://schemas.microsoft.com/office/drawing/2014/main" id="{1A600716-F25D-4159-2AE3-2F1BE2DD572F}"/>
              </a:ext>
            </a:extLst>
          </p:cNvPr>
          <p:cNvSpPr txBox="1"/>
          <p:nvPr/>
        </p:nvSpPr>
        <p:spPr>
          <a:xfrm>
            <a:off x="351058" y="5179801"/>
            <a:ext cx="1337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4 998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PHẠM DUYÊN 7 - 9Slide.vn">
            <a:extLst>
              <a:ext uri="{FF2B5EF4-FFF2-40B4-BE49-F238E27FC236}">
                <a16:creationId xmlns:a16="http://schemas.microsoft.com/office/drawing/2014/main" id="{271E9EC3-318B-F60E-CE79-267FC8D529B9}"/>
              </a:ext>
            </a:extLst>
          </p:cNvPr>
          <p:cNvSpPr txBox="1"/>
          <p:nvPr/>
        </p:nvSpPr>
        <p:spPr>
          <a:xfrm>
            <a:off x="1599531" y="5179801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4 999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PHẠM DUYÊN 8 - 9Slide.vn">
            <a:extLst>
              <a:ext uri="{FF2B5EF4-FFF2-40B4-BE49-F238E27FC236}">
                <a16:creationId xmlns:a16="http://schemas.microsoft.com/office/drawing/2014/main" id="{190D37EF-5002-520F-C7C1-B17D6D5E02B3}"/>
              </a:ext>
            </a:extLst>
          </p:cNvPr>
          <p:cNvSpPr txBox="1"/>
          <p:nvPr/>
        </p:nvSpPr>
        <p:spPr>
          <a:xfrm>
            <a:off x="4075176" y="5179801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5 001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PHẠM DUYÊN 12 - 9Slide.vn">
            <a:extLst>
              <a:ext uri="{FF2B5EF4-FFF2-40B4-BE49-F238E27FC236}">
                <a16:creationId xmlns:a16="http://schemas.microsoft.com/office/drawing/2014/main" id="{C0CB9F7F-95E2-6925-F877-8DD51A8832B2}"/>
              </a:ext>
            </a:extLst>
          </p:cNvPr>
          <p:cNvSpPr txBox="1"/>
          <p:nvPr/>
        </p:nvSpPr>
        <p:spPr>
          <a:xfrm>
            <a:off x="7831316" y="5179801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5 004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PHẠM DUYÊN 4 - 9Slide.vn">
            <a:extLst>
              <a:ext uri="{FF2B5EF4-FFF2-40B4-BE49-F238E27FC236}">
                <a16:creationId xmlns:a16="http://schemas.microsoft.com/office/drawing/2014/main" id="{6EA02CCA-9193-4785-672D-0B15378B3264}"/>
              </a:ext>
            </a:extLst>
          </p:cNvPr>
          <p:cNvSpPr txBox="1"/>
          <p:nvPr/>
        </p:nvSpPr>
        <p:spPr>
          <a:xfrm>
            <a:off x="445530" y="1295400"/>
            <a:ext cx="83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a)</a:t>
            </a:r>
          </a:p>
        </p:txBody>
      </p:sp>
      <p:sp>
        <p:nvSpPr>
          <p:cNvPr id="85" name="PHẠM DUYÊN 4 - 9Slide.vn">
            <a:extLst>
              <a:ext uri="{FF2B5EF4-FFF2-40B4-BE49-F238E27FC236}">
                <a16:creationId xmlns:a16="http://schemas.microsoft.com/office/drawing/2014/main" id="{2CE1088A-E502-B98B-4E1F-9D4C2CAEA448}"/>
              </a:ext>
            </a:extLst>
          </p:cNvPr>
          <p:cNvSpPr txBox="1"/>
          <p:nvPr/>
        </p:nvSpPr>
        <p:spPr>
          <a:xfrm>
            <a:off x="445530" y="3739424"/>
            <a:ext cx="83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00">
                <a:solidFill>
                  <a:schemeClr val="tx1">
                    <a:lumMod val="65000"/>
                    <a:lumOff val="35000"/>
                  </a:schemeClr>
                </a:solidFill>
              </a:rPr>
              <a:t>b)</a:t>
            </a:r>
          </a:p>
        </p:txBody>
      </p:sp>
      <p:sp>
        <p:nvSpPr>
          <p:cNvPr id="86" name="PHẠM DUYÊN 12 - 9Slide.vn">
            <a:extLst>
              <a:ext uri="{FF2B5EF4-FFF2-40B4-BE49-F238E27FC236}">
                <a16:creationId xmlns:a16="http://schemas.microsoft.com/office/drawing/2014/main" id="{58054AC2-B67A-6B3C-453E-F5281477ACF4}"/>
              </a:ext>
            </a:extLst>
          </p:cNvPr>
          <p:cNvSpPr txBox="1"/>
          <p:nvPr/>
        </p:nvSpPr>
        <p:spPr>
          <a:xfrm>
            <a:off x="10385371" y="5179801"/>
            <a:ext cx="133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5 006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0D6F196F-2664-F5A6-E951-2AEC5A64628E}"/>
              </a:ext>
            </a:extLst>
          </p:cNvPr>
          <p:cNvGrpSpPr/>
          <p:nvPr/>
        </p:nvGrpSpPr>
        <p:grpSpPr>
          <a:xfrm>
            <a:off x="7981478" y="466297"/>
            <a:ext cx="2273778" cy="1487225"/>
            <a:chOff x="392878" y="5039530"/>
            <a:chExt cx="2273778" cy="148722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92D0D1F-A59F-AE58-3816-8C64AC5B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445500" flipH="1">
              <a:off x="392878" y="5039530"/>
              <a:ext cx="2209988" cy="1487225"/>
            </a:xfrm>
            <a:prstGeom prst="rect">
              <a:avLst/>
            </a:prstGeom>
          </p:spPr>
        </p:pic>
        <p:sp>
          <p:nvSpPr>
            <p:cNvPr id="4" name="Rounded Rectangle 2">
              <a:extLst>
                <a:ext uri="{FF2B5EF4-FFF2-40B4-BE49-F238E27FC236}">
                  <a16:creationId xmlns:a16="http://schemas.microsoft.com/office/drawing/2014/main" id="{D75DDADD-5151-AF0E-7411-049197E8B8C9}"/>
                </a:ext>
              </a:extLst>
            </p:cNvPr>
            <p:cNvSpPr/>
            <p:nvPr/>
          </p:nvSpPr>
          <p:spPr>
            <a:xfrm rot="20616017">
              <a:off x="498687" y="5376848"/>
              <a:ext cx="2167969" cy="67437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b="1">
                  <a:solidFill>
                    <a:srgbClr val="FF0000"/>
                  </a:solidFill>
                  <a:latin typeface="Arial"/>
                  <a:ea typeface="微软雅黑"/>
                  <a:cs typeface="Times New Roman" panose="02020603050405020304" pitchFamily="18" charset="0"/>
                  <a:sym typeface="Arial"/>
                </a:rPr>
                <a:t>SGK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913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4" grpId="0" animBg="1"/>
      <p:bldP spid="64" grpId="1" animBg="1"/>
      <p:bldP spid="60" grpId="0"/>
      <p:bldP spid="61" grpId="0"/>
      <p:bldP spid="62" grpId="0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45" grpId="0"/>
      <p:bldP spid="46" grpId="0"/>
      <p:bldP spid="47" grpId="0"/>
      <p:bldP spid="49" grpId="0"/>
      <p:bldP spid="50" grpId="0"/>
      <p:bldP spid="18" grpId="0" animBg="1"/>
      <p:bldP spid="18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42" grpId="0"/>
      <p:bldP spid="43" grpId="0"/>
      <p:bldP spid="44" grpId="0"/>
      <p:bldP spid="48" grpId="0"/>
      <p:bldP spid="80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8D41"/>
      </a:accent1>
      <a:accent2>
        <a:srgbClr val="ED7D31"/>
      </a:accent2>
      <a:accent3>
        <a:srgbClr val="BA5F3F"/>
      </a:accent3>
      <a:accent4>
        <a:srgbClr val="FFC000"/>
      </a:accent4>
      <a:accent5>
        <a:srgbClr val="F2464E"/>
      </a:accent5>
      <a:accent6>
        <a:srgbClr val="E8B480"/>
      </a:accent6>
      <a:hlink>
        <a:srgbClr val="C00000"/>
      </a:hlink>
      <a:folHlink>
        <a:srgbClr val="FF0000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1343</TotalTime>
  <Words>246</Words>
  <Application>Microsoft Office PowerPoint</Application>
  <PresentationFormat>Màn hình rộng</PresentationFormat>
  <Paragraphs>102</Paragraphs>
  <Slides>12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0" baseType="lpstr">
      <vt:lpstr>UVN Huong Que Nang</vt:lpstr>
      <vt:lpstr>#9Slide03 Sofia Pro Soft</vt:lpstr>
      <vt:lpstr>Calibri</vt:lpstr>
      <vt:lpstr>Arial</vt:lpstr>
      <vt:lpstr>#9Slide03 Sofia Pro Soft Bold</vt:lpstr>
      <vt:lpstr>UTM Cancel</vt:lpstr>
      <vt:lpstr>UVN Chim Bien Nang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Huyền Nguyễn</cp:lastModifiedBy>
  <cp:revision>811</cp:revision>
  <dcterms:created xsi:type="dcterms:W3CDTF">2021-11-18T08:18:08Z</dcterms:created>
  <dcterms:modified xsi:type="dcterms:W3CDTF">2026-01-18T15:28:44Z</dcterms:modified>
  <cp:category>9Slide.vn</cp:category>
</cp:coreProperties>
</file>