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686" r:id="rId2"/>
    <p:sldMasterId id="2147483698" r:id="rId3"/>
    <p:sldMasterId id="2147483701" r:id="rId4"/>
  </p:sldMasterIdLst>
  <p:notesMasterIdLst>
    <p:notesMasterId r:id="rId25"/>
  </p:notesMasterIdLst>
  <p:sldIdLst>
    <p:sldId id="260" r:id="rId5"/>
    <p:sldId id="2680" r:id="rId6"/>
    <p:sldId id="257" r:id="rId7"/>
    <p:sldId id="2654" r:id="rId8"/>
    <p:sldId id="2679" r:id="rId9"/>
    <p:sldId id="2655" r:id="rId10"/>
    <p:sldId id="2674" r:id="rId11"/>
    <p:sldId id="2675" r:id="rId12"/>
    <p:sldId id="2676" r:id="rId13"/>
    <p:sldId id="2677" r:id="rId14"/>
    <p:sldId id="288" r:id="rId15"/>
    <p:sldId id="2661" r:id="rId16"/>
    <p:sldId id="268" r:id="rId17"/>
    <p:sldId id="2678" r:id="rId18"/>
    <p:sldId id="2663" r:id="rId19"/>
    <p:sldId id="2664" r:id="rId20"/>
    <p:sldId id="341" r:id="rId21"/>
    <p:sldId id="530" r:id="rId22"/>
    <p:sldId id="280" r:id="rId23"/>
    <p:sldId id="265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5A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141C4-792E-432D-AD84-8F06203D837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62C7A-5006-4F69-B5A4-D76723DB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7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06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5605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22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4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1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1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6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3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0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4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0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38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9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3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3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15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60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8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8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6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2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3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6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9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2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4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0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8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4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06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6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2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85255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58608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16457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68367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59669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05456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23824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91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63006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36224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38249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14776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C0B672-DE31-487A-9DF8-13F06B40AEB8}"/>
              </a:ext>
            </a:extLst>
          </p:cNvPr>
          <p:cNvSpPr/>
          <p:nvPr userDrawn="1"/>
        </p:nvSpPr>
        <p:spPr>
          <a:xfrm>
            <a:off x="10927830" y="0"/>
            <a:ext cx="1264170" cy="113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89F76E-8FE6-4AEE-8FAA-6ECC2404D2C7}"/>
              </a:ext>
            </a:extLst>
          </p:cNvPr>
          <p:cNvSpPr/>
          <p:nvPr userDrawn="1"/>
        </p:nvSpPr>
        <p:spPr>
          <a:xfrm>
            <a:off x="0" y="6415790"/>
            <a:ext cx="5876144" cy="4422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1">
                <a:latin typeface="HP001 4 hàng" panose="020B0603050302020204" pitchFamily="34" charset="0"/>
              </a:rPr>
              <a:t>Hà Thị Hương Quỳnh - 0985809437</a:t>
            </a:r>
          </a:p>
        </p:txBody>
      </p:sp>
    </p:spTree>
    <p:extLst>
      <p:ext uri="{BB962C8B-B14F-4D97-AF65-F5344CB8AC3E}">
        <p14:creationId xmlns:p14="http://schemas.microsoft.com/office/powerpoint/2010/main" val="745737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5C2F02A-7D4C-403E-AC9C-1624884DF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9F7F4C-AAB6-4BE2-9642-80122E43FFC0}"/>
              </a:ext>
            </a:extLst>
          </p:cNvPr>
          <p:cNvSpPr/>
          <p:nvPr userDrawn="1"/>
        </p:nvSpPr>
        <p:spPr>
          <a:xfrm>
            <a:off x="6217382" y="6436316"/>
            <a:ext cx="5876144" cy="30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1">
                <a:solidFill>
                  <a:schemeClr val="tx1"/>
                </a:solidFill>
                <a:latin typeface="HP001 4 hàng" panose="020B0603050302020204" pitchFamily="34" charset="0"/>
              </a:rPr>
              <a:t>Hà Thị Hương Quỳnh - 0985809437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EB5074-8BB8-44C1-9AE0-B6612EF415A5}"/>
              </a:ext>
            </a:extLst>
          </p:cNvPr>
          <p:cNvSpPr/>
          <p:nvPr userDrawn="1"/>
        </p:nvSpPr>
        <p:spPr>
          <a:xfrm>
            <a:off x="10927830" y="0"/>
            <a:ext cx="1264170" cy="113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51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6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9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49" r:id="rId8"/>
    <p:sldLayoutId id="2147483650" r:id="rId9"/>
    <p:sldLayoutId id="2147483651" r:id="rId10"/>
    <p:sldLayoutId id="2147483652" r:id="rId11"/>
    <p:sldLayoutId id="2147483654" r:id="rId12"/>
    <p:sldLayoutId id="2147483655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84" r:id="rId20"/>
    <p:sldLayoutId id="2147483714" r:id="rId21"/>
    <p:sldLayoutId id="2147483715" r:id="rId22"/>
    <p:sldLayoutId id="2147483716" r:id="rId23"/>
    <p:sldLayoutId id="2147483717" r:id="rId24"/>
    <p:sldLayoutId id="2147483719" r:id="rId25"/>
    <p:sldLayoutId id="2147483720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32" r:id="rId33"/>
    <p:sldLayoutId id="2147483733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5" r:id="rId41"/>
    <p:sldLayoutId id="2147483746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:a16="http://schemas.microsoft.com/office/drawing/2014/main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:a16="http://schemas.microsoft.com/office/drawing/2014/main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93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FD666A-A39E-4B9D-A029-BAC386491C4D}"/>
              </a:ext>
            </a:extLst>
          </p:cNvPr>
          <p:cNvSpPr/>
          <p:nvPr userDrawn="1"/>
        </p:nvSpPr>
        <p:spPr>
          <a:xfrm>
            <a:off x="6315856" y="6520723"/>
            <a:ext cx="5876144" cy="30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1">
                <a:solidFill>
                  <a:schemeClr val="tx1"/>
                </a:solidFill>
                <a:latin typeface="HP001 4 hàng" panose="020B0603050302020204" pitchFamily="34" charset="0"/>
              </a:rPr>
              <a:t>Hà Thị Hương Quỳnh - 0985809437</a:t>
            </a:r>
          </a:p>
        </p:txBody>
      </p:sp>
    </p:spTree>
    <p:extLst>
      <p:ext uri="{BB962C8B-B14F-4D97-AF65-F5344CB8AC3E}">
        <p14:creationId xmlns:p14="http://schemas.microsoft.com/office/powerpoint/2010/main" val="261631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06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7D0E5B-1CC7-4212-9326-7C2D0929ECB8}"/>
              </a:ext>
            </a:extLst>
          </p:cNvPr>
          <p:cNvGrpSpPr/>
          <p:nvPr/>
        </p:nvGrpSpPr>
        <p:grpSpPr>
          <a:xfrm>
            <a:off x="13008516" y="6150331"/>
            <a:ext cx="6854173" cy="1384547"/>
            <a:chOff x="3524892" y="2137221"/>
            <a:chExt cx="5142216" cy="1038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397" b="1" i="0" u="none" strike="noStrike" kern="1200" cap="none" spc="0" normalizeH="0" baseline="0" noProof="0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KHỞI ĐỘnG</a:t>
              </a:r>
              <a:endParaRPr kumimoji="0" lang="en-US" sz="8397" b="1" i="0" u="none" strike="noStrike" kern="1200" cap="none" spc="0" normalizeH="0" baseline="0" noProof="0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2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K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H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Ở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I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Đ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Ộ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n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G</a:t>
              </a:r>
              <a:endParaRPr kumimoji="0" lang="en-US" sz="8397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434946" y="2864708"/>
            <a:ext cx="2757054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60485" y="725860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21017" y="1269460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21017" y="1831435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40067" y="2345785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201967" y="389191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201967" y="4465891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lang="en-US" sz="26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97349" y="4958334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97411" y="5524737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16843" y="1259935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16843" y="1789252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35893" y="233626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54625" y="2857277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54625" y="3900944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97792" y="4455383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16843" y="497640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5954625" y="5497417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201967" y="2857278"/>
            <a:ext cx="4325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lv-LV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E42BB714-2FAA-33E7-E85A-69B0F45C0D32}"/>
              </a:ext>
            </a:extLst>
          </p:cNvPr>
          <p:cNvSpPr txBox="1"/>
          <p:nvPr/>
        </p:nvSpPr>
        <p:spPr>
          <a:xfrm>
            <a:off x="7453679" y="6016592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Giang)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38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khổ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thơ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srgbClr val="FD590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A4ECDC-A019-4C7B-AA0F-ED36ABE8B103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4B7AC-25E1-496A-AD2E-7342DEF40D6D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3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giấu jặt ǇrƟ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0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2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2467543-E4FC-4863-95FD-5450B5B04D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32">
            <a:extLst>
              <a:ext uri="{FF2B5EF4-FFF2-40B4-BE49-F238E27FC236}">
                <a16:creationId xmlns:a16="http://schemas.microsoft.com/office/drawing/2014/main" id="{F5C51950-1476-45B6-9CE2-A00955CB2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3" y="722047"/>
            <a:ext cx="1390224" cy="226205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A040E4C-0277-4BC0-A917-AF2D52732BD0}"/>
              </a:ext>
            </a:extLst>
          </p:cNvPr>
          <p:cNvSpPr txBox="1"/>
          <p:nvPr/>
        </p:nvSpPr>
        <p:spPr>
          <a:xfrm>
            <a:off x="1392614" y="526928"/>
            <a:ext cx="9539248" cy="155399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Times New Roman" panose="02020603050405020304" pitchFamily="18" charset="0"/>
              </a:rPr>
              <a:t>Nghe – </a:t>
            </a:r>
            <a:r>
              <a:rPr kumimoji="0" lang="en-US" sz="6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6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图片 32">
            <a:extLst>
              <a:ext uri="{FF2B5EF4-FFF2-40B4-BE49-F238E27FC236}">
                <a16:creationId xmlns:a16="http://schemas.microsoft.com/office/drawing/2014/main" id="{1BE69B01-E79D-494D-8822-D20534582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087" y="890039"/>
            <a:ext cx="1390224" cy="2262059"/>
          </a:xfrm>
          <a:prstGeom prst="rect">
            <a:avLst/>
          </a:prstGeom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id="{182A8C0F-365A-47F2-B21D-7123B883E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1035" y="0"/>
            <a:ext cx="1390224" cy="2262059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5E17AE4D-C412-46D6-B0CA-D542DDE81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62" y="-95116"/>
            <a:ext cx="1390224" cy="2262059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EC20AF7C-21CD-4DF6-B170-B7BA07950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1931244" y="1613856"/>
            <a:ext cx="4429760" cy="578457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BD55391-47FD-4C0D-8303-122FA1383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658084" y="2055148"/>
            <a:ext cx="4466358" cy="55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49527" y="708902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11780" y="1241751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11780" y="1803726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30830" y="2318076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192730" y="3918631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192730" y="4438182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lang="en-US" sz="26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88112" y="4930625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88174" y="5497028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07606" y="1232226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07606" y="1794201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26656" y="2308551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45388" y="2829568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45388" y="3905893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88555" y="4427674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07606" y="4948691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5945388" y="5482196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192730" y="2829569"/>
            <a:ext cx="359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hought Bubble: Cloud 1">
            <a:extLst>
              <a:ext uri="{FF2B5EF4-FFF2-40B4-BE49-F238E27FC236}">
                <a16:creationId xmlns:a16="http://schemas.microsoft.com/office/drawing/2014/main" id="{7A34B7CE-FDBB-F0F0-766D-08F4805123E1}"/>
              </a:ext>
            </a:extLst>
          </p:cNvPr>
          <p:cNvSpPr/>
          <p:nvPr/>
        </p:nvSpPr>
        <p:spPr>
          <a:xfrm>
            <a:off x="9358730" y="3134612"/>
            <a:ext cx="2731936" cy="890171"/>
          </a:xfrm>
          <a:prstGeom prst="cloudCallout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lỗi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00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249EA0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3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803307" y="111072"/>
            <a:ext cx="10131786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1095250" y="382150"/>
            <a:ext cx="9625355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chuyền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thay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   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cành  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  chơi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ây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thống 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bóng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lan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5250" y="2996928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9957" y="2829950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0311" y="2875845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10367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5232" y="4023872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77752" y="4059994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247" y="3985614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8014" y="398231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19375" y="1082694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Chọn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ch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hoặc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tr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thay cho bông hoa.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6421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 không thể nhìn thấy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ân cầu vồng. Chúng ta cũng không thể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 không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ung. Khi mặt trời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9026" y="220968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8607" y="284785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9860" y="3288727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69059" y="3338397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3DEDC225-D5AE-13A5-1A29-E376B0DED5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3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25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666925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416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i="1" dirty="0" err="1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Buổi</a:t>
            </a:r>
            <a:r>
              <a:rPr lang="en-US" sz="3600" b="1" i="1" dirty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/tr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9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5317" y="2475232"/>
            <a:ext cx="782136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63885" y="2101794"/>
            <a:ext cx="607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Hướng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954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58776" y="717430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145417" y="1241751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145417" y="1803726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164467" y="2318076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126367" y="3918631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126367" y="4438182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lang="en-US" sz="26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21749" y="4958906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21811" y="5497028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841243" y="1260507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841243" y="1794201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860293" y="2308551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879025" y="2838995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73295" y="3905893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916462" y="4427674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16659" y="4967545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5973222" y="5508657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126367" y="2857850"/>
            <a:ext cx="44543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lv-LV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sŗg 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F3648582-910D-6031-5DCE-DC91D263E098}"/>
              </a:ext>
            </a:extLst>
          </p:cNvPr>
          <p:cNvSpPr txBox="1"/>
          <p:nvPr/>
        </p:nvSpPr>
        <p:spPr>
          <a:xfrm>
            <a:off x="7453679" y="6016592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Giang)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78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559168" y="2205690"/>
            <a:ext cx="2708433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603675" y="726118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sáng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: Rounded Corners 86016">
            <a:extLst>
              <a:ext uri="{FF2B5EF4-FFF2-40B4-BE49-F238E27FC236}">
                <a16:creationId xmlns:a16="http://schemas.microsoft.com/office/drawing/2014/main" id="{A0AC4BEE-D668-1251-E750-1E62EAD411F6}"/>
              </a:ext>
            </a:extLst>
          </p:cNvPr>
          <p:cNvSpPr/>
          <p:nvPr/>
        </p:nvSpPr>
        <p:spPr>
          <a:xfrm>
            <a:off x="9634769" y="3700647"/>
            <a:ext cx="255723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218804">
              <a:defRPr/>
            </a:pPr>
            <a:r>
              <a:rPr lang="vi-VN" sz="2400" dirty="0">
                <a:solidFill>
                  <a:prstClr val="black"/>
                </a:solidFill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21018" y="1242181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21018" y="1803726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40068" y="2318076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201968" y="3918631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201968" y="4438182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6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lang="en-US" sz="26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97350" y="4930625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97412" y="5497028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16844" y="1232226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16844" y="1794201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35894" y="2308551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54626" y="2829568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54626" y="3905893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97793" y="4427674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16844" y="4948691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5954626" y="5497027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201968" y="2829569"/>
            <a:ext cx="4081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lv-LV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E38D7063-B379-F3DB-0D80-D56607CC6AA7}"/>
              </a:ext>
            </a:extLst>
          </p:cNvPr>
          <p:cNvSpPr txBox="1"/>
          <p:nvPr/>
        </p:nvSpPr>
        <p:spPr>
          <a:xfrm>
            <a:off x="7453679" y="6016592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Giang)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55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708573" y="2592760"/>
            <a:ext cx="2355742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49528" y="727375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11781" y="1260224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11781" y="1822199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30831" y="2336549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192731" y="3937104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192731" y="4456655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lang="en-US" sz="26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88113" y="4949098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88175" y="5515501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07607" y="1250699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07607" y="1812674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26657" y="2327024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45389" y="2848041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45389" y="3924366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88556" y="4446147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07607" y="4967164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5945389" y="5488181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192731" y="2848042"/>
            <a:ext cx="4180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lv-LV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E2FB0C6D-96FA-A524-0FB5-CE0E69E6A97B}"/>
              </a:ext>
            </a:extLst>
          </p:cNvPr>
          <p:cNvSpPr txBox="1"/>
          <p:nvPr/>
        </p:nvSpPr>
        <p:spPr>
          <a:xfrm>
            <a:off x="7453679" y="6016592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Giang)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3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680864" y="2583524"/>
            <a:ext cx="2355742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32776" y="715993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184072" y="1250988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184072" y="1812963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03122" y="2327313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156047" y="392627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165022" y="4447419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lang="en-US" sz="26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60404" y="4939862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60466" y="5506265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879898" y="1241463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879898" y="1803438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898948" y="2317788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17680" y="2838805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17680" y="3915130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54623" y="4453710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879898" y="4957928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5956457" y="5518883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165022" y="2838806"/>
            <a:ext cx="4034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lv-LV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25424EEC-ED2F-3C5F-3882-B0A66ED62864}"/>
              </a:ext>
            </a:extLst>
          </p:cNvPr>
          <p:cNvSpPr txBox="1"/>
          <p:nvPr/>
        </p:nvSpPr>
        <p:spPr>
          <a:xfrm>
            <a:off x="7453679" y="6016592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Giang)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99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434946" y="2846235"/>
            <a:ext cx="2757054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506666" y="715521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21017" y="1250987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21017" y="1812962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40067" y="2327312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201967" y="3927867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201967" y="4447418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lang="en-US" sz="26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97349" y="4939861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97411" y="5506264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16843" y="1241462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16843" y="1803437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35893" y="2317787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54625" y="2838804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54625" y="3915129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97792" y="4436910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16843" y="4957927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5954625" y="5478944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201967" y="2838805"/>
            <a:ext cx="40383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lv-LV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21653BD5-23DA-CA3A-B4A9-BAEAD7F4D98D}"/>
              </a:ext>
            </a:extLst>
          </p:cNvPr>
          <p:cNvSpPr txBox="1"/>
          <p:nvPr/>
        </p:nvSpPr>
        <p:spPr>
          <a:xfrm>
            <a:off x="7453679" y="6016592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Giang)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64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</p:bldLst>
  </p:timing>
</p:sld>
</file>

<file path=ppt/theme/theme1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991</Words>
  <Application>Microsoft Office PowerPoint</Application>
  <PresentationFormat>Widescreen</PresentationFormat>
  <Paragraphs>175</Paragraphs>
  <Slides>20</Slides>
  <Notes>7</Notes>
  <HiddenSlides>1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等线</vt:lpstr>
      <vt:lpstr>Gloria Hallelujah</vt:lpstr>
      <vt:lpstr>HP001 4 hàng</vt:lpstr>
      <vt:lpstr>HP-087</vt:lpstr>
      <vt:lpstr>iCiel Crocante</vt:lpstr>
      <vt:lpstr>Lucida Bright</vt:lpstr>
      <vt:lpstr>Times New Roman</vt:lpstr>
      <vt:lpstr>字魂59号-创粗黑</vt:lpstr>
      <vt:lpstr>字魂70号-灵悦黑体</vt:lpstr>
      <vt:lpstr>2_千图网海量PPT模板www.58pic.com​​</vt:lpstr>
      <vt:lpstr>Chủ đề của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Hp</cp:lastModifiedBy>
  <cp:revision>48</cp:revision>
  <dcterms:created xsi:type="dcterms:W3CDTF">2022-05-21T08:09:00Z</dcterms:created>
  <dcterms:modified xsi:type="dcterms:W3CDTF">2026-01-10T05:14:43Z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BBCD5F90AFF84A9F8B7565A776143CB7</vt:lpwstr>
  </property>
  <property fmtid="{D5CDD505-2E9C-101B-9397-08002B2CF9AE}" pid="3" name="KSOProductBuildVer">
    <vt:lpwstr>1033-11.2.0.11191</vt:lpwstr>
  </property>
</Properties>
</file>