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6" r:id="rId4"/>
    <p:sldMasterId id="2147483718" r:id="rId5"/>
  </p:sldMasterIdLst>
  <p:notesMasterIdLst>
    <p:notesMasterId r:id="rId45"/>
  </p:notesMasterIdLst>
  <p:sldIdLst>
    <p:sldId id="430" r:id="rId6"/>
    <p:sldId id="282" r:id="rId7"/>
    <p:sldId id="306" r:id="rId8"/>
    <p:sldId id="258" r:id="rId9"/>
    <p:sldId id="431" r:id="rId10"/>
    <p:sldId id="440" r:id="rId11"/>
    <p:sldId id="425" r:id="rId12"/>
    <p:sldId id="432" r:id="rId13"/>
    <p:sldId id="433" r:id="rId14"/>
    <p:sldId id="434" r:id="rId15"/>
    <p:sldId id="421" r:id="rId16"/>
    <p:sldId id="263" r:id="rId17"/>
    <p:sldId id="272" r:id="rId18"/>
    <p:sldId id="435" r:id="rId19"/>
    <p:sldId id="273" r:id="rId20"/>
    <p:sldId id="274" r:id="rId21"/>
    <p:sldId id="436" r:id="rId22"/>
    <p:sldId id="437" r:id="rId23"/>
    <p:sldId id="438" r:id="rId24"/>
    <p:sldId id="439" r:id="rId25"/>
    <p:sldId id="302" r:id="rId26"/>
    <p:sldId id="422" r:id="rId27"/>
    <p:sldId id="426" r:id="rId28"/>
    <p:sldId id="259" r:id="rId29"/>
    <p:sldId id="260" r:id="rId30"/>
    <p:sldId id="276" r:id="rId31"/>
    <p:sldId id="261" r:id="rId32"/>
    <p:sldId id="277" r:id="rId33"/>
    <p:sldId id="427" r:id="rId34"/>
    <p:sldId id="428" r:id="rId35"/>
    <p:sldId id="429" r:id="rId36"/>
    <p:sldId id="414" r:id="rId37"/>
    <p:sldId id="410" r:id="rId38"/>
    <p:sldId id="283" r:id="rId39"/>
    <p:sldId id="280" r:id="rId40"/>
    <p:sldId id="281" r:id="rId41"/>
    <p:sldId id="293" r:id="rId42"/>
    <p:sldId id="295" r:id="rId43"/>
    <p:sldId id="420" r:id="rId4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66FFFF"/>
    <a:srgbClr val="FFCC66"/>
    <a:srgbClr val="CC99FF"/>
    <a:srgbClr val="FF9999"/>
    <a:srgbClr val="FFCCCC"/>
    <a:srgbClr val="540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80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1EEE-07B7-40E8-8F2E-17D5B2BA4C01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7DA4-0E28-49C4-991B-6C466D49F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9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79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89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23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194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920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7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016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842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25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8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0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242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2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13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9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612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05800" y="2160679"/>
            <a:ext cx="7980400" cy="1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19000" y="4392521"/>
            <a:ext cx="57540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700000">
            <a:off x="1233066" y="843419"/>
            <a:ext cx="1119983" cy="2421605"/>
            <a:chOff x="4773700" y="4444775"/>
            <a:chExt cx="332100" cy="718100"/>
          </a:xfrm>
        </p:grpSpPr>
        <p:sp>
          <p:nvSpPr>
            <p:cNvPr id="12" name="Google Shape;12;p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-2700000" flipH="1">
            <a:off x="9838953" y="843419"/>
            <a:ext cx="1119983" cy="2421605"/>
            <a:chOff x="4773700" y="4444775"/>
            <a:chExt cx="332100" cy="718100"/>
          </a:xfrm>
        </p:grpSpPr>
        <p:sp>
          <p:nvSpPr>
            <p:cNvPr id="26" name="Google Shape;26;p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2534467" y="1600967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" name="Google Shape;40;p2"/>
          <p:cNvSpPr/>
          <p:nvPr/>
        </p:nvSpPr>
        <p:spPr>
          <a:xfrm flipH="1">
            <a:off x="4629967" y="15113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41" name="Google Shape;41;p2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42" name="Google Shape;42;p2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751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120" name="Google Shape;120;p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3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34" name="Google Shape;134;p3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3"/>
          <p:cNvGrpSpPr/>
          <p:nvPr/>
        </p:nvGrpSpPr>
        <p:grpSpPr>
          <a:xfrm rot="229324" flipH="1">
            <a:off x="10918933" y="5109697"/>
            <a:ext cx="1119985" cy="2421548"/>
            <a:chOff x="4773700" y="4444775"/>
            <a:chExt cx="332100" cy="718100"/>
          </a:xfrm>
        </p:grpSpPr>
        <p:sp>
          <p:nvSpPr>
            <p:cNvPr id="137" name="Google Shape;137;p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3"/>
          <p:cNvSpPr/>
          <p:nvPr/>
        </p:nvSpPr>
        <p:spPr>
          <a:xfrm rot="2929653" flipH="1">
            <a:off x="5894707" y="2996486"/>
            <a:ext cx="5092487" cy="3225665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51" name="Google Shape;151;p3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3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3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3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3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3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3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3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3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3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3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3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3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3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3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3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3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3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3"/>
          <p:cNvSpPr txBox="1">
            <a:spLocks noGrp="1"/>
          </p:cNvSpPr>
          <p:nvPr>
            <p:ph type="title"/>
          </p:nvPr>
        </p:nvSpPr>
        <p:spPr>
          <a:xfrm>
            <a:off x="2653332" y="2986400"/>
            <a:ext cx="400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3"/>
          <p:cNvSpPr txBox="1">
            <a:spLocks noGrp="1"/>
          </p:cNvSpPr>
          <p:nvPr>
            <p:ph type="title" idx="2" hasCustomPrompt="1"/>
          </p:nvPr>
        </p:nvSpPr>
        <p:spPr>
          <a:xfrm>
            <a:off x="2653332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7" name="Google Shape;227;p3"/>
          <p:cNvSpPr txBox="1">
            <a:spLocks noGrp="1"/>
          </p:cNvSpPr>
          <p:nvPr>
            <p:ph type="subTitle" idx="1"/>
          </p:nvPr>
        </p:nvSpPr>
        <p:spPr>
          <a:xfrm>
            <a:off x="2653332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97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5"/>
          <p:cNvGrpSpPr/>
          <p:nvPr/>
        </p:nvGrpSpPr>
        <p:grpSpPr>
          <a:xfrm>
            <a:off x="10484056" y="-4129747"/>
            <a:ext cx="273619" cy="4984091"/>
            <a:chOff x="806403" y="1477939"/>
            <a:chExt cx="61436" cy="1119048"/>
          </a:xfrm>
        </p:grpSpPr>
        <p:sp>
          <p:nvSpPr>
            <p:cNvPr id="320" name="Google Shape;320;p5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5"/>
          <p:cNvGrpSpPr/>
          <p:nvPr/>
        </p:nvGrpSpPr>
        <p:grpSpPr>
          <a:xfrm>
            <a:off x="10484068" y="-3957565"/>
            <a:ext cx="885867" cy="5626949"/>
            <a:chOff x="1674094" y="1477939"/>
            <a:chExt cx="183151" cy="1163362"/>
          </a:xfrm>
        </p:grpSpPr>
        <p:sp>
          <p:nvSpPr>
            <p:cNvPr id="323" name="Google Shape;323;p5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" name="Google Shape;325;p5"/>
          <p:cNvGrpSpPr/>
          <p:nvPr/>
        </p:nvGrpSpPr>
        <p:grpSpPr>
          <a:xfrm>
            <a:off x="9664334" y="-2513700"/>
            <a:ext cx="688559" cy="3909920"/>
            <a:chOff x="728607" y="1477939"/>
            <a:chExt cx="170966" cy="970846"/>
          </a:xfrm>
        </p:grpSpPr>
        <p:sp>
          <p:nvSpPr>
            <p:cNvPr id="326" name="Google Shape;326;p5"/>
            <p:cNvSpPr/>
            <p:nvPr/>
          </p:nvSpPr>
          <p:spPr>
            <a:xfrm>
              <a:off x="806911" y="1477939"/>
              <a:ext cx="1975" cy="781771"/>
            </a:xfrm>
            <a:custGeom>
              <a:avLst/>
              <a:gdLst/>
              <a:ahLst/>
              <a:cxnLst/>
              <a:rect l="l" t="t" r="r" b="b"/>
              <a:pathLst>
                <a:path w="70" h="27715" extrusionOk="0">
                  <a:moveTo>
                    <a:pt x="1" y="0"/>
                  </a:moveTo>
                  <a:lnTo>
                    <a:pt x="1" y="27714"/>
                  </a:lnTo>
                  <a:lnTo>
                    <a:pt x="70" y="2771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728607" y="2236326"/>
              <a:ext cx="170966" cy="212459"/>
            </a:xfrm>
            <a:custGeom>
              <a:avLst/>
              <a:gdLst/>
              <a:ahLst/>
              <a:cxnLst/>
              <a:rect l="l" t="t" r="r" b="b"/>
              <a:pathLst>
                <a:path w="6061" h="7532" extrusionOk="0">
                  <a:moveTo>
                    <a:pt x="3894" y="1"/>
                  </a:moveTo>
                  <a:cubicBezTo>
                    <a:pt x="3841" y="1"/>
                    <a:pt x="3787" y="2"/>
                    <a:pt x="3733" y="4"/>
                  </a:cubicBezTo>
                  <a:cubicBezTo>
                    <a:pt x="1826" y="84"/>
                    <a:pt x="251" y="1618"/>
                    <a:pt x="137" y="3524"/>
                  </a:cubicBezTo>
                  <a:cubicBezTo>
                    <a:pt x="0" y="5711"/>
                    <a:pt x="1735" y="7532"/>
                    <a:pt x="3892" y="7532"/>
                  </a:cubicBezTo>
                  <a:cubicBezTo>
                    <a:pt x="4655" y="7532"/>
                    <a:pt x="5364" y="7302"/>
                    <a:pt x="5953" y="6914"/>
                  </a:cubicBezTo>
                  <a:cubicBezTo>
                    <a:pt x="6060" y="6850"/>
                    <a:pt x="5999" y="6699"/>
                    <a:pt x="5891" y="6699"/>
                  </a:cubicBezTo>
                  <a:cubicBezTo>
                    <a:pt x="5882" y="6699"/>
                    <a:pt x="5872" y="6700"/>
                    <a:pt x="5863" y="6702"/>
                  </a:cubicBezTo>
                  <a:cubicBezTo>
                    <a:pt x="5651" y="6747"/>
                    <a:pt x="5427" y="6776"/>
                    <a:pt x="5198" y="6776"/>
                  </a:cubicBezTo>
                  <a:cubicBezTo>
                    <a:pt x="3475" y="6776"/>
                    <a:pt x="2090" y="5323"/>
                    <a:pt x="2198" y="3576"/>
                  </a:cubicBezTo>
                  <a:cubicBezTo>
                    <a:pt x="2290" y="2081"/>
                    <a:pt x="3498" y="868"/>
                    <a:pt x="4986" y="765"/>
                  </a:cubicBezTo>
                  <a:cubicBezTo>
                    <a:pt x="5064" y="759"/>
                    <a:pt x="5140" y="756"/>
                    <a:pt x="5216" y="756"/>
                  </a:cubicBezTo>
                  <a:cubicBezTo>
                    <a:pt x="5438" y="756"/>
                    <a:pt x="5652" y="781"/>
                    <a:pt x="5857" y="828"/>
                  </a:cubicBezTo>
                  <a:cubicBezTo>
                    <a:pt x="5867" y="830"/>
                    <a:pt x="5877" y="832"/>
                    <a:pt x="5886" y="832"/>
                  </a:cubicBezTo>
                  <a:cubicBezTo>
                    <a:pt x="5998" y="832"/>
                    <a:pt x="6055" y="680"/>
                    <a:pt x="5948" y="611"/>
                  </a:cubicBezTo>
                  <a:cubicBezTo>
                    <a:pt x="5360" y="226"/>
                    <a:pt x="4652" y="1"/>
                    <a:pt x="3894" y="1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28;p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329" name="Google Shape;329;p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" name="Google Shape;352;p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7" name="Google Shape;387;p5"/>
          <p:cNvSpPr txBox="1">
            <a:spLocks noGrp="1"/>
          </p:cNvSpPr>
          <p:nvPr>
            <p:ph type="subTitle" idx="1"/>
          </p:nvPr>
        </p:nvSpPr>
        <p:spPr>
          <a:xfrm>
            <a:off x="1503484" y="3803481"/>
            <a:ext cx="387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8" name="Google Shape;388;p5"/>
          <p:cNvSpPr txBox="1">
            <a:spLocks noGrp="1"/>
          </p:cNvSpPr>
          <p:nvPr>
            <p:ph type="subTitle" idx="2"/>
          </p:nvPr>
        </p:nvSpPr>
        <p:spPr>
          <a:xfrm>
            <a:off x="1503484" y="4270500"/>
            <a:ext cx="38768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3"/>
          </p:nvPr>
        </p:nvSpPr>
        <p:spPr>
          <a:xfrm>
            <a:off x="6811717" y="3803481"/>
            <a:ext cx="387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subTitle" idx="4"/>
          </p:nvPr>
        </p:nvSpPr>
        <p:spPr>
          <a:xfrm>
            <a:off x="6811717" y="4270500"/>
            <a:ext cx="38768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330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395" name="Google Shape;395;p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3700" y="4625101"/>
              <a:ext cx="9172746" cy="606575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3" name="Google Shape;453;p6"/>
          <p:cNvGrpSpPr/>
          <p:nvPr/>
        </p:nvGrpSpPr>
        <p:grpSpPr>
          <a:xfrm>
            <a:off x="1341231" y="6444367"/>
            <a:ext cx="337320" cy="168703"/>
            <a:chOff x="3895900" y="4823325"/>
            <a:chExt cx="252990" cy="126527"/>
          </a:xfrm>
        </p:grpSpPr>
        <p:sp>
          <p:nvSpPr>
            <p:cNvPr id="454" name="Google Shape;454;p6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6"/>
          <p:cNvGrpSpPr/>
          <p:nvPr/>
        </p:nvGrpSpPr>
        <p:grpSpPr>
          <a:xfrm>
            <a:off x="3276733" y="6446151"/>
            <a:ext cx="337845" cy="167968"/>
            <a:chOff x="4305618" y="4825451"/>
            <a:chExt cx="253384" cy="125976"/>
          </a:xfrm>
        </p:grpSpPr>
        <p:sp>
          <p:nvSpPr>
            <p:cNvPr id="458" name="Google Shape;458;p6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0513659" y="6443318"/>
            <a:ext cx="337111" cy="168703"/>
            <a:chOff x="5321371" y="4823325"/>
            <a:chExt cx="252833" cy="126527"/>
          </a:xfrm>
        </p:grpSpPr>
        <p:sp>
          <p:nvSpPr>
            <p:cNvPr id="462" name="Google Shape;462;p6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6"/>
          <p:cNvGrpSpPr/>
          <p:nvPr/>
        </p:nvGrpSpPr>
        <p:grpSpPr>
          <a:xfrm>
            <a:off x="8577423" y="6446151"/>
            <a:ext cx="337845" cy="167968"/>
            <a:chOff x="4911260" y="4825451"/>
            <a:chExt cx="253384" cy="125976"/>
          </a:xfrm>
        </p:grpSpPr>
        <p:sp>
          <p:nvSpPr>
            <p:cNvPr id="466" name="Google Shape;466;p6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8011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7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471" name="Google Shape;471;p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4" name="Google Shape;484;p7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485" name="Google Shape;485;p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486" name="Google Shape;486;p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510" name="Google Shape;510;p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4" name="Google Shape;544;p7"/>
          <p:cNvSpPr txBox="1">
            <a:spLocks noGrp="1"/>
          </p:cNvSpPr>
          <p:nvPr>
            <p:ph type="title"/>
          </p:nvPr>
        </p:nvSpPr>
        <p:spPr>
          <a:xfrm>
            <a:off x="1625600" y="1356617"/>
            <a:ext cx="5083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body" idx="1"/>
          </p:nvPr>
        </p:nvSpPr>
        <p:spPr>
          <a:xfrm>
            <a:off x="1625600" y="4174584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46" name="Google Shape;546;p7"/>
          <p:cNvGrpSpPr/>
          <p:nvPr/>
        </p:nvGrpSpPr>
        <p:grpSpPr>
          <a:xfrm>
            <a:off x="1341231" y="6444367"/>
            <a:ext cx="337320" cy="168703"/>
            <a:chOff x="3895900" y="4823325"/>
            <a:chExt cx="252990" cy="126527"/>
          </a:xfrm>
        </p:grpSpPr>
        <p:sp>
          <p:nvSpPr>
            <p:cNvPr id="547" name="Google Shape;547;p7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7"/>
          <p:cNvGrpSpPr/>
          <p:nvPr/>
        </p:nvGrpSpPr>
        <p:grpSpPr>
          <a:xfrm>
            <a:off x="3276733" y="6446151"/>
            <a:ext cx="337845" cy="167968"/>
            <a:chOff x="4305618" y="4825451"/>
            <a:chExt cx="253384" cy="125976"/>
          </a:xfrm>
        </p:grpSpPr>
        <p:sp>
          <p:nvSpPr>
            <p:cNvPr id="551" name="Google Shape;551;p7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4" name="Google Shape;554;p7"/>
          <p:cNvGrpSpPr/>
          <p:nvPr/>
        </p:nvGrpSpPr>
        <p:grpSpPr>
          <a:xfrm>
            <a:off x="10513659" y="6443318"/>
            <a:ext cx="337111" cy="168703"/>
            <a:chOff x="5321371" y="4823325"/>
            <a:chExt cx="252833" cy="126527"/>
          </a:xfrm>
        </p:grpSpPr>
        <p:sp>
          <p:nvSpPr>
            <p:cNvPr id="555" name="Google Shape;555;p7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7"/>
          <p:cNvGrpSpPr/>
          <p:nvPr/>
        </p:nvGrpSpPr>
        <p:grpSpPr>
          <a:xfrm>
            <a:off x="8577423" y="6446151"/>
            <a:ext cx="337845" cy="167968"/>
            <a:chOff x="4911260" y="4825451"/>
            <a:chExt cx="253384" cy="125976"/>
          </a:xfrm>
        </p:grpSpPr>
        <p:sp>
          <p:nvSpPr>
            <p:cNvPr id="559" name="Google Shape;559;p7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9856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8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564" name="Google Shape;564;p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578" name="Google Shape;578;p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1" name="Google Shape;591;p8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2" name="Google Shape;592;p8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593" name="Google Shape;593;p8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594" name="Google Shape;594;p8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0" name="Google Shape;670;p8"/>
          <p:cNvSpPr txBox="1">
            <a:spLocks noGrp="1"/>
          </p:cNvSpPr>
          <p:nvPr>
            <p:ph type="title"/>
          </p:nvPr>
        </p:nvSpPr>
        <p:spPr>
          <a:xfrm>
            <a:off x="3008200" y="2294000"/>
            <a:ext cx="6175600" cy="26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671" name="Google Shape;671;p8"/>
          <p:cNvGrpSpPr/>
          <p:nvPr/>
        </p:nvGrpSpPr>
        <p:grpSpPr>
          <a:xfrm>
            <a:off x="10513659" y="5868385"/>
            <a:ext cx="337111" cy="168703"/>
            <a:chOff x="5321371" y="4823325"/>
            <a:chExt cx="252833" cy="126527"/>
          </a:xfrm>
        </p:grpSpPr>
        <p:sp>
          <p:nvSpPr>
            <p:cNvPr id="672" name="Google Shape;672;p8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8"/>
          <p:cNvGrpSpPr/>
          <p:nvPr/>
        </p:nvGrpSpPr>
        <p:grpSpPr>
          <a:xfrm>
            <a:off x="1341231" y="5869434"/>
            <a:ext cx="337320" cy="168703"/>
            <a:chOff x="3895900" y="4823325"/>
            <a:chExt cx="252990" cy="126527"/>
          </a:xfrm>
        </p:grpSpPr>
        <p:sp>
          <p:nvSpPr>
            <p:cNvPr id="676" name="Google Shape;676;p8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8"/>
          <p:cNvGrpSpPr/>
          <p:nvPr/>
        </p:nvGrpSpPr>
        <p:grpSpPr>
          <a:xfrm>
            <a:off x="3276733" y="5871217"/>
            <a:ext cx="337845" cy="167968"/>
            <a:chOff x="4305618" y="4825451"/>
            <a:chExt cx="253384" cy="125976"/>
          </a:xfrm>
        </p:grpSpPr>
        <p:sp>
          <p:nvSpPr>
            <p:cNvPr id="680" name="Google Shape;680;p8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8577423" y="5871217"/>
            <a:ext cx="337845" cy="167968"/>
            <a:chOff x="4911260" y="4825451"/>
            <a:chExt cx="253384" cy="125976"/>
          </a:xfrm>
        </p:grpSpPr>
        <p:sp>
          <p:nvSpPr>
            <p:cNvPr id="684" name="Google Shape;684;p8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303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6111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9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689" name="Google Shape;689;p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9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703" name="Google Shape;703;p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6" name="Google Shape;716;p9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7" name="Google Shape;717;p9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8" name="Google Shape;718;p9"/>
          <p:cNvSpPr txBox="1">
            <a:spLocks noGrp="1"/>
          </p:cNvSpPr>
          <p:nvPr>
            <p:ph type="title"/>
          </p:nvPr>
        </p:nvSpPr>
        <p:spPr>
          <a:xfrm>
            <a:off x="2838600" y="2271860"/>
            <a:ext cx="651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8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9" name="Google Shape;719;p9"/>
          <p:cNvSpPr txBox="1">
            <a:spLocks noGrp="1"/>
          </p:cNvSpPr>
          <p:nvPr>
            <p:ph type="subTitle" idx="1"/>
          </p:nvPr>
        </p:nvSpPr>
        <p:spPr>
          <a:xfrm>
            <a:off x="2838600" y="3345727"/>
            <a:ext cx="6514800" cy="18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9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721" name="Google Shape;721;p9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8527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799" name="Google Shape;799;p1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5" name="Google Shape;875;p10"/>
          <p:cNvSpPr txBox="1">
            <a:spLocks noGrp="1"/>
          </p:cNvSpPr>
          <p:nvPr>
            <p:ph type="title"/>
          </p:nvPr>
        </p:nvSpPr>
        <p:spPr>
          <a:xfrm>
            <a:off x="960000" y="5477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03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1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9" name="Google Shape;879;p11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880" name="Google Shape;880;p1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3" name="Google Shape;893;p11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894" name="Google Shape;894;p11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895" name="Google Shape;895;p1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8" name="Google Shape;908;p11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909" name="Google Shape;909;p11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1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1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1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1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1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1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1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1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1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1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1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1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1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1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1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1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1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1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1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1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1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1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1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1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1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1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1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1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1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1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1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1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1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1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1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1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1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1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1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1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1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1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1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1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11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11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11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11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11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11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11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11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11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11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11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11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11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11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11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11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11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11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11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11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11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11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11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11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11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11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11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11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11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11"/>
          <p:cNvSpPr txBox="1">
            <a:spLocks noGrp="1"/>
          </p:cNvSpPr>
          <p:nvPr>
            <p:ph type="title" hasCustomPrompt="1"/>
          </p:nvPr>
        </p:nvSpPr>
        <p:spPr>
          <a:xfrm>
            <a:off x="1794967" y="2077967"/>
            <a:ext cx="6128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84" name="Google Shape;984;p11"/>
          <p:cNvSpPr txBox="1">
            <a:spLocks noGrp="1"/>
          </p:cNvSpPr>
          <p:nvPr>
            <p:ph type="subTitle" idx="1"/>
          </p:nvPr>
        </p:nvSpPr>
        <p:spPr>
          <a:xfrm>
            <a:off x="1794967" y="4111383"/>
            <a:ext cx="6128400" cy="5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79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271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"/>
          <p:cNvSpPr txBox="1">
            <a:spLocks noGrp="1"/>
          </p:cNvSpPr>
          <p:nvPr>
            <p:ph type="title"/>
          </p:nvPr>
        </p:nvSpPr>
        <p:spPr>
          <a:xfrm>
            <a:off x="9600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88" name="Google Shape;988;p13"/>
          <p:cNvSpPr txBox="1">
            <a:spLocks noGrp="1"/>
          </p:cNvSpPr>
          <p:nvPr>
            <p:ph type="title" idx="2" hasCustomPrompt="1"/>
          </p:nvPr>
        </p:nvSpPr>
        <p:spPr>
          <a:xfrm>
            <a:off x="19098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9" name="Google Shape;989;p13"/>
          <p:cNvSpPr txBox="1">
            <a:spLocks noGrp="1"/>
          </p:cNvSpPr>
          <p:nvPr>
            <p:ph type="subTitle" idx="1"/>
          </p:nvPr>
        </p:nvSpPr>
        <p:spPr>
          <a:xfrm>
            <a:off x="9600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3"/>
          <p:cNvSpPr txBox="1">
            <a:spLocks noGrp="1"/>
          </p:cNvSpPr>
          <p:nvPr>
            <p:ph type="title" idx="3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13"/>
          <p:cNvSpPr txBox="1">
            <a:spLocks noGrp="1"/>
          </p:cNvSpPr>
          <p:nvPr>
            <p:ph type="title" idx="4"/>
          </p:nvPr>
        </p:nvSpPr>
        <p:spPr>
          <a:xfrm>
            <a:off x="45384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2" name="Google Shape;992;p13"/>
          <p:cNvSpPr txBox="1">
            <a:spLocks noGrp="1"/>
          </p:cNvSpPr>
          <p:nvPr>
            <p:ph type="title" idx="5" hasCustomPrompt="1"/>
          </p:nvPr>
        </p:nvSpPr>
        <p:spPr>
          <a:xfrm>
            <a:off x="54882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3" name="Google Shape;993;p13"/>
          <p:cNvSpPr txBox="1">
            <a:spLocks noGrp="1"/>
          </p:cNvSpPr>
          <p:nvPr>
            <p:ph type="subTitle" idx="6"/>
          </p:nvPr>
        </p:nvSpPr>
        <p:spPr>
          <a:xfrm>
            <a:off x="45384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3"/>
          <p:cNvSpPr txBox="1">
            <a:spLocks noGrp="1"/>
          </p:cNvSpPr>
          <p:nvPr>
            <p:ph type="title" idx="7"/>
          </p:nvPr>
        </p:nvSpPr>
        <p:spPr>
          <a:xfrm>
            <a:off x="81168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5" name="Google Shape;995;p13"/>
          <p:cNvSpPr txBox="1">
            <a:spLocks noGrp="1"/>
          </p:cNvSpPr>
          <p:nvPr>
            <p:ph type="title" idx="8" hasCustomPrompt="1"/>
          </p:nvPr>
        </p:nvSpPr>
        <p:spPr>
          <a:xfrm>
            <a:off x="90666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6" name="Google Shape;996;p13"/>
          <p:cNvSpPr txBox="1">
            <a:spLocks noGrp="1"/>
          </p:cNvSpPr>
          <p:nvPr>
            <p:ph type="subTitle" idx="9"/>
          </p:nvPr>
        </p:nvSpPr>
        <p:spPr>
          <a:xfrm>
            <a:off x="81168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idx="13"/>
          </p:nvPr>
        </p:nvSpPr>
        <p:spPr>
          <a:xfrm>
            <a:off x="2749200" y="46484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8" name="Google Shape;998;p13"/>
          <p:cNvSpPr txBox="1">
            <a:spLocks noGrp="1"/>
          </p:cNvSpPr>
          <p:nvPr>
            <p:ph type="title" idx="14" hasCustomPrompt="1"/>
          </p:nvPr>
        </p:nvSpPr>
        <p:spPr>
          <a:xfrm>
            <a:off x="3699000" y="39873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15"/>
          </p:nvPr>
        </p:nvSpPr>
        <p:spPr>
          <a:xfrm>
            <a:off x="2749200" y="51175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16"/>
          </p:nvPr>
        </p:nvSpPr>
        <p:spPr>
          <a:xfrm>
            <a:off x="6327600" y="46484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01" name="Google Shape;1001;p13"/>
          <p:cNvSpPr txBox="1">
            <a:spLocks noGrp="1"/>
          </p:cNvSpPr>
          <p:nvPr>
            <p:ph type="title" idx="17" hasCustomPrompt="1"/>
          </p:nvPr>
        </p:nvSpPr>
        <p:spPr>
          <a:xfrm>
            <a:off x="7277400" y="39873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18"/>
          </p:nvPr>
        </p:nvSpPr>
        <p:spPr>
          <a:xfrm>
            <a:off x="6327600" y="51175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3" name="Google Shape;1003;p13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004" name="Google Shape;1004;p13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3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3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3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3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3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3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3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3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3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3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7" name="Google Shape;1027;p13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028" name="Google Shape;1028;p13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3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3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3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13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13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13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13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13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13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13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13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13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13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13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13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13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13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13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3767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4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5" name="Google Shape;1065;p14"/>
          <p:cNvGrpSpPr/>
          <p:nvPr/>
        </p:nvGrpSpPr>
        <p:grpSpPr>
          <a:xfrm rot="-229324">
            <a:off x="146646" y="5109697"/>
            <a:ext cx="1119985" cy="2421548"/>
            <a:chOff x="4773700" y="4444775"/>
            <a:chExt cx="332100" cy="718100"/>
          </a:xfrm>
        </p:grpSpPr>
        <p:sp>
          <p:nvSpPr>
            <p:cNvPr id="1066" name="Google Shape;1066;p14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9" name="Google Shape;1079;p14"/>
          <p:cNvSpPr/>
          <p:nvPr/>
        </p:nvSpPr>
        <p:spPr>
          <a:xfrm rot="-2929653">
            <a:off x="1198371" y="2996486"/>
            <a:ext cx="5092487" cy="3225665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080" name="Google Shape;1080;p14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14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14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14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14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4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4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4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4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4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4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4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14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14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4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14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14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14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14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14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14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14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14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14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14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14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4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14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14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14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14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14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14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14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14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14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14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14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14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14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14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14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14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14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4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14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14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14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14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4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4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4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4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4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4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4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4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4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4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4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4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4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4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4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4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4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4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4"/>
          <p:cNvSpPr txBox="1">
            <a:spLocks noGrp="1"/>
          </p:cNvSpPr>
          <p:nvPr>
            <p:ph type="title"/>
          </p:nvPr>
        </p:nvSpPr>
        <p:spPr>
          <a:xfrm flipH="1">
            <a:off x="4419180" y="4421700"/>
            <a:ext cx="5787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55" name="Google Shape;1155;p14"/>
          <p:cNvSpPr txBox="1">
            <a:spLocks noGrp="1"/>
          </p:cNvSpPr>
          <p:nvPr>
            <p:ph type="subTitle" idx="1"/>
          </p:nvPr>
        </p:nvSpPr>
        <p:spPr>
          <a:xfrm flipH="1">
            <a:off x="4157980" y="2002500"/>
            <a:ext cx="60484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868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15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158" name="Google Shape;1158;p15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1" name="Google Shape;1171;p15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172" name="Google Shape;1172;p1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173" name="Google Shape;1173;p1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6" name="Google Shape;1196;p1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197" name="Google Shape;1197;p1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1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1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1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1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31" name="Google Shape;1231;p15"/>
          <p:cNvSpPr txBox="1">
            <a:spLocks noGrp="1"/>
          </p:cNvSpPr>
          <p:nvPr>
            <p:ph type="subTitle" idx="1"/>
          </p:nvPr>
        </p:nvSpPr>
        <p:spPr>
          <a:xfrm>
            <a:off x="960000" y="2382600"/>
            <a:ext cx="6454800" cy="2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2" name="Google Shape;1232;p1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104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1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235" name="Google Shape;1235;p1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58" name="Google Shape;1258;p1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259" name="Google Shape;1259;p1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1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1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1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1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1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93" name="Google Shape;1293;p1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6"/>
          <p:cNvSpPr txBox="1">
            <a:spLocks noGrp="1"/>
          </p:cNvSpPr>
          <p:nvPr>
            <p:ph type="title" idx="2"/>
          </p:nvPr>
        </p:nvSpPr>
        <p:spPr>
          <a:xfrm>
            <a:off x="9600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5" name="Google Shape;1295;p16"/>
          <p:cNvSpPr txBox="1">
            <a:spLocks noGrp="1"/>
          </p:cNvSpPr>
          <p:nvPr>
            <p:ph type="subTitle" idx="1"/>
          </p:nvPr>
        </p:nvSpPr>
        <p:spPr>
          <a:xfrm>
            <a:off x="9600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16"/>
          <p:cNvSpPr txBox="1">
            <a:spLocks noGrp="1"/>
          </p:cNvSpPr>
          <p:nvPr>
            <p:ph type="title" idx="3"/>
          </p:nvPr>
        </p:nvSpPr>
        <p:spPr>
          <a:xfrm>
            <a:off x="45384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7" name="Google Shape;1297;p16"/>
          <p:cNvSpPr txBox="1">
            <a:spLocks noGrp="1"/>
          </p:cNvSpPr>
          <p:nvPr>
            <p:ph type="subTitle" idx="4"/>
          </p:nvPr>
        </p:nvSpPr>
        <p:spPr>
          <a:xfrm>
            <a:off x="45384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16"/>
          <p:cNvSpPr txBox="1">
            <a:spLocks noGrp="1"/>
          </p:cNvSpPr>
          <p:nvPr>
            <p:ph type="title" idx="5"/>
          </p:nvPr>
        </p:nvSpPr>
        <p:spPr>
          <a:xfrm>
            <a:off x="81168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9" name="Google Shape;1299;p16"/>
          <p:cNvSpPr txBox="1">
            <a:spLocks noGrp="1"/>
          </p:cNvSpPr>
          <p:nvPr>
            <p:ph type="subTitle" idx="6"/>
          </p:nvPr>
        </p:nvSpPr>
        <p:spPr>
          <a:xfrm>
            <a:off x="81168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16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1301" name="Google Shape;1301;p1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4" name="Google Shape;1314;p16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1315" name="Google Shape;1315;p1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6359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17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330" name="Google Shape;1330;p1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3" name="Google Shape;1343;p17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1344" name="Google Shape;1344;p1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345" name="Google Shape;1345;p1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8" name="Google Shape;1368;p1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369" name="Google Shape;1369;p1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03" name="Google Shape;1403;p17"/>
          <p:cNvSpPr txBox="1">
            <a:spLocks noGrp="1"/>
          </p:cNvSpPr>
          <p:nvPr>
            <p:ph type="title"/>
          </p:nvPr>
        </p:nvSpPr>
        <p:spPr>
          <a:xfrm>
            <a:off x="9600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4" name="Google Shape;1404;p17"/>
          <p:cNvSpPr txBox="1">
            <a:spLocks noGrp="1"/>
          </p:cNvSpPr>
          <p:nvPr>
            <p:ph type="subTitle" idx="1"/>
          </p:nvPr>
        </p:nvSpPr>
        <p:spPr>
          <a:xfrm>
            <a:off x="9600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17"/>
          <p:cNvSpPr txBox="1">
            <a:spLocks noGrp="1"/>
          </p:cNvSpPr>
          <p:nvPr>
            <p:ph type="title" idx="2"/>
          </p:nvPr>
        </p:nvSpPr>
        <p:spPr>
          <a:xfrm>
            <a:off x="45384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6" name="Google Shape;1406;p17"/>
          <p:cNvSpPr txBox="1">
            <a:spLocks noGrp="1"/>
          </p:cNvSpPr>
          <p:nvPr>
            <p:ph type="subTitle" idx="3"/>
          </p:nvPr>
        </p:nvSpPr>
        <p:spPr>
          <a:xfrm>
            <a:off x="45384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17"/>
          <p:cNvSpPr txBox="1">
            <a:spLocks noGrp="1"/>
          </p:cNvSpPr>
          <p:nvPr>
            <p:ph type="title" idx="4"/>
          </p:nvPr>
        </p:nvSpPr>
        <p:spPr>
          <a:xfrm>
            <a:off x="81168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8" name="Google Shape;1408;p17"/>
          <p:cNvSpPr txBox="1">
            <a:spLocks noGrp="1"/>
          </p:cNvSpPr>
          <p:nvPr>
            <p:ph type="subTitle" idx="5"/>
          </p:nvPr>
        </p:nvSpPr>
        <p:spPr>
          <a:xfrm>
            <a:off x="81168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7"/>
          <p:cNvSpPr txBox="1">
            <a:spLocks noGrp="1"/>
          </p:cNvSpPr>
          <p:nvPr>
            <p:ph type="title" idx="6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926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18"/>
          <p:cNvGrpSpPr/>
          <p:nvPr/>
        </p:nvGrpSpPr>
        <p:grpSpPr>
          <a:xfrm flipH="1">
            <a:off x="9250500" y="-3957565"/>
            <a:ext cx="885867" cy="5626949"/>
            <a:chOff x="1674094" y="1477939"/>
            <a:chExt cx="183151" cy="1163362"/>
          </a:xfrm>
        </p:grpSpPr>
        <p:sp>
          <p:nvSpPr>
            <p:cNvPr id="1412" name="Google Shape;1412;p18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 flipH="1">
            <a:off x="10189000" y="-4348632"/>
            <a:ext cx="885867" cy="5626949"/>
            <a:chOff x="1674094" y="1477939"/>
            <a:chExt cx="183151" cy="1163362"/>
          </a:xfrm>
        </p:grpSpPr>
        <p:sp>
          <p:nvSpPr>
            <p:cNvPr id="1415" name="Google Shape;1415;p18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18"/>
          <p:cNvGrpSpPr/>
          <p:nvPr/>
        </p:nvGrpSpPr>
        <p:grpSpPr>
          <a:xfrm flipH="1">
            <a:off x="9862760" y="-4129747"/>
            <a:ext cx="273619" cy="4984091"/>
            <a:chOff x="806403" y="1477939"/>
            <a:chExt cx="61436" cy="1119048"/>
          </a:xfrm>
        </p:grpSpPr>
        <p:sp>
          <p:nvSpPr>
            <p:cNvPr id="1418" name="Google Shape;1418;p18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0" name="Google Shape;1420;p18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421" name="Google Shape;1421;p18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8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8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8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8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8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8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8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8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8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8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4" name="Google Shape;1444;p18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445" name="Google Shape;1445;p18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8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8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18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18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8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8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18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18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8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8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18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18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8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8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18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18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8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8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8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8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8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8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8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8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8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8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8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8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8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8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8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8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8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79" name="Google Shape;1479;p18"/>
          <p:cNvSpPr txBox="1">
            <a:spLocks noGrp="1"/>
          </p:cNvSpPr>
          <p:nvPr>
            <p:ph type="title"/>
          </p:nvPr>
        </p:nvSpPr>
        <p:spPr>
          <a:xfrm>
            <a:off x="2591819" y="26074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0" name="Google Shape;1480;p18"/>
          <p:cNvSpPr txBox="1">
            <a:spLocks noGrp="1"/>
          </p:cNvSpPr>
          <p:nvPr>
            <p:ph type="subTitle" idx="1"/>
          </p:nvPr>
        </p:nvSpPr>
        <p:spPr>
          <a:xfrm>
            <a:off x="2591819" y="30401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18"/>
          <p:cNvSpPr txBox="1">
            <a:spLocks noGrp="1"/>
          </p:cNvSpPr>
          <p:nvPr>
            <p:ph type="title" idx="2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18"/>
          <p:cNvSpPr txBox="1">
            <a:spLocks noGrp="1"/>
          </p:cNvSpPr>
          <p:nvPr>
            <p:ph type="title" idx="3"/>
          </p:nvPr>
        </p:nvSpPr>
        <p:spPr>
          <a:xfrm>
            <a:off x="2591819" y="46140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3" name="Google Shape;1483;p18"/>
          <p:cNvSpPr txBox="1">
            <a:spLocks noGrp="1"/>
          </p:cNvSpPr>
          <p:nvPr>
            <p:ph type="subTitle" idx="4"/>
          </p:nvPr>
        </p:nvSpPr>
        <p:spPr>
          <a:xfrm>
            <a:off x="2591819" y="50467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4" name="Google Shape;1484;p18"/>
          <p:cNvSpPr txBox="1">
            <a:spLocks noGrp="1"/>
          </p:cNvSpPr>
          <p:nvPr>
            <p:ph type="title" idx="5"/>
          </p:nvPr>
        </p:nvSpPr>
        <p:spPr>
          <a:xfrm>
            <a:off x="7773419" y="26074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5" name="Google Shape;1485;p18"/>
          <p:cNvSpPr txBox="1">
            <a:spLocks noGrp="1"/>
          </p:cNvSpPr>
          <p:nvPr>
            <p:ph type="subTitle" idx="6"/>
          </p:nvPr>
        </p:nvSpPr>
        <p:spPr>
          <a:xfrm>
            <a:off x="7773419" y="30401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18"/>
          <p:cNvSpPr txBox="1">
            <a:spLocks noGrp="1"/>
          </p:cNvSpPr>
          <p:nvPr>
            <p:ph type="title" idx="7"/>
          </p:nvPr>
        </p:nvSpPr>
        <p:spPr>
          <a:xfrm>
            <a:off x="7773419" y="46140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7" name="Google Shape;1487;p18"/>
          <p:cNvSpPr txBox="1">
            <a:spLocks noGrp="1"/>
          </p:cNvSpPr>
          <p:nvPr>
            <p:ph type="subTitle" idx="8"/>
          </p:nvPr>
        </p:nvSpPr>
        <p:spPr>
          <a:xfrm>
            <a:off x="7773419" y="50467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13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502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19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490" name="Google Shape;1490;p19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9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9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9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9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9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9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9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9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9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9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9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9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9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9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9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3" name="Google Shape;1513;p19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514" name="Google Shape;1514;p19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9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9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9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9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9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9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9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9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3" name="Google Shape;1523;p19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19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19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9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9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19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19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9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9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9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9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9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9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9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9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9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9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9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9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9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19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19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9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9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9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48" name="Google Shape;1548;p19"/>
          <p:cNvSpPr txBox="1">
            <a:spLocks noGrp="1"/>
          </p:cNvSpPr>
          <p:nvPr>
            <p:ph type="title"/>
          </p:nvPr>
        </p:nvSpPr>
        <p:spPr>
          <a:xfrm>
            <a:off x="959969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9" name="Google Shape;1549;p19"/>
          <p:cNvSpPr txBox="1">
            <a:spLocks noGrp="1"/>
          </p:cNvSpPr>
          <p:nvPr>
            <p:ph type="subTitle" idx="1"/>
          </p:nvPr>
        </p:nvSpPr>
        <p:spPr>
          <a:xfrm>
            <a:off x="959969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19"/>
          <p:cNvSpPr txBox="1">
            <a:spLocks noGrp="1"/>
          </p:cNvSpPr>
          <p:nvPr>
            <p:ph type="title" idx="2"/>
          </p:nvPr>
        </p:nvSpPr>
        <p:spPr>
          <a:xfrm>
            <a:off x="4559000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1" name="Google Shape;1551;p19"/>
          <p:cNvSpPr txBox="1">
            <a:spLocks noGrp="1"/>
          </p:cNvSpPr>
          <p:nvPr>
            <p:ph type="subTitle" idx="3"/>
          </p:nvPr>
        </p:nvSpPr>
        <p:spPr>
          <a:xfrm>
            <a:off x="4558996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19"/>
          <p:cNvSpPr txBox="1">
            <a:spLocks noGrp="1"/>
          </p:cNvSpPr>
          <p:nvPr>
            <p:ph type="title" idx="4"/>
          </p:nvPr>
        </p:nvSpPr>
        <p:spPr>
          <a:xfrm>
            <a:off x="959969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3" name="Google Shape;1553;p19"/>
          <p:cNvSpPr txBox="1">
            <a:spLocks noGrp="1"/>
          </p:cNvSpPr>
          <p:nvPr>
            <p:ph type="subTitle" idx="5"/>
          </p:nvPr>
        </p:nvSpPr>
        <p:spPr>
          <a:xfrm>
            <a:off x="959969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19"/>
          <p:cNvSpPr txBox="1">
            <a:spLocks noGrp="1"/>
          </p:cNvSpPr>
          <p:nvPr>
            <p:ph type="title" idx="6"/>
          </p:nvPr>
        </p:nvSpPr>
        <p:spPr>
          <a:xfrm>
            <a:off x="4559000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5" name="Google Shape;1555;p19"/>
          <p:cNvSpPr txBox="1">
            <a:spLocks noGrp="1"/>
          </p:cNvSpPr>
          <p:nvPr>
            <p:ph type="subTitle" idx="7"/>
          </p:nvPr>
        </p:nvSpPr>
        <p:spPr>
          <a:xfrm>
            <a:off x="4558996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19"/>
          <p:cNvSpPr txBox="1">
            <a:spLocks noGrp="1"/>
          </p:cNvSpPr>
          <p:nvPr>
            <p:ph type="title" idx="8"/>
          </p:nvPr>
        </p:nvSpPr>
        <p:spPr>
          <a:xfrm>
            <a:off x="8158031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7" name="Google Shape;1557;p19"/>
          <p:cNvSpPr txBox="1">
            <a:spLocks noGrp="1"/>
          </p:cNvSpPr>
          <p:nvPr>
            <p:ph type="subTitle" idx="9"/>
          </p:nvPr>
        </p:nvSpPr>
        <p:spPr>
          <a:xfrm>
            <a:off x="8158031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19"/>
          <p:cNvSpPr txBox="1">
            <a:spLocks noGrp="1"/>
          </p:cNvSpPr>
          <p:nvPr>
            <p:ph type="title" idx="13"/>
          </p:nvPr>
        </p:nvSpPr>
        <p:spPr>
          <a:xfrm>
            <a:off x="8158031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9" name="Google Shape;1559;p19"/>
          <p:cNvSpPr txBox="1">
            <a:spLocks noGrp="1"/>
          </p:cNvSpPr>
          <p:nvPr>
            <p:ph type="subTitle" idx="14"/>
          </p:nvPr>
        </p:nvSpPr>
        <p:spPr>
          <a:xfrm>
            <a:off x="8158031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19"/>
          <p:cNvSpPr txBox="1">
            <a:spLocks noGrp="1"/>
          </p:cNvSpPr>
          <p:nvPr>
            <p:ph type="title" idx="15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1562" name="Google Shape;1562;p1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1576" name="Google Shape;1576;p1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7402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70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6" name="Google Shape;1696;p21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1697" name="Google Shape;1697;p2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0" name="Google Shape;1710;p21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1711" name="Google Shape;1711;p2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2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2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24" name="Google Shape;1724;p21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725" name="Google Shape;1725;p21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726" name="Google Shape;1726;p21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727" name="Google Shape;1727;p21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1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1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1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1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1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1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1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1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1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1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1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1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1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1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1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1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1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1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1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1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1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1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1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1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1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1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1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1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1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1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1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1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1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1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1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1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1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1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1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1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1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1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1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1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1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1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1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1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1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1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1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1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1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1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1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1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1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1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1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1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1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1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1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1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1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21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21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1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1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21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1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21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21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21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21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3" name="Google Shape;1803;p21"/>
          <p:cNvSpPr txBox="1">
            <a:spLocks noGrp="1"/>
          </p:cNvSpPr>
          <p:nvPr>
            <p:ph type="title"/>
          </p:nvPr>
        </p:nvSpPr>
        <p:spPr>
          <a:xfrm>
            <a:off x="3534600" y="2986400"/>
            <a:ext cx="512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4" name="Google Shape;1804;p21"/>
          <p:cNvSpPr txBox="1">
            <a:spLocks noGrp="1"/>
          </p:cNvSpPr>
          <p:nvPr>
            <p:ph type="title" idx="2" hasCustomPrompt="1"/>
          </p:nvPr>
        </p:nvSpPr>
        <p:spPr>
          <a:xfrm>
            <a:off x="5328200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5" name="Google Shape;1805;p21"/>
          <p:cNvSpPr txBox="1">
            <a:spLocks noGrp="1"/>
          </p:cNvSpPr>
          <p:nvPr>
            <p:ph type="subTitle" idx="1"/>
          </p:nvPr>
        </p:nvSpPr>
        <p:spPr>
          <a:xfrm>
            <a:off x="4229000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156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22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22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09" name="Google Shape;1809;p22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1810" name="Google Shape;1810;p2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2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3" name="Google Shape;1823;p22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824" name="Google Shape;1824;p22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1825" name="Google Shape;1825;p2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8" name="Google Shape;1838;p22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839" name="Google Shape;1839;p22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22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22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22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22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22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22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22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22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22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22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22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22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2" name="Google Shape;1852;p22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3" name="Google Shape;1853;p22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4" name="Google Shape;1854;p22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5" name="Google Shape;1855;p22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6" name="Google Shape;1856;p22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22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22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22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22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22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22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22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22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5" name="Google Shape;1865;p22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6" name="Google Shape;1866;p22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7" name="Google Shape;1867;p22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8" name="Google Shape;1868;p22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9" name="Google Shape;1869;p22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0" name="Google Shape;1870;p22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1" name="Google Shape;1871;p22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2" name="Google Shape;1872;p22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22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4" name="Google Shape;1874;p22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5" name="Google Shape;1875;p22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6" name="Google Shape;1876;p22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7" name="Google Shape;1877;p22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8" name="Google Shape;1878;p22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9" name="Google Shape;1879;p22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0" name="Google Shape;1880;p22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1" name="Google Shape;1881;p22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2" name="Google Shape;1882;p22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3" name="Google Shape;1883;p22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4" name="Google Shape;1884;p22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5" name="Google Shape;1885;p22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6" name="Google Shape;1886;p22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7" name="Google Shape;1887;p22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8" name="Google Shape;1888;p22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9" name="Google Shape;1889;p22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0" name="Google Shape;1890;p22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1" name="Google Shape;1891;p22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2" name="Google Shape;1892;p22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3" name="Google Shape;1893;p22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4" name="Google Shape;1894;p22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5" name="Google Shape;1895;p22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6" name="Google Shape;1896;p22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7" name="Google Shape;1897;p22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8" name="Google Shape;1898;p22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9" name="Google Shape;1899;p22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0" name="Google Shape;1900;p22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1" name="Google Shape;1901;p22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2" name="Google Shape;1902;p22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3" name="Google Shape;1903;p22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4" name="Google Shape;1904;p22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5" name="Google Shape;1905;p22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6" name="Google Shape;1906;p22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7" name="Google Shape;1907;p22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8" name="Google Shape;1908;p22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9" name="Google Shape;1909;p22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22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22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2" name="Google Shape;1912;p22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3" name="Google Shape;1913;p22"/>
          <p:cNvSpPr txBox="1">
            <a:spLocks noGrp="1"/>
          </p:cNvSpPr>
          <p:nvPr>
            <p:ph type="title"/>
          </p:nvPr>
        </p:nvSpPr>
        <p:spPr>
          <a:xfrm>
            <a:off x="5274067" y="2986400"/>
            <a:ext cx="465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14" name="Google Shape;1914;p22"/>
          <p:cNvSpPr txBox="1">
            <a:spLocks noGrp="1"/>
          </p:cNvSpPr>
          <p:nvPr>
            <p:ph type="title" idx="2" hasCustomPrompt="1"/>
          </p:nvPr>
        </p:nvSpPr>
        <p:spPr>
          <a:xfrm>
            <a:off x="8396332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15" name="Google Shape;1915;p22"/>
          <p:cNvSpPr txBox="1">
            <a:spLocks noGrp="1"/>
          </p:cNvSpPr>
          <p:nvPr>
            <p:ph type="subTitle" idx="1"/>
          </p:nvPr>
        </p:nvSpPr>
        <p:spPr>
          <a:xfrm>
            <a:off x="6197932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86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7" name="Google Shape;1917;p23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918" name="Google Shape;1918;p2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1" name="Google Shape;1931;p23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932" name="Google Shape;1932;p23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933" name="Google Shape;1933;p23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23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23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23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23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3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3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3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3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23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23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6" name="Google Shape;1956;p23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957" name="Google Shape;1957;p23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23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23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23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23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23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23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23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23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23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23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23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23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23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23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23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23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23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23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23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23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23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23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23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23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23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23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91" name="Google Shape;1991;p23"/>
          <p:cNvSpPr txBox="1">
            <a:spLocks noGrp="1"/>
          </p:cNvSpPr>
          <p:nvPr>
            <p:ph type="subTitle" idx="1"/>
          </p:nvPr>
        </p:nvSpPr>
        <p:spPr>
          <a:xfrm>
            <a:off x="1291573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2" name="Google Shape;1992;p23"/>
          <p:cNvSpPr txBox="1">
            <a:spLocks noGrp="1"/>
          </p:cNvSpPr>
          <p:nvPr>
            <p:ph type="title"/>
          </p:nvPr>
        </p:nvSpPr>
        <p:spPr>
          <a:xfrm>
            <a:off x="1291573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556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4" name="Google Shape;1994;p24"/>
          <p:cNvGrpSpPr/>
          <p:nvPr/>
        </p:nvGrpSpPr>
        <p:grpSpPr>
          <a:xfrm rot="3599983">
            <a:off x="-264127" y="-824861"/>
            <a:ext cx="1120009" cy="2421583"/>
            <a:chOff x="4773700" y="4444775"/>
            <a:chExt cx="332100" cy="718100"/>
          </a:xfrm>
        </p:grpSpPr>
        <p:sp>
          <p:nvSpPr>
            <p:cNvPr id="1995" name="Google Shape;1995;p24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8" name="Google Shape;2008;p24"/>
          <p:cNvSpPr/>
          <p:nvPr/>
        </p:nvSpPr>
        <p:spPr>
          <a:xfrm rot="899765">
            <a:off x="595513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009" name="Google Shape;2009;p24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010" name="Google Shape;2010;p24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24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24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24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24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24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24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4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4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4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4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24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24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4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4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4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33" name="Google Shape;2033;p24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034" name="Google Shape;2034;p24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24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24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24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24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24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24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24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24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24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24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24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24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24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24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24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24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24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24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24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24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24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24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24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24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24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24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24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24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24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24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24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24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24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68" name="Google Shape;2068;p24"/>
          <p:cNvSpPr txBox="1">
            <a:spLocks noGrp="1"/>
          </p:cNvSpPr>
          <p:nvPr>
            <p:ph type="subTitle" idx="1"/>
          </p:nvPr>
        </p:nvSpPr>
        <p:spPr>
          <a:xfrm>
            <a:off x="6812407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9" name="Google Shape;2069;p24"/>
          <p:cNvSpPr txBox="1">
            <a:spLocks noGrp="1"/>
          </p:cNvSpPr>
          <p:nvPr>
            <p:ph type="title"/>
          </p:nvPr>
        </p:nvSpPr>
        <p:spPr>
          <a:xfrm>
            <a:off x="7397607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032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25"/>
          <p:cNvGrpSpPr/>
          <p:nvPr/>
        </p:nvGrpSpPr>
        <p:grpSpPr>
          <a:xfrm>
            <a:off x="10557956" y="-4270147"/>
            <a:ext cx="273619" cy="4984091"/>
            <a:chOff x="806403" y="1477939"/>
            <a:chExt cx="61436" cy="1119048"/>
          </a:xfrm>
        </p:grpSpPr>
        <p:sp>
          <p:nvSpPr>
            <p:cNvPr id="2072" name="Google Shape;2072;p25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25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4" name="Google Shape;2074;p25"/>
          <p:cNvGrpSpPr/>
          <p:nvPr/>
        </p:nvGrpSpPr>
        <p:grpSpPr>
          <a:xfrm>
            <a:off x="10557968" y="-4097965"/>
            <a:ext cx="885867" cy="5626949"/>
            <a:chOff x="1674094" y="1477939"/>
            <a:chExt cx="183151" cy="1163362"/>
          </a:xfrm>
        </p:grpSpPr>
        <p:sp>
          <p:nvSpPr>
            <p:cNvPr id="2075" name="Google Shape;2075;p25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5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25"/>
          <p:cNvGrpSpPr/>
          <p:nvPr/>
        </p:nvGrpSpPr>
        <p:grpSpPr>
          <a:xfrm>
            <a:off x="9738234" y="-2654100"/>
            <a:ext cx="688559" cy="3909920"/>
            <a:chOff x="728607" y="1477939"/>
            <a:chExt cx="170966" cy="970846"/>
          </a:xfrm>
        </p:grpSpPr>
        <p:sp>
          <p:nvSpPr>
            <p:cNvPr id="2078" name="Google Shape;2078;p25"/>
            <p:cNvSpPr/>
            <p:nvPr/>
          </p:nvSpPr>
          <p:spPr>
            <a:xfrm>
              <a:off x="806911" y="1477939"/>
              <a:ext cx="1975" cy="781771"/>
            </a:xfrm>
            <a:custGeom>
              <a:avLst/>
              <a:gdLst/>
              <a:ahLst/>
              <a:cxnLst/>
              <a:rect l="l" t="t" r="r" b="b"/>
              <a:pathLst>
                <a:path w="70" h="27715" extrusionOk="0">
                  <a:moveTo>
                    <a:pt x="1" y="0"/>
                  </a:moveTo>
                  <a:lnTo>
                    <a:pt x="1" y="27714"/>
                  </a:lnTo>
                  <a:lnTo>
                    <a:pt x="70" y="2771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5"/>
            <p:cNvSpPr/>
            <p:nvPr/>
          </p:nvSpPr>
          <p:spPr>
            <a:xfrm>
              <a:off x="728607" y="2236326"/>
              <a:ext cx="170966" cy="212459"/>
            </a:xfrm>
            <a:custGeom>
              <a:avLst/>
              <a:gdLst/>
              <a:ahLst/>
              <a:cxnLst/>
              <a:rect l="l" t="t" r="r" b="b"/>
              <a:pathLst>
                <a:path w="6061" h="7532" extrusionOk="0">
                  <a:moveTo>
                    <a:pt x="3894" y="1"/>
                  </a:moveTo>
                  <a:cubicBezTo>
                    <a:pt x="3841" y="1"/>
                    <a:pt x="3787" y="2"/>
                    <a:pt x="3733" y="4"/>
                  </a:cubicBezTo>
                  <a:cubicBezTo>
                    <a:pt x="1826" y="84"/>
                    <a:pt x="251" y="1618"/>
                    <a:pt x="137" y="3524"/>
                  </a:cubicBezTo>
                  <a:cubicBezTo>
                    <a:pt x="0" y="5711"/>
                    <a:pt x="1735" y="7532"/>
                    <a:pt x="3892" y="7532"/>
                  </a:cubicBezTo>
                  <a:cubicBezTo>
                    <a:pt x="4655" y="7532"/>
                    <a:pt x="5364" y="7302"/>
                    <a:pt x="5953" y="6914"/>
                  </a:cubicBezTo>
                  <a:cubicBezTo>
                    <a:pt x="6060" y="6850"/>
                    <a:pt x="5999" y="6699"/>
                    <a:pt x="5891" y="6699"/>
                  </a:cubicBezTo>
                  <a:cubicBezTo>
                    <a:pt x="5882" y="6699"/>
                    <a:pt x="5872" y="6700"/>
                    <a:pt x="5863" y="6702"/>
                  </a:cubicBezTo>
                  <a:cubicBezTo>
                    <a:pt x="5651" y="6747"/>
                    <a:pt x="5427" y="6776"/>
                    <a:pt x="5198" y="6776"/>
                  </a:cubicBezTo>
                  <a:cubicBezTo>
                    <a:pt x="3475" y="6776"/>
                    <a:pt x="2090" y="5323"/>
                    <a:pt x="2198" y="3576"/>
                  </a:cubicBezTo>
                  <a:cubicBezTo>
                    <a:pt x="2290" y="2081"/>
                    <a:pt x="3498" y="868"/>
                    <a:pt x="4986" y="765"/>
                  </a:cubicBezTo>
                  <a:cubicBezTo>
                    <a:pt x="5064" y="759"/>
                    <a:pt x="5140" y="756"/>
                    <a:pt x="5216" y="756"/>
                  </a:cubicBezTo>
                  <a:cubicBezTo>
                    <a:pt x="5438" y="756"/>
                    <a:pt x="5652" y="781"/>
                    <a:pt x="5857" y="828"/>
                  </a:cubicBezTo>
                  <a:cubicBezTo>
                    <a:pt x="5867" y="830"/>
                    <a:pt x="5877" y="832"/>
                    <a:pt x="5886" y="832"/>
                  </a:cubicBezTo>
                  <a:cubicBezTo>
                    <a:pt x="5998" y="832"/>
                    <a:pt x="6055" y="680"/>
                    <a:pt x="5948" y="611"/>
                  </a:cubicBezTo>
                  <a:cubicBezTo>
                    <a:pt x="5360" y="226"/>
                    <a:pt x="4652" y="1"/>
                    <a:pt x="3894" y="1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2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081" name="Google Shape;2081;p2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2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2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2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2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2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2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2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2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2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2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2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2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04" name="Google Shape;2104;p2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105" name="Google Shape;2105;p2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2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2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2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2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2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2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2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2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2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2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2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2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2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2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2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2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2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2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2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2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2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2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2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39" name="Google Shape;2139;p2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741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2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142" name="Google Shape;2142;p2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2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2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5" name="Google Shape;2165;p2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166" name="Google Shape;2166;p2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2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2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2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2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2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2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2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2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2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2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2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2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2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2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2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2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2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2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00" name="Google Shape;2200;p2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2201" name="Google Shape;2201;p26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202" name="Google Shape;2202;p2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5" name="Google Shape;2215;p26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216" name="Google Shape;2216;p2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9450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0" name="Google Shape;2230;p2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231" name="Google Shape;2231;p2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2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2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2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2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54" name="Google Shape;2254;p2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2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2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2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2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2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2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2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2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2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2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2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2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2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2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2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2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2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2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2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89" name="Google Shape;2289;p27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90" name="Google Shape;2290;p27"/>
          <p:cNvSpPr txBox="1">
            <a:spLocks noGrp="1"/>
          </p:cNvSpPr>
          <p:nvPr>
            <p:ph type="subTitle" idx="1"/>
          </p:nvPr>
        </p:nvSpPr>
        <p:spPr>
          <a:xfrm>
            <a:off x="864001" y="1791767"/>
            <a:ext cx="509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2291" name="Google Shape;2291;p27"/>
          <p:cNvSpPr txBox="1">
            <a:spLocks noGrp="1"/>
          </p:cNvSpPr>
          <p:nvPr>
            <p:ph type="subTitle" idx="2"/>
          </p:nvPr>
        </p:nvSpPr>
        <p:spPr>
          <a:xfrm>
            <a:off x="864001" y="2258809"/>
            <a:ext cx="5099600" cy="3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92" name="Google Shape;2292;p27"/>
          <p:cNvSpPr txBox="1">
            <a:spLocks noGrp="1"/>
          </p:cNvSpPr>
          <p:nvPr>
            <p:ph type="subTitle" idx="3"/>
          </p:nvPr>
        </p:nvSpPr>
        <p:spPr>
          <a:xfrm>
            <a:off x="6228399" y="1791767"/>
            <a:ext cx="509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2293" name="Google Shape;2293;p27"/>
          <p:cNvSpPr txBox="1">
            <a:spLocks noGrp="1"/>
          </p:cNvSpPr>
          <p:nvPr>
            <p:ph type="subTitle" idx="4"/>
          </p:nvPr>
        </p:nvSpPr>
        <p:spPr>
          <a:xfrm>
            <a:off x="6228399" y="2258809"/>
            <a:ext cx="5099600" cy="3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94" name="Google Shape;2294;p27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295" name="Google Shape;2295;p2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2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27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309" name="Google Shape;2309;p2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2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2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2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1789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3" name="Google Shape;2323;p28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2324" name="Google Shape;2324;p2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2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2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7" name="Google Shape;2337;p28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338" name="Google Shape;2338;p28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339" name="Google Shape;2339;p28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8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8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8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8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8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8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8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8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8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8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8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8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8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8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28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2" name="Google Shape;2362;p28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363" name="Google Shape;2363;p28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7" name="Google Shape;2397;p28"/>
          <p:cNvSpPr txBox="1">
            <a:spLocks noGrp="1"/>
          </p:cNvSpPr>
          <p:nvPr>
            <p:ph type="subTitle" idx="1"/>
          </p:nvPr>
        </p:nvSpPr>
        <p:spPr>
          <a:xfrm>
            <a:off x="1899740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98" name="Google Shape;2398;p28"/>
          <p:cNvSpPr txBox="1">
            <a:spLocks noGrp="1"/>
          </p:cNvSpPr>
          <p:nvPr>
            <p:ph type="title"/>
          </p:nvPr>
        </p:nvSpPr>
        <p:spPr>
          <a:xfrm>
            <a:off x="1899740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4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578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29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1" name="Google Shape;2401;p29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02" name="Google Shape;2402;p29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2403" name="Google Shape;2403;p2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2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6" name="Google Shape;2416;p29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417" name="Google Shape;2417;p29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2418" name="Google Shape;2418;p2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1" name="Google Shape;2431;p29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32" name="Google Shape;2432;p29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3" name="Google Shape;2433;p29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4" name="Google Shape;2434;p29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5" name="Google Shape;2435;p29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6" name="Google Shape;2436;p29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7" name="Google Shape;2437;p29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8" name="Google Shape;2438;p29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9" name="Google Shape;2439;p29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0" name="Google Shape;2440;p29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1" name="Google Shape;2441;p29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2" name="Google Shape;2442;p29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3" name="Google Shape;2443;p29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4" name="Google Shape;2444;p29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5" name="Google Shape;2445;p29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9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9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9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9" name="Google Shape;2449;p29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0" name="Google Shape;2450;p29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9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9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9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9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9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9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9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9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9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9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9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9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9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9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9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9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9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9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9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9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9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9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9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9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9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9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9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9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9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9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9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9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9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9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9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9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9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9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9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9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9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9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9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9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9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9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9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9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9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9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9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9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9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9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9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9"/>
          <p:cNvSpPr txBox="1">
            <a:spLocks noGrp="1"/>
          </p:cNvSpPr>
          <p:nvPr>
            <p:ph type="title"/>
          </p:nvPr>
        </p:nvSpPr>
        <p:spPr>
          <a:xfrm>
            <a:off x="5064360" y="2090733"/>
            <a:ext cx="4766800" cy="1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07" name="Google Shape;2507;p29"/>
          <p:cNvSpPr txBox="1">
            <a:spLocks noGrp="1"/>
          </p:cNvSpPr>
          <p:nvPr>
            <p:ph type="subTitle" idx="1"/>
          </p:nvPr>
        </p:nvSpPr>
        <p:spPr>
          <a:xfrm>
            <a:off x="5209160" y="3699267"/>
            <a:ext cx="462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453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9" name="Google Shape;2509;p30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510" name="Google Shape;2510;p30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30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30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30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30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30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30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30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30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30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30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30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30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30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30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30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30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30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30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3" name="Google Shape;2533;p30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534" name="Google Shape;2534;p30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30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30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30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30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30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30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30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30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30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68" name="Google Shape;2568;p30"/>
          <p:cNvSpPr txBox="1">
            <a:spLocks noGrp="1"/>
          </p:cNvSpPr>
          <p:nvPr>
            <p:ph type="title" hasCustomPrompt="1"/>
          </p:nvPr>
        </p:nvSpPr>
        <p:spPr>
          <a:xfrm>
            <a:off x="1513408" y="2163433"/>
            <a:ext cx="20084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69" name="Google Shape;2569;p30"/>
          <p:cNvSpPr txBox="1">
            <a:spLocks noGrp="1"/>
          </p:cNvSpPr>
          <p:nvPr>
            <p:ph type="title" idx="2" hasCustomPrompt="1"/>
          </p:nvPr>
        </p:nvSpPr>
        <p:spPr>
          <a:xfrm>
            <a:off x="5090200" y="2163433"/>
            <a:ext cx="20116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0" name="Google Shape;2570;p30"/>
          <p:cNvSpPr txBox="1">
            <a:spLocks noGrp="1"/>
          </p:cNvSpPr>
          <p:nvPr>
            <p:ph type="title" idx="3" hasCustomPrompt="1"/>
          </p:nvPr>
        </p:nvSpPr>
        <p:spPr>
          <a:xfrm>
            <a:off x="8670192" y="2163433"/>
            <a:ext cx="20116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1" name="Google Shape;2571;p30"/>
          <p:cNvSpPr txBox="1">
            <a:spLocks noGrp="1"/>
          </p:cNvSpPr>
          <p:nvPr>
            <p:ph type="title" idx="4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72" name="Google Shape;2572;p30"/>
          <p:cNvSpPr txBox="1">
            <a:spLocks noGrp="1"/>
          </p:cNvSpPr>
          <p:nvPr>
            <p:ph type="title" idx="5"/>
          </p:nvPr>
        </p:nvSpPr>
        <p:spPr>
          <a:xfrm>
            <a:off x="9600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3" name="Google Shape;2573;p30"/>
          <p:cNvSpPr txBox="1">
            <a:spLocks noGrp="1"/>
          </p:cNvSpPr>
          <p:nvPr>
            <p:ph type="subTitle" idx="1"/>
          </p:nvPr>
        </p:nvSpPr>
        <p:spPr>
          <a:xfrm>
            <a:off x="9600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4" name="Google Shape;2574;p30"/>
          <p:cNvSpPr txBox="1">
            <a:spLocks noGrp="1"/>
          </p:cNvSpPr>
          <p:nvPr>
            <p:ph type="title" idx="6"/>
          </p:nvPr>
        </p:nvSpPr>
        <p:spPr>
          <a:xfrm>
            <a:off x="45384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5" name="Google Shape;2575;p30"/>
          <p:cNvSpPr txBox="1">
            <a:spLocks noGrp="1"/>
          </p:cNvSpPr>
          <p:nvPr>
            <p:ph type="subTitle" idx="7"/>
          </p:nvPr>
        </p:nvSpPr>
        <p:spPr>
          <a:xfrm>
            <a:off x="45384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6" name="Google Shape;2576;p30"/>
          <p:cNvSpPr txBox="1">
            <a:spLocks noGrp="1"/>
          </p:cNvSpPr>
          <p:nvPr>
            <p:ph type="title" idx="8"/>
          </p:nvPr>
        </p:nvSpPr>
        <p:spPr>
          <a:xfrm>
            <a:off x="81168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7" name="Google Shape;2577;p30"/>
          <p:cNvSpPr txBox="1">
            <a:spLocks noGrp="1"/>
          </p:cNvSpPr>
          <p:nvPr>
            <p:ph type="subTitle" idx="9"/>
          </p:nvPr>
        </p:nvSpPr>
        <p:spPr>
          <a:xfrm>
            <a:off x="81168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78" name="Google Shape;2578;p30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579" name="Google Shape;2579;p3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3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3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3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3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3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3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3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3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3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3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3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3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2" name="Google Shape;2592;p30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593" name="Google Shape;2593;p3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3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3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3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3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3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3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3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3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3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3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3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3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676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7" name="Google Shape;2607;p31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2608" name="Google Shape;2608;p3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31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2622" name="Google Shape;2622;p3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5" name="Google Shape;2635;p31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2636" name="Google Shape;2636;p31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637" name="Google Shape;2637;p31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2638" name="Google Shape;2638;p31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4" name="Google Shape;2714;p31"/>
          <p:cNvSpPr txBox="1">
            <a:spLocks noGrp="1"/>
          </p:cNvSpPr>
          <p:nvPr>
            <p:ph type="ctrTitle"/>
          </p:nvPr>
        </p:nvSpPr>
        <p:spPr>
          <a:xfrm>
            <a:off x="3239900" y="16043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15" name="Google Shape;2715;p31"/>
          <p:cNvSpPr txBox="1">
            <a:spLocks noGrp="1"/>
          </p:cNvSpPr>
          <p:nvPr>
            <p:ph type="subTitle" idx="1"/>
          </p:nvPr>
        </p:nvSpPr>
        <p:spPr>
          <a:xfrm>
            <a:off x="3233400" y="2796633"/>
            <a:ext cx="5725200" cy="15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16" name="Google Shape;2716;p31"/>
          <p:cNvSpPr txBox="1"/>
          <p:nvPr/>
        </p:nvSpPr>
        <p:spPr>
          <a:xfrm>
            <a:off x="2532600" y="5562233"/>
            <a:ext cx="7126800" cy="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016371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2718;p32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719" name="Google Shape;2719;p32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32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32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32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32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32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32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32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32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32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32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32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32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32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32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2" name="Google Shape;2742;p32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743" name="Google Shape;2743;p32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32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32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32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32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32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32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32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32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32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32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32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32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32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32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32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32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32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32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32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32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32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32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32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32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32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32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32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32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32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32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32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32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32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77" name="Google Shape;2777;p32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778" name="Google Shape;2778;p3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3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3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1" name="Google Shape;2791;p32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792" name="Google Shape;2792;p3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3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3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3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3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3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3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3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3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3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3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3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3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848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6" name="Google Shape;2806;p33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2807" name="Google Shape;2807;p33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33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33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33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33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33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33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33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33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33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33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33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33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33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33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33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3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33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33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33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33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33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33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33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33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33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33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33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33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33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33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33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33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33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33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33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33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9" name="Google Shape;2849;p33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33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33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33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33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3" name="Google Shape;2883;p33"/>
          <p:cNvGrpSpPr/>
          <p:nvPr/>
        </p:nvGrpSpPr>
        <p:grpSpPr>
          <a:xfrm>
            <a:off x="1341231" y="5941834"/>
            <a:ext cx="337320" cy="168703"/>
            <a:chOff x="3895900" y="4823325"/>
            <a:chExt cx="252990" cy="126527"/>
          </a:xfrm>
        </p:grpSpPr>
        <p:sp>
          <p:nvSpPr>
            <p:cNvPr id="2884" name="Google Shape;2884;p33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7" name="Google Shape;2887;p33"/>
          <p:cNvGrpSpPr/>
          <p:nvPr/>
        </p:nvGrpSpPr>
        <p:grpSpPr>
          <a:xfrm>
            <a:off x="3276733" y="5943617"/>
            <a:ext cx="337845" cy="167968"/>
            <a:chOff x="4305618" y="4825451"/>
            <a:chExt cx="253384" cy="125976"/>
          </a:xfrm>
        </p:grpSpPr>
        <p:sp>
          <p:nvSpPr>
            <p:cNvPr id="2888" name="Google Shape;2888;p33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10513659" y="5940785"/>
            <a:ext cx="337111" cy="168703"/>
            <a:chOff x="5321371" y="4823325"/>
            <a:chExt cx="252833" cy="126527"/>
          </a:xfrm>
        </p:grpSpPr>
        <p:sp>
          <p:nvSpPr>
            <p:cNvPr id="2892" name="Google Shape;2892;p33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5" name="Google Shape;2895;p33"/>
          <p:cNvGrpSpPr/>
          <p:nvPr/>
        </p:nvGrpSpPr>
        <p:grpSpPr>
          <a:xfrm>
            <a:off x="8577423" y="5943617"/>
            <a:ext cx="337845" cy="167968"/>
            <a:chOff x="4911260" y="4825451"/>
            <a:chExt cx="253384" cy="125976"/>
          </a:xfrm>
        </p:grpSpPr>
        <p:sp>
          <p:nvSpPr>
            <p:cNvPr id="2896" name="Google Shape;2896;p33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5174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79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578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39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45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095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887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643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0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435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117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16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9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81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79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87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19/01/2025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1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8301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438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8204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9.xml"/><Relationship Id="rId3" Type="http://schemas.openxmlformats.org/officeDocument/2006/relationships/image" Target="../media/image37.jpeg"/><Relationship Id="rId7" Type="http://schemas.openxmlformats.org/officeDocument/2006/relationships/slide" Target="slide27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slide" Target="slide28.xml"/><Relationship Id="rId5" Type="http://schemas.openxmlformats.org/officeDocument/2006/relationships/image" Target="../media/image17.svg"/><Relationship Id="rId10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slide" Target="slide26.xml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5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sv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52.sv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sv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62BB0F-3742-5FC3-BD31-0BB633579D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7506393"/>
              <a:gd name="connsiteY0" fmla="*/ 666517 h 3999022"/>
              <a:gd name="connsiteX1" fmla="*/ 666517 w 7506393"/>
              <a:gd name="connsiteY1" fmla="*/ 0 h 3999022"/>
              <a:gd name="connsiteX2" fmla="*/ 6839876 w 7506393"/>
              <a:gd name="connsiteY2" fmla="*/ 0 h 3999022"/>
              <a:gd name="connsiteX3" fmla="*/ 7506393 w 7506393"/>
              <a:gd name="connsiteY3" fmla="*/ 666517 h 3999022"/>
              <a:gd name="connsiteX4" fmla="*/ 7506393 w 7506393"/>
              <a:gd name="connsiteY4" fmla="*/ 3332505 h 3999022"/>
              <a:gd name="connsiteX5" fmla="*/ 6839876 w 7506393"/>
              <a:gd name="connsiteY5" fmla="*/ 3999022 h 3999022"/>
              <a:gd name="connsiteX6" fmla="*/ 666517 w 7506393"/>
              <a:gd name="connsiteY6" fmla="*/ 3999022 h 3999022"/>
              <a:gd name="connsiteX7" fmla="*/ 0 w 7506393"/>
              <a:gd name="connsiteY7" fmla="*/ 3332505 h 3999022"/>
              <a:gd name="connsiteX8" fmla="*/ 0 w 7506393"/>
              <a:gd name="connsiteY8" fmla="*/ 666517 h 399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6393" h="3999022" fill="none" extrusionOk="0">
                <a:moveTo>
                  <a:pt x="0" y="666517"/>
                </a:moveTo>
                <a:cubicBezTo>
                  <a:pt x="347" y="307815"/>
                  <a:pt x="335890" y="62903"/>
                  <a:pt x="666517" y="0"/>
                </a:cubicBezTo>
                <a:cubicBezTo>
                  <a:pt x="1998472" y="72427"/>
                  <a:pt x="3841795" y="61419"/>
                  <a:pt x="6839876" y="0"/>
                </a:cubicBezTo>
                <a:cubicBezTo>
                  <a:pt x="7199088" y="-61235"/>
                  <a:pt x="7464401" y="285709"/>
                  <a:pt x="7506393" y="666517"/>
                </a:cubicBezTo>
                <a:cubicBezTo>
                  <a:pt x="7607269" y="1105271"/>
                  <a:pt x="7399080" y="2404170"/>
                  <a:pt x="7506393" y="3332505"/>
                </a:cubicBezTo>
                <a:cubicBezTo>
                  <a:pt x="7515822" y="3652758"/>
                  <a:pt x="7204188" y="3994768"/>
                  <a:pt x="6839876" y="3999022"/>
                </a:cubicBezTo>
                <a:cubicBezTo>
                  <a:pt x="4310340" y="4028849"/>
                  <a:pt x="1342914" y="3919716"/>
                  <a:pt x="666517" y="3999022"/>
                </a:cubicBezTo>
                <a:cubicBezTo>
                  <a:pt x="336845" y="3994677"/>
                  <a:pt x="-33895" y="3707314"/>
                  <a:pt x="0" y="3332505"/>
                </a:cubicBezTo>
                <a:cubicBezTo>
                  <a:pt x="50037" y="2107458"/>
                  <a:pt x="770" y="1315770"/>
                  <a:pt x="0" y="666517"/>
                </a:cubicBezTo>
                <a:close/>
              </a:path>
              <a:path w="7506393" h="3999022" stroke="0" extrusionOk="0">
                <a:moveTo>
                  <a:pt x="0" y="666517"/>
                </a:moveTo>
                <a:cubicBezTo>
                  <a:pt x="21327" y="304223"/>
                  <a:pt x="318474" y="41802"/>
                  <a:pt x="666517" y="0"/>
                </a:cubicBezTo>
                <a:cubicBezTo>
                  <a:pt x="2444743" y="123000"/>
                  <a:pt x="4304757" y="-96860"/>
                  <a:pt x="6839876" y="0"/>
                </a:cubicBezTo>
                <a:cubicBezTo>
                  <a:pt x="7160358" y="-36297"/>
                  <a:pt x="7524805" y="261290"/>
                  <a:pt x="7506393" y="666517"/>
                </a:cubicBezTo>
                <a:cubicBezTo>
                  <a:pt x="7509566" y="1842821"/>
                  <a:pt x="7600660" y="2130028"/>
                  <a:pt x="7506393" y="3332505"/>
                </a:cubicBezTo>
                <a:cubicBezTo>
                  <a:pt x="7455630" y="3719003"/>
                  <a:pt x="7189446" y="3995988"/>
                  <a:pt x="6839876" y="3999022"/>
                </a:cubicBezTo>
                <a:cubicBezTo>
                  <a:pt x="4062505" y="3838315"/>
                  <a:pt x="3578326" y="4038689"/>
                  <a:pt x="666517" y="3999022"/>
                </a:cubicBezTo>
                <a:cubicBezTo>
                  <a:pt x="240453" y="3987316"/>
                  <a:pt x="-18840" y="3692077"/>
                  <a:pt x="0" y="3332505"/>
                </a:cubicBezTo>
                <a:cubicBezTo>
                  <a:pt x="32216" y="2523997"/>
                  <a:pt x="57206" y="1596469"/>
                  <a:pt x="0" y="66651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56210" h="4125630" fill="none" extrusionOk="0">
                        <a:moveTo>
                          <a:pt x="0" y="687618"/>
                        </a:moveTo>
                        <a:cubicBezTo>
                          <a:pt x="1414" y="345392"/>
                          <a:pt x="387212" y="87209"/>
                          <a:pt x="741975" y="0"/>
                        </a:cubicBezTo>
                        <a:cubicBezTo>
                          <a:pt x="2047926" y="85213"/>
                          <a:pt x="4344238" y="213794"/>
                          <a:pt x="7614234" y="0"/>
                        </a:cubicBezTo>
                        <a:cubicBezTo>
                          <a:pt x="8003959" y="-133077"/>
                          <a:pt x="8252149" y="277418"/>
                          <a:pt x="8356210" y="687618"/>
                        </a:cubicBezTo>
                        <a:cubicBezTo>
                          <a:pt x="8494949" y="1157955"/>
                          <a:pt x="8216306" y="2520614"/>
                          <a:pt x="8356210" y="3438011"/>
                        </a:cubicBezTo>
                        <a:cubicBezTo>
                          <a:pt x="8381675" y="3692429"/>
                          <a:pt x="8016008" y="4117001"/>
                          <a:pt x="7614234" y="4125630"/>
                        </a:cubicBezTo>
                        <a:cubicBezTo>
                          <a:pt x="4930115" y="4203428"/>
                          <a:pt x="1504440" y="4163402"/>
                          <a:pt x="741975" y="4125630"/>
                        </a:cubicBezTo>
                        <a:cubicBezTo>
                          <a:pt x="401947" y="4118099"/>
                          <a:pt x="-72041" y="3831470"/>
                          <a:pt x="0" y="3438011"/>
                        </a:cubicBezTo>
                        <a:cubicBezTo>
                          <a:pt x="103638" y="2084934"/>
                          <a:pt x="-22749" y="1296532"/>
                          <a:pt x="0" y="687618"/>
                        </a:cubicBezTo>
                        <a:close/>
                      </a:path>
                      <a:path w="8356210" h="4125630" stroke="0" extrusionOk="0">
                        <a:moveTo>
                          <a:pt x="0" y="687618"/>
                        </a:moveTo>
                        <a:cubicBezTo>
                          <a:pt x="7771" y="352101"/>
                          <a:pt x="351809" y="15677"/>
                          <a:pt x="741975" y="0"/>
                        </a:cubicBezTo>
                        <a:cubicBezTo>
                          <a:pt x="2724602" y="92564"/>
                          <a:pt x="4847681" y="-24172"/>
                          <a:pt x="7614234" y="0"/>
                        </a:cubicBezTo>
                        <a:cubicBezTo>
                          <a:pt x="7890079" y="-29285"/>
                          <a:pt x="8412874" y="277369"/>
                          <a:pt x="8356210" y="687618"/>
                        </a:cubicBezTo>
                        <a:cubicBezTo>
                          <a:pt x="8417015" y="1894268"/>
                          <a:pt x="8467862" y="2198886"/>
                          <a:pt x="8356210" y="3438011"/>
                        </a:cubicBezTo>
                        <a:cubicBezTo>
                          <a:pt x="8320318" y="3763565"/>
                          <a:pt x="7949178" y="4092481"/>
                          <a:pt x="7614234" y="4125630"/>
                        </a:cubicBezTo>
                        <a:cubicBezTo>
                          <a:pt x="4526664" y="3915997"/>
                          <a:pt x="3976008" y="4217640"/>
                          <a:pt x="741975" y="4125630"/>
                        </a:cubicBezTo>
                        <a:cubicBezTo>
                          <a:pt x="286208" y="4166932"/>
                          <a:pt x="-30294" y="3763990"/>
                          <a:pt x="0" y="3438011"/>
                        </a:cubicBezTo>
                        <a:cubicBezTo>
                          <a:pt x="41060" y="2531491"/>
                          <a:pt x="74881" y="1469878"/>
                          <a:pt x="0" y="687618"/>
                        </a:cubicBezTo>
                        <a:close/>
                      </a:path>
                      <a:path w="8356210" h="4125630" fill="none" stroke="0" extrusionOk="0">
                        <a:moveTo>
                          <a:pt x="0" y="687618"/>
                        </a:moveTo>
                        <a:cubicBezTo>
                          <a:pt x="48024" y="330545"/>
                          <a:pt x="387302" y="92784"/>
                          <a:pt x="741975" y="0"/>
                        </a:cubicBezTo>
                        <a:cubicBezTo>
                          <a:pt x="2443993" y="222006"/>
                          <a:pt x="4215326" y="135594"/>
                          <a:pt x="7614234" y="0"/>
                        </a:cubicBezTo>
                        <a:cubicBezTo>
                          <a:pt x="7958033" y="-105916"/>
                          <a:pt x="8322957" y="267550"/>
                          <a:pt x="8356210" y="687618"/>
                        </a:cubicBezTo>
                        <a:cubicBezTo>
                          <a:pt x="8537517" y="1081588"/>
                          <a:pt x="8329247" y="2413647"/>
                          <a:pt x="8356210" y="3438011"/>
                        </a:cubicBezTo>
                        <a:cubicBezTo>
                          <a:pt x="8309748" y="3789038"/>
                          <a:pt x="8002285" y="4118376"/>
                          <a:pt x="7614234" y="4125630"/>
                        </a:cubicBezTo>
                        <a:cubicBezTo>
                          <a:pt x="4772443" y="4051309"/>
                          <a:pt x="1386140" y="4100240"/>
                          <a:pt x="741975" y="4125630"/>
                        </a:cubicBezTo>
                        <a:cubicBezTo>
                          <a:pt x="321139" y="4110273"/>
                          <a:pt x="-72788" y="3808805"/>
                          <a:pt x="0" y="3438011"/>
                        </a:cubicBezTo>
                        <a:cubicBezTo>
                          <a:pt x="38461" y="2236439"/>
                          <a:pt x="-9532" y="1361280"/>
                          <a:pt x="0" y="6876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86743-AA99-8F83-6A97-C9AE74FA3F0F}"/>
              </a:ext>
            </a:extLst>
          </p:cNvPr>
          <p:cNvSpPr txBox="1"/>
          <p:nvPr/>
        </p:nvSpPr>
        <p:spPr>
          <a:xfrm>
            <a:off x="4512129" y="835103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Đạo</a:t>
            </a:r>
            <a:r>
              <a:rPr kumimoji="0" lang="en-US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Đức</a:t>
            </a:r>
            <a:endParaRPr kumimoji="0" lang="en-US" sz="40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3766266" y="1472652"/>
            <a:ext cx="424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6 - Tiết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2260212" y="2128542"/>
            <a:ext cx="6734604" cy="1525034"/>
            <a:chOff x="3928394" y="8204395"/>
            <a:chExt cx="7605579" cy="21236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TÍCH CỰC HOÀN THÀNH NHIỆM VỤ Ở NHÀ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3928394" y="8205006"/>
              <a:ext cx="7605579" cy="201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08CF4-5720-5FED-FFBE-045FC882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014" y="120963"/>
            <a:ext cx="4345905" cy="44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0"/>
            <a:ext cx="9267825" cy="2729132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Hoạt động 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2</a:t>
            </a:r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: Nhận xét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bạn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nào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cực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,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bạn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nào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chưa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cực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và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giải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thích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vì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sao</a:t>
            </a:r>
            <a:endParaRPr lang="vi-VN" sz="5400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5 Phobia" panose="02000506000000020003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591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D808BCA-E3B8-49E0-8FE9-EA6BA13367F6}"/>
              </a:ext>
            </a:extLst>
          </p:cNvPr>
          <p:cNvSpPr/>
          <p:nvPr/>
        </p:nvSpPr>
        <p:spPr>
          <a:xfrm>
            <a:off x="637308" y="1263864"/>
            <a:ext cx="11194474" cy="530319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4F0017-87D1-44E5-8AAF-972ED0D804F5}"/>
              </a:ext>
            </a:extLst>
          </p:cNvPr>
          <p:cNvSpPr/>
          <p:nvPr/>
        </p:nvSpPr>
        <p:spPr>
          <a:xfrm>
            <a:off x="3327631" y="423842"/>
            <a:ext cx="4689352" cy="46365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Thảo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luận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nhóm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đôi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汉仪黑荔枝体简" panose="00020600040101010101" pitchFamily="18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2716D16-93CD-4E2E-91B8-38E80DDF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0837" y="4853620"/>
            <a:ext cx="2122285" cy="2004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8" y="1384404"/>
            <a:ext cx="3516750" cy="1871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268" y="2387454"/>
            <a:ext cx="3623083" cy="2078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733" y="1060288"/>
            <a:ext cx="2732224" cy="2386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547" y="2867390"/>
            <a:ext cx="2905453" cy="2372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662" y="4335343"/>
            <a:ext cx="3623082" cy="2251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807" y="4406335"/>
            <a:ext cx="3521293" cy="21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95099" y="2221330"/>
            <a:ext cx="8317575" cy="2554545"/>
            <a:chOff x="3897476" y="641360"/>
            <a:chExt cx="8317575" cy="2554545"/>
          </a:xfrm>
        </p:grpSpPr>
        <p:sp>
          <p:nvSpPr>
            <p:cNvPr id="18" name="Hộp Văn bản 11">
              <a:extLst>
                <a:ext uri="{FF2B5EF4-FFF2-40B4-BE49-F238E27FC236}">
                  <a16:creationId xmlns:a16="http://schemas.microsoft.com/office/drawing/2014/main" id="{008AF084-4877-9BF3-B81E-314A9172DFFE}"/>
                </a:ext>
              </a:extLst>
            </p:cNvPr>
            <p:cNvSpPr txBox="1"/>
            <p:nvPr/>
          </p:nvSpPr>
          <p:spPr>
            <a:xfrm>
              <a:off x="3897476" y="641360"/>
              <a:ext cx="8317575" cy="2554545"/>
            </a:xfrm>
            <a:custGeom>
              <a:avLst/>
              <a:gdLst>
                <a:gd name="connsiteX0" fmla="*/ 0 w 8317575"/>
                <a:gd name="connsiteY0" fmla="*/ 561867 h 3371136"/>
                <a:gd name="connsiteX1" fmla="*/ 561867 w 8317575"/>
                <a:gd name="connsiteY1" fmla="*/ 0 h 3371136"/>
                <a:gd name="connsiteX2" fmla="*/ 7755708 w 8317575"/>
                <a:gd name="connsiteY2" fmla="*/ 0 h 3371136"/>
                <a:gd name="connsiteX3" fmla="*/ 8317575 w 8317575"/>
                <a:gd name="connsiteY3" fmla="*/ 561867 h 3371136"/>
                <a:gd name="connsiteX4" fmla="*/ 8317575 w 8317575"/>
                <a:gd name="connsiteY4" fmla="*/ 2809269 h 3371136"/>
                <a:gd name="connsiteX5" fmla="*/ 7755708 w 8317575"/>
                <a:gd name="connsiteY5" fmla="*/ 3371136 h 3371136"/>
                <a:gd name="connsiteX6" fmla="*/ 561867 w 8317575"/>
                <a:gd name="connsiteY6" fmla="*/ 3371136 h 3371136"/>
                <a:gd name="connsiteX7" fmla="*/ 0 w 8317575"/>
                <a:gd name="connsiteY7" fmla="*/ 2809269 h 3371136"/>
                <a:gd name="connsiteX8" fmla="*/ 0 w 8317575"/>
                <a:gd name="connsiteY8" fmla="*/ 561867 h 337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7575" h="3371136" fill="none" extrusionOk="0">
                  <a:moveTo>
                    <a:pt x="0" y="561867"/>
                  </a:moveTo>
                  <a:cubicBezTo>
                    <a:pt x="-1257" y="292731"/>
                    <a:pt x="274705" y="-46704"/>
                    <a:pt x="561867" y="0"/>
                  </a:cubicBezTo>
                  <a:cubicBezTo>
                    <a:pt x="1693480" y="29483"/>
                    <a:pt x="6388795" y="4220"/>
                    <a:pt x="7755708" y="0"/>
                  </a:cubicBezTo>
                  <a:cubicBezTo>
                    <a:pt x="8072672" y="2506"/>
                    <a:pt x="8314130" y="256026"/>
                    <a:pt x="8317575" y="561867"/>
                  </a:cubicBezTo>
                  <a:cubicBezTo>
                    <a:pt x="8301633" y="1033198"/>
                    <a:pt x="8217751" y="1778216"/>
                    <a:pt x="8317575" y="2809269"/>
                  </a:cubicBezTo>
                  <a:cubicBezTo>
                    <a:pt x="8341241" y="3132316"/>
                    <a:pt x="8092576" y="3395044"/>
                    <a:pt x="7755708" y="3371136"/>
                  </a:cubicBezTo>
                  <a:cubicBezTo>
                    <a:pt x="6723180" y="3405264"/>
                    <a:pt x="1362901" y="3248344"/>
                    <a:pt x="561867" y="3371136"/>
                  </a:cubicBezTo>
                  <a:cubicBezTo>
                    <a:pt x="235660" y="3402808"/>
                    <a:pt x="-11591" y="3138899"/>
                    <a:pt x="0" y="2809269"/>
                  </a:cubicBezTo>
                  <a:cubicBezTo>
                    <a:pt x="-162483" y="2184490"/>
                    <a:pt x="12474" y="1206322"/>
                    <a:pt x="0" y="561867"/>
                  </a:cubicBezTo>
                  <a:close/>
                </a:path>
                <a:path w="8317575" h="3371136" stroke="0" extrusionOk="0">
                  <a:moveTo>
                    <a:pt x="0" y="561867"/>
                  </a:moveTo>
                  <a:cubicBezTo>
                    <a:pt x="-11227" y="270666"/>
                    <a:pt x="284735" y="17926"/>
                    <a:pt x="561867" y="0"/>
                  </a:cubicBezTo>
                  <a:cubicBezTo>
                    <a:pt x="3745365" y="-40312"/>
                    <a:pt x="4177564" y="-70188"/>
                    <a:pt x="7755708" y="0"/>
                  </a:cubicBezTo>
                  <a:cubicBezTo>
                    <a:pt x="8052493" y="-1273"/>
                    <a:pt x="8322774" y="241464"/>
                    <a:pt x="8317575" y="561867"/>
                  </a:cubicBezTo>
                  <a:cubicBezTo>
                    <a:pt x="8355182" y="1284274"/>
                    <a:pt x="8341652" y="1763512"/>
                    <a:pt x="8317575" y="2809269"/>
                  </a:cubicBezTo>
                  <a:cubicBezTo>
                    <a:pt x="8315004" y="3150284"/>
                    <a:pt x="8046189" y="3371428"/>
                    <a:pt x="7755708" y="3371136"/>
                  </a:cubicBezTo>
                  <a:cubicBezTo>
                    <a:pt x="5090971" y="3388487"/>
                    <a:pt x="2528478" y="3494482"/>
                    <a:pt x="561867" y="3371136"/>
                  </a:cubicBezTo>
                  <a:cubicBezTo>
                    <a:pt x="262425" y="3325375"/>
                    <a:pt x="25529" y="3151463"/>
                    <a:pt x="0" y="2809269"/>
                  </a:cubicBezTo>
                  <a:cubicBezTo>
                    <a:pt x="6107" y="2212158"/>
                    <a:pt x="-133487" y="1410050"/>
                    <a:pt x="0" y="56186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2173784308">
                    <a:custGeom>
                      <a:avLst/>
                      <a:gdLst>
                        <a:gd name="connsiteX0" fmla="*/ 0 w 8317575"/>
                        <a:gd name="connsiteY0" fmla="*/ 425766 h 2554545"/>
                        <a:gd name="connsiteX1" fmla="*/ 425766 w 8317575"/>
                        <a:gd name="connsiteY1" fmla="*/ 0 h 2554545"/>
                        <a:gd name="connsiteX2" fmla="*/ 7891809 w 8317575"/>
                        <a:gd name="connsiteY2" fmla="*/ 0 h 2554545"/>
                        <a:gd name="connsiteX3" fmla="*/ 8317575 w 8317575"/>
                        <a:gd name="connsiteY3" fmla="*/ 425766 h 2554545"/>
                        <a:gd name="connsiteX4" fmla="*/ 8317575 w 8317575"/>
                        <a:gd name="connsiteY4" fmla="*/ 2128779 h 2554545"/>
                        <a:gd name="connsiteX5" fmla="*/ 7891809 w 8317575"/>
                        <a:gd name="connsiteY5" fmla="*/ 2554545 h 2554545"/>
                        <a:gd name="connsiteX6" fmla="*/ 425766 w 8317575"/>
                        <a:gd name="connsiteY6" fmla="*/ 2554545 h 2554545"/>
                        <a:gd name="connsiteX7" fmla="*/ 0 w 8317575"/>
                        <a:gd name="connsiteY7" fmla="*/ 2128779 h 2554545"/>
                        <a:gd name="connsiteX8" fmla="*/ 0 w 8317575"/>
                        <a:gd name="connsiteY8" fmla="*/ 425766 h 25545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317575" h="2554545" fill="none" extrusionOk="0">
                          <a:moveTo>
                            <a:pt x="0" y="425766"/>
                          </a:moveTo>
                          <a:cubicBezTo>
                            <a:pt x="-345" y="201932"/>
                            <a:pt x="192139" y="-3060"/>
                            <a:pt x="425766" y="0"/>
                          </a:cubicBezTo>
                          <a:cubicBezTo>
                            <a:pt x="1801616" y="29483"/>
                            <a:pt x="5657472" y="4220"/>
                            <a:pt x="7891809" y="0"/>
                          </a:cubicBezTo>
                          <a:cubicBezTo>
                            <a:pt x="8154036" y="10202"/>
                            <a:pt x="8295096" y="219794"/>
                            <a:pt x="8317575" y="425766"/>
                          </a:cubicBezTo>
                          <a:cubicBezTo>
                            <a:pt x="8466147" y="1180613"/>
                            <a:pt x="8263778" y="1734600"/>
                            <a:pt x="8317575" y="2128779"/>
                          </a:cubicBezTo>
                          <a:cubicBezTo>
                            <a:pt x="8350616" y="2381704"/>
                            <a:pt x="8137190" y="2563761"/>
                            <a:pt x="7891809" y="2554545"/>
                          </a:cubicBezTo>
                          <a:cubicBezTo>
                            <a:pt x="6894864" y="2588673"/>
                            <a:pt x="2328152" y="2431753"/>
                            <a:pt x="425766" y="2554545"/>
                          </a:cubicBezTo>
                          <a:cubicBezTo>
                            <a:pt x="182595" y="2570539"/>
                            <a:pt x="-9368" y="2379536"/>
                            <a:pt x="0" y="2128779"/>
                          </a:cubicBezTo>
                          <a:cubicBezTo>
                            <a:pt x="94523" y="1505530"/>
                            <a:pt x="-92133" y="906850"/>
                            <a:pt x="0" y="425766"/>
                          </a:cubicBezTo>
                          <a:close/>
                        </a:path>
                        <a:path w="8317575" h="2554545" stroke="0" extrusionOk="0">
                          <a:moveTo>
                            <a:pt x="0" y="425766"/>
                          </a:moveTo>
                          <a:cubicBezTo>
                            <a:pt x="-10418" y="208355"/>
                            <a:pt x="214945" y="13142"/>
                            <a:pt x="425766" y="0"/>
                          </a:cubicBezTo>
                          <a:cubicBezTo>
                            <a:pt x="3433585" y="-40312"/>
                            <a:pt x="6711548" y="-70188"/>
                            <a:pt x="7891809" y="0"/>
                          </a:cubicBezTo>
                          <a:cubicBezTo>
                            <a:pt x="8118974" y="-751"/>
                            <a:pt x="8330795" y="164958"/>
                            <a:pt x="8317575" y="425766"/>
                          </a:cubicBezTo>
                          <a:cubicBezTo>
                            <a:pt x="8244412" y="999613"/>
                            <a:pt x="8387439" y="1799671"/>
                            <a:pt x="8317575" y="2128779"/>
                          </a:cubicBezTo>
                          <a:cubicBezTo>
                            <a:pt x="8315399" y="2389907"/>
                            <a:pt x="8094228" y="2555026"/>
                            <a:pt x="7891809" y="2554545"/>
                          </a:cubicBezTo>
                          <a:cubicBezTo>
                            <a:pt x="4547871" y="2571896"/>
                            <a:pt x="2296413" y="2677891"/>
                            <a:pt x="425766" y="2554545"/>
                          </a:cubicBezTo>
                          <a:cubicBezTo>
                            <a:pt x="191860" y="2549334"/>
                            <a:pt x="14830" y="2382444"/>
                            <a:pt x="0" y="2128779"/>
                          </a:cubicBezTo>
                          <a:cubicBezTo>
                            <a:pt x="82378" y="1589792"/>
                            <a:pt x="24019" y="599585"/>
                            <a:pt x="0" y="4257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     Bạn nhỏ trong tranh được giao nhiệm vụ gì?</a:t>
              </a:r>
            </a:p>
            <a:p>
              <a:pPr algn="just"/>
              <a:r>
                <a:rPr lang="en-US" sz="3200" dirty="0"/>
                <a:t>     Bạn đó đã thực hiện nhiệm vụ đó như thế nào?</a:t>
              </a:r>
            </a:p>
            <a:p>
              <a:pPr algn="just"/>
              <a:r>
                <a:rPr lang="en-US" sz="3200" dirty="0"/>
                <a:t>     Theo em, đó là hành vi thể hiện/ chưa thể hiện tích cực hoàn thành </a:t>
              </a:r>
              <a:r>
                <a:rPr lang="en-US" sz="3200" dirty="0" err="1"/>
                <a:t>nhiệm</a:t>
              </a:r>
              <a:r>
                <a:rPr lang="en-US" sz="3200" dirty="0"/>
                <a:t> </a:t>
              </a:r>
              <a:r>
                <a:rPr lang="en-US" sz="3200" dirty="0" err="1"/>
                <a:t>vụ</a:t>
              </a:r>
              <a:r>
                <a:rPr lang="en-US" sz="3200" dirty="0"/>
                <a:t>? Vì sao?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5" y="754031"/>
              <a:ext cx="315579" cy="31557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4" y="1372048"/>
              <a:ext cx="315579" cy="2696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4" y="2236929"/>
              <a:ext cx="315579" cy="31557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9CB44B-216F-5F1C-DC51-1E0B41225C0C}"/>
              </a:ext>
            </a:extLst>
          </p:cNvPr>
          <p:cNvSpPr txBox="1"/>
          <p:nvPr/>
        </p:nvSpPr>
        <p:spPr>
          <a:xfrm>
            <a:off x="5546044" y="267970"/>
            <a:ext cx="2390271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SVN-Poky's" panose="020B0606040200020203" pitchFamily="34" charset="0"/>
              </a:rPr>
              <a:t>GỢI Ý</a:t>
            </a:r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4221" y="290268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1337161" y="0"/>
            <a:ext cx="9789505" cy="2308324"/>
            <a:chOff x="4178179" y="8126241"/>
            <a:chExt cx="7193902" cy="2308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TRÌNH BÀY KẾT QỦA 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R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Ì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B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À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Y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K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Ế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Q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Ủ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A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Ả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O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L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U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Ậ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N </a:t>
              </a:r>
              <a:endPara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dk1"/>
                  </a:solidFill>
                </a:rPr>
                <a:t>Nhận xét về việc làm của </a:t>
              </a:r>
              <a:br>
                <a:rPr lang="en-US" sz="3200" b="1" dirty="0">
                  <a:solidFill>
                    <a:schemeClr val="dk1"/>
                  </a:solidFill>
                </a:rPr>
              </a:br>
              <a:r>
                <a:rPr lang="en-US" sz="3200" b="1" dirty="0">
                  <a:solidFill>
                    <a:schemeClr val="dk1"/>
                  </a:solidFill>
                </a:rPr>
                <a:t>các bạn trong tranh.</a:t>
              </a:r>
              <a:endParaRPr lang="vi-VN" sz="3200" b="1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55411" y="4453959"/>
                <a:ext cx="4632445" cy="1442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/>
                  <a:t>Quân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giao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vụ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mang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khăn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trải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bản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trang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trí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giáo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viên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nhưng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bạn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ấy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từ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chối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nói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lí</a:t>
                </a:r>
                <a:r>
                  <a:rPr lang="en-US" sz="2800" dirty="0"/>
                  <a:t> do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hay </a:t>
                </a:r>
                <a:r>
                  <a:rPr lang="en-US" sz="2800" dirty="0" err="1"/>
                  <a:t>quên</a:t>
                </a:r>
                <a:r>
                  <a:rPr lang="en-US" sz="2800" dirty="0"/>
                  <a:t>. </a:t>
                </a:r>
                <a:r>
                  <a:rPr lang="en-US" sz="2800" dirty="0" err="1"/>
                  <a:t>Bạn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Quân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chưa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tích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cực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vì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bạn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ấy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từ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chối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vụ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nhóm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trưởng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công</a:t>
                </a:r>
                <a:r>
                  <a:rPr lang="en-US" sz="2800" dirty="0"/>
                  <a:t>.</a:t>
                </a:r>
                <a:endParaRPr lang="vi-VN" sz="2800" dirty="0"/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F0B3DC-E504-A6C8-7F33-0E048C3CC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6" r="3830"/>
          <a:stretch/>
        </p:blipFill>
        <p:spPr>
          <a:xfrm>
            <a:off x="-53115" y="484856"/>
            <a:ext cx="5224182" cy="30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dk1"/>
                  </a:solidFill>
                </a:rPr>
                <a:t>Nhận xét về việc làm của </a:t>
              </a:r>
              <a:br>
                <a:rPr lang="en-US" sz="3200" b="1" dirty="0">
                  <a:solidFill>
                    <a:schemeClr val="dk1"/>
                  </a:solidFill>
                </a:rPr>
              </a:br>
              <a:r>
                <a:rPr lang="en-US" sz="3200" b="1" dirty="0">
                  <a:solidFill>
                    <a:schemeClr val="dk1"/>
                  </a:solidFill>
                </a:rPr>
                <a:t>các bạn trong tranh.</a:t>
              </a:r>
              <a:endParaRPr lang="vi-VN" sz="3200" b="1" dirty="0">
                <a:solidFill>
                  <a:schemeClr val="dk1"/>
                </a:solidFill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70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74F8D-399A-7CF9-2046-3C2355F3D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97" y="875064"/>
            <a:ext cx="5156160" cy="30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697168" y="4782687"/>
                <a:ext cx="4632445" cy="74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tối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muộn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nhưng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vẫn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gắng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hoàn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447BA1-DAA9-CA1C-CCCE-8E13FA39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1" y="552426"/>
            <a:ext cx="3292823" cy="30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923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chưa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vệ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sinh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rủ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0D8E9-2B15-9491-C3DE-B290C3D1D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58" y="832251"/>
            <a:ext cx="3498360" cy="27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951725" y="4831300"/>
                <a:ext cx="4632445" cy="74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vụ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3BF778-23C2-C8E3-26DE-566E91FB9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47" y="907720"/>
            <a:ext cx="4172532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0048C70-9BF3-FF18-D4A7-382B88BFC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/>
        </p:blipFill>
        <p:spPr>
          <a:xfrm>
            <a:off x="0" y="-179593"/>
            <a:ext cx="12192000" cy="70375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50568F-0B60-DA41-8691-7025455893F1}"/>
              </a:ext>
            </a:extLst>
          </p:cNvPr>
          <p:cNvGrpSpPr/>
          <p:nvPr/>
        </p:nvGrpSpPr>
        <p:grpSpPr>
          <a:xfrm rot="20777363">
            <a:off x="5261359" y="453829"/>
            <a:ext cx="2588740" cy="646332"/>
            <a:chOff x="4222620" y="1122362"/>
            <a:chExt cx="4089563" cy="646332"/>
          </a:xfrm>
        </p:grpSpPr>
        <p:sp>
          <p:nvSpPr>
            <p:cNvPr id="17" name="矩形 37">
              <a:extLst>
                <a:ext uri="{FF2B5EF4-FFF2-40B4-BE49-F238E27FC236}">
                  <a16:creationId xmlns:a16="http://schemas.microsoft.com/office/drawing/2014/main" id="{592FC4B7-04FD-F86D-ED01-FE447AB48709}"/>
                </a:ext>
              </a:extLst>
            </p:cNvPr>
            <p:cNvSpPr/>
            <p:nvPr/>
          </p:nvSpPr>
          <p:spPr>
            <a:xfrm>
              <a:off x="4222620" y="1122363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Đạo</a:t>
              </a:r>
              <a:r>
                <a:rPr kumimoji="0" lang="en-US" altLang="zh-CN" sz="6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Đức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ea typeface="等线" panose="020B060402020202020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37">
              <a:extLst>
                <a:ext uri="{FF2B5EF4-FFF2-40B4-BE49-F238E27FC236}">
                  <a16:creationId xmlns:a16="http://schemas.microsoft.com/office/drawing/2014/main" id="{3051AF2E-7FF3-5CCF-E6FA-F1D8DE26CF93}"/>
                </a:ext>
              </a:extLst>
            </p:cNvPr>
            <p:cNvSpPr/>
            <p:nvPr/>
          </p:nvSpPr>
          <p:spPr>
            <a:xfrm>
              <a:off x="4222620" y="1122362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Đạo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Đức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等线" panose="020B0604020202020204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28020-AC94-A1BA-9B14-41CA9A688775}"/>
              </a:ext>
            </a:extLst>
          </p:cNvPr>
          <p:cNvGrpSpPr/>
          <p:nvPr/>
        </p:nvGrpSpPr>
        <p:grpSpPr>
          <a:xfrm>
            <a:off x="4676467" y="776996"/>
            <a:ext cx="6565997" cy="2123658"/>
            <a:chOff x="5354656" y="246554"/>
            <a:chExt cx="7053475" cy="21236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5B961B-D242-629D-48FA-536ADECF216E}"/>
                </a:ext>
              </a:extLst>
            </p:cNvPr>
            <p:cNvSpPr txBox="1"/>
            <p:nvPr/>
          </p:nvSpPr>
          <p:spPr>
            <a:xfrm>
              <a:off x="5354656" y="246554"/>
              <a:ext cx="70534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7E427E-D8AF-EADF-7DEA-104247B5246C}"/>
                </a:ext>
              </a:extLst>
            </p:cNvPr>
            <p:cNvSpPr txBox="1"/>
            <p:nvPr/>
          </p:nvSpPr>
          <p:spPr>
            <a:xfrm>
              <a:off x="5354656" y="246554"/>
              <a:ext cx="70534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29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70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chưa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lạnh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rửa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nghe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dặn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7B1B3-A397-7BFC-CDB4-28C963870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05" y="1095486"/>
            <a:ext cx="3565330" cy="20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4000" b="1" dirty="0">
                <a:solidFill>
                  <a:schemeClr val="bg1"/>
                </a:solidFill>
              </a:rPr>
              <a:t>Các bạn </a:t>
            </a:r>
            <a:r>
              <a:rPr lang="en-US" sz="4000" b="1" dirty="0" err="1">
                <a:solidFill>
                  <a:schemeClr val="bg1"/>
                </a:solidFill>
              </a:rPr>
              <a:t>nên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tích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cực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hoàn</a:t>
            </a:r>
            <a:r>
              <a:rPr lang="en-US" sz="4000" b="1" dirty="0">
                <a:solidFill>
                  <a:schemeClr val="bg1"/>
                </a:solidFill>
              </a:rPr>
              <a:t> thành nhiệm </a:t>
            </a:r>
            <a:r>
              <a:rPr lang="en-US" sz="4000" b="1" dirty="0" err="1">
                <a:solidFill>
                  <a:schemeClr val="bg1"/>
                </a:solidFill>
              </a:rPr>
              <a:t>vụ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khả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năng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của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mình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nhé</a:t>
            </a:r>
            <a:r>
              <a:rPr lang="en-US" sz="4000" b="1" dirty="0">
                <a:solidFill>
                  <a:schemeClr val="bg1"/>
                </a:solidFill>
              </a:rPr>
              <a:t>!</a:t>
            </a:r>
            <a:endParaRPr lang="vi-VN" sz="4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endParaRPr lang="vi-VN" sz="4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154745"/>
            <a:ext cx="9267825" cy="2250830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Hoạt động 6: </a:t>
            </a:r>
          </a:p>
          <a:p>
            <a:pPr algn="ctr"/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Xử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lí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tình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huống</a:t>
            </a:r>
            <a:endParaRPr lang="vi-VN" sz="5400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5 Phobia" panose="02000506000000020003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327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99"/>
                </a:solidFill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lang="vi-VN" sz="32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UTM Cookies" panose="02040603050506020204" pitchFamily="18" charset="0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Mỗi nhóm cử đại diện lên bốc thăm tình huống</a:t>
            </a:r>
            <a:endParaRPr lang="vi-VN" sz="28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336043" y="689297"/>
            <a:ext cx="7602091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lí</a:t>
            </a:r>
            <a:r>
              <a:rPr lang="en-US" sz="3200" b="1" dirty="0">
                <a:solidFill>
                  <a:schemeClr val="tx1"/>
                </a:solidFill>
              </a:rPr>
              <a:t> tình huống sau: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841142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giao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tuần</a:t>
            </a:r>
            <a:r>
              <a:rPr lang="en-US" sz="3600" dirty="0"/>
              <a:t> </a:t>
            </a:r>
            <a:r>
              <a:rPr lang="en-US" sz="3600" dirty="0" err="1"/>
              <a:t>tới</a:t>
            </a:r>
            <a:r>
              <a:rPr lang="en-US" sz="3600" dirty="0"/>
              <a:t>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trưởng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39104" y="664650"/>
            <a:ext cx="8121099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lí</a:t>
            </a:r>
            <a:r>
              <a:rPr lang="en-US" sz="3200" b="1" dirty="0">
                <a:solidFill>
                  <a:schemeClr val="tx1"/>
                </a:solidFill>
              </a:rPr>
              <a:t> tình huống sau: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30360" y="1741824"/>
            <a:ext cx="10104232" cy="1640580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/>
          </a:p>
          <a:p>
            <a:pPr algn="just"/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cờ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nữ</a:t>
            </a:r>
            <a:r>
              <a:rPr lang="en-US" sz="3200" dirty="0"/>
              <a:t> 8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mục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nghê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phó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trách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  <a:p>
            <a:pPr algn="just"/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397" y="3552500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794656" y="1042055"/>
            <a:ext cx="8132780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lí</a:t>
            </a:r>
            <a:r>
              <a:rPr lang="en-US" sz="3200" b="1" dirty="0">
                <a:solidFill>
                  <a:schemeClr val="tx1"/>
                </a:solidFill>
              </a:rPr>
              <a:t> tình huống sau: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2258865" cy="3339350"/>
          </a:xfrm>
          <a:prstGeom prst="rect">
            <a:avLst/>
          </a:prstGeom>
        </p:spPr>
      </p:pic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1126F30E-7970-BB3F-61A3-71C7C5E78E05}"/>
              </a:ext>
            </a:extLst>
          </p:cNvPr>
          <p:cNvSpPr/>
          <p:nvPr/>
        </p:nvSpPr>
        <p:spPr>
          <a:xfrm>
            <a:off x="1794656" y="2201036"/>
            <a:ext cx="10104232" cy="1640580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/>
          </a:p>
          <a:p>
            <a:pPr algn="just"/>
            <a:r>
              <a:rPr lang="en-US" sz="3200" dirty="0" err="1"/>
              <a:t>Cuối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Huy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sang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Tân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Huy</a:t>
            </a:r>
            <a:r>
              <a:rPr lang="en-US" sz="3200" dirty="0"/>
              <a:t> </a:t>
            </a:r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, </a:t>
            </a:r>
            <a:r>
              <a:rPr lang="en-US" sz="3200" dirty="0" err="1"/>
              <a:t>lau</a:t>
            </a:r>
            <a:r>
              <a:rPr lang="en-US" sz="3200" dirty="0"/>
              <a:t> </a:t>
            </a:r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ngủ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Huy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  <a:p>
            <a:pPr algn="just"/>
            <a:endParaRPr lang="vi-VN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Tình huống 1: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sưu</a:t>
            </a:r>
            <a:r>
              <a:rPr lang="en-US" sz="3200" dirty="0"/>
              <a:t> </a:t>
            </a:r>
            <a:r>
              <a:rPr lang="en-US" sz="3200" dirty="0" err="1"/>
              <a:t>tầm</a:t>
            </a:r>
            <a:r>
              <a:rPr lang="en-US" sz="3200" dirty="0"/>
              <a:t> </a:t>
            </a:r>
            <a:r>
              <a:rPr lang="en-US" sz="3200" dirty="0" err="1"/>
              <a:t>tài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D6A01804-2E00-D0FC-B570-D5AF4F89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82D0F9-9DB0-9D49-59DC-5E6CCCE0B3C4}"/>
              </a:ext>
            </a:extLst>
          </p:cNvPr>
          <p:cNvSpPr/>
          <p:nvPr/>
        </p:nvSpPr>
        <p:spPr>
          <a:xfrm>
            <a:off x="378467" y="257909"/>
            <a:ext cx="10245969" cy="54512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48EEAFCA-4386-80CA-ABF4-4B8377C4E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4"/>
          <a:stretch/>
        </p:blipFill>
        <p:spPr>
          <a:xfrm>
            <a:off x="8915162" y="2641439"/>
            <a:ext cx="2785502" cy="4474470"/>
          </a:xfrm>
          <a:prstGeom prst="rect">
            <a:avLst/>
          </a:prstGeom>
        </p:spPr>
      </p:pic>
      <p:sp>
        <p:nvSpPr>
          <p:cNvPr id="28" name="文本框 73">
            <a:extLst>
              <a:ext uri="{FF2B5EF4-FFF2-40B4-BE49-F238E27FC236}">
                <a16:creationId xmlns:a16="http://schemas.microsoft.com/office/drawing/2014/main" id="{10501451-8518-415D-37E8-089718A99771}"/>
              </a:ext>
            </a:extLst>
          </p:cNvPr>
          <p:cNvSpPr txBox="1"/>
          <p:nvPr/>
        </p:nvSpPr>
        <p:spPr>
          <a:xfrm>
            <a:off x="3194337" y="410308"/>
            <a:ext cx="4634007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Mục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tiêu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B666A"/>
              </a:solidFill>
              <a:effectLst>
                <a:outerShdw blurRad="12700" dist="38100" dir="2700000" algn="tl" rotWithShape="0">
                  <a:srgbClr val="F5B1B3"/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4C761D-2F2C-7448-6766-413841C558D1}"/>
              </a:ext>
            </a:extLst>
          </p:cNvPr>
          <p:cNvSpPr txBox="1"/>
          <p:nvPr/>
        </p:nvSpPr>
        <p:spPr>
          <a:xfrm>
            <a:off x="1159457" y="1333638"/>
            <a:ext cx="80900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.  </a:t>
            </a:r>
          </a:p>
          <a:p>
            <a:pPr algn="just"/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.  </a:t>
            </a:r>
          </a:p>
          <a:p>
            <a:pPr algn="just"/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. </a:t>
            </a:r>
          </a:p>
          <a:p>
            <a:pPr algn="just"/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bè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. 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7184D61-500D-0A8C-27D6-6597C2C3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9" y="1355237"/>
            <a:ext cx="467048" cy="4670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E39541-8DCB-7CDE-313C-F758EE4E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2321607"/>
            <a:ext cx="467048" cy="4670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CE22BC-8F75-76AB-641F-7EF016BE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3287977"/>
            <a:ext cx="467048" cy="4670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602A2B-6A53-AEA1-86BD-F6C6FD9CB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4280647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1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cờ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nữ</a:t>
            </a:r>
            <a:r>
              <a:rPr lang="en-US" sz="3200" dirty="0"/>
              <a:t> 8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mục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nghê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phó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trách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3016155" y="3099848"/>
            <a:ext cx="8081983" cy="232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4CC8AB-6903-2FD2-1C0B-8460377E629D}"/>
              </a:ext>
            </a:extLst>
          </p:cNvPr>
          <p:cNvGrpSpPr/>
          <p:nvPr/>
        </p:nvGrpSpPr>
        <p:grpSpPr>
          <a:xfrm>
            <a:off x="364308" y="280540"/>
            <a:ext cx="11072726" cy="1590464"/>
            <a:chOff x="2407687" y="3997180"/>
            <a:chExt cx="7213600" cy="2746519"/>
          </a:xfrm>
        </p:grpSpPr>
        <p:sp>
          <p:nvSpPr>
            <p:cNvPr id="3" name="Rounded Rectangle 25">
              <a:extLst>
                <a:ext uri="{FF2B5EF4-FFF2-40B4-BE49-F238E27FC236}">
                  <a16:creationId xmlns:a16="http://schemas.microsoft.com/office/drawing/2014/main" id="{B9D3E15F-41C9-5E6D-4CD1-3CF38ED40963}"/>
                </a:ext>
              </a:extLst>
            </p:cNvPr>
            <p:cNvSpPr/>
            <p:nvPr/>
          </p:nvSpPr>
          <p:spPr>
            <a:xfrm>
              <a:off x="2407687" y="3997180"/>
              <a:ext cx="7213600" cy="27465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600" dirty="0"/>
            </a:p>
            <a:p>
              <a:pPr algn="just"/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61F729-FBDF-1302-8AF2-B50C3AD0E5F7}"/>
                </a:ext>
              </a:extLst>
            </p:cNvPr>
            <p:cNvSpPr txBox="1"/>
            <p:nvPr/>
          </p:nvSpPr>
          <p:spPr>
            <a:xfrm>
              <a:off x="2749840" y="4094226"/>
              <a:ext cx="672398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Tình huống 3: </a:t>
              </a:r>
              <a:r>
                <a:rPr lang="en-US" sz="2800" dirty="0" err="1"/>
                <a:t>Cuối</a:t>
              </a:r>
              <a:r>
                <a:rPr lang="en-US" sz="2800" dirty="0"/>
                <a:t> </a:t>
              </a:r>
              <a:r>
                <a:rPr lang="en-US" sz="2800" dirty="0" err="1"/>
                <a:t>tuần</a:t>
              </a:r>
              <a:r>
                <a:rPr lang="en-US" sz="2800" dirty="0"/>
                <a:t>, </a:t>
              </a:r>
              <a:r>
                <a:rPr lang="en-US" sz="2800" dirty="0" err="1"/>
                <a:t>Huy</a:t>
              </a:r>
              <a:r>
                <a:rPr lang="en-US" sz="2800" dirty="0"/>
                <a:t> </a:t>
              </a:r>
              <a:r>
                <a:rPr lang="en-US" sz="2800" dirty="0" err="1"/>
                <a:t>dự</a:t>
              </a:r>
              <a:r>
                <a:rPr lang="en-US" sz="2800" dirty="0"/>
                <a:t> </a:t>
              </a:r>
              <a:r>
                <a:rPr lang="en-US" sz="2800" dirty="0" err="1"/>
                <a:t>định</a:t>
              </a:r>
              <a:r>
                <a:rPr lang="en-US" sz="2800" dirty="0"/>
                <a:t> sang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Tân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 </a:t>
              </a:r>
              <a:r>
                <a:rPr lang="en-US" sz="2800" dirty="0" err="1"/>
                <a:t>nhưng</a:t>
              </a:r>
              <a:r>
                <a:rPr lang="en-US" sz="2800" dirty="0"/>
                <a:t> </a:t>
              </a:r>
              <a:r>
                <a:rPr lang="en-US" sz="2800" dirty="0" err="1"/>
                <a:t>mẹ</a:t>
              </a:r>
              <a:r>
                <a:rPr lang="en-US" sz="2800" dirty="0"/>
                <a:t> </a:t>
              </a:r>
              <a:r>
                <a:rPr lang="en-US" sz="2800" dirty="0" err="1"/>
                <a:t>giao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Huy</a:t>
              </a:r>
              <a:r>
                <a:rPr lang="en-US" sz="2800" dirty="0"/>
                <a:t> </a:t>
              </a:r>
              <a:r>
                <a:rPr lang="en-US" sz="2800" dirty="0" err="1"/>
                <a:t>sắp</a:t>
              </a:r>
              <a:r>
                <a:rPr lang="en-US" sz="2800" dirty="0"/>
                <a:t> </a:t>
              </a:r>
              <a:r>
                <a:rPr lang="en-US" sz="2800" dirty="0" err="1"/>
                <a:t>xếp</a:t>
              </a:r>
              <a:r>
                <a:rPr lang="en-US" sz="2800" dirty="0"/>
                <a:t>, </a:t>
              </a:r>
              <a:r>
                <a:rPr lang="en-US" sz="2800" dirty="0" err="1"/>
                <a:t>lau</a:t>
              </a:r>
              <a:r>
                <a:rPr lang="en-US" sz="2800" dirty="0"/>
                <a:t> </a:t>
              </a:r>
              <a:r>
                <a:rPr lang="en-US" sz="2800" dirty="0" err="1"/>
                <a:t>dọn</a:t>
              </a:r>
              <a:r>
                <a:rPr lang="en-US" sz="2800" dirty="0"/>
                <a:t> </a:t>
              </a:r>
              <a:r>
                <a:rPr lang="en-US" sz="2800" dirty="0" err="1"/>
                <a:t>phòng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, </a:t>
              </a:r>
              <a:r>
                <a:rPr lang="en-US" sz="2800" dirty="0" err="1"/>
                <a:t>phòng</a:t>
              </a:r>
              <a:r>
                <a:rPr lang="en-US" sz="2800" dirty="0"/>
                <a:t> </a:t>
              </a:r>
              <a:r>
                <a:rPr lang="en-US" sz="2800" dirty="0" err="1"/>
                <a:t>ngủ</a:t>
              </a:r>
              <a:r>
                <a:rPr lang="en-US" sz="2800" dirty="0"/>
                <a:t>. </a:t>
              </a:r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Huy</a:t>
              </a:r>
              <a:r>
                <a:rPr lang="en-US" sz="2800" dirty="0"/>
                <a:t>,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  <a:endParaRPr lang="vi-VN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2118099" y="1522055"/>
            <a:ext cx="8139080" cy="10772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Bình</a:t>
            </a:r>
            <a:r>
              <a:rPr lang="en-US" sz="6400" kern="0" dirty="0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Chọn</a:t>
            </a:r>
            <a:r>
              <a:rPr lang="en-US" sz="6400" kern="0" dirty="0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Giải</a:t>
            </a:r>
            <a:r>
              <a:rPr lang="en-US" sz="6400" kern="0" dirty="0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Thưởng</a:t>
            </a:r>
            <a:endParaRPr lang="en-US" sz="6400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C9F3F46-0B83-5F5C-C310-547A768B191C}"/>
              </a:ext>
            </a:extLst>
          </p:cNvPr>
          <p:cNvGrpSpPr/>
          <p:nvPr/>
        </p:nvGrpSpPr>
        <p:grpSpPr>
          <a:xfrm>
            <a:off x="1870721" y="3056797"/>
            <a:ext cx="5756726" cy="1049684"/>
            <a:chOff x="549893" y="2088191"/>
            <a:chExt cx="3707608" cy="787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2D3F7A8-9F7E-832A-4A43-C0236E44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9893" y="2088191"/>
              <a:ext cx="3707608" cy="7872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C048FE8-4BDC-17E0-6D1B-B79CCB10DA11}"/>
                </a:ext>
              </a:extLst>
            </p:cNvPr>
            <p:cNvSpPr txBox="1"/>
            <p:nvPr/>
          </p:nvSpPr>
          <p:spPr>
            <a:xfrm>
              <a:off x="736987" y="2103780"/>
              <a:ext cx="3352374" cy="52322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Diễn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viên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xuất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sắc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nhất</a:t>
              </a:r>
              <a:endParaRPr lang="en-US" sz="3733" b="1" kern="0" dirty="0">
                <a:solidFill>
                  <a:srgbClr val="FFC000"/>
                </a:solidFill>
                <a:latin typeface="#9Slide05 SVNClementine"/>
                <a:cs typeface="Arial"/>
                <a:sym typeface="Arial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B1542E9-291E-6094-1E3D-3181F0E4F0DD}"/>
              </a:ext>
            </a:extLst>
          </p:cNvPr>
          <p:cNvGrpSpPr/>
          <p:nvPr/>
        </p:nvGrpSpPr>
        <p:grpSpPr>
          <a:xfrm>
            <a:off x="667656" y="4335841"/>
            <a:ext cx="8640923" cy="1049684"/>
            <a:chOff x="-514976" y="2088191"/>
            <a:chExt cx="5612130" cy="7872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BBB57ADE-C960-9EE0-6E6F-2B7A365E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14976" y="2088191"/>
              <a:ext cx="5612130" cy="78726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8659944A-1F2B-7ABB-C400-6AC59686F842}"/>
                </a:ext>
              </a:extLst>
            </p:cNvPr>
            <p:cNvSpPr txBox="1"/>
            <p:nvPr/>
          </p:nvSpPr>
          <p:spPr>
            <a:xfrm>
              <a:off x="-95374" y="2163370"/>
              <a:ext cx="4912006" cy="52322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Nhóm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giải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quyết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tình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huống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hay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nhất</a:t>
              </a:r>
              <a:endParaRPr lang="en-US" sz="3733" b="1" kern="0" dirty="0">
                <a:solidFill>
                  <a:srgbClr val="FFC000"/>
                </a:solidFill>
                <a:latin typeface="#9Slide05 SVNClementine"/>
                <a:cs typeface="Arial"/>
                <a:sym typeface="Arial"/>
              </a:endParaRPr>
            </a:p>
          </p:txBody>
        </p:sp>
      </p:grpSp>
      <p:pic>
        <p:nvPicPr>
          <p:cNvPr id="13" name="Picture 18">
            <a:extLst>
              <a:ext uri="{FF2B5EF4-FFF2-40B4-BE49-F238E27FC236}">
                <a16:creationId xmlns:a16="http://schemas.microsoft.com/office/drawing/2014/main" id="{E2B192E1-053C-C104-D266-C612E98B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7263323" y="2715369"/>
            <a:ext cx="348563" cy="32701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A7503FF2-D851-4163-21C2-08E49D43E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847013" y="4222120"/>
            <a:ext cx="456113" cy="42791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9888551-5426-0040-4CAC-B78D396602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8072911" y="2484323"/>
            <a:ext cx="360952" cy="3386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416B7FAC-6CCC-475A-418C-58FD0DB8D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1891082" y="2801556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7813632" y="2438677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4B9C154D-3FAB-9E81-3BFF-7198789A8E48}"/>
              </a:ext>
            </a:extLst>
          </p:cNvPr>
          <p:cNvGrpSpPr/>
          <p:nvPr/>
        </p:nvGrpSpPr>
        <p:grpSpPr>
          <a:xfrm>
            <a:off x="1471909" y="2545143"/>
            <a:ext cx="1828276" cy="3655141"/>
            <a:chOff x="2046035" y="2322580"/>
            <a:chExt cx="1274308" cy="2427260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CBE0C18-9110-6C5A-4C86-D577BA8E9370}"/>
                </a:ext>
              </a:extLst>
            </p:cNvPr>
            <p:cNvSpPr/>
            <p:nvPr/>
          </p:nvSpPr>
          <p:spPr>
            <a:xfrm>
              <a:off x="2229725" y="4130337"/>
              <a:ext cx="1090618" cy="417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pic>
          <p:nvPicPr>
            <p:cNvPr id="12" name="Hình ảnh 1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377FAAA-E043-9AE2-8A3E-D2B411C71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35" t="3628" r="16578" b="-3628"/>
            <a:stretch/>
          </p:blipFill>
          <p:spPr>
            <a:xfrm>
              <a:off x="2046035" y="2322580"/>
              <a:ext cx="1274308" cy="2427260"/>
            </a:xfrm>
            <a:prstGeom prst="ellipse">
              <a:avLst/>
            </a:prstGeom>
          </p:spPr>
        </p:pic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9F85009-D1BB-BD91-32E0-06D22D2C2CDC}"/>
              </a:ext>
            </a:extLst>
          </p:cNvPr>
          <p:cNvSpPr txBox="1"/>
          <p:nvPr/>
        </p:nvSpPr>
        <p:spPr>
          <a:xfrm>
            <a:off x="2458021" y="1855482"/>
            <a:ext cx="735003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Chúng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luôn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hoàn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nhiệm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vụ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giao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trước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khi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làm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việc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khác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.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EB53BD-46D2-2969-1445-16C7513DD1B3}"/>
              </a:ext>
            </a:extLst>
          </p:cNvPr>
          <p:cNvGrpSpPr/>
          <p:nvPr/>
        </p:nvGrpSpPr>
        <p:grpSpPr>
          <a:xfrm>
            <a:off x="8891817" y="2601623"/>
            <a:ext cx="2134371" cy="3520195"/>
            <a:chOff x="6668863" y="1951217"/>
            <a:chExt cx="1600778" cy="2640146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54555A9A-8EE0-16D0-99C5-79CCA0D8B4FD}"/>
                </a:ext>
              </a:extLst>
            </p:cNvPr>
            <p:cNvGrpSpPr/>
            <p:nvPr/>
          </p:nvGrpSpPr>
          <p:grpSpPr>
            <a:xfrm>
              <a:off x="6668863" y="1951217"/>
              <a:ext cx="1600778" cy="2640146"/>
              <a:chOff x="5712998" y="2500334"/>
              <a:chExt cx="1201366" cy="2155932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B2105954-494A-A7F0-A06A-DE7791088654}"/>
                  </a:ext>
                </a:extLst>
              </p:cNvPr>
              <p:cNvSpPr/>
              <p:nvPr/>
            </p:nvSpPr>
            <p:spPr>
              <a:xfrm>
                <a:off x="5712998" y="4131223"/>
                <a:ext cx="1090618" cy="417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7" name="Hình ảnh 6" descr="Ảnh có chứa văn bản, búp bê, đồ chơi, đồ họa véc-tơ&#10;&#10;Mô tả được tạo tự động">
                <a:extLst>
                  <a:ext uri="{FF2B5EF4-FFF2-40B4-BE49-F238E27FC236}">
                    <a16:creationId xmlns:a16="http://schemas.microsoft.com/office/drawing/2014/main" id="{D131D94F-D9FA-4BB2-435A-BD7B522A8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370" t="3940" r="16972" b="-2470"/>
              <a:stretch/>
            </p:blipFill>
            <p:spPr>
              <a:xfrm flipH="1">
                <a:off x="5771326" y="2500334"/>
                <a:ext cx="1143038" cy="2155932"/>
              </a:xfrm>
              <a:prstGeom prst="ellipse">
                <a:avLst/>
              </a:prstGeom>
            </p:spPr>
          </p:pic>
        </p:grp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4DE33D9F-10BD-D824-65DE-8059CB0369B9}"/>
                </a:ext>
              </a:extLst>
            </p:cNvPr>
            <p:cNvSpPr/>
            <p:nvPr/>
          </p:nvSpPr>
          <p:spPr>
            <a:xfrm>
              <a:off x="6850380" y="2377440"/>
              <a:ext cx="176621" cy="259080"/>
            </a:xfrm>
            <a:prstGeom prst="ellipse">
              <a:avLst/>
            </a:prstGeom>
            <a:solidFill>
              <a:srgbClr val="6A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id="{D321C906-B87F-0B8C-394D-01172DA98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65535">
            <a:off x="8250293" y="1380107"/>
            <a:ext cx="348563" cy="327015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5974F448-81E3-91BC-194C-43D21AAAD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65535">
            <a:off x="3541214" y="2246983"/>
            <a:ext cx="423580" cy="397395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BF003BB2-5FB1-249B-9224-A6438DE9D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65535">
            <a:off x="2743827" y="1396085"/>
            <a:ext cx="423580" cy="397395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D7ED9D75-39B1-793F-9DD9-652B077098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65535">
            <a:off x="5642241" y="2613432"/>
            <a:ext cx="423580" cy="397395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BF29635F-B99D-DB31-91ED-4216C56549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65535">
            <a:off x="3734188" y="2132460"/>
            <a:ext cx="451481" cy="42357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947734B2-2E3B-ED2C-C1EB-3D7B55C6A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65535">
            <a:off x="8233596" y="2312594"/>
            <a:ext cx="348563" cy="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C7FD3-813F-4E8C-946C-E3120C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655213" y="536383"/>
            <a:ext cx="5429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568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1.11111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254962" y="428655"/>
            <a:ext cx="568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CÂU HỎI GỢI Ý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just"/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- Em đã thực hiện tốt những nhiệm </a:t>
              </a:r>
              <a:r>
                <a:rPr lang="en-US" sz="4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?</a:t>
              </a:r>
            </a:p>
            <a:p>
              <a:pPr algn="just"/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- Những nhiệm vụ nào em cần cố gắng để hoàn thành tốt </a:t>
              </a:r>
              <a:r>
                <a:rPr lang="en-US" sz="4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hơn</a:t>
              </a:r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?</a:t>
              </a:r>
              <a:endParaRPr lang="vi-VN" sz="4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just"/>
              <a:endParaRPr lang="vi-VN" sz="2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5E28AC-7320-4679-9333-17975B8B63F0}"/>
              </a:ext>
            </a:extLst>
          </p:cNvPr>
          <p:cNvGrpSpPr/>
          <p:nvPr/>
        </p:nvGrpSpPr>
        <p:grpSpPr>
          <a:xfrm>
            <a:off x="2655740" y="5190773"/>
            <a:ext cx="6678171" cy="924413"/>
            <a:chOff x="4149462" y="8204395"/>
            <a:chExt cx="7193903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0B3B9C-47F7-4560-96D6-64BEE20CE7CE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prstTxWarp prst="textWave4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CHIA SẺ NHÓM ĐÔI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3B43CE-9D64-4297-9626-DECE4F6D3C04}"/>
                </a:ext>
              </a:extLst>
            </p:cNvPr>
            <p:cNvSpPr txBox="1"/>
            <p:nvPr/>
          </p:nvSpPr>
          <p:spPr>
            <a:xfrm>
              <a:off x="4149462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prstTxWarp prst="textWave4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Ẻ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Ó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1337161" y="0"/>
            <a:ext cx="9789505" cy="2308324"/>
            <a:chOff x="4178179" y="8126241"/>
            <a:chExt cx="7193902" cy="2308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TRÌNH BÀY KẾT QỦA 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R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Ì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Y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K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Ế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Q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Ủ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A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Ả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O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U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Ậ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N 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4842057" y="898122"/>
            <a:ext cx="4642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GHI NHỚ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52246" y="2265641"/>
            <a:ext cx="9941169" cy="232671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ctr"/>
              <a:r>
                <a:rPr lang="en-US" sz="4000" i="1" dirty="0">
                  <a:solidFill>
                    <a:schemeClr val="tx1"/>
                  </a:solidFill>
                </a:rPr>
                <a:t>Em ơi nhiệm vụ chớ quên</a:t>
              </a:r>
            </a:p>
            <a:p>
              <a:pPr algn="ctr"/>
              <a:r>
                <a:rPr lang="en-US" sz="4000" i="1" dirty="0">
                  <a:solidFill>
                    <a:schemeClr val="tx1"/>
                  </a:solidFill>
                </a:rPr>
                <a:t>Tích cực thực hiện, không nên chần chừ!</a:t>
              </a:r>
              <a:endParaRPr lang="vi-VN" sz="4000" i="1" dirty="0">
                <a:solidFill>
                  <a:schemeClr val="tx1"/>
                </a:solidFill>
              </a:endParaRPr>
            </a:p>
            <a:p>
              <a:pPr algn="just"/>
              <a:endParaRPr lang="vi-VN" sz="4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just"/>
              <a:endParaRPr lang="vi-VN" sz="30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4842057" y="898122"/>
            <a:ext cx="4642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rPr>
              <a:t>TIẾP NỐI</a:t>
            </a:r>
            <a:endParaRPr lang="en-US" sz="80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869680" y="3091252"/>
            <a:ext cx="3915294" cy="3788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331" y="2643447"/>
            <a:ext cx="902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/>
              <a:t>Tích cực hoàn thành các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dirty="0"/>
              <a:t>Hoàn thành nhiệm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kế hoạch và có chất lượng.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6643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DFEC1-F05C-4EC8-9902-15A11D5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 flipV="1">
            <a:off x="-1" y="4171948"/>
            <a:ext cx="1220321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E7D4-611D-4516-8B0E-502019F8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>
            <a:off x="-11217" y="5495386"/>
            <a:ext cx="12203217" cy="136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7C0A5-9E82-4C16-960C-6359EBF8B3EA}"/>
              </a:ext>
            </a:extLst>
          </p:cNvPr>
          <p:cNvSpPr txBox="1"/>
          <p:nvPr/>
        </p:nvSpPr>
        <p:spPr>
          <a:xfrm>
            <a:off x="0" y="5072882"/>
            <a:ext cx="12034058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rPr>
              <a:t>TẠM BIỆT VÀ HẸN GẶP LẠI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042E7-7005-46D9-8C17-E6F412E8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815"/>
            <a:ext cx="12203217" cy="42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11111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967471" y="544377"/>
            <a:ext cx="4977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041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0"/>
            <a:ext cx="9267825" cy="2729132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Hoạt động 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1</a:t>
            </a: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hoặc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ý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kiến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dưới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đây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#9Slide05 Phobia" panose="02000506000000020003" pitchFamily="2" charset="-93"/>
              </a:rPr>
              <a:t>?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Vì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sao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?</a:t>
            </a:r>
            <a:endParaRPr kumimoji="0" lang="vi-VN" sz="5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#9Slide05 Phobia" panose="02000506000000020003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95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4151-E253-5815-4482-8D7F0D6B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0261D-08CF-D8D2-B91E-6326A47BC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EF43E-9B3C-7CE4-79D0-79BEEC26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74"/>
            <a:ext cx="4046164" cy="4095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E329A-FC88-4141-6E0C-5F8A6A33E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5" r="14107"/>
          <a:stretch/>
        </p:blipFill>
        <p:spPr>
          <a:xfrm>
            <a:off x="2438317" y="1690688"/>
            <a:ext cx="3221502" cy="4238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9F274-181D-CE9C-DF3E-03451976A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5" r="4470"/>
          <a:stretch/>
        </p:blipFill>
        <p:spPr>
          <a:xfrm>
            <a:off x="5786511" y="158973"/>
            <a:ext cx="3357489" cy="4082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B7504-40D1-3F0A-0119-59D1AEF6D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9" r="4100"/>
          <a:stretch/>
        </p:blipFill>
        <p:spPr>
          <a:xfrm>
            <a:off x="8098136" y="1573626"/>
            <a:ext cx="3915673" cy="44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tỏ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,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tin </a:t>
            </a:r>
            <a:r>
              <a:rPr lang="en-US" sz="2800" dirty="0" err="1"/>
              <a:t>tưởng</a:t>
            </a:r>
            <a:r>
              <a:rPr lang="en-US" sz="2800" dirty="0"/>
              <a:t>, </a:t>
            </a:r>
            <a:r>
              <a:rPr lang="en-US" sz="2800" dirty="0" err="1"/>
              <a:t>tín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.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 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EB319-EC99-643F-91BF-02616981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30" y="420268"/>
            <a:ext cx="4046164" cy="40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C9ABE-4088-D41A-90AA-7303D7193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90" y="316533"/>
            <a:ext cx="4121265" cy="42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nỗ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811BE-35E8-30FB-657D-C141009EB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30" y="287788"/>
            <a:ext cx="3985351" cy="408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1257</Words>
  <Application>Microsoft Office PowerPoint</Application>
  <PresentationFormat>Widescreen</PresentationFormat>
  <Paragraphs>100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67" baseType="lpstr">
      <vt:lpstr>微软雅黑</vt:lpstr>
      <vt:lpstr>#9Slide05 Phobia</vt:lpstr>
      <vt:lpstr>#9Slide05 SVNClementine</vt:lpstr>
      <vt:lpstr>Arial</vt:lpstr>
      <vt:lpstr>Bebas Neue</vt:lpstr>
      <vt:lpstr>Calibri</vt:lpstr>
      <vt:lpstr>Calibri Light</vt:lpstr>
      <vt:lpstr>Chewy</vt:lpstr>
      <vt:lpstr>等线</vt:lpstr>
      <vt:lpstr>Franklin Gothic Book</vt:lpstr>
      <vt:lpstr>Franklin Gothic Medium</vt:lpstr>
      <vt:lpstr>iCiel Crocante</vt:lpstr>
      <vt:lpstr>LNTH-LuoLuoNotangYuanTi 1</vt:lpstr>
      <vt:lpstr>Quicksand</vt:lpstr>
      <vt:lpstr>华文楷体</vt:lpstr>
      <vt:lpstr>SVN-Hole Hearted</vt:lpstr>
      <vt:lpstr>SVN-Poky's</vt:lpstr>
      <vt:lpstr>Times New Roman</vt:lpstr>
      <vt:lpstr>UTM Cookies</vt:lpstr>
      <vt:lpstr>UVN Banh mi</vt:lpstr>
      <vt:lpstr>Wingdings</vt:lpstr>
      <vt:lpstr>Wingdings 2</vt:lpstr>
      <vt:lpstr>汉仪黑荔枝体简</vt:lpstr>
      <vt:lpstr>Office Theme</vt:lpstr>
      <vt:lpstr>1_Office Theme</vt:lpstr>
      <vt:lpstr>Art Subject for Elementary - 1st Grade: Theater by Slidesgo</vt:lpstr>
      <vt:lpstr>1_Art Subject for Elementary - 1st Grade: Theater by Slidesgo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DELL</cp:lastModifiedBy>
  <cp:revision>111</cp:revision>
  <dcterms:created xsi:type="dcterms:W3CDTF">2022-06-29T15:26:34Z</dcterms:created>
  <dcterms:modified xsi:type="dcterms:W3CDTF">2025-01-19T06:37:50Z</dcterms:modified>
</cp:coreProperties>
</file>