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303" r:id="rId2"/>
    <p:sldId id="261" r:id="rId3"/>
    <p:sldId id="305" r:id="rId4"/>
    <p:sldId id="306" r:id="rId5"/>
    <p:sldId id="378" r:id="rId6"/>
    <p:sldId id="380" r:id="rId7"/>
    <p:sldId id="318" r:id="rId8"/>
    <p:sldId id="328" r:id="rId9"/>
    <p:sldId id="329" r:id="rId10"/>
    <p:sldId id="408" r:id="rId11"/>
    <p:sldId id="385" r:id="rId12"/>
    <p:sldId id="409" r:id="rId13"/>
    <p:sldId id="336" r:id="rId14"/>
    <p:sldId id="337" r:id="rId15"/>
    <p:sldId id="383" r:id="rId16"/>
    <p:sldId id="416" r:id="rId17"/>
    <p:sldId id="287" r:id="rId18"/>
    <p:sldId id="411" r:id="rId19"/>
    <p:sldId id="412" r:id="rId20"/>
    <p:sldId id="413" r:id="rId21"/>
    <p:sldId id="414" r:id="rId22"/>
    <p:sldId id="415" r:id="rId23"/>
    <p:sldId id="284" r:id="rId24"/>
    <p:sldId id="392" r:id="rId25"/>
    <p:sldId id="393" r:id="rId26"/>
    <p:sldId id="399" r:id="rId27"/>
    <p:sldId id="417" r:id="rId28"/>
    <p:sldId id="418" r:id="rId29"/>
    <p:sldId id="345" r:id="rId30"/>
    <p:sldId id="286" r:id="rId31"/>
    <p:sldId id="289" r:id="rId32"/>
    <p:sldId id="419" r:id="rId33"/>
    <p:sldId id="283" r:id="rId34"/>
    <p:sldId id="282" r:id="rId35"/>
    <p:sldId id="281" r:id="rId36"/>
    <p:sldId id="280" r:id="rId37"/>
    <p:sldId id="272" r:id="rId38"/>
    <p:sldId id="346" r:id="rId39"/>
    <p:sldId id="347" r:id="rId40"/>
    <p:sldId id="348" r:id="rId41"/>
    <p:sldId id="349" r:id="rId42"/>
    <p:sldId id="302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40FF"/>
    <a:srgbClr val="FFA946"/>
    <a:srgbClr val="0091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626C7C7-7409-9DF0-6251-1C531CE872C6}" v="23" dt="2024-05-16T09:33:48.96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55" autoAdjust="0"/>
    <p:restoredTop sz="95345" autoAdjust="0"/>
  </p:normalViewPr>
  <p:slideViewPr>
    <p:cSldViewPr snapToGrid="0">
      <p:cViewPr varScale="1">
        <p:scale>
          <a:sx n="64" d="100"/>
          <a:sy n="64" d="100"/>
        </p:scale>
        <p:origin x="59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50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microsoft.com/office/2015/10/relationships/revisionInfo" Target="revisionInfo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uyen Thuy Hoang Quy" userId="S::quynth@dtp-education.com::1bc1fd71-8ae3-498a-b3b0-4e18f4d4a9f7" providerId="AD" clId="Web-{C626C7C7-7409-9DF0-6251-1C531CE872C6}"/>
    <pc:docChg chg="modSld">
      <pc:chgData name="Nguyen Thuy Hoang Quy" userId="S::quynth@dtp-education.com::1bc1fd71-8ae3-498a-b3b0-4e18f4d4a9f7" providerId="AD" clId="Web-{C626C7C7-7409-9DF0-6251-1C531CE872C6}" dt="2024-05-16T09:33:46.983" v="9" actId="20577"/>
      <pc:docMkLst>
        <pc:docMk/>
      </pc:docMkLst>
      <pc:sldChg chg="modSp">
        <pc:chgData name="Nguyen Thuy Hoang Quy" userId="S::quynth@dtp-education.com::1bc1fd71-8ae3-498a-b3b0-4e18f4d4a9f7" providerId="AD" clId="Web-{C626C7C7-7409-9DF0-6251-1C531CE872C6}" dt="2024-05-16T09:33:37.655" v="8" actId="20577"/>
        <pc:sldMkLst>
          <pc:docMk/>
          <pc:sldMk cId="2220195513" sldId="281"/>
        </pc:sldMkLst>
        <pc:spChg chg="mod">
          <ac:chgData name="Nguyen Thuy Hoang Quy" userId="S::quynth@dtp-education.com::1bc1fd71-8ae3-498a-b3b0-4e18f4d4a9f7" providerId="AD" clId="Web-{C626C7C7-7409-9DF0-6251-1C531CE872C6}" dt="2024-05-16T09:33:37.655" v="8" actId="20577"/>
          <ac:spMkLst>
            <pc:docMk/>
            <pc:sldMk cId="2220195513" sldId="281"/>
            <ac:spMk id="15" creationId="{00000000-0000-0000-0000-000000000000}"/>
          </ac:spMkLst>
        </pc:spChg>
      </pc:sldChg>
      <pc:sldChg chg="modSp">
        <pc:chgData name="Nguyen Thuy Hoang Quy" userId="S::quynth@dtp-education.com::1bc1fd71-8ae3-498a-b3b0-4e18f4d4a9f7" providerId="AD" clId="Web-{C626C7C7-7409-9DF0-6251-1C531CE872C6}" dt="2024-05-16T09:32:52.450" v="0" actId="20577"/>
        <pc:sldMkLst>
          <pc:docMk/>
          <pc:sldMk cId="2364250881" sldId="318"/>
        </pc:sldMkLst>
        <pc:spChg chg="mod">
          <ac:chgData name="Nguyen Thuy Hoang Quy" userId="S::quynth@dtp-education.com::1bc1fd71-8ae3-498a-b3b0-4e18f4d4a9f7" providerId="AD" clId="Web-{C626C7C7-7409-9DF0-6251-1C531CE872C6}" dt="2024-05-16T09:32:52.450" v="0" actId="20577"/>
          <ac:spMkLst>
            <pc:docMk/>
            <pc:sldMk cId="2364250881" sldId="318"/>
            <ac:spMk id="4" creationId="{2DE58BD5-7BCB-F1FF-D8EC-B231FB809787}"/>
          </ac:spMkLst>
        </pc:spChg>
      </pc:sldChg>
      <pc:sldChg chg="modSp">
        <pc:chgData name="Nguyen Thuy Hoang Quy" userId="S::quynth@dtp-education.com::1bc1fd71-8ae3-498a-b3b0-4e18f4d4a9f7" providerId="AD" clId="Web-{C626C7C7-7409-9DF0-6251-1C531CE872C6}" dt="2024-05-16T09:33:46.983" v="9" actId="20577"/>
        <pc:sldMkLst>
          <pc:docMk/>
          <pc:sldMk cId="1561148267" sldId="347"/>
        </pc:sldMkLst>
        <pc:spChg chg="mod">
          <ac:chgData name="Nguyen Thuy Hoang Quy" userId="S::quynth@dtp-education.com::1bc1fd71-8ae3-498a-b3b0-4e18f4d4a9f7" providerId="AD" clId="Web-{C626C7C7-7409-9DF0-6251-1C531CE872C6}" dt="2024-05-16T09:33:46.983" v="9" actId="20577"/>
          <ac:spMkLst>
            <pc:docMk/>
            <pc:sldMk cId="1561148267" sldId="347"/>
            <ac:spMk id="5" creationId="{00000000-0000-0000-0000-000000000000}"/>
          </ac:spMkLst>
        </pc:spChg>
      </pc:sldChg>
      <pc:sldChg chg="modSp">
        <pc:chgData name="Nguyen Thuy Hoang Quy" userId="S::quynth@dtp-education.com::1bc1fd71-8ae3-498a-b3b0-4e18f4d4a9f7" providerId="AD" clId="Web-{C626C7C7-7409-9DF0-6251-1C531CE872C6}" dt="2024-05-16T09:33:15.748" v="6" actId="20577"/>
        <pc:sldMkLst>
          <pc:docMk/>
          <pc:sldMk cId="29282186" sldId="392"/>
        </pc:sldMkLst>
        <pc:spChg chg="mod">
          <ac:chgData name="Nguyen Thuy Hoang Quy" userId="S::quynth@dtp-education.com::1bc1fd71-8ae3-498a-b3b0-4e18f4d4a9f7" providerId="AD" clId="Web-{C626C7C7-7409-9DF0-6251-1C531CE872C6}" dt="2024-05-16T09:33:13.373" v="2" actId="20577"/>
          <ac:spMkLst>
            <pc:docMk/>
            <pc:sldMk cId="29282186" sldId="392"/>
            <ac:spMk id="5" creationId="{56C22137-AB21-1C3C-D2B1-77DF42F0145B}"/>
          </ac:spMkLst>
        </pc:spChg>
        <pc:spChg chg="mod">
          <ac:chgData name="Nguyen Thuy Hoang Quy" userId="S::quynth@dtp-education.com::1bc1fd71-8ae3-498a-b3b0-4e18f4d4a9f7" providerId="AD" clId="Web-{C626C7C7-7409-9DF0-6251-1C531CE872C6}" dt="2024-05-16T09:33:14.139" v="4" actId="20577"/>
          <ac:spMkLst>
            <pc:docMk/>
            <pc:sldMk cId="29282186" sldId="392"/>
            <ac:spMk id="6" creationId="{B58F67A2-12C3-8A3C-DDE4-0148FC5BA85F}"/>
          </ac:spMkLst>
        </pc:spChg>
        <pc:spChg chg="mod">
          <ac:chgData name="Nguyen Thuy Hoang Quy" userId="S::quynth@dtp-education.com::1bc1fd71-8ae3-498a-b3b0-4e18f4d4a9f7" providerId="AD" clId="Web-{C626C7C7-7409-9DF0-6251-1C531CE872C6}" dt="2024-05-16T09:33:15.748" v="6" actId="20577"/>
          <ac:spMkLst>
            <pc:docMk/>
            <pc:sldMk cId="29282186" sldId="392"/>
            <ac:spMk id="7" creationId="{126F2072-B881-4B6E-0796-B045B369C46A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AF8C1E-BD81-47A7-989E-6C2AF44B24AB}" type="datetimeFigureOut">
              <a:rPr lang="en-US" smtClean="0"/>
              <a:t>5/16/2024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46BD41-3D0E-45B9-AEBC-8ED4542F70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604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4943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0417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5371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7119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8817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538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1324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5178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7848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7616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2905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1312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6339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6204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2942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6048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737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715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1783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9131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8906744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01316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801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93551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9528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89569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1193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7971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03838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Goldma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30"/>
            <a:ext cx="12192000" cy="6847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5401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001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355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865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430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997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700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525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B9C4683-FE19-4FFA-A3BF-4E54F97C26C9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tretch>
            <a:fillRect/>
          </a:stretch>
        </p:blipFill>
        <p:spPr>
          <a:xfrm>
            <a:off x="0" y="6491555"/>
            <a:ext cx="12167087" cy="3962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BB3CAC0-DB73-4BB1-87B5-4607202EF9B8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tretch>
            <a:fillRect/>
          </a:stretch>
        </p:blipFill>
        <p:spPr>
          <a:xfrm>
            <a:off x="24911" y="0"/>
            <a:ext cx="12167087" cy="396275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43328-2421-4B93-B770-3A2669E25A62}" type="datetimeFigureOut">
              <a:rPr lang="en-US" smtClean="0"/>
              <a:t>5/16/2024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131885" y="0"/>
            <a:ext cx="3234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Unit 5: HEALTH</a:t>
            </a:r>
            <a:r>
              <a:rPr lang="en-US" baseline="0" dirty="0">
                <a:solidFill>
                  <a:schemeClr val="bg1"/>
                </a:solidFill>
              </a:rPr>
              <a:t>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0858500" y="-22412"/>
            <a:ext cx="1333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Lesson 2.3 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131885" y="6489383"/>
            <a:ext cx="9681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Tiếng</a:t>
            </a:r>
            <a:r>
              <a:rPr lang="en-US" baseline="0" dirty="0">
                <a:solidFill>
                  <a:schemeClr val="bg1"/>
                </a:solidFill>
              </a:rPr>
              <a:t> Anh 5 </a:t>
            </a:r>
            <a:r>
              <a:rPr lang="en-US" baseline="0" dirty="0" err="1">
                <a:solidFill>
                  <a:schemeClr val="bg1"/>
                </a:solidFill>
              </a:rPr>
              <a:t>i</a:t>
            </a:r>
            <a:r>
              <a:rPr lang="en-US" baseline="0" dirty="0">
                <a:solidFill>
                  <a:schemeClr val="bg1"/>
                </a:solidFill>
              </a:rPr>
              <a:t>-Learn Smart Start                                 </a:t>
            </a:r>
            <a:r>
              <a:rPr lang="en-US" baseline="0" dirty="0">
                <a:solidFill>
                  <a:srgbClr val="002060"/>
                </a:solidFill>
              </a:rPr>
              <a:t> </a:t>
            </a:r>
            <a:r>
              <a:rPr lang="en-US" baseline="0" dirty="0">
                <a:solidFill>
                  <a:schemeClr val="bg1"/>
                </a:solidFill>
              </a:rPr>
              <a:t>DTP Education Solutions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EEBFE12-0284-4ADF-B7C8-9B4BF7449CC7}"/>
              </a:ext>
            </a:extLst>
          </p:cNvPr>
          <p:cNvPicPr>
            <a:picLocks noChangeAspect="1"/>
          </p:cNvPicPr>
          <p:nvPr userDrawn="1"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8425" y="6505025"/>
            <a:ext cx="705149" cy="36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186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9" r:id="rId13"/>
    <p:sldLayoutId id="2147483671" r:id="rId14"/>
    <p:sldLayoutId id="2147483672" r:id="rId15"/>
    <p:sldLayoutId id="2147483673" r:id="rId16"/>
    <p:sldLayoutId id="2147483679" r:id="rId17"/>
    <p:sldLayoutId id="2147483680" r:id="rId18"/>
    <p:sldLayoutId id="2147483681" r:id="rId19"/>
    <p:sldLayoutId id="2147483682" r:id="rId20"/>
    <p:sldLayoutId id="2147483683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1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17.png"/><Relationship Id="rId5" Type="http://schemas.openxmlformats.org/officeDocument/2006/relationships/audio" Target="../media/audio1.wav"/><Relationship Id="rId10" Type="http://schemas.openxmlformats.org/officeDocument/2006/relationships/image" Target="../media/image16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1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14.png"/><Relationship Id="rId5" Type="http://schemas.openxmlformats.org/officeDocument/2006/relationships/audio" Target="../media/audio1.wav"/><Relationship Id="rId10" Type="http://schemas.openxmlformats.org/officeDocument/2006/relationships/image" Target="../media/image16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1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15.png"/><Relationship Id="rId5" Type="http://schemas.openxmlformats.org/officeDocument/2006/relationships/audio" Target="../media/audio1.wav"/><Relationship Id="rId10" Type="http://schemas.openxmlformats.org/officeDocument/2006/relationships/image" Target="../media/image13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5.png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5.png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5.png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0.gif"/><Relationship Id="rId4" Type="http://schemas.openxmlformats.org/officeDocument/2006/relationships/image" Target="../media/image29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31.xml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1.xml"/><Relationship Id="rId5" Type="http://schemas.microsoft.com/office/2007/relationships/hdphoto" Target="../media/hdphoto1.wdp"/><Relationship Id="rId4" Type="http://schemas.openxmlformats.org/officeDocument/2006/relationships/image" Target="../media/image37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25.png"/><Relationship Id="rId4" Type="http://schemas.openxmlformats.org/officeDocument/2006/relationships/image" Target="../media/image3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25.png"/><Relationship Id="rId4" Type="http://schemas.openxmlformats.org/officeDocument/2006/relationships/image" Target="../media/image3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20.png"/><Relationship Id="rId4" Type="http://schemas.openxmlformats.org/officeDocument/2006/relationships/image" Target="../media/image3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20.png"/><Relationship Id="rId4" Type="http://schemas.openxmlformats.org/officeDocument/2006/relationships/image" Target="../media/image3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25.png"/><Relationship Id="rId4" Type="http://schemas.openxmlformats.org/officeDocument/2006/relationships/image" Target="../media/image3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1.xml"/><Relationship Id="rId6" Type="http://schemas.microsoft.com/office/2007/relationships/hdphoto" Target="../media/hdphoto2.wdp"/><Relationship Id="rId5" Type="http://schemas.openxmlformats.org/officeDocument/2006/relationships/image" Target="../media/image41.png"/><Relationship Id="rId4" Type="http://schemas.openxmlformats.org/officeDocument/2006/relationships/image" Target="../media/image3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duhome.com.vn/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0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1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14.png"/><Relationship Id="rId5" Type="http://schemas.openxmlformats.org/officeDocument/2006/relationships/audio" Target="../media/audio1.wav"/><Relationship Id="rId10" Type="http://schemas.openxmlformats.org/officeDocument/2006/relationships/image" Target="../media/image13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6274" y="-60663"/>
            <a:ext cx="12298274" cy="691777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6D14A8-B85F-AEB8-223B-FB02B672C119}"/>
              </a:ext>
            </a:extLst>
          </p:cNvPr>
          <p:cNvSpPr txBox="1"/>
          <p:nvPr/>
        </p:nvSpPr>
        <p:spPr>
          <a:xfrm>
            <a:off x="6904361" y="3186375"/>
            <a:ext cx="336605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000" b="1" dirty="0">
                <a:solidFill>
                  <a:srgbClr val="FF0000"/>
                </a:solidFill>
              </a:rPr>
              <a:t>Unit </a:t>
            </a:r>
            <a:r>
              <a:rPr lang="en-US" sz="4000" b="1" dirty="0">
                <a:solidFill>
                  <a:srgbClr val="FF0000"/>
                </a:solidFill>
              </a:rPr>
              <a:t>5</a:t>
            </a:r>
            <a:r>
              <a:rPr lang="en-VN" sz="4000" b="1" dirty="0">
                <a:solidFill>
                  <a:srgbClr val="FF0000"/>
                </a:solidFill>
              </a:rPr>
              <a:t>: </a:t>
            </a:r>
            <a:r>
              <a:rPr lang="en-US" sz="4000" b="1" dirty="0">
                <a:solidFill>
                  <a:srgbClr val="FF0000"/>
                </a:solidFill>
              </a:rPr>
              <a:t>HEALTH</a:t>
            </a:r>
            <a:endParaRPr lang="en-VN" sz="4000" b="1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B77E83-4AEF-7A26-2100-2566192AE7BC}"/>
              </a:ext>
            </a:extLst>
          </p:cNvPr>
          <p:cNvSpPr txBox="1"/>
          <p:nvPr/>
        </p:nvSpPr>
        <p:spPr>
          <a:xfrm>
            <a:off x="7508470" y="3796994"/>
            <a:ext cx="23920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000" b="1" dirty="0">
                <a:solidFill>
                  <a:srgbClr val="00B050"/>
                </a:solidFill>
              </a:rPr>
              <a:t>Lesson 2.3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E7E4D6-283F-76EC-D1D8-E1E8510B24AC}"/>
              </a:ext>
            </a:extLst>
          </p:cNvPr>
          <p:cNvSpPr txBox="1"/>
          <p:nvPr/>
        </p:nvSpPr>
        <p:spPr>
          <a:xfrm>
            <a:off x="7918581" y="4407613"/>
            <a:ext cx="18314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</a:rPr>
              <a:t>P</a:t>
            </a:r>
            <a:r>
              <a:rPr lang="en-VN" sz="4000" b="1" dirty="0">
                <a:solidFill>
                  <a:srgbClr val="0070C0"/>
                </a:solidFill>
              </a:rPr>
              <a:t>age </a:t>
            </a:r>
            <a:r>
              <a:rPr lang="en-US" sz="4000" b="1" dirty="0">
                <a:solidFill>
                  <a:srgbClr val="0070C0"/>
                </a:solidFill>
              </a:rPr>
              <a:t>69</a:t>
            </a:r>
            <a:endParaRPr lang="en-VN" sz="4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404817"/>
      </p:ext>
    </p:extLst>
  </p:cSld>
  <p:clrMapOvr>
    <a:masterClrMapping/>
  </p:clrMapOvr>
  <p:transition spd="slow">
    <p:comb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rgbClr val="7030A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2039" y="5504841"/>
            <a:ext cx="2107785" cy="75618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Oval 1"/>
          <p:cNvSpPr/>
          <p:nvPr/>
        </p:nvSpPr>
        <p:spPr>
          <a:xfrm>
            <a:off x="9214802" y="4098751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57" name="Oval 56"/>
          <p:cNvSpPr/>
          <p:nvPr/>
        </p:nvSpPr>
        <p:spPr>
          <a:xfrm>
            <a:off x="1177649" y="4087013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58" name="Oval 57"/>
          <p:cNvSpPr/>
          <p:nvPr/>
        </p:nvSpPr>
        <p:spPr>
          <a:xfrm>
            <a:off x="5520632" y="4087013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11" name="Rectangle: Diagonal Corners Rounded 10"/>
          <p:cNvSpPr/>
          <p:nvPr/>
        </p:nvSpPr>
        <p:spPr>
          <a:xfrm>
            <a:off x="182899" y="404639"/>
            <a:ext cx="3388674" cy="703352"/>
          </a:xfrm>
          <a:prstGeom prst="round2Diag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C00000"/>
                </a:solidFill>
                <a:latin typeface="Calibri" panose="020F0502020204030204"/>
              </a:rPr>
              <a:t>Listen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choose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7C484B3-CD5D-63B0-EDD1-7162281645C2}"/>
              </a:ext>
            </a:extLst>
          </p:cNvPr>
          <p:cNvSpPr txBox="1"/>
          <p:nvPr/>
        </p:nvSpPr>
        <p:spPr>
          <a:xfrm>
            <a:off x="1753017" y="5289222"/>
            <a:ext cx="4137223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40FF"/>
                </a:solidFill>
                <a:ea typeface="Times New Roman" panose="02020603050405020304" pitchFamily="18" charset="0"/>
              </a:rPr>
              <a:t>I feel sleepy.</a:t>
            </a:r>
            <a:endParaRPr lang="en-US" sz="6000" b="1" dirty="0">
              <a:solidFill>
                <a:srgbClr val="FF40FF"/>
              </a:solidFill>
              <a:effectLst/>
              <a:ea typeface="Times New Roman" panose="02020603050405020304" pitchFamily="18" charset="0"/>
            </a:endParaRPr>
          </a:p>
        </p:txBody>
      </p:sp>
      <p:pic>
        <p:nvPicPr>
          <p:cNvPr id="5" name="TRACK 23">
            <a:hlinkClick r:id="" action="ppaction://media"/>
            <a:extLst>
              <a:ext uri="{FF2B5EF4-FFF2-40B4-BE49-F238E27FC236}">
                <a16:creationId xmlns:a16="http://schemas.microsoft.com/office/drawing/2014/main" id="{C9537383-E8DA-B126-8496-F7A9F0A5F73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795" end="35796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571573" y="553115"/>
            <a:ext cx="406400" cy="406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67174CA-E71A-5076-0D4E-932C1C00D2F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33556" y="1528640"/>
            <a:ext cx="2524888" cy="227033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D09B009-DD33-CA24-2D6C-A8F8A40E2CF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6473" y="1378013"/>
            <a:ext cx="2626626" cy="235272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74F6AAD-F8A4-CD53-7B86-96505BDC10E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59003" y="1467173"/>
            <a:ext cx="2662334" cy="2393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48436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610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7" grpId="0" animBg="1"/>
      <p:bldP spid="58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rgbClr val="7030A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2039" y="5504841"/>
            <a:ext cx="2107785" cy="75618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Oval 1"/>
          <p:cNvSpPr/>
          <p:nvPr/>
        </p:nvSpPr>
        <p:spPr>
          <a:xfrm>
            <a:off x="9214802" y="4098751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57" name="Oval 56"/>
          <p:cNvSpPr/>
          <p:nvPr/>
        </p:nvSpPr>
        <p:spPr>
          <a:xfrm>
            <a:off x="1177649" y="4087013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58" name="Oval 57"/>
          <p:cNvSpPr/>
          <p:nvPr/>
        </p:nvSpPr>
        <p:spPr>
          <a:xfrm>
            <a:off x="5520632" y="4087013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11" name="Rectangle: Diagonal Corners Rounded 10"/>
          <p:cNvSpPr/>
          <p:nvPr/>
        </p:nvSpPr>
        <p:spPr>
          <a:xfrm>
            <a:off x="182899" y="404639"/>
            <a:ext cx="3388674" cy="703352"/>
          </a:xfrm>
          <a:prstGeom prst="round2Diag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C00000"/>
                </a:solidFill>
                <a:latin typeface="Calibri" panose="020F0502020204030204"/>
              </a:rPr>
              <a:t>Listen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choose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42E9A10-D642-D625-A7A1-F480E4708A6D}"/>
              </a:ext>
            </a:extLst>
          </p:cNvPr>
          <p:cNvSpPr txBox="1"/>
          <p:nvPr/>
        </p:nvSpPr>
        <p:spPr>
          <a:xfrm>
            <a:off x="2385774" y="5245361"/>
            <a:ext cx="3120662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40FF"/>
                </a:solidFill>
                <a:effectLst/>
                <a:ea typeface="Times New Roman" panose="02020603050405020304" pitchFamily="18" charset="0"/>
              </a:rPr>
              <a:t>I feel sick</a:t>
            </a:r>
          </a:p>
        </p:txBody>
      </p:sp>
      <p:pic>
        <p:nvPicPr>
          <p:cNvPr id="4" name="TRACK 23">
            <a:hlinkClick r:id="" action="ppaction://media"/>
            <a:extLst>
              <a:ext uri="{FF2B5EF4-FFF2-40B4-BE49-F238E27FC236}">
                <a16:creationId xmlns:a16="http://schemas.microsoft.com/office/drawing/2014/main" id="{5DFFAA52-CFBA-DFCE-D144-046D841CE51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6131" end="20001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571573" y="553115"/>
            <a:ext cx="406400" cy="406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67600AD-8D15-81BC-7988-993531AF9D8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33556" y="1528640"/>
            <a:ext cx="2524888" cy="22703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80C9BC0-1CF4-C90A-F3A8-706856456F5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89826" y="1487443"/>
            <a:ext cx="2626626" cy="235272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0C3C436-A86F-6573-1775-BD68D9B29FD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76892" y="1325219"/>
            <a:ext cx="2600688" cy="2514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97219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65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animBg="1"/>
      <p:bldP spid="2" grpId="1" animBg="1"/>
      <p:bldP spid="57" grpId="0" animBg="1"/>
      <p:bldP spid="58" grpId="0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rgbClr val="7030A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2039" y="5504841"/>
            <a:ext cx="2107785" cy="75618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Oval 1"/>
          <p:cNvSpPr/>
          <p:nvPr/>
        </p:nvSpPr>
        <p:spPr>
          <a:xfrm>
            <a:off x="5141565" y="4191595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57" name="Oval 56"/>
          <p:cNvSpPr/>
          <p:nvPr/>
        </p:nvSpPr>
        <p:spPr>
          <a:xfrm>
            <a:off x="1177649" y="4087013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58" name="Oval 57"/>
          <p:cNvSpPr/>
          <p:nvPr/>
        </p:nvSpPr>
        <p:spPr>
          <a:xfrm>
            <a:off x="9401536" y="4031616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11" name="Rectangle: Diagonal Corners Rounded 10"/>
          <p:cNvSpPr/>
          <p:nvPr/>
        </p:nvSpPr>
        <p:spPr>
          <a:xfrm>
            <a:off x="182899" y="404639"/>
            <a:ext cx="3388674" cy="703352"/>
          </a:xfrm>
          <a:prstGeom prst="round2Diag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C00000"/>
                </a:solidFill>
                <a:latin typeface="Calibri" panose="020F0502020204030204"/>
              </a:rPr>
              <a:t>Listen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 choose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97C7EC7-A292-1BCB-BB42-4A57EE619F61}"/>
              </a:ext>
            </a:extLst>
          </p:cNvPr>
          <p:cNvSpPr txBox="1"/>
          <p:nvPr/>
        </p:nvSpPr>
        <p:spPr>
          <a:xfrm>
            <a:off x="1091190" y="5306291"/>
            <a:ext cx="3512757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rgbClr val="FF40FF"/>
                </a:solidFill>
              </a:rPr>
              <a:t>I feel sore.</a:t>
            </a:r>
            <a:endParaRPr lang="en-VN" sz="6000" b="1" dirty="0">
              <a:solidFill>
                <a:srgbClr val="FF40FF"/>
              </a:solidFill>
            </a:endParaRPr>
          </a:p>
        </p:txBody>
      </p:sp>
      <p:pic>
        <p:nvPicPr>
          <p:cNvPr id="12" name="TRACK 23">
            <a:hlinkClick r:id="" action="ppaction://media"/>
            <a:extLst>
              <a:ext uri="{FF2B5EF4-FFF2-40B4-BE49-F238E27FC236}">
                <a16:creationId xmlns:a16="http://schemas.microsoft.com/office/drawing/2014/main" id="{DB803BA3-EC06-B29B-E3D9-A6A128EE4EF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4124" end="2792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571573" y="553115"/>
            <a:ext cx="406400" cy="4064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AFEB840-C505-F317-3690-2FDF4B168E6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76304" y="1285239"/>
            <a:ext cx="2839391" cy="256534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455DFC6-3552-2169-205A-38F0C3E0EA6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60281" y="1383175"/>
            <a:ext cx="2688303" cy="236947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DE5E3AA-4762-5E96-E3A0-6F96A9F5225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33366" y="1383175"/>
            <a:ext cx="2744062" cy="2467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95910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57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" grpId="0" animBg="1"/>
      <p:bldP spid="2" grpId="1" animBg="1"/>
      <p:bldP spid="57" grpId="0" animBg="1"/>
      <p:bldP spid="58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5316C5C-7B7B-54F5-A587-FDC8634DAB9E}"/>
              </a:ext>
            </a:extLst>
          </p:cNvPr>
          <p:cNvGrpSpPr/>
          <p:nvPr/>
        </p:nvGrpSpPr>
        <p:grpSpPr>
          <a:xfrm>
            <a:off x="1625600" y="417871"/>
            <a:ext cx="9209314" cy="5974367"/>
            <a:chOff x="1625600" y="292421"/>
            <a:chExt cx="9209314" cy="609981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0E69CF8-1B79-6878-7066-A990B3EE78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25600" y="292421"/>
              <a:ext cx="9209314" cy="6099817"/>
            </a:xfrm>
            <a:prstGeom prst="rect">
              <a:avLst/>
            </a:prstGeom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7934CA91-DE23-9054-BD6B-4AEA2D92DB52}"/>
                </a:ext>
              </a:extLst>
            </p:cNvPr>
            <p:cNvSpPr/>
            <p:nvPr/>
          </p:nvSpPr>
          <p:spPr>
            <a:xfrm>
              <a:off x="3229429" y="624584"/>
              <a:ext cx="5675085" cy="543549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2145148C-F5DD-2999-04D3-53424D50BE39}"/>
              </a:ext>
            </a:extLst>
          </p:cNvPr>
          <p:cNvSpPr txBox="1"/>
          <p:nvPr/>
        </p:nvSpPr>
        <p:spPr>
          <a:xfrm>
            <a:off x="3224294" y="1458232"/>
            <a:ext cx="6011925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Structure</a:t>
            </a:r>
          </a:p>
          <a:p>
            <a:pPr marL="228600"/>
            <a:r>
              <a:rPr lang="en-US" sz="3200" dirty="0"/>
              <a:t> </a:t>
            </a:r>
            <a:r>
              <a:rPr lang="en-US" sz="5400" dirty="0">
                <a:solidFill>
                  <a:schemeClr val="bg1"/>
                </a:solidFill>
              </a:rPr>
              <a:t>How do you feel? </a:t>
            </a:r>
          </a:p>
          <a:p>
            <a:pPr marL="228600"/>
            <a:r>
              <a:rPr lang="en-US" sz="5400" dirty="0">
                <a:solidFill>
                  <a:schemeClr val="bg1"/>
                </a:solidFill>
              </a:rPr>
              <a:t>- I feel weak. </a:t>
            </a:r>
          </a:p>
          <a:p>
            <a:pPr marL="228600"/>
            <a:r>
              <a:rPr lang="en-US" sz="5400" dirty="0">
                <a:solidFill>
                  <a:schemeClr val="bg1"/>
                </a:solidFill>
              </a:rPr>
              <a:t>- That's too bad.</a:t>
            </a:r>
            <a:endParaRPr lang="en-VN" sz="2800" dirty="0">
              <a:solidFill>
                <a:schemeClr val="bg1"/>
              </a:solidFill>
              <a:effectLst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7608924"/>
      </p:ext>
    </p:extLst>
  </p:cSld>
  <p:clrMapOvr>
    <a:masterClrMapping/>
  </p:clrMapOvr>
  <p:transition spd="slow">
    <p:comb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53222" y="3991913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200" dirty="0">
                <a:solidFill>
                  <a:schemeClr val="bg1"/>
                </a:solidFill>
              </a:rPr>
              <a:t>Practice</a:t>
            </a:r>
          </a:p>
        </p:txBody>
      </p:sp>
    </p:spTree>
    <p:extLst>
      <p:ext uri="{BB962C8B-B14F-4D97-AF65-F5344CB8AC3E}">
        <p14:creationId xmlns:p14="http://schemas.microsoft.com/office/powerpoint/2010/main" val="2389988136"/>
      </p:ext>
    </p:extLst>
  </p:cSld>
  <p:clrMapOvr>
    <a:masterClrMapping/>
  </p:clrMapOvr>
  <p:transition spd="slow">
    <p:comb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29F3AAF-D60F-BA9D-6FEE-7A0DAA9588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2976"/>
          <a:stretch/>
        </p:blipFill>
        <p:spPr>
          <a:xfrm>
            <a:off x="0" y="399636"/>
            <a:ext cx="12192000" cy="88164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153D6B2-6A89-153B-C1C1-3E4A469413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4212"/>
          <a:stretch/>
        </p:blipFill>
        <p:spPr>
          <a:xfrm>
            <a:off x="496956" y="1476871"/>
            <a:ext cx="4846737" cy="390425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697803C-A62B-EA47-7B10-E215C46802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2682" y="1705232"/>
            <a:ext cx="4745497" cy="144428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0D97A70-E1BE-22AF-039D-4040BB0677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217" t="49904" r="30966" b="5329"/>
          <a:stretch/>
        </p:blipFill>
        <p:spPr>
          <a:xfrm>
            <a:off x="9050314" y="3308147"/>
            <a:ext cx="2960469" cy="124345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5DA6951-F06F-70E3-7239-98679C0D36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18420" y="4847336"/>
            <a:ext cx="4546617" cy="1384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922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29F3AAF-D60F-BA9D-6FEE-7A0DAA9588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9636"/>
            <a:ext cx="12192000" cy="23812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43BC249-5DF6-C3C5-5193-D420E0FDF8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1799" y="2412407"/>
            <a:ext cx="6930811" cy="4045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6132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115" y="482048"/>
            <a:ext cx="8897573" cy="589390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70782" y="3145820"/>
            <a:ext cx="32937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Speaking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41459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29F3AAF-D60F-BA9D-6FEE-7A0DAA9588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0435"/>
          <a:stretch/>
        </p:blipFill>
        <p:spPr>
          <a:xfrm>
            <a:off x="0" y="399636"/>
            <a:ext cx="12192000" cy="94214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153D6B2-6A89-153B-C1C1-3E4A469413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333" r="31987"/>
          <a:stretch/>
        </p:blipFill>
        <p:spPr>
          <a:xfrm>
            <a:off x="228601" y="1850499"/>
            <a:ext cx="4745497" cy="407322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8CA9ABF-5199-FA0F-DF86-E9F99BA084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6289" y="1500990"/>
            <a:ext cx="4745497" cy="14442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E56A6D2-2860-14B9-22FE-547ABC2892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16289" y="4822156"/>
            <a:ext cx="4546617" cy="1384853"/>
          </a:xfrm>
          <a:prstGeom prst="rect">
            <a:avLst/>
          </a:prstGeom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084DC3D0-39B3-8D3C-E2CE-8285DB8C2776}"/>
              </a:ext>
            </a:extLst>
          </p:cNvPr>
          <p:cNvSpPr/>
          <p:nvPr/>
        </p:nvSpPr>
        <p:spPr>
          <a:xfrm>
            <a:off x="6788426" y="3104478"/>
            <a:ext cx="4546617" cy="1143000"/>
          </a:xfrm>
          <a:prstGeom prst="wedgeRoundRectCallout">
            <a:avLst>
              <a:gd name="adj1" fmla="val 54149"/>
              <a:gd name="adj2" fmla="val 105109"/>
              <a:gd name="adj3" fmla="val 16667"/>
            </a:avLst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F562795-5585-37B2-8CEB-7F22CF1240A7}"/>
              </a:ext>
            </a:extLst>
          </p:cNvPr>
          <p:cNvCxnSpPr/>
          <p:nvPr/>
        </p:nvCxnSpPr>
        <p:spPr>
          <a:xfrm>
            <a:off x="7294522" y="4051878"/>
            <a:ext cx="3715139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66947C5C-5CBD-0A47-39C6-DC1631D07866}"/>
              </a:ext>
            </a:extLst>
          </p:cNvPr>
          <p:cNvSpPr txBox="1"/>
          <p:nvPr/>
        </p:nvSpPr>
        <p:spPr>
          <a:xfrm>
            <a:off x="7154899" y="3218668"/>
            <a:ext cx="441377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</a:rPr>
              <a:t>I feel sleepy.</a:t>
            </a:r>
            <a:endParaRPr lang="vi-VN" sz="6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9837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29F3AAF-D60F-BA9D-6FEE-7A0DAA9588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0435"/>
          <a:stretch/>
        </p:blipFill>
        <p:spPr>
          <a:xfrm>
            <a:off x="0" y="399636"/>
            <a:ext cx="12192000" cy="94214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153D6B2-6A89-153B-C1C1-3E4A469413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2132" r="-78"/>
          <a:stretch/>
        </p:blipFill>
        <p:spPr>
          <a:xfrm>
            <a:off x="792274" y="1876118"/>
            <a:ext cx="3824015" cy="407322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8CA9ABF-5199-FA0F-DF86-E9F99BA084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6289" y="1500990"/>
            <a:ext cx="4745497" cy="14442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E56A6D2-2860-14B9-22FE-547ABC2892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16289" y="4822156"/>
            <a:ext cx="4546617" cy="1384853"/>
          </a:xfrm>
          <a:prstGeom prst="rect">
            <a:avLst/>
          </a:prstGeom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084DC3D0-39B3-8D3C-E2CE-8285DB8C2776}"/>
              </a:ext>
            </a:extLst>
          </p:cNvPr>
          <p:cNvSpPr/>
          <p:nvPr/>
        </p:nvSpPr>
        <p:spPr>
          <a:xfrm>
            <a:off x="6788426" y="3104478"/>
            <a:ext cx="4546617" cy="1143000"/>
          </a:xfrm>
          <a:prstGeom prst="wedgeRoundRectCallout">
            <a:avLst>
              <a:gd name="adj1" fmla="val 54149"/>
              <a:gd name="adj2" fmla="val 105109"/>
              <a:gd name="adj3" fmla="val 16667"/>
            </a:avLst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F562795-5585-37B2-8CEB-7F22CF1240A7}"/>
              </a:ext>
            </a:extLst>
          </p:cNvPr>
          <p:cNvCxnSpPr/>
          <p:nvPr/>
        </p:nvCxnSpPr>
        <p:spPr>
          <a:xfrm>
            <a:off x="7294522" y="4051878"/>
            <a:ext cx="3715139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E1815B3C-69E9-1BBB-A562-22D0290B955B}"/>
              </a:ext>
            </a:extLst>
          </p:cNvPr>
          <p:cNvSpPr txBox="1"/>
          <p:nvPr/>
        </p:nvSpPr>
        <p:spPr>
          <a:xfrm>
            <a:off x="7294522" y="3168146"/>
            <a:ext cx="441377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</a:rPr>
              <a:t>I feel sore.</a:t>
            </a:r>
            <a:endParaRPr lang="vi-VN" sz="6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4493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78297" y="1614196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1281405" y="2625010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Practice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1284514" y="4531577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1296957" y="559837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1275181" y="3589180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Speaking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20304F-9C2F-2772-AB2E-62D8B4A0B7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2546" y="433765"/>
            <a:ext cx="4481593" cy="6006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1408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29F3AAF-D60F-BA9D-6FEE-7A0DAA9588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0435"/>
          <a:stretch/>
        </p:blipFill>
        <p:spPr>
          <a:xfrm>
            <a:off x="0" y="399636"/>
            <a:ext cx="12192000" cy="94214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8CA9ABF-5199-FA0F-DF86-E9F99BA084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6289" y="1500990"/>
            <a:ext cx="4745497" cy="14442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E56A6D2-2860-14B9-22FE-547ABC2892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6289" y="4822156"/>
            <a:ext cx="4546617" cy="1384853"/>
          </a:xfrm>
          <a:prstGeom prst="rect">
            <a:avLst/>
          </a:prstGeom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084DC3D0-39B3-8D3C-E2CE-8285DB8C2776}"/>
              </a:ext>
            </a:extLst>
          </p:cNvPr>
          <p:cNvSpPr/>
          <p:nvPr/>
        </p:nvSpPr>
        <p:spPr>
          <a:xfrm>
            <a:off x="6788426" y="3104478"/>
            <a:ext cx="4546617" cy="1143000"/>
          </a:xfrm>
          <a:prstGeom prst="wedgeRoundRectCallout">
            <a:avLst>
              <a:gd name="adj1" fmla="val 54149"/>
              <a:gd name="adj2" fmla="val 105109"/>
              <a:gd name="adj3" fmla="val 16667"/>
            </a:avLst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F562795-5585-37B2-8CEB-7F22CF1240A7}"/>
              </a:ext>
            </a:extLst>
          </p:cNvPr>
          <p:cNvCxnSpPr/>
          <p:nvPr/>
        </p:nvCxnSpPr>
        <p:spPr>
          <a:xfrm>
            <a:off x="7294522" y="4051878"/>
            <a:ext cx="3715139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F80994DD-49BF-EED2-337B-4C6CFA74C88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71386"/>
          <a:stretch/>
        </p:blipFill>
        <p:spPr>
          <a:xfrm>
            <a:off x="725557" y="1725041"/>
            <a:ext cx="3488635" cy="340791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3BC87A9-A5BA-1EF1-CC98-E47E6BD540BD}"/>
              </a:ext>
            </a:extLst>
          </p:cNvPr>
          <p:cNvSpPr txBox="1"/>
          <p:nvPr/>
        </p:nvSpPr>
        <p:spPr>
          <a:xfrm>
            <a:off x="7294522" y="3168146"/>
            <a:ext cx="441377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</a:rPr>
              <a:t>I feel weak.</a:t>
            </a:r>
            <a:endParaRPr lang="vi-VN" sz="6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5527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29F3AAF-D60F-BA9D-6FEE-7A0DAA9588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0435"/>
          <a:stretch/>
        </p:blipFill>
        <p:spPr>
          <a:xfrm>
            <a:off x="0" y="399636"/>
            <a:ext cx="12192000" cy="94214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8CA9ABF-5199-FA0F-DF86-E9F99BA084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6289" y="1500990"/>
            <a:ext cx="4745497" cy="14442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E56A6D2-2860-14B9-22FE-547ABC2892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6289" y="4822156"/>
            <a:ext cx="4546617" cy="1384853"/>
          </a:xfrm>
          <a:prstGeom prst="rect">
            <a:avLst/>
          </a:prstGeom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084DC3D0-39B3-8D3C-E2CE-8285DB8C2776}"/>
              </a:ext>
            </a:extLst>
          </p:cNvPr>
          <p:cNvSpPr/>
          <p:nvPr/>
        </p:nvSpPr>
        <p:spPr>
          <a:xfrm>
            <a:off x="6788426" y="3104478"/>
            <a:ext cx="4546617" cy="1143000"/>
          </a:xfrm>
          <a:prstGeom prst="wedgeRoundRectCallout">
            <a:avLst>
              <a:gd name="adj1" fmla="val 54149"/>
              <a:gd name="adj2" fmla="val 105109"/>
              <a:gd name="adj3" fmla="val 16667"/>
            </a:avLst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F562795-5585-37B2-8CEB-7F22CF1240A7}"/>
              </a:ext>
            </a:extLst>
          </p:cNvPr>
          <p:cNvCxnSpPr>
            <a:cxnSpLocks/>
          </p:cNvCxnSpPr>
          <p:nvPr/>
        </p:nvCxnSpPr>
        <p:spPr>
          <a:xfrm>
            <a:off x="6989037" y="4051878"/>
            <a:ext cx="4093093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F80994DD-49BF-EED2-337B-4C6CFA74C88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6114" r="35435"/>
          <a:stretch/>
        </p:blipFill>
        <p:spPr>
          <a:xfrm>
            <a:off x="595567" y="1715102"/>
            <a:ext cx="3767809" cy="37017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6A97063-0AB6-4AD7-6570-4FC8B6EAE8D7}"/>
              </a:ext>
            </a:extLst>
          </p:cNvPr>
          <p:cNvSpPr txBox="1"/>
          <p:nvPr/>
        </p:nvSpPr>
        <p:spPr>
          <a:xfrm>
            <a:off x="6921269" y="3104478"/>
            <a:ext cx="441377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</a:rPr>
              <a:t>I feel terrible.</a:t>
            </a:r>
            <a:endParaRPr lang="vi-VN" sz="6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1273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29F3AAF-D60F-BA9D-6FEE-7A0DAA9588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0435"/>
          <a:stretch/>
        </p:blipFill>
        <p:spPr>
          <a:xfrm>
            <a:off x="0" y="399636"/>
            <a:ext cx="12192000" cy="94214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8CA9ABF-5199-FA0F-DF86-E9F99BA084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6289" y="1500990"/>
            <a:ext cx="4745497" cy="14442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E56A6D2-2860-14B9-22FE-547ABC2892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6289" y="4822156"/>
            <a:ext cx="4546617" cy="1384853"/>
          </a:xfrm>
          <a:prstGeom prst="rect">
            <a:avLst/>
          </a:prstGeom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084DC3D0-39B3-8D3C-E2CE-8285DB8C2776}"/>
              </a:ext>
            </a:extLst>
          </p:cNvPr>
          <p:cNvSpPr/>
          <p:nvPr/>
        </p:nvSpPr>
        <p:spPr>
          <a:xfrm>
            <a:off x="6788426" y="3104478"/>
            <a:ext cx="4546617" cy="1143000"/>
          </a:xfrm>
          <a:prstGeom prst="wedgeRoundRectCallout">
            <a:avLst>
              <a:gd name="adj1" fmla="val 54149"/>
              <a:gd name="adj2" fmla="val 105109"/>
              <a:gd name="adj3" fmla="val 16667"/>
            </a:avLst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F562795-5585-37B2-8CEB-7F22CF1240A7}"/>
              </a:ext>
            </a:extLst>
          </p:cNvPr>
          <p:cNvCxnSpPr/>
          <p:nvPr/>
        </p:nvCxnSpPr>
        <p:spPr>
          <a:xfrm>
            <a:off x="7294522" y="4051878"/>
            <a:ext cx="3715139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F80994DD-49BF-EED2-337B-4C6CFA74C88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0985" r="1011"/>
          <a:stretch/>
        </p:blipFill>
        <p:spPr>
          <a:xfrm>
            <a:off x="333290" y="1531275"/>
            <a:ext cx="3957617" cy="395020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3AEB414-67C6-44C0-3E19-D6DBC1B1A283}"/>
              </a:ext>
            </a:extLst>
          </p:cNvPr>
          <p:cNvSpPr txBox="1"/>
          <p:nvPr/>
        </p:nvSpPr>
        <p:spPr>
          <a:xfrm>
            <a:off x="6945204" y="3220881"/>
            <a:ext cx="441377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I feel stuffed up.</a:t>
            </a:r>
            <a:endParaRPr lang="vi-VN" sz="4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9266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748" y="418635"/>
            <a:ext cx="8488017" cy="602072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76060" y="2776674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Production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03372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F343D4-9B32-D1B9-8328-A726379CF7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22273"/>
            <a:ext cx="12192000" cy="839020"/>
          </a:xfrm>
          <a:prstGeom prst="rect">
            <a:avLst/>
          </a:prstGeom>
        </p:spPr>
      </p:pic>
      <p:pic>
        <p:nvPicPr>
          <p:cNvPr id="1026" name="Picture 2" descr="Dizzy Jerry GIF - Dizzy Jerry Tom And Jerry - Discover &amp; Share GIFs">
            <a:extLst>
              <a:ext uri="{FF2B5EF4-FFF2-40B4-BE49-F238E27FC236}">
                <a16:creationId xmlns:a16="http://schemas.microsoft.com/office/drawing/2014/main" id="{47E63A11-52BC-76CE-CA94-C2ACFB2A2B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763" y="1904171"/>
            <a:ext cx="3498868" cy="1972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400+ Kid Sunburn Stock Illustrations, Royalty-Free Vector Graphics &amp; Clip  Art - iStock | Sunburned">
            <a:extLst>
              <a:ext uri="{FF2B5EF4-FFF2-40B4-BE49-F238E27FC236}">
                <a16:creationId xmlns:a16="http://schemas.microsoft.com/office/drawing/2014/main" id="{ED674D93-E6F0-AE82-DB5E-B981F2C1ED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62" t="5431" r="12028" b="-997"/>
          <a:stretch/>
        </p:blipFill>
        <p:spPr bwMode="auto">
          <a:xfrm>
            <a:off x="4576591" y="1845428"/>
            <a:ext cx="3038817" cy="3775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Scratch Itch GIF">
            <a:extLst>
              <a:ext uri="{FF2B5EF4-FFF2-40B4-BE49-F238E27FC236}">
                <a16:creationId xmlns:a16="http://schemas.microsoft.com/office/drawing/2014/main" id="{1CD4B8D6-BEE0-5CCD-16CD-AB3FD79437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9501" y="2103965"/>
            <a:ext cx="4212251" cy="2366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6C22137-AB21-1C3C-D2B1-77DF42F0145B}"/>
              </a:ext>
            </a:extLst>
          </p:cNvPr>
          <p:cNvSpPr txBox="1"/>
          <p:nvPr/>
        </p:nvSpPr>
        <p:spPr>
          <a:xfrm>
            <a:off x="1056681" y="4147232"/>
            <a:ext cx="2270558" cy="646331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I feel dizzy.</a:t>
            </a:r>
            <a:endParaRPr lang="en-VN" sz="3600" b="1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8F67A2-12C3-8A3C-DDE4-0148FC5BA85F}"/>
              </a:ext>
            </a:extLst>
          </p:cNvPr>
          <p:cNvSpPr txBox="1"/>
          <p:nvPr/>
        </p:nvSpPr>
        <p:spPr>
          <a:xfrm>
            <a:off x="4444008" y="5612561"/>
            <a:ext cx="3427413" cy="646331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I feel sunburned.</a:t>
            </a:r>
            <a:endParaRPr lang="en-VN" sz="3600" b="1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26F2072-B881-4B6E-0796-B045B369C46A}"/>
              </a:ext>
            </a:extLst>
          </p:cNvPr>
          <p:cNvSpPr txBox="1"/>
          <p:nvPr/>
        </p:nvSpPr>
        <p:spPr>
          <a:xfrm>
            <a:off x="9125414" y="4570565"/>
            <a:ext cx="2248308" cy="646331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I feel itchy.</a:t>
            </a:r>
            <a:endParaRPr lang="en-VN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2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E7D568B-4A30-110B-CD77-B223C99FDE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389" y="500162"/>
            <a:ext cx="11133221" cy="585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0642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8951879-3467-EDF1-21FE-423BE6E2C4E1}"/>
              </a:ext>
            </a:extLst>
          </p:cNvPr>
          <p:cNvSpPr txBox="1"/>
          <p:nvPr/>
        </p:nvSpPr>
        <p:spPr>
          <a:xfrm>
            <a:off x="214605" y="475862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page 45</a:t>
            </a:r>
          </a:p>
        </p:txBody>
      </p:sp>
      <p:pic>
        <p:nvPicPr>
          <p:cNvPr id="4" name="Picture 3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2CD71BBB-2BF1-2976-CD84-D1E8D95449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6437" y="456127"/>
            <a:ext cx="3771900" cy="685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D789A63-8110-6B2E-59BA-4CDDA4BDEF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041"/>
          <a:stretch/>
        </p:blipFill>
        <p:spPr>
          <a:xfrm>
            <a:off x="378728" y="1501541"/>
            <a:ext cx="11694065" cy="490033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A44E977-5D64-2905-26CB-BCB1D1E55A5B}"/>
              </a:ext>
            </a:extLst>
          </p:cNvPr>
          <p:cNvSpPr txBox="1"/>
          <p:nvPr/>
        </p:nvSpPr>
        <p:spPr>
          <a:xfrm>
            <a:off x="7514467" y="4168772"/>
            <a:ext cx="9010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feel</a:t>
            </a:r>
            <a:endParaRPr lang="en-VN" sz="3600" b="1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161641C-BC9B-283F-64AC-4EBB258401CE}"/>
              </a:ext>
            </a:extLst>
          </p:cNvPr>
          <p:cNvSpPr txBox="1"/>
          <p:nvPr/>
        </p:nvSpPr>
        <p:spPr>
          <a:xfrm>
            <a:off x="6225760" y="4815103"/>
            <a:ext cx="22616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stuffed up.</a:t>
            </a:r>
            <a:endParaRPr lang="en-VN" sz="3600" b="1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B72DFEC-2E1A-0AFF-81C7-6D1C90B6468C}"/>
              </a:ext>
            </a:extLst>
          </p:cNvPr>
          <p:cNvSpPr txBox="1"/>
          <p:nvPr/>
        </p:nvSpPr>
        <p:spPr>
          <a:xfrm>
            <a:off x="6763557" y="5461434"/>
            <a:ext cx="12598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sorry.</a:t>
            </a:r>
            <a:endParaRPr lang="en-VN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3021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8951879-3467-EDF1-21FE-423BE6E2C4E1}"/>
              </a:ext>
            </a:extLst>
          </p:cNvPr>
          <p:cNvSpPr txBox="1"/>
          <p:nvPr/>
        </p:nvSpPr>
        <p:spPr>
          <a:xfrm>
            <a:off x="214605" y="475862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page 45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E76474F-D3F6-CE6F-BD8A-B2A7B039F2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2351"/>
          <a:stretch/>
        </p:blipFill>
        <p:spPr>
          <a:xfrm>
            <a:off x="268824" y="1747965"/>
            <a:ext cx="10967565" cy="4639377"/>
          </a:xfrm>
          <a:prstGeom prst="rect">
            <a:avLst/>
          </a:prstGeom>
        </p:spPr>
      </p:pic>
      <p:pic>
        <p:nvPicPr>
          <p:cNvPr id="4" name="Picture 3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2CD71BBB-2BF1-2976-CD84-D1E8D95449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6437" y="456127"/>
            <a:ext cx="3771900" cy="685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A44E977-5D64-2905-26CB-BCB1D1E55A5B}"/>
              </a:ext>
            </a:extLst>
          </p:cNvPr>
          <p:cNvSpPr txBox="1"/>
          <p:nvPr/>
        </p:nvSpPr>
        <p:spPr>
          <a:xfrm>
            <a:off x="7027026" y="1858709"/>
            <a:ext cx="17152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you feel</a:t>
            </a:r>
            <a:endParaRPr lang="en-VN" sz="3600" b="1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161641C-BC9B-283F-64AC-4EBB258401CE}"/>
              </a:ext>
            </a:extLst>
          </p:cNvPr>
          <p:cNvSpPr txBox="1"/>
          <p:nvPr/>
        </p:nvSpPr>
        <p:spPr>
          <a:xfrm>
            <a:off x="5752607" y="2505040"/>
            <a:ext cx="25513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feel terrible.</a:t>
            </a:r>
            <a:endParaRPr lang="en-VN" sz="3600" b="1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B72DFEC-2E1A-0AFF-81C7-6D1C90B6468C}"/>
              </a:ext>
            </a:extLst>
          </p:cNvPr>
          <p:cNvSpPr txBox="1"/>
          <p:nvPr/>
        </p:nvSpPr>
        <p:spPr>
          <a:xfrm>
            <a:off x="7721671" y="3160794"/>
            <a:ext cx="17895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too bad.</a:t>
            </a:r>
            <a:endParaRPr lang="en-VN" sz="3600" b="1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EF9287-6D72-EA0C-228B-707B96CE3CA8}"/>
              </a:ext>
            </a:extLst>
          </p:cNvPr>
          <p:cNvSpPr txBox="1"/>
          <p:nvPr/>
        </p:nvSpPr>
        <p:spPr>
          <a:xfrm>
            <a:off x="6305153" y="4226503"/>
            <a:ext cx="23164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do you feel</a:t>
            </a:r>
            <a:endParaRPr lang="en-VN" sz="3600" b="1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9B6753C-6893-4185-5509-651797E124AB}"/>
              </a:ext>
            </a:extLst>
          </p:cNvPr>
          <p:cNvSpPr txBox="1"/>
          <p:nvPr/>
        </p:nvSpPr>
        <p:spPr>
          <a:xfrm>
            <a:off x="5387633" y="4847072"/>
            <a:ext cx="23786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I feel weak.</a:t>
            </a:r>
            <a:endParaRPr lang="en-VN" sz="3600" b="1" dirty="0">
              <a:solidFill>
                <a:srgbClr val="FF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9C24F5F-9827-7A65-2E46-DEBE77954969}"/>
              </a:ext>
            </a:extLst>
          </p:cNvPr>
          <p:cNvSpPr txBox="1"/>
          <p:nvPr/>
        </p:nvSpPr>
        <p:spPr>
          <a:xfrm>
            <a:off x="5379747" y="5453110"/>
            <a:ext cx="7457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Oh</a:t>
            </a:r>
            <a:endParaRPr lang="en-VN" sz="3600" b="1" dirty="0">
              <a:solidFill>
                <a:srgbClr val="FF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54AA06B-D576-283F-B84D-89F176D9A865}"/>
              </a:ext>
            </a:extLst>
          </p:cNvPr>
          <p:cNvSpPr txBox="1"/>
          <p:nvPr/>
        </p:nvSpPr>
        <p:spPr>
          <a:xfrm>
            <a:off x="8413086" y="5469634"/>
            <a:ext cx="16661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too bad</a:t>
            </a:r>
            <a:endParaRPr lang="en-VN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2360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3" grpId="0"/>
      <p:bldP spid="11" grpId="0"/>
      <p:bldP spid="12" grpId="0"/>
      <p:bldP spid="15" grpId="0"/>
      <p:bldP spid="1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0491EFE-9136-E84A-0721-2C087A36CF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7361" b="-2474"/>
          <a:stretch/>
        </p:blipFill>
        <p:spPr>
          <a:xfrm>
            <a:off x="384554" y="1858709"/>
            <a:ext cx="10967565" cy="240806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8951879-3467-EDF1-21FE-423BE6E2C4E1}"/>
              </a:ext>
            </a:extLst>
          </p:cNvPr>
          <p:cNvSpPr txBox="1"/>
          <p:nvPr/>
        </p:nvSpPr>
        <p:spPr>
          <a:xfrm>
            <a:off x="214605" y="475862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page 45</a:t>
            </a:r>
          </a:p>
        </p:txBody>
      </p:sp>
      <p:pic>
        <p:nvPicPr>
          <p:cNvPr id="4" name="Picture 3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2CD71BBB-2BF1-2976-CD84-D1E8D95449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6437" y="456127"/>
            <a:ext cx="3771900" cy="685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A44E977-5D64-2905-26CB-BCB1D1E55A5B}"/>
              </a:ext>
            </a:extLst>
          </p:cNvPr>
          <p:cNvSpPr txBox="1"/>
          <p:nvPr/>
        </p:nvSpPr>
        <p:spPr>
          <a:xfrm>
            <a:off x="5515860" y="1993463"/>
            <a:ext cx="33045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How do you feel</a:t>
            </a:r>
            <a:endParaRPr lang="en-VN" sz="3600" b="1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559170-B8EB-2BA2-058B-6E5B5D710081}"/>
              </a:ext>
            </a:extLst>
          </p:cNvPr>
          <p:cNvSpPr txBox="1"/>
          <p:nvPr/>
        </p:nvSpPr>
        <p:spPr>
          <a:xfrm>
            <a:off x="5515860" y="2639794"/>
            <a:ext cx="21798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I feel sore.</a:t>
            </a:r>
            <a:endParaRPr lang="en-VN" sz="3600" b="1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EBC508F-33D3-E7C8-76B9-EC95BA407185}"/>
              </a:ext>
            </a:extLst>
          </p:cNvPr>
          <p:cNvSpPr txBox="1"/>
          <p:nvPr/>
        </p:nvSpPr>
        <p:spPr>
          <a:xfrm>
            <a:off x="5995520" y="3286125"/>
            <a:ext cx="6815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no</a:t>
            </a:r>
            <a:endParaRPr lang="en-VN" sz="3600" b="1" dirty="0">
              <a:solidFill>
                <a:srgbClr val="FF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A135C76-829D-0276-9F88-B015ACE86096}"/>
              </a:ext>
            </a:extLst>
          </p:cNvPr>
          <p:cNvSpPr txBox="1"/>
          <p:nvPr/>
        </p:nvSpPr>
        <p:spPr>
          <a:xfrm>
            <a:off x="8175412" y="3286124"/>
            <a:ext cx="12598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sorry.</a:t>
            </a:r>
            <a:endParaRPr lang="en-VN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0085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  <p:bldP spid="1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92"/>
            <a:ext cx="9095923" cy="6063415"/>
          </a:xfrm>
          <a:prstGeom prst="rect">
            <a:avLst/>
          </a:prstGeom>
        </p:spPr>
      </p:pic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1462168173"/>
      </p:ext>
    </p:extLst>
  </p:cSld>
  <p:clrMapOvr>
    <a:masterClrMapping/>
  </p:clrMapOvr>
  <p:transition spd="slow">
    <p:comb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14405" y="1381472"/>
            <a:ext cx="10832836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 ask and answer</a:t>
            </a:r>
            <a:r>
              <a:rPr lang="en-US" sz="3600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 about </a:t>
            </a:r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how they feel </a:t>
            </a:r>
            <a:r>
              <a:rPr lang="en-US" sz="3600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correctly</a:t>
            </a:r>
            <a:r>
              <a:rPr lang="en-VN" sz="3600" dirty="0">
                <a:solidFill>
                  <a:srgbClr val="FF0000"/>
                </a:solidFill>
                <a:effectLst/>
              </a:rPr>
              <a:t>.</a:t>
            </a:r>
            <a:endParaRPr lang="en-US" sz="3600" dirty="0">
              <a:solidFill>
                <a:srgbClr val="FF0000"/>
              </a:solidFill>
              <a:effectLst/>
            </a:endParaRPr>
          </a:p>
          <a:p>
            <a:endParaRPr lang="en-US" sz="5400" baseline="-25000" dirty="0">
              <a:solidFill>
                <a:srgbClr val="FF0000"/>
              </a:solidFill>
            </a:endParaRPr>
          </a:p>
          <a:p>
            <a:r>
              <a:rPr lang="en-US" sz="4000" b="1" dirty="0">
                <a:solidFill>
                  <a:srgbClr val="0070C0"/>
                </a:solidFill>
              </a:rPr>
              <a:t>Vocabulary</a:t>
            </a:r>
            <a:r>
              <a:rPr lang="en-US" sz="4000" dirty="0">
                <a:solidFill>
                  <a:srgbClr val="0070C0"/>
                </a:solidFill>
              </a:rPr>
              <a:t>: </a:t>
            </a:r>
            <a:r>
              <a:rPr lang="en-US" sz="4000" i="1" dirty="0">
                <a:solidFill>
                  <a:srgbClr val="0070C0"/>
                </a:solidFill>
              </a:rPr>
              <a:t>terrible, sleepy, weak, sick, sore, stuffed up.</a:t>
            </a:r>
          </a:p>
          <a:p>
            <a:r>
              <a:rPr lang="en-US" sz="4000" b="1" dirty="0">
                <a:solidFill>
                  <a:srgbClr val="0070C0"/>
                </a:solidFill>
              </a:rPr>
              <a:t>Structure</a:t>
            </a:r>
            <a:r>
              <a:rPr lang="en-US" sz="4000" dirty="0">
                <a:solidFill>
                  <a:srgbClr val="0070C0"/>
                </a:solidFill>
              </a:rPr>
              <a:t>: 	</a:t>
            </a:r>
            <a:r>
              <a:rPr lang="en-US" sz="4000" i="1" dirty="0">
                <a:solidFill>
                  <a:srgbClr val="0070C0"/>
                </a:solidFill>
              </a:rPr>
              <a:t>How do you feel? </a:t>
            </a:r>
          </a:p>
          <a:p>
            <a:pPr marL="228600"/>
            <a:r>
              <a:rPr lang="en-US" sz="4000" i="1" dirty="0">
                <a:solidFill>
                  <a:srgbClr val="0070C0"/>
                </a:solidFill>
              </a:rPr>
              <a:t>			- I feel weak. </a:t>
            </a:r>
          </a:p>
          <a:p>
            <a:pPr marL="228600"/>
            <a:r>
              <a:rPr lang="en-US" sz="4000" i="1" dirty="0">
                <a:solidFill>
                  <a:srgbClr val="0070C0"/>
                </a:solidFill>
              </a:rPr>
              <a:t>			- That's too bad</a:t>
            </a:r>
            <a:r>
              <a:rPr lang="en-US" sz="4000" i="1" dirty="0"/>
              <a:t>.</a:t>
            </a:r>
            <a:endParaRPr lang="en-US" sz="4000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6717069"/>
      </p:ext>
    </p:extLst>
  </p:cSld>
  <p:clrMapOvr>
    <a:masterClrMapping/>
  </p:clrMapOvr>
  <p:transition spd="slow">
    <p:comb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Start Button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8851" y="4935680"/>
            <a:ext cx="2334970" cy="117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379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rate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258" b="-1412"/>
          <a:stretch/>
        </p:blipFill>
        <p:spPr>
          <a:xfrm>
            <a:off x="1405748" y="1635159"/>
            <a:ext cx="3482014" cy="5213527"/>
          </a:xfrm>
          <a:prstGeom prst="rect">
            <a:avLst/>
          </a:prstGeom>
        </p:spPr>
      </p:pic>
      <p:sp>
        <p:nvSpPr>
          <p:cNvPr id="4" name="Rounded Rectangular Callout 3"/>
          <p:cNvSpPr/>
          <p:nvPr/>
        </p:nvSpPr>
        <p:spPr>
          <a:xfrm>
            <a:off x="5357307" y="1549100"/>
            <a:ext cx="5469189" cy="2312895"/>
          </a:xfrm>
          <a:prstGeom prst="wedgeRoundRectCallout">
            <a:avLst>
              <a:gd name="adj1" fmla="val -78395"/>
              <a:gd name="adj2" fmla="val 24094"/>
              <a:gd name="adj3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sp>
        <p:nvSpPr>
          <p:cNvPr id="5" name="TextBox 4"/>
          <p:cNvSpPr txBox="1"/>
          <p:nvPr/>
        </p:nvSpPr>
        <p:spPr>
          <a:xfrm>
            <a:off x="5467572" y="2290048"/>
            <a:ext cx="52486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Sassoon Sans Std Medium" panose="020B0703020103030203" pitchFamily="34" charset="0"/>
              </a:rPr>
              <a:t>Help me please!</a:t>
            </a:r>
            <a:endParaRPr lang="ru-RU" sz="4800" dirty="0"/>
          </a:p>
        </p:txBody>
      </p:sp>
      <p:grpSp>
        <p:nvGrpSpPr>
          <p:cNvPr id="6" name="Next button"/>
          <p:cNvGrpSpPr/>
          <p:nvPr/>
        </p:nvGrpSpPr>
        <p:grpSpPr>
          <a:xfrm>
            <a:off x="10011197" y="132202"/>
            <a:ext cx="2127847" cy="1064420"/>
            <a:chOff x="10120208" y="284903"/>
            <a:chExt cx="1822587" cy="911720"/>
          </a:xfrm>
        </p:grpSpPr>
        <p:sp>
          <p:nvSpPr>
            <p:cNvPr id="7" name="Notched Right Arrow 6"/>
            <p:cNvSpPr/>
            <p:nvPr/>
          </p:nvSpPr>
          <p:spPr>
            <a:xfrm>
              <a:off x="10192270" y="284903"/>
              <a:ext cx="1678465" cy="911720"/>
            </a:xfrm>
            <a:prstGeom prst="notchedRightArrow">
              <a:avLst>
                <a:gd name="adj1" fmla="val 50000"/>
                <a:gd name="adj2" fmla="val 52950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/>
            </a:p>
          </p:txBody>
        </p:sp>
        <p:sp>
          <p:nvSpPr>
            <p:cNvPr id="8" name="Notched Right Arrow 7"/>
            <p:cNvSpPr/>
            <p:nvPr/>
          </p:nvSpPr>
          <p:spPr>
            <a:xfrm>
              <a:off x="10313783" y="350908"/>
              <a:ext cx="1435438" cy="779711"/>
            </a:xfrm>
            <a:prstGeom prst="notchedRightArrow">
              <a:avLst>
                <a:gd name="adj1" fmla="val 50000"/>
                <a:gd name="adj2" fmla="val 41913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/>
            </a:p>
          </p:txBody>
        </p:sp>
        <p:sp>
          <p:nvSpPr>
            <p:cNvPr id="9" name="TextBox 8">
              <a:hlinkClick r:id="" action="ppaction://hlinkshowjump?jump=nextslide"/>
            </p:cNvPr>
            <p:cNvSpPr txBox="1"/>
            <p:nvPr/>
          </p:nvSpPr>
          <p:spPr>
            <a:xfrm>
              <a:off x="10120208" y="516683"/>
              <a:ext cx="1822587" cy="44816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2800" dirty="0">
                  <a:solidFill>
                    <a:srgbClr val="7F4640"/>
                  </a:solidFill>
                  <a:latin typeface="Sassoon Sans Std Medium" panose="020B0703020103030203" pitchFamily="34" charset="0"/>
                </a:rPr>
                <a:t>NEXT</a:t>
              </a:r>
              <a:endParaRPr lang="ru-RU" sz="2800" dirty="0">
                <a:solidFill>
                  <a:srgbClr val="7F464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05916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1000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oute"/>
          <p:cNvSpPr/>
          <p:nvPr/>
        </p:nvSpPr>
        <p:spPr>
          <a:xfrm>
            <a:off x="1150548" y="1196622"/>
            <a:ext cx="294430" cy="137306"/>
          </a:xfrm>
          <a:custGeom>
            <a:avLst/>
            <a:gdLst>
              <a:gd name="connsiteX0" fmla="*/ 552195 w 10434487"/>
              <a:gd name="connsiteY0" fmla="*/ 0 h 5317822"/>
              <a:gd name="connsiteX1" fmla="*/ 1836465 w 10434487"/>
              <a:gd name="connsiteY1" fmla="*/ 1253447 h 5317822"/>
              <a:gd name="connsiteX2" fmla="*/ 7665 w 10434487"/>
              <a:gd name="connsiteY2" fmla="*/ 3637052 h 5317822"/>
              <a:gd name="connsiteX3" fmla="*/ 2689220 w 10434487"/>
              <a:gd name="connsiteY3" fmla="*/ 5208998 h 5317822"/>
              <a:gd name="connsiteX4" fmla="*/ 5956402 w 10434487"/>
              <a:gd name="connsiteY4" fmla="*/ 565079 h 5317822"/>
              <a:gd name="connsiteX5" fmla="*/ 9655099 w 10434487"/>
              <a:gd name="connsiteY5" fmla="*/ 1417834 h 5317822"/>
              <a:gd name="connsiteX6" fmla="*/ 10281822 w 10434487"/>
              <a:gd name="connsiteY6" fmla="*/ 4438436 h 5317822"/>
              <a:gd name="connsiteX7" fmla="*/ 7589993 w 10434487"/>
              <a:gd name="connsiteY7" fmla="*/ 2845942 h 5317822"/>
              <a:gd name="connsiteX8" fmla="*/ 6624222 w 10434487"/>
              <a:gd name="connsiteY8" fmla="*/ 4890499 h 5317822"/>
              <a:gd name="connsiteX0" fmla="*/ 469016 w 10434435"/>
              <a:gd name="connsiteY0" fmla="*/ 88518 h 4976849"/>
              <a:gd name="connsiteX1" fmla="*/ 1836413 w 10434435"/>
              <a:gd name="connsiteY1" fmla="*/ 912474 h 4976849"/>
              <a:gd name="connsiteX2" fmla="*/ 7613 w 10434435"/>
              <a:gd name="connsiteY2" fmla="*/ 3296079 h 4976849"/>
              <a:gd name="connsiteX3" fmla="*/ 2689168 w 10434435"/>
              <a:gd name="connsiteY3" fmla="*/ 4868025 h 4976849"/>
              <a:gd name="connsiteX4" fmla="*/ 5956350 w 10434435"/>
              <a:gd name="connsiteY4" fmla="*/ 224106 h 4976849"/>
              <a:gd name="connsiteX5" fmla="*/ 9655047 w 10434435"/>
              <a:gd name="connsiteY5" fmla="*/ 1076861 h 4976849"/>
              <a:gd name="connsiteX6" fmla="*/ 10281770 w 10434435"/>
              <a:gd name="connsiteY6" fmla="*/ 4097463 h 4976849"/>
              <a:gd name="connsiteX7" fmla="*/ 7589941 w 10434435"/>
              <a:gd name="connsiteY7" fmla="*/ 2504969 h 4976849"/>
              <a:gd name="connsiteX8" fmla="*/ 6624170 w 10434435"/>
              <a:gd name="connsiteY8" fmla="*/ 4549526 h 4976849"/>
              <a:gd name="connsiteX0" fmla="*/ 469016 w 10434435"/>
              <a:gd name="connsiteY0" fmla="*/ 88518 h 4976849"/>
              <a:gd name="connsiteX1" fmla="*/ 1836413 w 10434435"/>
              <a:gd name="connsiteY1" fmla="*/ 912474 h 4976849"/>
              <a:gd name="connsiteX2" fmla="*/ 7613 w 10434435"/>
              <a:gd name="connsiteY2" fmla="*/ 3296079 h 4976849"/>
              <a:gd name="connsiteX3" fmla="*/ 2689168 w 10434435"/>
              <a:gd name="connsiteY3" fmla="*/ 4868025 h 4976849"/>
              <a:gd name="connsiteX4" fmla="*/ 5956350 w 10434435"/>
              <a:gd name="connsiteY4" fmla="*/ 224106 h 4976849"/>
              <a:gd name="connsiteX5" fmla="*/ 9655047 w 10434435"/>
              <a:gd name="connsiteY5" fmla="*/ 1076861 h 4976849"/>
              <a:gd name="connsiteX6" fmla="*/ 10281770 w 10434435"/>
              <a:gd name="connsiteY6" fmla="*/ 4097463 h 4976849"/>
              <a:gd name="connsiteX7" fmla="*/ 7589941 w 10434435"/>
              <a:gd name="connsiteY7" fmla="*/ 2504969 h 4976849"/>
              <a:gd name="connsiteX8" fmla="*/ 6624170 w 10434435"/>
              <a:gd name="connsiteY8" fmla="*/ 4549526 h 4976849"/>
              <a:gd name="connsiteX0" fmla="*/ 233343 w 10434290"/>
              <a:gd name="connsiteY0" fmla="*/ 725827 h 4976849"/>
              <a:gd name="connsiteX1" fmla="*/ 1836268 w 10434290"/>
              <a:gd name="connsiteY1" fmla="*/ 912474 h 4976849"/>
              <a:gd name="connsiteX2" fmla="*/ 7468 w 10434290"/>
              <a:gd name="connsiteY2" fmla="*/ 3296079 h 4976849"/>
              <a:gd name="connsiteX3" fmla="*/ 2689023 w 10434290"/>
              <a:gd name="connsiteY3" fmla="*/ 4868025 h 4976849"/>
              <a:gd name="connsiteX4" fmla="*/ 5956205 w 10434290"/>
              <a:gd name="connsiteY4" fmla="*/ 224106 h 4976849"/>
              <a:gd name="connsiteX5" fmla="*/ 9654902 w 10434290"/>
              <a:gd name="connsiteY5" fmla="*/ 1076861 h 4976849"/>
              <a:gd name="connsiteX6" fmla="*/ 10281625 w 10434290"/>
              <a:gd name="connsiteY6" fmla="*/ 4097463 h 4976849"/>
              <a:gd name="connsiteX7" fmla="*/ 7589796 w 10434290"/>
              <a:gd name="connsiteY7" fmla="*/ 2504969 h 4976849"/>
              <a:gd name="connsiteX8" fmla="*/ 6624025 w 10434290"/>
              <a:gd name="connsiteY8" fmla="*/ 4549526 h 4976849"/>
              <a:gd name="connsiteX0" fmla="*/ 233343 w 10434290"/>
              <a:gd name="connsiteY0" fmla="*/ 725827 h 4976849"/>
              <a:gd name="connsiteX1" fmla="*/ 1836268 w 10434290"/>
              <a:gd name="connsiteY1" fmla="*/ 912474 h 4976849"/>
              <a:gd name="connsiteX2" fmla="*/ 7468 w 10434290"/>
              <a:gd name="connsiteY2" fmla="*/ 3296079 h 4976849"/>
              <a:gd name="connsiteX3" fmla="*/ 2689023 w 10434290"/>
              <a:gd name="connsiteY3" fmla="*/ 4868025 h 4976849"/>
              <a:gd name="connsiteX4" fmla="*/ 5956205 w 10434290"/>
              <a:gd name="connsiteY4" fmla="*/ 224106 h 4976849"/>
              <a:gd name="connsiteX5" fmla="*/ 9654902 w 10434290"/>
              <a:gd name="connsiteY5" fmla="*/ 1076861 h 4976849"/>
              <a:gd name="connsiteX6" fmla="*/ 10281625 w 10434290"/>
              <a:gd name="connsiteY6" fmla="*/ 4097463 h 4976849"/>
              <a:gd name="connsiteX7" fmla="*/ 7589796 w 10434290"/>
              <a:gd name="connsiteY7" fmla="*/ 2504969 h 4976849"/>
              <a:gd name="connsiteX8" fmla="*/ 6624025 w 10434290"/>
              <a:gd name="connsiteY8" fmla="*/ 4549526 h 4976849"/>
              <a:gd name="connsiteX0" fmla="*/ 233343 w 10110637"/>
              <a:gd name="connsiteY0" fmla="*/ 739442 h 4990464"/>
              <a:gd name="connsiteX1" fmla="*/ 1836268 w 10110637"/>
              <a:gd name="connsiteY1" fmla="*/ 926089 h 4990464"/>
              <a:gd name="connsiteX2" fmla="*/ 7468 w 10110637"/>
              <a:gd name="connsiteY2" fmla="*/ 3309694 h 4990464"/>
              <a:gd name="connsiteX3" fmla="*/ 2689023 w 10110637"/>
              <a:gd name="connsiteY3" fmla="*/ 4881640 h 4990464"/>
              <a:gd name="connsiteX4" fmla="*/ 5956205 w 10110637"/>
              <a:gd name="connsiteY4" fmla="*/ 237721 h 4990464"/>
              <a:gd name="connsiteX5" fmla="*/ 9654902 w 10110637"/>
              <a:gd name="connsiteY5" fmla="*/ 1090476 h 4990464"/>
              <a:gd name="connsiteX6" fmla="*/ 9824425 w 10110637"/>
              <a:gd name="connsiteY6" fmla="*/ 4665260 h 4990464"/>
              <a:gd name="connsiteX7" fmla="*/ 7589796 w 10110637"/>
              <a:gd name="connsiteY7" fmla="*/ 2518584 h 4990464"/>
              <a:gd name="connsiteX8" fmla="*/ 6624025 w 10110637"/>
              <a:gd name="connsiteY8" fmla="*/ 4563141 h 4990464"/>
              <a:gd name="connsiteX0" fmla="*/ 233343 w 10123977"/>
              <a:gd name="connsiteY0" fmla="*/ 739442 h 4990464"/>
              <a:gd name="connsiteX1" fmla="*/ 1836268 w 10123977"/>
              <a:gd name="connsiteY1" fmla="*/ 926089 h 4990464"/>
              <a:gd name="connsiteX2" fmla="*/ 7468 w 10123977"/>
              <a:gd name="connsiteY2" fmla="*/ 3309694 h 4990464"/>
              <a:gd name="connsiteX3" fmla="*/ 2689023 w 10123977"/>
              <a:gd name="connsiteY3" fmla="*/ 4881640 h 4990464"/>
              <a:gd name="connsiteX4" fmla="*/ 5956205 w 10123977"/>
              <a:gd name="connsiteY4" fmla="*/ 237721 h 4990464"/>
              <a:gd name="connsiteX5" fmla="*/ 9654902 w 10123977"/>
              <a:gd name="connsiteY5" fmla="*/ 1090476 h 4990464"/>
              <a:gd name="connsiteX6" fmla="*/ 9824425 w 10123977"/>
              <a:gd name="connsiteY6" fmla="*/ 4665260 h 4990464"/>
              <a:gd name="connsiteX7" fmla="*/ 7381978 w 10123977"/>
              <a:gd name="connsiteY7" fmla="*/ 1770438 h 4990464"/>
              <a:gd name="connsiteX8" fmla="*/ 6624025 w 10123977"/>
              <a:gd name="connsiteY8" fmla="*/ 4563141 h 4990464"/>
              <a:gd name="connsiteX0" fmla="*/ 233343 w 10124874"/>
              <a:gd name="connsiteY0" fmla="*/ 739442 h 4990464"/>
              <a:gd name="connsiteX1" fmla="*/ 1836268 w 10124874"/>
              <a:gd name="connsiteY1" fmla="*/ 926089 h 4990464"/>
              <a:gd name="connsiteX2" fmla="*/ 7468 w 10124874"/>
              <a:gd name="connsiteY2" fmla="*/ 3309694 h 4990464"/>
              <a:gd name="connsiteX3" fmla="*/ 2689023 w 10124874"/>
              <a:gd name="connsiteY3" fmla="*/ 4881640 h 4990464"/>
              <a:gd name="connsiteX4" fmla="*/ 5956205 w 10124874"/>
              <a:gd name="connsiteY4" fmla="*/ 237721 h 4990464"/>
              <a:gd name="connsiteX5" fmla="*/ 9654902 w 10124874"/>
              <a:gd name="connsiteY5" fmla="*/ 1090476 h 4990464"/>
              <a:gd name="connsiteX6" fmla="*/ 9824425 w 10124874"/>
              <a:gd name="connsiteY6" fmla="*/ 4665260 h 4990464"/>
              <a:gd name="connsiteX7" fmla="*/ 7368123 w 10124874"/>
              <a:gd name="connsiteY7" fmla="*/ 2061384 h 4990464"/>
              <a:gd name="connsiteX8" fmla="*/ 6624025 w 10124874"/>
              <a:gd name="connsiteY8" fmla="*/ 4563141 h 4990464"/>
              <a:gd name="connsiteX0" fmla="*/ 0 w 9891531"/>
              <a:gd name="connsiteY0" fmla="*/ 739442 h 4956145"/>
              <a:gd name="connsiteX1" fmla="*/ 1602925 w 9891531"/>
              <a:gd name="connsiteY1" fmla="*/ 926089 h 4956145"/>
              <a:gd name="connsiteX2" fmla="*/ 1187288 w 9891531"/>
              <a:gd name="connsiteY2" fmla="*/ 2949476 h 4956145"/>
              <a:gd name="connsiteX3" fmla="*/ 2455680 w 9891531"/>
              <a:gd name="connsiteY3" fmla="*/ 4881640 h 4956145"/>
              <a:gd name="connsiteX4" fmla="*/ 5722862 w 9891531"/>
              <a:gd name="connsiteY4" fmla="*/ 237721 h 4956145"/>
              <a:gd name="connsiteX5" fmla="*/ 9421559 w 9891531"/>
              <a:gd name="connsiteY5" fmla="*/ 1090476 h 4956145"/>
              <a:gd name="connsiteX6" fmla="*/ 9591082 w 9891531"/>
              <a:gd name="connsiteY6" fmla="*/ 4665260 h 4956145"/>
              <a:gd name="connsiteX7" fmla="*/ 7134780 w 9891531"/>
              <a:gd name="connsiteY7" fmla="*/ 2061384 h 4956145"/>
              <a:gd name="connsiteX8" fmla="*/ 6390682 w 9891531"/>
              <a:gd name="connsiteY8" fmla="*/ 4563141 h 4956145"/>
              <a:gd name="connsiteX0" fmla="*/ 0 w 9891531"/>
              <a:gd name="connsiteY0" fmla="*/ 788196 h 5667774"/>
              <a:gd name="connsiteX1" fmla="*/ 1602925 w 9891531"/>
              <a:gd name="connsiteY1" fmla="*/ 974843 h 5667774"/>
              <a:gd name="connsiteX2" fmla="*/ 1187288 w 9891531"/>
              <a:gd name="connsiteY2" fmla="*/ 2998230 h 5667774"/>
              <a:gd name="connsiteX3" fmla="*/ 2414117 w 9891531"/>
              <a:gd name="connsiteY3" fmla="*/ 5609267 h 5667774"/>
              <a:gd name="connsiteX4" fmla="*/ 5722862 w 9891531"/>
              <a:gd name="connsiteY4" fmla="*/ 286475 h 5667774"/>
              <a:gd name="connsiteX5" fmla="*/ 9421559 w 9891531"/>
              <a:gd name="connsiteY5" fmla="*/ 1139230 h 5667774"/>
              <a:gd name="connsiteX6" fmla="*/ 9591082 w 9891531"/>
              <a:gd name="connsiteY6" fmla="*/ 4714014 h 5667774"/>
              <a:gd name="connsiteX7" fmla="*/ 7134780 w 9891531"/>
              <a:gd name="connsiteY7" fmla="*/ 2110138 h 5667774"/>
              <a:gd name="connsiteX8" fmla="*/ 6390682 w 9891531"/>
              <a:gd name="connsiteY8" fmla="*/ 4611895 h 5667774"/>
              <a:gd name="connsiteX0" fmla="*/ 0 w 9891531"/>
              <a:gd name="connsiteY0" fmla="*/ 788196 h 5697721"/>
              <a:gd name="connsiteX1" fmla="*/ 1602925 w 9891531"/>
              <a:gd name="connsiteY1" fmla="*/ 974843 h 5697721"/>
              <a:gd name="connsiteX2" fmla="*/ 1187288 w 9891531"/>
              <a:gd name="connsiteY2" fmla="*/ 2998230 h 5697721"/>
              <a:gd name="connsiteX3" fmla="*/ 2077559 w 9891531"/>
              <a:gd name="connsiteY3" fmla="*/ 3569068 h 5697721"/>
              <a:gd name="connsiteX4" fmla="*/ 2414117 w 9891531"/>
              <a:gd name="connsiteY4" fmla="*/ 5609267 h 5697721"/>
              <a:gd name="connsiteX5" fmla="*/ 5722862 w 9891531"/>
              <a:gd name="connsiteY5" fmla="*/ 286475 h 5697721"/>
              <a:gd name="connsiteX6" fmla="*/ 9421559 w 9891531"/>
              <a:gd name="connsiteY6" fmla="*/ 1139230 h 5697721"/>
              <a:gd name="connsiteX7" fmla="*/ 9591082 w 9891531"/>
              <a:gd name="connsiteY7" fmla="*/ 4714014 h 5697721"/>
              <a:gd name="connsiteX8" fmla="*/ 7134780 w 9891531"/>
              <a:gd name="connsiteY8" fmla="*/ 2110138 h 5697721"/>
              <a:gd name="connsiteX9" fmla="*/ 6390682 w 9891531"/>
              <a:gd name="connsiteY9" fmla="*/ 4611895 h 5697721"/>
              <a:gd name="connsiteX0" fmla="*/ 0 w 9891531"/>
              <a:gd name="connsiteY0" fmla="*/ 788196 h 5697721"/>
              <a:gd name="connsiteX1" fmla="*/ 1602925 w 9891531"/>
              <a:gd name="connsiteY1" fmla="*/ 974843 h 5697721"/>
              <a:gd name="connsiteX2" fmla="*/ 1062597 w 9891531"/>
              <a:gd name="connsiteY2" fmla="*/ 2748848 h 5697721"/>
              <a:gd name="connsiteX3" fmla="*/ 2077559 w 9891531"/>
              <a:gd name="connsiteY3" fmla="*/ 3569068 h 5697721"/>
              <a:gd name="connsiteX4" fmla="*/ 2414117 w 9891531"/>
              <a:gd name="connsiteY4" fmla="*/ 5609267 h 5697721"/>
              <a:gd name="connsiteX5" fmla="*/ 5722862 w 9891531"/>
              <a:gd name="connsiteY5" fmla="*/ 286475 h 5697721"/>
              <a:gd name="connsiteX6" fmla="*/ 9421559 w 9891531"/>
              <a:gd name="connsiteY6" fmla="*/ 1139230 h 5697721"/>
              <a:gd name="connsiteX7" fmla="*/ 9591082 w 9891531"/>
              <a:gd name="connsiteY7" fmla="*/ 4714014 h 5697721"/>
              <a:gd name="connsiteX8" fmla="*/ 7134780 w 9891531"/>
              <a:gd name="connsiteY8" fmla="*/ 2110138 h 5697721"/>
              <a:gd name="connsiteX9" fmla="*/ 6390682 w 9891531"/>
              <a:gd name="connsiteY9" fmla="*/ 4611895 h 5697721"/>
              <a:gd name="connsiteX0" fmla="*/ 0 w 9891531"/>
              <a:gd name="connsiteY0" fmla="*/ 599619 h 5425425"/>
              <a:gd name="connsiteX1" fmla="*/ 1602925 w 9891531"/>
              <a:gd name="connsiteY1" fmla="*/ 786266 h 5425425"/>
              <a:gd name="connsiteX2" fmla="*/ 1062597 w 9891531"/>
              <a:gd name="connsiteY2" fmla="*/ 2560271 h 5425425"/>
              <a:gd name="connsiteX3" fmla="*/ 2077559 w 9891531"/>
              <a:gd name="connsiteY3" fmla="*/ 3380491 h 5425425"/>
              <a:gd name="connsiteX4" fmla="*/ 2414117 w 9891531"/>
              <a:gd name="connsiteY4" fmla="*/ 5420690 h 5425425"/>
              <a:gd name="connsiteX5" fmla="*/ 4308141 w 9891531"/>
              <a:gd name="connsiteY5" fmla="*/ 2743182 h 5425425"/>
              <a:gd name="connsiteX6" fmla="*/ 5722862 w 9891531"/>
              <a:gd name="connsiteY6" fmla="*/ 97898 h 5425425"/>
              <a:gd name="connsiteX7" fmla="*/ 9421559 w 9891531"/>
              <a:gd name="connsiteY7" fmla="*/ 950653 h 5425425"/>
              <a:gd name="connsiteX8" fmla="*/ 9591082 w 9891531"/>
              <a:gd name="connsiteY8" fmla="*/ 4525437 h 5425425"/>
              <a:gd name="connsiteX9" fmla="*/ 7134780 w 9891531"/>
              <a:gd name="connsiteY9" fmla="*/ 1921561 h 5425425"/>
              <a:gd name="connsiteX10" fmla="*/ 6390682 w 9891531"/>
              <a:gd name="connsiteY10" fmla="*/ 4423318 h 5425425"/>
              <a:gd name="connsiteX0" fmla="*/ 0 w 9875924"/>
              <a:gd name="connsiteY0" fmla="*/ 385894 h 5211700"/>
              <a:gd name="connsiteX1" fmla="*/ 1602925 w 9875924"/>
              <a:gd name="connsiteY1" fmla="*/ 572541 h 5211700"/>
              <a:gd name="connsiteX2" fmla="*/ 1062597 w 9875924"/>
              <a:gd name="connsiteY2" fmla="*/ 2346546 h 5211700"/>
              <a:gd name="connsiteX3" fmla="*/ 2077559 w 9875924"/>
              <a:gd name="connsiteY3" fmla="*/ 3166766 h 5211700"/>
              <a:gd name="connsiteX4" fmla="*/ 2414117 w 9875924"/>
              <a:gd name="connsiteY4" fmla="*/ 5206965 h 5211700"/>
              <a:gd name="connsiteX5" fmla="*/ 4308141 w 9875924"/>
              <a:gd name="connsiteY5" fmla="*/ 2529457 h 5211700"/>
              <a:gd name="connsiteX6" fmla="*/ 5986098 w 9875924"/>
              <a:gd name="connsiteY6" fmla="*/ 452209 h 5211700"/>
              <a:gd name="connsiteX7" fmla="*/ 9421559 w 9875924"/>
              <a:gd name="connsiteY7" fmla="*/ 736928 h 5211700"/>
              <a:gd name="connsiteX8" fmla="*/ 9591082 w 9875924"/>
              <a:gd name="connsiteY8" fmla="*/ 4311712 h 5211700"/>
              <a:gd name="connsiteX9" fmla="*/ 7134780 w 9875924"/>
              <a:gd name="connsiteY9" fmla="*/ 1707836 h 5211700"/>
              <a:gd name="connsiteX10" fmla="*/ 6390682 w 9875924"/>
              <a:gd name="connsiteY10" fmla="*/ 4209593 h 5211700"/>
              <a:gd name="connsiteX0" fmla="*/ 0 w 9875924"/>
              <a:gd name="connsiteY0" fmla="*/ 385894 h 5211700"/>
              <a:gd name="connsiteX1" fmla="*/ 1602925 w 9875924"/>
              <a:gd name="connsiteY1" fmla="*/ 572541 h 5211700"/>
              <a:gd name="connsiteX2" fmla="*/ 1062597 w 9875924"/>
              <a:gd name="connsiteY2" fmla="*/ 2346546 h 5211700"/>
              <a:gd name="connsiteX3" fmla="*/ 2077559 w 9875924"/>
              <a:gd name="connsiteY3" fmla="*/ 3166766 h 5211700"/>
              <a:gd name="connsiteX4" fmla="*/ 2414117 w 9875924"/>
              <a:gd name="connsiteY4" fmla="*/ 5206965 h 5211700"/>
              <a:gd name="connsiteX5" fmla="*/ 4308141 w 9875924"/>
              <a:gd name="connsiteY5" fmla="*/ 2529457 h 5211700"/>
              <a:gd name="connsiteX6" fmla="*/ 5986098 w 9875924"/>
              <a:gd name="connsiteY6" fmla="*/ 452209 h 5211700"/>
              <a:gd name="connsiteX7" fmla="*/ 9421559 w 9875924"/>
              <a:gd name="connsiteY7" fmla="*/ 736928 h 5211700"/>
              <a:gd name="connsiteX8" fmla="*/ 9591082 w 9875924"/>
              <a:gd name="connsiteY8" fmla="*/ 4311712 h 5211700"/>
              <a:gd name="connsiteX9" fmla="*/ 7134780 w 9875924"/>
              <a:gd name="connsiteY9" fmla="*/ 1707836 h 5211700"/>
              <a:gd name="connsiteX10" fmla="*/ 5864209 w 9875924"/>
              <a:gd name="connsiteY10" fmla="*/ 3932502 h 5211700"/>
              <a:gd name="connsiteX0" fmla="*/ 0 w 9816325"/>
              <a:gd name="connsiteY0" fmla="*/ 385894 h 5211700"/>
              <a:gd name="connsiteX1" fmla="*/ 1602925 w 9816325"/>
              <a:gd name="connsiteY1" fmla="*/ 572541 h 5211700"/>
              <a:gd name="connsiteX2" fmla="*/ 1062597 w 9816325"/>
              <a:gd name="connsiteY2" fmla="*/ 2346546 h 5211700"/>
              <a:gd name="connsiteX3" fmla="*/ 2077559 w 9816325"/>
              <a:gd name="connsiteY3" fmla="*/ 3166766 h 5211700"/>
              <a:gd name="connsiteX4" fmla="*/ 2414117 w 9816325"/>
              <a:gd name="connsiteY4" fmla="*/ 5206965 h 5211700"/>
              <a:gd name="connsiteX5" fmla="*/ 4308141 w 9816325"/>
              <a:gd name="connsiteY5" fmla="*/ 2529457 h 5211700"/>
              <a:gd name="connsiteX6" fmla="*/ 5986098 w 9816325"/>
              <a:gd name="connsiteY6" fmla="*/ 452209 h 5211700"/>
              <a:gd name="connsiteX7" fmla="*/ 9296868 w 9816325"/>
              <a:gd name="connsiteY7" fmla="*/ 445983 h 5211700"/>
              <a:gd name="connsiteX8" fmla="*/ 9591082 w 9816325"/>
              <a:gd name="connsiteY8" fmla="*/ 4311712 h 5211700"/>
              <a:gd name="connsiteX9" fmla="*/ 7134780 w 9816325"/>
              <a:gd name="connsiteY9" fmla="*/ 1707836 h 5211700"/>
              <a:gd name="connsiteX10" fmla="*/ 5864209 w 9816325"/>
              <a:gd name="connsiteY10" fmla="*/ 3932502 h 5211700"/>
              <a:gd name="connsiteX0" fmla="*/ 0 w 9816325"/>
              <a:gd name="connsiteY0" fmla="*/ 385894 h 5211700"/>
              <a:gd name="connsiteX1" fmla="*/ 1602925 w 9816325"/>
              <a:gd name="connsiteY1" fmla="*/ 572541 h 5211700"/>
              <a:gd name="connsiteX2" fmla="*/ 1062597 w 9816325"/>
              <a:gd name="connsiteY2" fmla="*/ 2346546 h 5211700"/>
              <a:gd name="connsiteX3" fmla="*/ 2077559 w 9816325"/>
              <a:gd name="connsiteY3" fmla="*/ 3166766 h 5211700"/>
              <a:gd name="connsiteX4" fmla="*/ 2414117 w 9816325"/>
              <a:gd name="connsiteY4" fmla="*/ 5206965 h 5211700"/>
              <a:gd name="connsiteX5" fmla="*/ 4308141 w 9816325"/>
              <a:gd name="connsiteY5" fmla="*/ 2529457 h 5211700"/>
              <a:gd name="connsiteX6" fmla="*/ 5986098 w 9816325"/>
              <a:gd name="connsiteY6" fmla="*/ 452209 h 5211700"/>
              <a:gd name="connsiteX7" fmla="*/ 9296868 w 9816325"/>
              <a:gd name="connsiteY7" fmla="*/ 445983 h 5211700"/>
              <a:gd name="connsiteX8" fmla="*/ 9591082 w 9816325"/>
              <a:gd name="connsiteY8" fmla="*/ 4311712 h 5211700"/>
              <a:gd name="connsiteX9" fmla="*/ 7134780 w 9816325"/>
              <a:gd name="connsiteY9" fmla="*/ 1707836 h 5211700"/>
              <a:gd name="connsiteX0" fmla="*/ 0 w 9816325"/>
              <a:gd name="connsiteY0" fmla="*/ 385894 h 5211700"/>
              <a:gd name="connsiteX1" fmla="*/ 1602925 w 9816325"/>
              <a:gd name="connsiteY1" fmla="*/ 572541 h 5211700"/>
              <a:gd name="connsiteX2" fmla="*/ 1062597 w 9816325"/>
              <a:gd name="connsiteY2" fmla="*/ 2346546 h 5211700"/>
              <a:gd name="connsiteX3" fmla="*/ 2077559 w 9816325"/>
              <a:gd name="connsiteY3" fmla="*/ 3166766 h 5211700"/>
              <a:gd name="connsiteX4" fmla="*/ 2414117 w 9816325"/>
              <a:gd name="connsiteY4" fmla="*/ 5206965 h 5211700"/>
              <a:gd name="connsiteX5" fmla="*/ 4308141 w 9816325"/>
              <a:gd name="connsiteY5" fmla="*/ 2529457 h 5211700"/>
              <a:gd name="connsiteX6" fmla="*/ 5986098 w 9816325"/>
              <a:gd name="connsiteY6" fmla="*/ 452209 h 5211700"/>
              <a:gd name="connsiteX7" fmla="*/ 9296868 w 9816325"/>
              <a:gd name="connsiteY7" fmla="*/ 445983 h 5211700"/>
              <a:gd name="connsiteX8" fmla="*/ 9591082 w 9816325"/>
              <a:gd name="connsiteY8" fmla="*/ 4311712 h 5211700"/>
              <a:gd name="connsiteX0" fmla="*/ 0 w 9784665"/>
              <a:gd name="connsiteY0" fmla="*/ 385894 h 5211700"/>
              <a:gd name="connsiteX1" fmla="*/ 1602925 w 9784665"/>
              <a:gd name="connsiteY1" fmla="*/ 572541 h 5211700"/>
              <a:gd name="connsiteX2" fmla="*/ 1062597 w 9784665"/>
              <a:gd name="connsiteY2" fmla="*/ 2346546 h 5211700"/>
              <a:gd name="connsiteX3" fmla="*/ 2077559 w 9784665"/>
              <a:gd name="connsiteY3" fmla="*/ 3166766 h 5211700"/>
              <a:gd name="connsiteX4" fmla="*/ 2414117 w 9784665"/>
              <a:gd name="connsiteY4" fmla="*/ 5206965 h 5211700"/>
              <a:gd name="connsiteX5" fmla="*/ 4308141 w 9784665"/>
              <a:gd name="connsiteY5" fmla="*/ 2529457 h 5211700"/>
              <a:gd name="connsiteX6" fmla="*/ 5986098 w 9784665"/>
              <a:gd name="connsiteY6" fmla="*/ 452209 h 5211700"/>
              <a:gd name="connsiteX7" fmla="*/ 9296868 w 9784665"/>
              <a:gd name="connsiteY7" fmla="*/ 445983 h 5211700"/>
              <a:gd name="connsiteX8" fmla="*/ 9777095 w 9784665"/>
              <a:gd name="connsiteY8" fmla="*/ 2201565 h 5211700"/>
              <a:gd name="connsiteX9" fmla="*/ 9591082 w 9784665"/>
              <a:gd name="connsiteY9" fmla="*/ 4311712 h 5211700"/>
              <a:gd name="connsiteX0" fmla="*/ 0 w 9806590"/>
              <a:gd name="connsiteY0" fmla="*/ 385894 h 5211700"/>
              <a:gd name="connsiteX1" fmla="*/ 1602925 w 9806590"/>
              <a:gd name="connsiteY1" fmla="*/ 572541 h 5211700"/>
              <a:gd name="connsiteX2" fmla="*/ 1062597 w 9806590"/>
              <a:gd name="connsiteY2" fmla="*/ 2346546 h 5211700"/>
              <a:gd name="connsiteX3" fmla="*/ 2077559 w 9806590"/>
              <a:gd name="connsiteY3" fmla="*/ 3166766 h 5211700"/>
              <a:gd name="connsiteX4" fmla="*/ 2414117 w 9806590"/>
              <a:gd name="connsiteY4" fmla="*/ 5206965 h 5211700"/>
              <a:gd name="connsiteX5" fmla="*/ 4308141 w 9806590"/>
              <a:gd name="connsiteY5" fmla="*/ 2529457 h 5211700"/>
              <a:gd name="connsiteX6" fmla="*/ 5986098 w 9806590"/>
              <a:gd name="connsiteY6" fmla="*/ 452209 h 5211700"/>
              <a:gd name="connsiteX7" fmla="*/ 9296868 w 9806590"/>
              <a:gd name="connsiteY7" fmla="*/ 445983 h 5211700"/>
              <a:gd name="connsiteX8" fmla="*/ 9799672 w 9806590"/>
              <a:gd name="connsiteY8" fmla="*/ 2269298 h 5211700"/>
              <a:gd name="connsiteX9" fmla="*/ 9591082 w 9806590"/>
              <a:gd name="connsiteY9" fmla="*/ 4311712 h 5211700"/>
              <a:gd name="connsiteX0" fmla="*/ 0 w 9799672"/>
              <a:gd name="connsiteY0" fmla="*/ 385894 h 5211700"/>
              <a:gd name="connsiteX1" fmla="*/ 1602925 w 9799672"/>
              <a:gd name="connsiteY1" fmla="*/ 572541 h 5211700"/>
              <a:gd name="connsiteX2" fmla="*/ 1062597 w 9799672"/>
              <a:gd name="connsiteY2" fmla="*/ 2346546 h 5211700"/>
              <a:gd name="connsiteX3" fmla="*/ 2077559 w 9799672"/>
              <a:gd name="connsiteY3" fmla="*/ 3166766 h 5211700"/>
              <a:gd name="connsiteX4" fmla="*/ 2414117 w 9799672"/>
              <a:gd name="connsiteY4" fmla="*/ 5206965 h 5211700"/>
              <a:gd name="connsiteX5" fmla="*/ 4308141 w 9799672"/>
              <a:gd name="connsiteY5" fmla="*/ 2529457 h 5211700"/>
              <a:gd name="connsiteX6" fmla="*/ 5986098 w 9799672"/>
              <a:gd name="connsiteY6" fmla="*/ 452209 h 5211700"/>
              <a:gd name="connsiteX7" fmla="*/ 9296868 w 9799672"/>
              <a:gd name="connsiteY7" fmla="*/ 445983 h 5211700"/>
              <a:gd name="connsiteX8" fmla="*/ 9799672 w 9799672"/>
              <a:gd name="connsiteY8" fmla="*/ 2269298 h 5211700"/>
              <a:gd name="connsiteX0" fmla="*/ 0 w 9799672"/>
              <a:gd name="connsiteY0" fmla="*/ 385894 h 5211700"/>
              <a:gd name="connsiteX1" fmla="*/ 1602925 w 9799672"/>
              <a:gd name="connsiteY1" fmla="*/ 572541 h 5211700"/>
              <a:gd name="connsiteX2" fmla="*/ 1062597 w 9799672"/>
              <a:gd name="connsiteY2" fmla="*/ 2346546 h 5211700"/>
              <a:gd name="connsiteX3" fmla="*/ 2077559 w 9799672"/>
              <a:gd name="connsiteY3" fmla="*/ 3166766 h 5211700"/>
              <a:gd name="connsiteX4" fmla="*/ 2414117 w 9799672"/>
              <a:gd name="connsiteY4" fmla="*/ 5206965 h 5211700"/>
              <a:gd name="connsiteX5" fmla="*/ 4308141 w 9799672"/>
              <a:gd name="connsiteY5" fmla="*/ 2529457 h 5211700"/>
              <a:gd name="connsiteX6" fmla="*/ 5986098 w 9799672"/>
              <a:gd name="connsiteY6" fmla="*/ 452209 h 5211700"/>
              <a:gd name="connsiteX7" fmla="*/ 7033894 w 9799672"/>
              <a:gd name="connsiteY7" fmla="*/ 214721 h 5211700"/>
              <a:gd name="connsiteX8" fmla="*/ 9296868 w 9799672"/>
              <a:gd name="connsiteY8" fmla="*/ 445983 h 5211700"/>
              <a:gd name="connsiteX9" fmla="*/ 9799672 w 9799672"/>
              <a:gd name="connsiteY9" fmla="*/ 2269298 h 5211700"/>
              <a:gd name="connsiteX0" fmla="*/ 0 w 9799672"/>
              <a:gd name="connsiteY0" fmla="*/ 385894 h 5211700"/>
              <a:gd name="connsiteX1" fmla="*/ 1602925 w 9799672"/>
              <a:gd name="connsiteY1" fmla="*/ 572541 h 5211700"/>
              <a:gd name="connsiteX2" fmla="*/ 1062597 w 9799672"/>
              <a:gd name="connsiteY2" fmla="*/ 2346546 h 5211700"/>
              <a:gd name="connsiteX3" fmla="*/ 2077559 w 9799672"/>
              <a:gd name="connsiteY3" fmla="*/ 3166766 h 5211700"/>
              <a:gd name="connsiteX4" fmla="*/ 2414117 w 9799672"/>
              <a:gd name="connsiteY4" fmla="*/ 5206965 h 5211700"/>
              <a:gd name="connsiteX5" fmla="*/ 4308141 w 9799672"/>
              <a:gd name="connsiteY5" fmla="*/ 2529457 h 5211700"/>
              <a:gd name="connsiteX6" fmla="*/ 5986098 w 9799672"/>
              <a:gd name="connsiteY6" fmla="*/ 452209 h 5211700"/>
              <a:gd name="connsiteX7" fmla="*/ 7033894 w 9799672"/>
              <a:gd name="connsiteY7" fmla="*/ 214721 h 5211700"/>
              <a:gd name="connsiteX8" fmla="*/ 9296868 w 9799672"/>
              <a:gd name="connsiteY8" fmla="*/ 445983 h 5211700"/>
              <a:gd name="connsiteX9" fmla="*/ 9799672 w 9799672"/>
              <a:gd name="connsiteY9" fmla="*/ 2269298 h 5211700"/>
              <a:gd name="connsiteX0" fmla="*/ 0 w 9799672"/>
              <a:gd name="connsiteY0" fmla="*/ 385894 h 5211700"/>
              <a:gd name="connsiteX1" fmla="*/ 1602925 w 9799672"/>
              <a:gd name="connsiteY1" fmla="*/ 572541 h 5211700"/>
              <a:gd name="connsiteX2" fmla="*/ 1062597 w 9799672"/>
              <a:gd name="connsiteY2" fmla="*/ 2346546 h 5211700"/>
              <a:gd name="connsiteX3" fmla="*/ 2077559 w 9799672"/>
              <a:gd name="connsiteY3" fmla="*/ 3166766 h 5211700"/>
              <a:gd name="connsiteX4" fmla="*/ 2414117 w 9799672"/>
              <a:gd name="connsiteY4" fmla="*/ 5206965 h 5211700"/>
              <a:gd name="connsiteX5" fmla="*/ 4308141 w 9799672"/>
              <a:gd name="connsiteY5" fmla="*/ 2529457 h 5211700"/>
              <a:gd name="connsiteX6" fmla="*/ 5974809 w 9799672"/>
              <a:gd name="connsiteY6" fmla="*/ 542520 h 5211700"/>
              <a:gd name="connsiteX7" fmla="*/ 7033894 w 9799672"/>
              <a:gd name="connsiteY7" fmla="*/ 214721 h 5211700"/>
              <a:gd name="connsiteX8" fmla="*/ 9296868 w 9799672"/>
              <a:gd name="connsiteY8" fmla="*/ 445983 h 5211700"/>
              <a:gd name="connsiteX9" fmla="*/ 9799672 w 9799672"/>
              <a:gd name="connsiteY9" fmla="*/ 2269298 h 5211700"/>
              <a:gd name="connsiteX0" fmla="*/ 0 w 9799672"/>
              <a:gd name="connsiteY0" fmla="*/ 385894 h 5211700"/>
              <a:gd name="connsiteX1" fmla="*/ 1602925 w 9799672"/>
              <a:gd name="connsiteY1" fmla="*/ 572541 h 5211700"/>
              <a:gd name="connsiteX2" fmla="*/ 1062597 w 9799672"/>
              <a:gd name="connsiteY2" fmla="*/ 2346546 h 5211700"/>
              <a:gd name="connsiteX3" fmla="*/ 2077559 w 9799672"/>
              <a:gd name="connsiteY3" fmla="*/ 3166766 h 5211700"/>
              <a:gd name="connsiteX4" fmla="*/ 2414117 w 9799672"/>
              <a:gd name="connsiteY4" fmla="*/ 5206965 h 5211700"/>
              <a:gd name="connsiteX5" fmla="*/ 4308141 w 9799672"/>
              <a:gd name="connsiteY5" fmla="*/ 2529457 h 5211700"/>
              <a:gd name="connsiteX6" fmla="*/ 5974809 w 9799672"/>
              <a:gd name="connsiteY6" fmla="*/ 542520 h 5211700"/>
              <a:gd name="connsiteX7" fmla="*/ 7033894 w 9799672"/>
              <a:gd name="connsiteY7" fmla="*/ 214721 h 5211700"/>
              <a:gd name="connsiteX8" fmla="*/ 9296868 w 9799672"/>
              <a:gd name="connsiteY8" fmla="*/ 445983 h 5211700"/>
              <a:gd name="connsiteX9" fmla="*/ 9799672 w 9799672"/>
              <a:gd name="connsiteY9" fmla="*/ 2269298 h 5211700"/>
              <a:gd name="connsiteX0" fmla="*/ 0 w 9799672"/>
              <a:gd name="connsiteY0" fmla="*/ 385894 h 5211700"/>
              <a:gd name="connsiteX1" fmla="*/ 1602925 w 9799672"/>
              <a:gd name="connsiteY1" fmla="*/ 572541 h 5211700"/>
              <a:gd name="connsiteX2" fmla="*/ 1062597 w 9799672"/>
              <a:gd name="connsiteY2" fmla="*/ 2346546 h 5211700"/>
              <a:gd name="connsiteX3" fmla="*/ 2077559 w 9799672"/>
              <a:gd name="connsiteY3" fmla="*/ 3166766 h 5211700"/>
              <a:gd name="connsiteX4" fmla="*/ 2414117 w 9799672"/>
              <a:gd name="connsiteY4" fmla="*/ 5206965 h 5211700"/>
              <a:gd name="connsiteX5" fmla="*/ 4308141 w 9799672"/>
              <a:gd name="connsiteY5" fmla="*/ 2529457 h 5211700"/>
              <a:gd name="connsiteX6" fmla="*/ 5509894 w 9799672"/>
              <a:gd name="connsiteY6" fmla="*/ 993654 h 5211700"/>
              <a:gd name="connsiteX7" fmla="*/ 5974809 w 9799672"/>
              <a:gd name="connsiteY7" fmla="*/ 542520 h 5211700"/>
              <a:gd name="connsiteX8" fmla="*/ 7033894 w 9799672"/>
              <a:gd name="connsiteY8" fmla="*/ 214721 h 5211700"/>
              <a:gd name="connsiteX9" fmla="*/ 9296868 w 9799672"/>
              <a:gd name="connsiteY9" fmla="*/ 445983 h 5211700"/>
              <a:gd name="connsiteX10" fmla="*/ 9799672 w 9799672"/>
              <a:gd name="connsiteY10" fmla="*/ 2269298 h 5211700"/>
              <a:gd name="connsiteX0" fmla="*/ 0 w 9296868"/>
              <a:gd name="connsiteY0" fmla="*/ 385894 h 5211700"/>
              <a:gd name="connsiteX1" fmla="*/ 1602925 w 9296868"/>
              <a:gd name="connsiteY1" fmla="*/ 572541 h 5211700"/>
              <a:gd name="connsiteX2" fmla="*/ 1062597 w 9296868"/>
              <a:gd name="connsiteY2" fmla="*/ 2346546 h 5211700"/>
              <a:gd name="connsiteX3" fmla="*/ 2077559 w 9296868"/>
              <a:gd name="connsiteY3" fmla="*/ 3166766 h 5211700"/>
              <a:gd name="connsiteX4" fmla="*/ 2414117 w 9296868"/>
              <a:gd name="connsiteY4" fmla="*/ 5206965 h 5211700"/>
              <a:gd name="connsiteX5" fmla="*/ 4308141 w 9296868"/>
              <a:gd name="connsiteY5" fmla="*/ 2529457 h 5211700"/>
              <a:gd name="connsiteX6" fmla="*/ 5509894 w 9296868"/>
              <a:gd name="connsiteY6" fmla="*/ 993654 h 5211700"/>
              <a:gd name="connsiteX7" fmla="*/ 5974809 w 9296868"/>
              <a:gd name="connsiteY7" fmla="*/ 542520 h 5211700"/>
              <a:gd name="connsiteX8" fmla="*/ 7033894 w 9296868"/>
              <a:gd name="connsiteY8" fmla="*/ 214721 h 5211700"/>
              <a:gd name="connsiteX9" fmla="*/ 9296868 w 9296868"/>
              <a:gd name="connsiteY9" fmla="*/ 445983 h 5211700"/>
              <a:gd name="connsiteX0" fmla="*/ 0 w 7033894"/>
              <a:gd name="connsiteY0" fmla="*/ 385894 h 5211700"/>
              <a:gd name="connsiteX1" fmla="*/ 1602925 w 7033894"/>
              <a:gd name="connsiteY1" fmla="*/ 572541 h 5211700"/>
              <a:gd name="connsiteX2" fmla="*/ 1062597 w 7033894"/>
              <a:gd name="connsiteY2" fmla="*/ 2346546 h 5211700"/>
              <a:gd name="connsiteX3" fmla="*/ 2077559 w 7033894"/>
              <a:gd name="connsiteY3" fmla="*/ 3166766 h 5211700"/>
              <a:gd name="connsiteX4" fmla="*/ 2414117 w 7033894"/>
              <a:gd name="connsiteY4" fmla="*/ 5206965 h 5211700"/>
              <a:gd name="connsiteX5" fmla="*/ 4308141 w 7033894"/>
              <a:gd name="connsiteY5" fmla="*/ 2529457 h 5211700"/>
              <a:gd name="connsiteX6" fmla="*/ 5509894 w 7033894"/>
              <a:gd name="connsiteY6" fmla="*/ 993654 h 5211700"/>
              <a:gd name="connsiteX7" fmla="*/ 5974809 w 7033894"/>
              <a:gd name="connsiteY7" fmla="*/ 542520 h 5211700"/>
              <a:gd name="connsiteX8" fmla="*/ 7033894 w 7033894"/>
              <a:gd name="connsiteY8" fmla="*/ 214721 h 5211700"/>
              <a:gd name="connsiteX0" fmla="*/ 0 w 5974809"/>
              <a:gd name="connsiteY0" fmla="*/ 385894 h 5211700"/>
              <a:gd name="connsiteX1" fmla="*/ 1602925 w 5974809"/>
              <a:gd name="connsiteY1" fmla="*/ 572541 h 5211700"/>
              <a:gd name="connsiteX2" fmla="*/ 1062597 w 5974809"/>
              <a:gd name="connsiteY2" fmla="*/ 2346546 h 5211700"/>
              <a:gd name="connsiteX3" fmla="*/ 2077559 w 5974809"/>
              <a:gd name="connsiteY3" fmla="*/ 3166766 h 5211700"/>
              <a:gd name="connsiteX4" fmla="*/ 2414117 w 5974809"/>
              <a:gd name="connsiteY4" fmla="*/ 5206965 h 5211700"/>
              <a:gd name="connsiteX5" fmla="*/ 4308141 w 5974809"/>
              <a:gd name="connsiteY5" fmla="*/ 2529457 h 5211700"/>
              <a:gd name="connsiteX6" fmla="*/ 5509894 w 5974809"/>
              <a:gd name="connsiteY6" fmla="*/ 993654 h 5211700"/>
              <a:gd name="connsiteX7" fmla="*/ 5974809 w 5974809"/>
              <a:gd name="connsiteY7" fmla="*/ 542520 h 5211700"/>
              <a:gd name="connsiteX0" fmla="*/ 0 w 5509894"/>
              <a:gd name="connsiteY0" fmla="*/ 385894 h 5211700"/>
              <a:gd name="connsiteX1" fmla="*/ 1602925 w 5509894"/>
              <a:gd name="connsiteY1" fmla="*/ 572541 h 5211700"/>
              <a:gd name="connsiteX2" fmla="*/ 1062597 w 5509894"/>
              <a:gd name="connsiteY2" fmla="*/ 2346546 h 5211700"/>
              <a:gd name="connsiteX3" fmla="*/ 2077559 w 5509894"/>
              <a:gd name="connsiteY3" fmla="*/ 3166766 h 5211700"/>
              <a:gd name="connsiteX4" fmla="*/ 2414117 w 5509894"/>
              <a:gd name="connsiteY4" fmla="*/ 5206965 h 5211700"/>
              <a:gd name="connsiteX5" fmla="*/ 4308141 w 5509894"/>
              <a:gd name="connsiteY5" fmla="*/ 2529457 h 5211700"/>
              <a:gd name="connsiteX6" fmla="*/ 5509894 w 5509894"/>
              <a:gd name="connsiteY6" fmla="*/ 993654 h 5211700"/>
              <a:gd name="connsiteX0" fmla="*/ 0 w 4308141"/>
              <a:gd name="connsiteY0" fmla="*/ 385894 h 5211700"/>
              <a:gd name="connsiteX1" fmla="*/ 1602925 w 4308141"/>
              <a:gd name="connsiteY1" fmla="*/ 572541 h 5211700"/>
              <a:gd name="connsiteX2" fmla="*/ 1062597 w 4308141"/>
              <a:gd name="connsiteY2" fmla="*/ 2346546 h 5211700"/>
              <a:gd name="connsiteX3" fmla="*/ 2077559 w 4308141"/>
              <a:gd name="connsiteY3" fmla="*/ 3166766 h 5211700"/>
              <a:gd name="connsiteX4" fmla="*/ 2414117 w 4308141"/>
              <a:gd name="connsiteY4" fmla="*/ 5206965 h 5211700"/>
              <a:gd name="connsiteX5" fmla="*/ 4308141 w 4308141"/>
              <a:gd name="connsiteY5" fmla="*/ 2529457 h 5211700"/>
              <a:gd name="connsiteX0" fmla="*/ 0 w 2414117"/>
              <a:gd name="connsiteY0" fmla="*/ 385894 h 5211700"/>
              <a:gd name="connsiteX1" fmla="*/ 1602925 w 2414117"/>
              <a:gd name="connsiteY1" fmla="*/ 572541 h 5211700"/>
              <a:gd name="connsiteX2" fmla="*/ 1062597 w 2414117"/>
              <a:gd name="connsiteY2" fmla="*/ 2346546 h 5211700"/>
              <a:gd name="connsiteX3" fmla="*/ 2077559 w 2414117"/>
              <a:gd name="connsiteY3" fmla="*/ 3166766 h 5211700"/>
              <a:gd name="connsiteX4" fmla="*/ 2414117 w 2414117"/>
              <a:gd name="connsiteY4" fmla="*/ 5206965 h 5211700"/>
              <a:gd name="connsiteX0" fmla="*/ 0 w 2077559"/>
              <a:gd name="connsiteY0" fmla="*/ 385894 h 3166766"/>
              <a:gd name="connsiteX1" fmla="*/ 1602925 w 2077559"/>
              <a:gd name="connsiteY1" fmla="*/ 572541 h 3166766"/>
              <a:gd name="connsiteX2" fmla="*/ 1062597 w 2077559"/>
              <a:gd name="connsiteY2" fmla="*/ 2346546 h 3166766"/>
              <a:gd name="connsiteX3" fmla="*/ 2077559 w 2077559"/>
              <a:gd name="connsiteY3" fmla="*/ 3166766 h 3166766"/>
              <a:gd name="connsiteX0" fmla="*/ 0 w 1628695"/>
              <a:gd name="connsiteY0" fmla="*/ 385894 h 2346546"/>
              <a:gd name="connsiteX1" fmla="*/ 1602925 w 1628695"/>
              <a:gd name="connsiteY1" fmla="*/ 572541 h 2346546"/>
              <a:gd name="connsiteX2" fmla="*/ 1062597 w 1628695"/>
              <a:gd name="connsiteY2" fmla="*/ 2346546 h 2346546"/>
              <a:gd name="connsiteX0" fmla="*/ 0 w 1602925"/>
              <a:gd name="connsiteY0" fmla="*/ 385894 h 572541"/>
              <a:gd name="connsiteX1" fmla="*/ 1602925 w 1602925"/>
              <a:gd name="connsiteY1" fmla="*/ 572541 h 572541"/>
              <a:gd name="connsiteX0" fmla="*/ 0 w 1602925"/>
              <a:gd name="connsiteY0" fmla="*/ 427151 h 613798"/>
              <a:gd name="connsiteX1" fmla="*/ 294430 w 1602925"/>
              <a:gd name="connsiteY1" fmla="*/ 289845 h 613798"/>
              <a:gd name="connsiteX2" fmla="*/ 1602925 w 1602925"/>
              <a:gd name="connsiteY2" fmla="*/ 613798 h 613798"/>
              <a:gd name="connsiteX0" fmla="*/ 0 w 294430"/>
              <a:gd name="connsiteY0" fmla="*/ 137306 h 137306"/>
              <a:gd name="connsiteX1" fmla="*/ 294430 w 294430"/>
              <a:gd name="connsiteY1" fmla="*/ 0 h 137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94430" h="137306">
                <a:moveTo>
                  <a:pt x="0" y="137306"/>
                </a:moveTo>
                <a:lnTo>
                  <a:pt x="294430" y="0"/>
                </a:lnTo>
              </a:path>
            </a:pathLst>
          </a:custGeom>
          <a:noFill/>
          <a:ln w="101600" cap="rnd">
            <a:solidFill>
              <a:schemeClr val="tx1"/>
            </a:solidFill>
            <a:prstDash val="sysDash"/>
            <a:miter lim="800000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Coin 1"/>
          <p:cNvSpPr/>
          <p:nvPr/>
        </p:nvSpPr>
        <p:spPr>
          <a:xfrm>
            <a:off x="325218" y="464569"/>
            <a:ext cx="1440000" cy="1440000"/>
          </a:xfrm>
          <a:prstGeom prst="ellipse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accent2">
                    <a:lumMod val="50000"/>
                  </a:schemeClr>
                </a:solidFill>
                <a:latin typeface="Sassoon Sans Std Medium" panose="020B0703020103030203" pitchFamily="34" charset="0"/>
              </a:rPr>
              <a:t>1  </a:t>
            </a:r>
            <a:endParaRPr lang="ru-RU" sz="4800" dirty="0">
              <a:solidFill>
                <a:schemeClr val="accent2">
                  <a:lumMod val="50000"/>
                </a:schemeClr>
              </a:solidFill>
            </a:endParaRPr>
          </a:p>
        </p:txBody>
      </p:sp>
      <p:grpSp>
        <p:nvGrpSpPr>
          <p:cNvPr id="4" name="SCROLL"/>
          <p:cNvGrpSpPr/>
          <p:nvPr/>
        </p:nvGrpSpPr>
        <p:grpSpPr>
          <a:xfrm>
            <a:off x="2703336" y="209262"/>
            <a:ext cx="6337930" cy="5411892"/>
            <a:chOff x="4313620" y="866147"/>
            <a:chExt cx="4121253" cy="3455596"/>
          </a:xfrm>
        </p:grpSpPr>
        <p:pic>
          <p:nvPicPr>
            <p:cNvPr id="9" name="Paper Scroll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313620" y="866147"/>
              <a:ext cx="4121253" cy="3455596"/>
            </a:xfrm>
            <a:prstGeom prst="rect">
              <a:avLst/>
            </a:prstGeom>
          </p:spPr>
        </p:pic>
        <p:sp>
          <p:nvSpPr>
            <p:cNvPr id="13" name="TEXT BOX"/>
            <p:cNvSpPr txBox="1"/>
            <p:nvPr/>
          </p:nvSpPr>
          <p:spPr>
            <a:xfrm>
              <a:off x="5416642" y="3195858"/>
              <a:ext cx="2287430" cy="10022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b="1" dirty="0">
                  <a:latin typeface="Sassoon Sans Std Medium" panose="020B0703020103030203" pitchFamily="34" charset="0"/>
                </a:rPr>
                <a:t>How do you feel?</a:t>
              </a:r>
            </a:p>
            <a:p>
              <a:pPr algn="ctr"/>
              <a:r>
                <a:rPr lang="en-US" sz="3600" b="1" dirty="0">
                  <a:latin typeface="Sassoon Sans Std Medium" panose="020B0703020103030203" pitchFamily="34" charset="0"/>
                </a:rPr>
                <a:t>- …….................</a:t>
              </a:r>
              <a:br>
                <a:rPr lang="en-US" sz="2400" b="1" dirty="0">
                  <a:latin typeface="Sassoon Sans Std Medium" panose="020B0703020103030203" pitchFamily="34" charset="0"/>
                </a:rPr>
              </a:br>
              <a:endParaRPr lang="ru-RU" sz="2400" b="1" dirty="0"/>
            </a:p>
          </p:txBody>
        </p:sp>
      </p:grpSp>
      <p:pic>
        <p:nvPicPr>
          <p:cNvPr id="5" name="Pirate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06305"/>
          <a:stretch/>
        </p:blipFill>
        <p:spPr>
          <a:xfrm rot="20709504">
            <a:off x="10651570" y="3443122"/>
            <a:ext cx="3073770" cy="9480312"/>
          </a:xfrm>
          <a:prstGeom prst="rect">
            <a:avLst/>
          </a:prstGeom>
        </p:spPr>
      </p:pic>
      <p:sp>
        <p:nvSpPr>
          <p:cNvPr id="21" name="Answer button"/>
          <p:cNvSpPr/>
          <p:nvPr/>
        </p:nvSpPr>
        <p:spPr>
          <a:xfrm>
            <a:off x="5231035" y="5206967"/>
            <a:ext cx="2466316" cy="521804"/>
          </a:xfrm>
          <a:prstGeom prst="roundRect">
            <a:avLst>
              <a:gd name="adj" fmla="val 39891"/>
            </a:avLst>
          </a:prstGeom>
          <a:solidFill>
            <a:srgbClr val="7743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BC4A"/>
                </a:solidFill>
                <a:latin typeface="Sassoon Sans Std Medium" panose="020B0703020103030203" pitchFamily="34" charset="0"/>
              </a:rPr>
              <a:t>ANSWER</a:t>
            </a:r>
            <a:endParaRPr lang="ru-RU" sz="3200" b="1" dirty="0">
              <a:solidFill>
                <a:srgbClr val="FFBC4A"/>
              </a:solidFill>
            </a:endParaRPr>
          </a:p>
        </p:txBody>
      </p:sp>
      <p:grpSp>
        <p:nvGrpSpPr>
          <p:cNvPr id="14" name="Answer COLOR"/>
          <p:cNvGrpSpPr/>
          <p:nvPr/>
        </p:nvGrpSpPr>
        <p:grpSpPr>
          <a:xfrm>
            <a:off x="4168747" y="4489698"/>
            <a:ext cx="3892275" cy="1569660"/>
            <a:chOff x="7565127" y="2655259"/>
            <a:chExt cx="2000088" cy="1299782"/>
          </a:xfrm>
        </p:grpSpPr>
        <p:sp>
          <p:nvSpPr>
            <p:cNvPr id="15" name="Oval Callout 14"/>
            <p:cNvSpPr/>
            <p:nvPr/>
          </p:nvSpPr>
          <p:spPr>
            <a:xfrm flipH="1">
              <a:off x="7565127" y="2655259"/>
              <a:ext cx="1980680" cy="1299782"/>
            </a:xfrm>
            <a:prstGeom prst="wedgeEllipseCallout">
              <a:avLst>
                <a:gd name="adj1" fmla="val -86740"/>
                <a:gd name="adj2" fmla="val -2472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7652668" y="2884632"/>
              <a:ext cx="1912547" cy="8410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b="1" dirty="0">
                  <a:latin typeface="Sassoon Sans Std Medium" panose="020B0703020103030203" pitchFamily="34" charset="0"/>
                </a:rPr>
                <a:t>I </a:t>
              </a:r>
              <a:r>
                <a:rPr lang="en-US" sz="5400" b="1" dirty="0">
                  <a:latin typeface="Sassoon Sans Std Medium" panose="020B0703020103030203" pitchFamily="34" charset="0"/>
                </a:rPr>
                <a:t>feel</a:t>
              </a:r>
              <a:r>
                <a:rPr lang="en-US" sz="6000" b="1" dirty="0">
                  <a:latin typeface="Sassoon Sans Std Medium" panose="020B0703020103030203" pitchFamily="34" charset="0"/>
                </a:rPr>
                <a:t> weak.</a:t>
              </a:r>
              <a:endParaRPr lang="ru-RU" sz="6000" b="1" dirty="0"/>
            </a:p>
          </p:txBody>
        </p:sp>
      </p:grpSp>
      <p:grpSp>
        <p:nvGrpSpPr>
          <p:cNvPr id="20" name="Next button"/>
          <p:cNvGrpSpPr/>
          <p:nvPr/>
        </p:nvGrpSpPr>
        <p:grpSpPr>
          <a:xfrm>
            <a:off x="10011197" y="132202"/>
            <a:ext cx="2127847" cy="1064420"/>
            <a:chOff x="10120208" y="284903"/>
            <a:chExt cx="1822587" cy="911720"/>
          </a:xfrm>
        </p:grpSpPr>
        <p:sp>
          <p:nvSpPr>
            <p:cNvPr id="17" name="Notched Right Arrow 16"/>
            <p:cNvSpPr/>
            <p:nvPr/>
          </p:nvSpPr>
          <p:spPr>
            <a:xfrm>
              <a:off x="10192270" y="284903"/>
              <a:ext cx="1678465" cy="911720"/>
            </a:xfrm>
            <a:prstGeom prst="notchedRightArrow">
              <a:avLst>
                <a:gd name="adj1" fmla="val 50000"/>
                <a:gd name="adj2" fmla="val 52950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Notched Right Arrow 18"/>
            <p:cNvSpPr/>
            <p:nvPr/>
          </p:nvSpPr>
          <p:spPr>
            <a:xfrm>
              <a:off x="10313783" y="350908"/>
              <a:ext cx="1435438" cy="779711"/>
            </a:xfrm>
            <a:prstGeom prst="notchedRightArrow">
              <a:avLst>
                <a:gd name="adj1" fmla="val 50000"/>
                <a:gd name="adj2" fmla="val 41913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TextBox 17">
              <a:hlinkClick r:id="" action="ppaction://hlinkshowjump?jump=nextslide"/>
            </p:cNvPr>
            <p:cNvSpPr txBox="1"/>
            <p:nvPr/>
          </p:nvSpPr>
          <p:spPr>
            <a:xfrm>
              <a:off x="10120208" y="490321"/>
              <a:ext cx="1822587" cy="50088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3200" dirty="0">
                  <a:solidFill>
                    <a:srgbClr val="7F4640"/>
                  </a:solidFill>
                  <a:latin typeface="Sassoon Sans Std Medium" panose="020B0703020103030203" pitchFamily="34" charset="0"/>
                </a:rPr>
                <a:t>NEXT</a:t>
              </a:r>
              <a:endParaRPr lang="ru-RU" sz="3200" dirty="0">
                <a:solidFill>
                  <a:srgbClr val="7F4640"/>
                </a:solidFill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5CD587F2-797D-AE0E-328E-547A7804B68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71386"/>
          <a:stretch/>
        </p:blipFill>
        <p:spPr>
          <a:xfrm>
            <a:off x="4684629" y="1185268"/>
            <a:ext cx="2714220" cy="2651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227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6" presetClass="emph" presetSubtype="0" repeatCount="3000" autoRev="1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7" presetClass="emph" presetSubtype="0" repeatCount="3000" fill="remove" grpId="0" nodeType="afterEffect">
                                  <p:stCondLst>
                                    <p:cond delay="4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" dur="50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8" dur="50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9" dur="50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50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500"/>
                            </p:stCondLst>
                            <p:childTnLst>
                              <p:par>
                                <p:cTn id="64" presetID="26" presetClass="emph" presetSubtype="0" repeatCount="1000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10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50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21" grpId="0" animBg="1"/>
      <p:bldP spid="21" grpId="1" animBg="1"/>
      <p:bldP spid="21" grpId="2" animBg="1"/>
      <p:bldP spid="21" grpId="3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oute"/>
          <p:cNvSpPr/>
          <p:nvPr/>
        </p:nvSpPr>
        <p:spPr>
          <a:xfrm>
            <a:off x="1150548" y="948034"/>
            <a:ext cx="1602925" cy="572541"/>
          </a:xfrm>
          <a:custGeom>
            <a:avLst/>
            <a:gdLst>
              <a:gd name="connsiteX0" fmla="*/ 552195 w 10434487"/>
              <a:gd name="connsiteY0" fmla="*/ 0 h 5317822"/>
              <a:gd name="connsiteX1" fmla="*/ 1836465 w 10434487"/>
              <a:gd name="connsiteY1" fmla="*/ 1253447 h 5317822"/>
              <a:gd name="connsiteX2" fmla="*/ 7665 w 10434487"/>
              <a:gd name="connsiteY2" fmla="*/ 3637052 h 5317822"/>
              <a:gd name="connsiteX3" fmla="*/ 2689220 w 10434487"/>
              <a:gd name="connsiteY3" fmla="*/ 5208998 h 5317822"/>
              <a:gd name="connsiteX4" fmla="*/ 5956402 w 10434487"/>
              <a:gd name="connsiteY4" fmla="*/ 565079 h 5317822"/>
              <a:gd name="connsiteX5" fmla="*/ 9655099 w 10434487"/>
              <a:gd name="connsiteY5" fmla="*/ 1417834 h 5317822"/>
              <a:gd name="connsiteX6" fmla="*/ 10281822 w 10434487"/>
              <a:gd name="connsiteY6" fmla="*/ 4438436 h 5317822"/>
              <a:gd name="connsiteX7" fmla="*/ 7589993 w 10434487"/>
              <a:gd name="connsiteY7" fmla="*/ 2845942 h 5317822"/>
              <a:gd name="connsiteX8" fmla="*/ 6624222 w 10434487"/>
              <a:gd name="connsiteY8" fmla="*/ 4890499 h 5317822"/>
              <a:gd name="connsiteX0" fmla="*/ 469016 w 10434435"/>
              <a:gd name="connsiteY0" fmla="*/ 88518 h 4976849"/>
              <a:gd name="connsiteX1" fmla="*/ 1836413 w 10434435"/>
              <a:gd name="connsiteY1" fmla="*/ 912474 h 4976849"/>
              <a:gd name="connsiteX2" fmla="*/ 7613 w 10434435"/>
              <a:gd name="connsiteY2" fmla="*/ 3296079 h 4976849"/>
              <a:gd name="connsiteX3" fmla="*/ 2689168 w 10434435"/>
              <a:gd name="connsiteY3" fmla="*/ 4868025 h 4976849"/>
              <a:gd name="connsiteX4" fmla="*/ 5956350 w 10434435"/>
              <a:gd name="connsiteY4" fmla="*/ 224106 h 4976849"/>
              <a:gd name="connsiteX5" fmla="*/ 9655047 w 10434435"/>
              <a:gd name="connsiteY5" fmla="*/ 1076861 h 4976849"/>
              <a:gd name="connsiteX6" fmla="*/ 10281770 w 10434435"/>
              <a:gd name="connsiteY6" fmla="*/ 4097463 h 4976849"/>
              <a:gd name="connsiteX7" fmla="*/ 7589941 w 10434435"/>
              <a:gd name="connsiteY7" fmla="*/ 2504969 h 4976849"/>
              <a:gd name="connsiteX8" fmla="*/ 6624170 w 10434435"/>
              <a:gd name="connsiteY8" fmla="*/ 4549526 h 4976849"/>
              <a:gd name="connsiteX0" fmla="*/ 469016 w 10434435"/>
              <a:gd name="connsiteY0" fmla="*/ 88518 h 4976849"/>
              <a:gd name="connsiteX1" fmla="*/ 1836413 w 10434435"/>
              <a:gd name="connsiteY1" fmla="*/ 912474 h 4976849"/>
              <a:gd name="connsiteX2" fmla="*/ 7613 w 10434435"/>
              <a:gd name="connsiteY2" fmla="*/ 3296079 h 4976849"/>
              <a:gd name="connsiteX3" fmla="*/ 2689168 w 10434435"/>
              <a:gd name="connsiteY3" fmla="*/ 4868025 h 4976849"/>
              <a:gd name="connsiteX4" fmla="*/ 5956350 w 10434435"/>
              <a:gd name="connsiteY4" fmla="*/ 224106 h 4976849"/>
              <a:gd name="connsiteX5" fmla="*/ 9655047 w 10434435"/>
              <a:gd name="connsiteY5" fmla="*/ 1076861 h 4976849"/>
              <a:gd name="connsiteX6" fmla="*/ 10281770 w 10434435"/>
              <a:gd name="connsiteY6" fmla="*/ 4097463 h 4976849"/>
              <a:gd name="connsiteX7" fmla="*/ 7589941 w 10434435"/>
              <a:gd name="connsiteY7" fmla="*/ 2504969 h 4976849"/>
              <a:gd name="connsiteX8" fmla="*/ 6624170 w 10434435"/>
              <a:gd name="connsiteY8" fmla="*/ 4549526 h 4976849"/>
              <a:gd name="connsiteX0" fmla="*/ 233343 w 10434290"/>
              <a:gd name="connsiteY0" fmla="*/ 725827 h 4976849"/>
              <a:gd name="connsiteX1" fmla="*/ 1836268 w 10434290"/>
              <a:gd name="connsiteY1" fmla="*/ 912474 h 4976849"/>
              <a:gd name="connsiteX2" fmla="*/ 7468 w 10434290"/>
              <a:gd name="connsiteY2" fmla="*/ 3296079 h 4976849"/>
              <a:gd name="connsiteX3" fmla="*/ 2689023 w 10434290"/>
              <a:gd name="connsiteY3" fmla="*/ 4868025 h 4976849"/>
              <a:gd name="connsiteX4" fmla="*/ 5956205 w 10434290"/>
              <a:gd name="connsiteY4" fmla="*/ 224106 h 4976849"/>
              <a:gd name="connsiteX5" fmla="*/ 9654902 w 10434290"/>
              <a:gd name="connsiteY5" fmla="*/ 1076861 h 4976849"/>
              <a:gd name="connsiteX6" fmla="*/ 10281625 w 10434290"/>
              <a:gd name="connsiteY6" fmla="*/ 4097463 h 4976849"/>
              <a:gd name="connsiteX7" fmla="*/ 7589796 w 10434290"/>
              <a:gd name="connsiteY7" fmla="*/ 2504969 h 4976849"/>
              <a:gd name="connsiteX8" fmla="*/ 6624025 w 10434290"/>
              <a:gd name="connsiteY8" fmla="*/ 4549526 h 4976849"/>
              <a:gd name="connsiteX0" fmla="*/ 233343 w 10434290"/>
              <a:gd name="connsiteY0" fmla="*/ 725827 h 4976849"/>
              <a:gd name="connsiteX1" fmla="*/ 1836268 w 10434290"/>
              <a:gd name="connsiteY1" fmla="*/ 912474 h 4976849"/>
              <a:gd name="connsiteX2" fmla="*/ 7468 w 10434290"/>
              <a:gd name="connsiteY2" fmla="*/ 3296079 h 4976849"/>
              <a:gd name="connsiteX3" fmla="*/ 2689023 w 10434290"/>
              <a:gd name="connsiteY3" fmla="*/ 4868025 h 4976849"/>
              <a:gd name="connsiteX4" fmla="*/ 5956205 w 10434290"/>
              <a:gd name="connsiteY4" fmla="*/ 224106 h 4976849"/>
              <a:gd name="connsiteX5" fmla="*/ 9654902 w 10434290"/>
              <a:gd name="connsiteY5" fmla="*/ 1076861 h 4976849"/>
              <a:gd name="connsiteX6" fmla="*/ 10281625 w 10434290"/>
              <a:gd name="connsiteY6" fmla="*/ 4097463 h 4976849"/>
              <a:gd name="connsiteX7" fmla="*/ 7589796 w 10434290"/>
              <a:gd name="connsiteY7" fmla="*/ 2504969 h 4976849"/>
              <a:gd name="connsiteX8" fmla="*/ 6624025 w 10434290"/>
              <a:gd name="connsiteY8" fmla="*/ 4549526 h 4976849"/>
              <a:gd name="connsiteX0" fmla="*/ 233343 w 10110637"/>
              <a:gd name="connsiteY0" fmla="*/ 739442 h 4990464"/>
              <a:gd name="connsiteX1" fmla="*/ 1836268 w 10110637"/>
              <a:gd name="connsiteY1" fmla="*/ 926089 h 4990464"/>
              <a:gd name="connsiteX2" fmla="*/ 7468 w 10110637"/>
              <a:gd name="connsiteY2" fmla="*/ 3309694 h 4990464"/>
              <a:gd name="connsiteX3" fmla="*/ 2689023 w 10110637"/>
              <a:gd name="connsiteY3" fmla="*/ 4881640 h 4990464"/>
              <a:gd name="connsiteX4" fmla="*/ 5956205 w 10110637"/>
              <a:gd name="connsiteY4" fmla="*/ 237721 h 4990464"/>
              <a:gd name="connsiteX5" fmla="*/ 9654902 w 10110637"/>
              <a:gd name="connsiteY5" fmla="*/ 1090476 h 4990464"/>
              <a:gd name="connsiteX6" fmla="*/ 9824425 w 10110637"/>
              <a:gd name="connsiteY6" fmla="*/ 4665260 h 4990464"/>
              <a:gd name="connsiteX7" fmla="*/ 7589796 w 10110637"/>
              <a:gd name="connsiteY7" fmla="*/ 2518584 h 4990464"/>
              <a:gd name="connsiteX8" fmla="*/ 6624025 w 10110637"/>
              <a:gd name="connsiteY8" fmla="*/ 4563141 h 4990464"/>
              <a:gd name="connsiteX0" fmla="*/ 233343 w 10123977"/>
              <a:gd name="connsiteY0" fmla="*/ 739442 h 4990464"/>
              <a:gd name="connsiteX1" fmla="*/ 1836268 w 10123977"/>
              <a:gd name="connsiteY1" fmla="*/ 926089 h 4990464"/>
              <a:gd name="connsiteX2" fmla="*/ 7468 w 10123977"/>
              <a:gd name="connsiteY2" fmla="*/ 3309694 h 4990464"/>
              <a:gd name="connsiteX3" fmla="*/ 2689023 w 10123977"/>
              <a:gd name="connsiteY3" fmla="*/ 4881640 h 4990464"/>
              <a:gd name="connsiteX4" fmla="*/ 5956205 w 10123977"/>
              <a:gd name="connsiteY4" fmla="*/ 237721 h 4990464"/>
              <a:gd name="connsiteX5" fmla="*/ 9654902 w 10123977"/>
              <a:gd name="connsiteY5" fmla="*/ 1090476 h 4990464"/>
              <a:gd name="connsiteX6" fmla="*/ 9824425 w 10123977"/>
              <a:gd name="connsiteY6" fmla="*/ 4665260 h 4990464"/>
              <a:gd name="connsiteX7" fmla="*/ 7381978 w 10123977"/>
              <a:gd name="connsiteY7" fmla="*/ 1770438 h 4990464"/>
              <a:gd name="connsiteX8" fmla="*/ 6624025 w 10123977"/>
              <a:gd name="connsiteY8" fmla="*/ 4563141 h 4990464"/>
              <a:gd name="connsiteX0" fmla="*/ 233343 w 10124874"/>
              <a:gd name="connsiteY0" fmla="*/ 739442 h 4990464"/>
              <a:gd name="connsiteX1" fmla="*/ 1836268 w 10124874"/>
              <a:gd name="connsiteY1" fmla="*/ 926089 h 4990464"/>
              <a:gd name="connsiteX2" fmla="*/ 7468 w 10124874"/>
              <a:gd name="connsiteY2" fmla="*/ 3309694 h 4990464"/>
              <a:gd name="connsiteX3" fmla="*/ 2689023 w 10124874"/>
              <a:gd name="connsiteY3" fmla="*/ 4881640 h 4990464"/>
              <a:gd name="connsiteX4" fmla="*/ 5956205 w 10124874"/>
              <a:gd name="connsiteY4" fmla="*/ 237721 h 4990464"/>
              <a:gd name="connsiteX5" fmla="*/ 9654902 w 10124874"/>
              <a:gd name="connsiteY5" fmla="*/ 1090476 h 4990464"/>
              <a:gd name="connsiteX6" fmla="*/ 9824425 w 10124874"/>
              <a:gd name="connsiteY6" fmla="*/ 4665260 h 4990464"/>
              <a:gd name="connsiteX7" fmla="*/ 7368123 w 10124874"/>
              <a:gd name="connsiteY7" fmla="*/ 2061384 h 4990464"/>
              <a:gd name="connsiteX8" fmla="*/ 6624025 w 10124874"/>
              <a:gd name="connsiteY8" fmla="*/ 4563141 h 4990464"/>
              <a:gd name="connsiteX0" fmla="*/ 0 w 9891531"/>
              <a:gd name="connsiteY0" fmla="*/ 739442 h 4956145"/>
              <a:gd name="connsiteX1" fmla="*/ 1602925 w 9891531"/>
              <a:gd name="connsiteY1" fmla="*/ 926089 h 4956145"/>
              <a:gd name="connsiteX2" fmla="*/ 1187288 w 9891531"/>
              <a:gd name="connsiteY2" fmla="*/ 2949476 h 4956145"/>
              <a:gd name="connsiteX3" fmla="*/ 2455680 w 9891531"/>
              <a:gd name="connsiteY3" fmla="*/ 4881640 h 4956145"/>
              <a:gd name="connsiteX4" fmla="*/ 5722862 w 9891531"/>
              <a:gd name="connsiteY4" fmla="*/ 237721 h 4956145"/>
              <a:gd name="connsiteX5" fmla="*/ 9421559 w 9891531"/>
              <a:gd name="connsiteY5" fmla="*/ 1090476 h 4956145"/>
              <a:gd name="connsiteX6" fmla="*/ 9591082 w 9891531"/>
              <a:gd name="connsiteY6" fmla="*/ 4665260 h 4956145"/>
              <a:gd name="connsiteX7" fmla="*/ 7134780 w 9891531"/>
              <a:gd name="connsiteY7" fmla="*/ 2061384 h 4956145"/>
              <a:gd name="connsiteX8" fmla="*/ 6390682 w 9891531"/>
              <a:gd name="connsiteY8" fmla="*/ 4563141 h 4956145"/>
              <a:gd name="connsiteX0" fmla="*/ 0 w 9891531"/>
              <a:gd name="connsiteY0" fmla="*/ 788196 h 5667774"/>
              <a:gd name="connsiteX1" fmla="*/ 1602925 w 9891531"/>
              <a:gd name="connsiteY1" fmla="*/ 974843 h 5667774"/>
              <a:gd name="connsiteX2" fmla="*/ 1187288 w 9891531"/>
              <a:gd name="connsiteY2" fmla="*/ 2998230 h 5667774"/>
              <a:gd name="connsiteX3" fmla="*/ 2414117 w 9891531"/>
              <a:gd name="connsiteY3" fmla="*/ 5609267 h 5667774"/>
              <a:gd name="connsiteX4" fmla="*/ 5722862 w 9891531"/>
              <a:gd name="connsiteY4" fmla="*/ 286475 h 5667774"/>
              <a:gd name="connsiteX5" fmla="*/ 9421559 w 9891531"/>
              <a:gd name="connsiteY5" fmla="*/ 1139230 h 5667774"/>
              <a:gd name="connsiteX6" fmla="*/ 9591082 w 9891531"/>
              <a:gd name="connsiteY6" fmla="*/ 4714014 h 5667774"/>
              <a:gd name="connsiteX7" fmla="*/ 7134780 w 9891531"/>
              <a:gd name="connsiteY7" fmla="*/ 2110138 h 5667774"/>
              <a:gd name="connsiteX8" fmla="*/ 6390682 w 9891531"/>
              <a:gd name="connsiteY8" fmla="*/ 4611895 h 5667774"/>
              <a:gd name="connsiteX0" fmla="*/ 0 w 9891531"/>
              <a:gd name="connsiteY0" fmla="*/ 788196 h 5697721"/>
              <a:gd name="connsiteX1" fmla="*/ 1602925 w 9891531"/>
              <a:gd name="connsiteY1" fmla="*/ 974843 h 5697721"/>
              <a:gd name="connsiteX2" fmla="*/ 1187288 w 9891531"/>
              <a:gd name="connsiteY2" fmla="*/ 2998230 h 5697721"/>
              <a:gd name="connsiteX3" fmla="*/ 2077559 w 9891531"/>
              <a:gd name="connsiteY3" fmla="*/ 3569068 h 5697721"/>
              <a:gd name="connsiteX4" fmla="*/ 2414117 w 9891531"/>
              <a:gd name="connsiteY4" fmla="*/ 5609267 h 5697721"/>
              <a:gd name="connsiteX5" fmla="*/ 5722862 w 9891531"/>
              <a:gd name="connsiteY5" fmla="*/ 286475 h 5697721"/>
              <a:gd name="connsiteX6" fmla="*/ 9421559 w 9891531"/>
              <a:gd name="connsiteY6" fmla="*/ 1139230 h 5697721"/>
              <a:gd name="connsiteX7" fmla="*/ 9591082 w 9891531"/>
              <a:gd name="connsiteY7" fmla="*/ 4714014 h 5697721"/>
              <a:gd name="connsiteX8" fmla="*/ 7134780 w 9891531"/>
              <a:gd name="connsiteY8" fmla="*/ 2110138 h 5697721"/>
              <a:gd name="connsiteX9" fmla="*/ 6390682 w 9891531"/>
              <a:gd name="connsiteY9" fmla="*/ 4611895 h 5697721"/>
              <a:gd name="connsiteX0" fmla="*/ 0 w 9891531"/>
              <a:gd name="connsiteY0" fmla="*/ 788196 h 5697721"/>
              <a:gd name="connsiteX1" fmla="*/ 1602925 w 9891531"/>
              <a:gd name="connsiteY1" fmla="*/ 974843 h 5697721"/>
              <a:gd name="connsiteX2" fmla="*/ 1062597 w 9891531"/>
              <a:gd name="connsiteY2" fmla="*/ 2748848 h 5697721"/>
              <a:gd name="connsiteX3" fmla="*/ 2077559 w 9891531"/>
              <a:gd name="connsiteY3" fmla="*/ 3569068 h 5697721"/>
              <a:gd name="connsiteX4" fmla="*/ 2414117 w 9891531"/>
              <a:gd name="connsiteY4" fmla="*/ 5609267 h 5697721"/>
              <a:gd name="connsiteX5" fmla="*/ 5722862 w 9891531"/>
              <a:gd name="connsiteY5" fmla="*/ 286475 h 5697721"/>
              <a:gd name="connsiteX6" fmla="*/ 9421559 w 9891531"/>
              <a:gd name="connsiteY6" fmla="*/ 1139230 h 5697721"/>
              <a:gd name="connsiteX7" fmla="*/ 9591082 w 9891531"/>
              <a:gd name="connsiteY7" fmla="*/ 4714014 h 5697721"/>
              <a:gd name="connsiteX8" fmla="*/ 7134780 w 9891531"/>
              <a:gd name="connsiteY8" fmla="*/ 2110138 h 5697721"/>
              <a:gd name="connsiteX9" fmla="*/ 6390682 w 9891531"/>
              <a:gd name="connsiteY9" fmla="*/ 4611895 h 5697721"/>
              <a:gd name="connsiteX0" fmla="*/ 0 w 9891531"/>
              <a:gd name="connsiteY0" fmla="*/ 599619 h 5425425"/>
              <a:gd name="connsiteX1" fmla="*/ 1602925 w 9891531"/>
              <a:gd name="connsiteY1" fmla="*/ 786266 h 5425425"/>
              <a:gd name="connsiteX2" fmla="*/ 1062597 w 9891531"/>
              <a:gd name="connsiteY2" fmla="*/ 2560271 h 5425425"/>
              <a:gd name="connsiteX3" fmla="*/ 2077559 w 9891531"/>
              <a:gd name="connsiteY3" fmla="*/ 3380491 h 5425425"/>
              <a:gd name="connsiteX4" fmla="*/ 2414117 w 9891531"/>
              <a:gd name="connsiteY4" fmla="*/ 5420690 h 5425425"/>
              <a:gd name="connsiteX5" fmla="*/ 4308141 w 9891531"/>
              <a:gd name="connsiteY5" fmla="*/ 2743182 h 5425425"/>
              <a:gd name="connsiteX6" fmla="*/ 5722862 w 9891531"/>
              <a:gd name="connsiteY6" fmla="*/ 97898 h 5425425"/>
              <a:gd name="connsiteX7" fmla="*/ 9421559 w 9891531"/>
              <a:gd name="connsiteY7" fmla="*/ 950653 h 5425425"/>
              <a:gd name="connsiteX8" fmla="*/ 9591082 w 9891531"/>
              <a:gd name="connsiteY8" fmla="*/ 4525437 h 5425425"/>
              <a:gd name="connsiteX9" fmla="*/ 7134780 w 9891531"/>
              <a:gd name="connsiteY9" fmla="*/ 1921561 h 5425425"/>
              <a:gd name="connsiteX10" fmla="*/ 6390682 w 9891531"/>
              <a:gd name="connsiteY10" fmla="*/ 4423318 h 5425425"/>
              <a:gd name="connsiteX0" fmla="*/ 0 w 9875924"/>
              <a:gd name="connsiteY0" fmla="*/ 385894 h 5211700"/>
              <a:gd name="connsiteX1" fmla="*/ 1602925 w 9875924"/>
              <a:gd name="connsiteY1" fmla="*/ 572541 h 5211700"/>
              <a:gd name="connsiteX2" fmla="*/ 1062597 w 9875924"/>
              <a:gd name="connsiteY2" fmla="*/ 2346546 h 5211700"/>
              <a:gd name="connsiteX3" fmla="*/ 2077559 w 9875924"/>
              <a:gd name="connsiteY3" fmla="*/ 3166766 h 5211700"/>
              <a:gd name="connsiteX4" fmla="*/ 2414117 w 9875924"/>
              <a:gd name="connsiteY4" fmla="*/ 5206965 h 5211700"/>
              <a:gd name="connsiteX5" fmla="*/ 4308141 w 9875924"/>
              <a:gd name="connsiteY5" fmla="*/ 2529457 h 5211700"/>
              <a:gd name="connsiteX6" fmla="*/ 5986098 w 9875924"/>
              <a:gd name="connsiteY6" fmla="*/ 452209 h 5211700"/>
              <a:gd name="connsiteX7" fmla="*/ 9421559 w 9875924"/>
              <a:gd name="connsiteY7" fmla="*/ 736928 h 5211700"/>
              <a:gd name="connsiteX8" fmla="*/ 9591082 w 9875924"/>
              <a:gd name="connsiteY8" fmla="*/ 4311712 h 5211700"/>
              <a:gd name="connsiteX9" fmla="*/ 7134780 w 9875924"/>
              <a:gd name="connsiteY9" fmla="*/ 1707836 h 5211700"/>
              <a:gd name="connsiteX10" fmla="*/ 6390682 w 9875924"/>
              <a:gd name="connsiteY10" fmla="*/ 4209593 h 5211700"/>
              <a:gd name="connsiteX0" fmla="*/ 0 w 9875924"/>
              <a:gd name="connsiteY0" fmla="*/ 385894 h 5211700"/>
              <a:gd name="connsiteX1" fmla="*/ 1602925 w 9875924"/>
              <a:gd name="connsiteY1" fmla="*/ 572541 h 5211700"/>
              <a:gd name="connsiteX2" fmla="*/ 1062597 w 9875924"/>
              <a:gd name="connsiteY2" fmla="*/ 2346546 h 5211700"/>
              <a:gd name="connsiteX3" fmla="*/ 2077559 w 9875924"/>
              <a:gd name="connsiteY3" fmla="*/ 3166766 h 5211700"/>
              <a:gd name="connsiteX4" fmla="*/ 2414117 w 9875924"/>
              <a:gd name="connsiteY4" fmla="*/ 5206965 h 5211700"/>
              <a:gd name="connsiteX5" fmla="*/ 4308141 w 9875924"/>
              <a:gd name="connsiteY5" fmla="*/ 2529457 h 5211700"/>
              <a:gd name="connsiteX6" fmla="*/ 5986098 w 9875924"/>
              <a:gd name="connsiteY6" fmla="*/ 452209 h 5211700"/>
              <a:gd name="connsiteX7" fmla="*/ 9421559 w 9875924"/>
              <a:gd name="connsiteY7" fmla="*/ 736928 h 5211700"/>
              <a:gd name="connsiteX8" fmla="*/ 9591082 w 9875924"/>
              <a:gd name="connsiteY8" fmla="*/ 4311712 h 5211700"/>
              <a:gd name="connsiteX9" fmla="*/ 7134780 w 9875924"/>
              <a:gd name="connsiteY9" fmla="*/ 1707836 h 5211700"/>
              <a:gd name="connsiteX10" fmla="*/ 5864209 w 9875924"/>
              <a:gd name="connsiteY10" fmla="*/ 3932502 h 5211700"/>
              <a:gd name="connsiteX0" fmla="*/ 0 w 9816325"/>
              <a:gd name="connsiteY0" fmla="*/ 385894 h 5211700"/>
              <a:gd name="connsiteX1" fmla="*/ 1602925 w 9816325"/>
              <a:gd name="connsiteY1" fmla="*/ 572541 h 5211700"/>
              <a:gd name="connsiteX2" fmla="*/ 1062597 w 9816325"/>
              <a:gd name="connsiteY2" fmla="*/ 2346546 h 5211700"/>
              <a:gd name="connsiteX3" fmla="*/ 2077559 w 9816325"/>
              <a:gd name="connsiteY3" fmla="*/ 3166766 h 5211700"/>
              <a:gd name="connsiteX4" fmla="*/ 2414117 w 9816325"/>
              <a:gd name="connsiteY4" fmla="*/ 5206965 h 5211700"/>
              <a:gd name="connsiteX5" fmla="*/ 4308141 w 9816325"/>
              <a:gd name="connsiteY5" fmla="*/ 2529457 h 5211700"/>
              <a:gd name="connsiteX6" fmla="*/ 5986098 w 9816325"/>
              <a:gd name="connsiteY6" fmla="*/ 452209 h 5211700"/>
              <a:gd name="connsiteX7" fmla="*/ 9296868 w 9816325"/>
              <a:gd name="connsiteY7" fmla="*/ 445983 h 5211700"/>
              <a:gd name="connsiteX8" fmla="*/ 9591082 w 9816325"/>
              <a:gd name="connsiteY8" fmla="*/ 4311712 h 5211700"/>
              <a:gd name="connsiteX9" fmla="*/ 7134780 w 9816325"/>
              <a:gd name="connsiteY9" fmla="*/ 1707836 h 5211700"/>
              <a:gd name="connsiteX10" fmla="*/ 5864209 w 9816325"/>
              <a:gd name="connsiteY10" fmla="*/ 3932502 h 5211700"/>
              <a:gd name="connsiteX0" fmla="*/ 0 w 9816325"/>
              <a:gd name="connsiteY0" fmla="*/ 385894 h 5211700"/>
              <a:gd name="connsiteX1" fmla="*/ 1602925 w 9816325"/>
              <a:gd name="connsiteY1" fmla="*/ 572541 h 5211700"/>
              <a:gd name="connsiteX2" fmla="*/ 1062597 w 9816325"/>
              <a:gd name="connsiteY2" fmla="*/ 2346546 h 5211700"/>
              <a:gd name="connsiteX3" fmla="*/ 2077559 w 9816325"/>
              <a:gd name="connsiteY3" fmla="*/ 3166766 h 5211700"/>
              <a:gd name="connsiteX4" fmla="*/ 2414117 w 9816325"/>
              <a:gd name="connsiteY4" fmla="*/ 5206965 h 5211700"/>
              <a:gd name="connsiteX5" fmla="*/ 4308141 w 9816325"/>
              <a:gd name="connsiteY5" fmla="*/ 2529457 h 5211700"/>
              <a:gd name="connsiteX6" fmla="*/ 5986098 w 9816325"/>
              <a:gd name="connsiteY6" fmla="*/ 452209 h 5211700"/>
              <a:gd name="connsiteX7" fmla="*/ 9296868 w 9816325"/>
              <a:gd name="connsiteY7" fmla="*/ 445983 h 5211700"/>
              <a:gd name="connsiteX8" fmla="*/ 9591082 w 9816325"/>
              <a:gd name="connsiteY8" fmla="*/ 4311712 h 5211700"/>
              <a:gd name="connsiteX9" fmla="*/ 7134780 w 9816325"/>
              <a:gd name="connsiteY9" fmla="*/ 1707836 h 5211700"/>
              <a:gd name="connsiteX0" fmla="*/ 0 w 9816325"/>
              <a:gd name="connsiteY0" fmla="*/ 385894 h 5211700"/>
              <a:gd name="connsiteX1" fmla="*/ 1602925 w 9816325"/>
              <a:gd name="connsiteY1" fmla="*/ 572541 h 5211700"/>
              <a:gd name="connsiteX2" fmla="*/ 1062597 w 9816325"/>
              <a:gd name="connsiteY2" fmla="*/ 2346546 h 5211700"/>
              <a:gd name="connsiteX3" fmla="*/ 2077559 w 9816325"/>
              <a:gd name="connsiteY3" fmla="*/ 3166766 h 5211700"/>
              <a:gd name="connsiteX4" fmla="*/ 2414117 w 9816325"/>
              <a:gd name="connsiteY4" fmla="*/ 5206965 h 5211700"/>
              <a:gd name="connsiteX5" fmla="*/ 4308141 w 9816325"/>
              <a:gd name="connsiteY5" fmla="*/ 2529457 h 5211700"/>
              <a:gd name="connsiteX6" fmla="*/ 5986098 w 9816325"/>
              <a:gd name="connsiteY6" fmla="*/ 452209 h 5211700"/>
              <a:gd name="connsiteX7" fmla="*/ 9296868 w 9816325"/>
              <a:gd name="connsiteY7" fmla="*/ 445983 h 5211700"/>
              <a:gd name="connsiteX8" fmla="*/ 9591082 w 9816325"/>
              <a:gd name="connsiteY8" fmla="*/ 4311712 h 5211700"/>
              <a:gd name="connsiteX0" fmla="*/ 0 w 9784665"/>
              <a:gd name="connsiteY0" fmla="*/ 385894 h 5211700"/>
              <a:gd name="connsiteX1" fmla="*/ 1602925 w 9784665"/>
              <a:gd name="connsiteY1" fmla="*/ 572541 h 5211700"/>
              <a:gd name="connsiteX2" fmla="*/ 1062597 w 9784665"/>
              <a:gd name="connsiteY2" fmla="*/ 2346546 h 5211700"/>
              <a:gd name="connsiteX3" fmla="*/ 2077559 w 9784665"/>
              <a:gd name="connsiteY3" fmla="*/ 3166766 h 5211700"/>
              <a:gd name="connsiteX4" fmla="*/ 2414117 w 9784665"/>
              <a:gd name="connsiteY4" fmla="*/ 5206965 h 5211700"/>
              <a:gd name="connsiteX5" fmla="*/ 4308141 w 9784665"/>
              <a:gd name="connsiteY5" fmla="*/ 2529457 h 5211700"/>
              <a:gd name="connsiteX6" fmla="*/ 5986098 w 9784665"/>
              <a:gd name="connsiteY6" fmla="*/ 452209 h 5211700"/>
              <a:gd name="connsiteX7" fmla="*/ 9296868 w 9784665"/>
              <a:gd name="connsiteY7" fmla="*/ 445983 h 5211700"/>
              <a:gd name="connsiteX8" fmla="*/ 9777095 w 9784665"/>
              <a:gd name="connsiteY8" fmla="*/ 2201565 h 5211700"/>
              <a:gd name="connsiteX9" fmla="*/ 9591082 w 9784665"/>
              <a:gd name="connsiteY9" fmla="*/ 4311712 h 5211700"/>
              <a:gd name="connsiteX0" fmla="*/ 0 w 9806590"/>
              <a:gd name="connsiteY0" fmla="*/ 385894 h 5211700"/>
              <a:gd name="connsiteX1" fmla="*/ 1602925 w 9806590"/>
              <a:gd name="connsiteY1" fmla="*/ 572541 h 5211700"/>
              <a:gd name="connsiteX2" fmla="*/ 1062597 w 9806590"/>
              <a:gd name="connsiteY2" fmla="*/ 2346546 h 5211700"/>
              <a:gd name="connsiteX3" fmla="*/ 2077559 w 9806590"/>
              <a:gd name="connsiteY3" fmla="*/ 3166766 h 5211700"/>
              <a:gd name="connsiteX4" fmla="*/ 2414117 w 9806590"/>
              <a:gd name="connsiteY4" fmla="*/ 5206965 h 5211700"/>
              <a:gd name="connsiteX5" fmla="*/ 4308141 w 9806590"/>
              <a:gd name="connsiteY5" fmla="*/ 2529457 h 5211700"/>
              <a:gd name="connsiteX6" fmla="*/ 5986098 w 9806590"/>
              <a:gd name="connsiteY6" fmla="*/ 452209 h 5211700"/>
              <a:gd name="connsiteX7" fmla="*/ 9296868 w 9806590"/>
              <a:gd name="connsiteY7" fmla="*/ 445983 h 5211700"/>
              <a:gd name="connsiteX8" fmla="*/ 9799672 w 9806590"/>
              <a:gd name="connsiteY8" fmla="*/ 2269298 h 5211700"/>
              <a:gd name="connsiteX9" fmla="*/ 9591082 w 9806590"/>
              <a:gd name="connsiteY9" fmla="*/ 4311712 h 5211700"/>
              <a:gd name="connsiteX0" fmla="*/ 0 w 9799672"/>
              <a:gd name="connsiteY0" fmla="*/ 385894 h 5211700"/>
              <a:gd name="connsiteX1" fmla="*/ 1602925 w 9799672"/>
              <a:gd name="connsiteY1" fmla="*/ 572541 h 5211700"/>
              <a:gd name="connsiteX2" fmla="*/ 1062597 w 9799672"/>
              <a:gd name="connsiteY2" fmla="*/ 2346546 h 5211700"/>
              <a:gd name="connsiteX3" fmla="*/ 2077559 w 9799672"/>
              <a:gd name="connsiteY3" fmla="*/ 3166766 h 5211700"/>
              <a:gd name="connsiteX4" fmla="*/ 2414117 w 9799672"/>
              <a:gd name="connsiteY4" fmla="*/ 5206965 h 5211700"/>
              <a:gd name="connsiteX5" fmla="*/ 4308141 w 9799672"/>
              <a:gd name="connsiteY5" fmla="*/ 2529457 h 5211700"/>
              <a:gd name="connsiteX6" fmla="*/ 5986098 w 9799672"/>
              <a:gd name="connsiteY6" fmla="*/ 452209 h 5211700"/>
              <a:gd name="connsiteX7" fmla="*/ 9296868 w 9799672"/>
              <a:gd name="connsiteY7" fmla="*/ 445983 h 5211700"/>
              <a:gd name="connsiteX8" fmla="*/ 9799672 w 9799672"/>
              <a:gd name="connsiteY8" fmla="*/ 2269298 h 5211700"/>
              <a:gd name="connsiteX0" fmla="*/ 0 w 9799672"/>
              <a:gd name="connsiteY0" fmla="*/ 385894 h 5211700"/>
              <a:gd name="connsiteX1" fmla="*/ 1602925 w 9799672"/>
              <a:gd name="connsiteY1" fmla="*/ 572541 h 5211700"/>
              <a:gd name="connsiteX2" fmla="*/ 1062597 w 9799672"/>
              <a:gd name="connsiteY2" fmla="*/ 2346546 h 5211700"/>
              <a:gd name="connsiteX3" fmla="*/ 2077559 w 9799672"/>
              <a:gd name="connsiteY3" fmla="*/ 3166766 h 5211700"/>
              <a:gd name="connsiteX4" fmla="*/ 2414117 w 9799672"/>
              <a:gd name="connsiteY4" fmla="*/ 5206965 h 5211700"/>
              <a:gd name="connsiteX5" fmla="*/ 4308141 w 9799672"/>
              <a:gd name="connsiteY5" fmla="*/ 2529457 h 5211700"/>
              <a:gd name="connsiteX6" fmla="*/ 5986098 w 9799672"/>
              <a:gd name="connsiteY6" fmla="*/ 452209 h 5211700"/>
              <a:gd name="connsiteX7" fmla="*/ 7033894 w 9799672"/>
              <a:gd name="connsiteY7" fmla="*/ 214721 h 5211700"/>
              <a:gd name="connsiteX8" fmla="*/ 9296868 w 9799672"/>
              <a:gd name="connsiteY8" fmla="*/ 445983 h 5211700"/>
              <a:gd name="connsiteX9" fmla="*/ 9799672 w 9799672"/>
              <a:gd name="connsiteY9" fmla="*/ 2269298 h 5211700"/>
              <a:gd name="connsiteX0" fmla="*/ 0 w 9799672"/>
              <a:gd name="connsiteY0" fmla="*/ 385894 h 5211700"/>
              <a:gd name="connsiteX1" fmla="*/ 1602925 w 9799672"/>
              <a:gd name="connsiteY1" fmla="*/ 572541 h 5211700"/>
              <a:gd name="connsiteX2" fmla="*/ 1062597 w 9799672"/>
              <a:gd name="connsiteY2" fmla="*/ 2346546 h 5211700"/>
              <a:gd name="connsiteX3" fmla="*/ 2077559 w 9799672"/>
              <a:gd name="connsiteY3" fmla="*/ 3166766 h 5211700"/>
              <a:gd name="connsiteX4" fmla="*/ 2414117 w 9799672"/>
              <a:gd name="connsiteY4" fmla="*/ 5206965 h 5211700"/>
              <a:gd name="connsiteX5" fmla="*/ 4308141 w 9799672"/>
              <a:gd name="connsiteY5" fmla="*/ 2529457 h 5211700"/>
              <a:gd name="connsiteX6" fmla="*/ 5986098 w 9799672"/>
              <a:gd name="connsiteY6" fmla="*/ 452209 h 5211700"/>
              <a:gd name="connsiteX7" fmla="*/ 7033894 w 9799672"/>
              <a:gd name="connsiteY7" fmla="*/ 214721 h 5211700"/>
              <a:gd name="connsiteX8" fmla="*/ 9296868 w 9799672"/>
              <a:gd name="connsiteY8" fmla="*/ 445983 h 5211700"/>
              <a:gd name="connsiteX9" fmla="*/ 9799672 w 9799672"/>
              <a:gd name="connsiteY9" fmla="*/ 2269298 h 5211700"/>
              <a:gd name="connsiteX0" fmla="*/ 0 w 9799672"/>
              <a:gd name="connsiteY0" fmla="*/ 385894 h 5211700"/>
              <a:gd name="connsiteX1" fmla="*/ 1602925 w 9799672"/>
              <a:gd name="connsiteY1" fmla="*/ 572541 h 5211700"/>
              <a:gd name="connsiteX2" fmla="*/ 1062597 w 9799672"/>
              <a:gd name="connsiteY2" fmla="*/ 2346546 h 5211700"/>
              <a:gd name="connsiteX3" fmla="*/ 2077559 w 9799672"/>
              <a:gd name="connsiteY3" fmla="*/ 3166766 h 5211700"/>
              <a:gd name="connsiteX4" fmla="*/ 2414117 w 9799672"/>
              <a:gd name="connsiteY4" fmla="*/ 5206965 h 5211700"/>
              <a:gd name="connsiteX5" fmla="*/ 4308141 w 9799672"/>
              <a:gd name="connsiteY5" fmla="*/ 2529457 h 5211700"/>
              <a:gd name="connsiteX6" fmla="*/ 5974809 w 9799672"/>
              <a:gd name="connsiteY6" fmla="*/ 542520 h 5211700"/>
              <a:gd name="connsiteX7" fmla="*/ 7033894 w 9799672"/>
              <a:gd name="connsiteY7" fmla="*/ 214721 h 5211700"/>
              <a:gd name="connsiteX8" fmla="*/ 9296868 w 9799672"/>
              <a:gd name="connsiteY8" fmla="*/ 445983 h 5211700"/>
              <a:gd name="connsiteX9" fmla="*/ 9799672 w 9799672"/>
              <a:gd name="connsiteY9" fmla="*/ 2269298 h 5211700"/>
              <a:gd name="connsiteX0" fmla="*/ 0 w 9799672"/>
              <a:gd name="connsiteY0" fmla="*/ 385894 h 5211700"/>
              <a:gd name="connsiteX1" fmla="*/ 1602925 w 9799672"/>
              <a:gd name="connsiteY1" fmla="*/ 572541 h 5211700"/>
              <a:gd name="connsiteX2" fmla="*/ 1062597 w 9799672"/>
              <a:gd name="connsiteY2" fmla="*/ 2346546 h 5211700"/>
              <a:gd name="connsiteX3" fmla="*/ 2077559 w 9799672"/>
              <a:gd name="connsiteY3" fmla="*/ 3166766 h 5211700"/>
              <a:gd name="connsiteX4" fmla="*/ 2414117 w 9799672"/>
              <a:gd name="connsiteY4" fmla="*/ 5206965 h 5211700"/>
              <a:gd name="connsiteX5" fmla="*/ 4308141 w 9799672"/>
              <a:gd name="connsiteY5" fmla="*/ 2529457 h 5211700"/>
              <a:gd name="connsiteX6" fmla="*/ 5974809 w 9799672"/>
              <a:gd name="connsiteY6" fmla="*/ 542520 h 5211700"/>
              <a:gd name="connsiteX7" fmla="*/ 7033894 w 9799672"/>
              <a:gd name="connsiteY7" fmla="*/ 214721 h 5211700"/>
              <a:gd name="connsiteX8" fmla="*/ 9296868 w 9799672"/>
              <a:gd name="connsiteY8" fmla="*/ 445983 h 5211700"/>
              <a:gd name="connsiteX9" fmla="*/ 9799672 w 9799672"/>
              <a:gd name="connsiteY9" fmla="*/ 2269298 h 5211700"/>
              <a:gd name="connsiteX0" fmla="*/ 0 w 9799672"/>
              <a:gd name="connsiteY0" fmla="*/ 385894 h 5211700"/>
              <a:gd name="connsiteX1" fmla="*/ 1602925 w 9799672"/>
              <a:gd name="connsiteY1" fmla="*/ 572541 h 5211700"/>
              <a:gd name="connsiteX2" fmla="*/ 1062597 w 9799672"/>
              <a:gd name="connsiteY2" fmla="*/ 2346546 h 5211700"/>
              <a:gd name="connsiteX3" fmla="*/ 2077559 w 9799672"/>
              <a:gd name="connsiteY3" fmla="*/ 3166766 h 5211700"/>
              <a:gd name="connsiteX4" fmla="*/ 2414117 w 9799672"/>
              <a:gd name="connsiteY4" fmla="*/ 5206965 h 5211700"/>
              <a:gd name="connsiteX5" fmla="*/ 4308141 w 9799672"/>
              <a:gd name="connsiteY5" fmla="*/ 2529457 h 5211700"/>
              <a:gd name="connsiteX6" fmla="*/ 5509894 w 9799672"/>
              <a:gd name="connsiteY6" fmla="*/ 993654 h 5211700"/>
              <a:gd name="connsiteX7" fmla="*/ 5974809 w 9799672"/>
              <a:gd name="connsiteY7" fmla="*/ 542520 h 5211700"/>
              <a:gd name="connsiteX8" fmla="*/ 7033894 w 9799672"/>
              <a:gd name="connsiteY8" fmla="*/ 214721 h 5211700"/>
              <a:gd name="connsiteX9" fmla="*/ 9296868 w 9799672"/>
              <a:gd name="connsiteY9" fmla="*/ 445983 h 5211700"/>
              <a:gd name="connsiteX10" fmla="*/ 9799672 w 9799672"/>
              <a:gd name="connsiteY10" fmla="*/ 2269298 h 5211700"/>
              <a:gd name="connsiteX0" fmla="*/ 0 w 9296868"/>
              <a:gd name="connsiteY0" fmla="*/ 385894 h 5211700"/>
              <a:gd name="connsiteX1" fmla="*/ 1602925 w 9296868"/>
              <a:gd name="connsiteY1" fmla="*/ 572541 h 5211700"/>
              <a:gd name="connsiteX2" fmla="*/ 1062597 w 9296868"/>
              <a:gd name="connsiteY2" fmla="*/ 2346546 h 5211700"/>
              <a:gd name="connsiteX3" fmla="*/ 2077559 w 9296868"/>
              <a:gd name="connsiteY3" fmla="*/ 3166766 h 5211700"/>
              <a:gd name="connsiteX4" fmla="*/ 2414117 w 9296868"/>
              <a:gd name="connsiteY4" fmla="*/ 5206965 h 5211700"/>
              <a:gd name="connsiteX5" fmla="*/ 4308141 w 9296868"/>
              <a:gd name="connsiteY5" fmla="*/ 2529457 h 5211700"/>
              <a:gd name="connsiteX6" fmla="*/ 5509894 w 9296868"/>
              <a:gd name="connsiteY6" fmla="*/ 993654 h 5211700"/>
              <a:gd name="connsiteX7" fmla="*/ 5974809 w 9296868"/>
              <a:gd name="connsiteY7" fmla="*/ 542520 h 5211700"/>
              <a:gd name="connsiteX8" fmla="*/ 7033894 w 9296868"/>
              <a:gd name="connsiteY8" fmla="*/ 214721 h 5211700"/>
              <a:gd name="connsiteX9" fmla="*/ 9296868 w 9296868"/>
              <a:gd name="connsiteY9" fmla="*/ 445983 h 5211700"/>
              <a:gd name="connsiteX0" fmla="*/ 0 w 7033894"/>
              <a:gd name="connsiteY0" fmla="*/ 385894 h 5211700"/>
              <a:gd name="connsiteX1" fmla="*/ 1602925 w 7033894"/>
              <a:gd name="connsiteY1" fmla="*/ 572541 h 5211700"/>
              <a:gd name="connsiteX2" fmla="*/ 1062597 w 7033894"/>
              <a:gd name="connsiteY2" fmla="*/ 2346546 h 5211700"/>
              <a:gd name="connsiteX3" fmla="*/ 2077559 w 7033894"/>
              <a:gd name="connsiteY3" fmla="*/ 3166766 h 5211700"/>
              <a:gd name="connsiteX4" fmla="*/ 2414117 w 7033894"/>
              <a:gd name="connsiteY4" fmla="*/ 5206965 h 5211700"/>
              <a:gd name="connsiteX5" fmla="*/ 4308141 w 7033894"/>
              <a:gd name="connsiteY5" fmla="*/ 2529457 h 5211700"/>
              <a:gd name="connsiteX6" fmla="*/ 5509894 w 7033894"/>
              <a:gd name="connsiteY6" fmla="*/ 993654 h 5211700"/>
              <a:gd name="connsiteX7" fmla="*/ 5974809 w 7033894"/>
              <a:gd name="connsiteY7" fmla="*/ 542520 h 5211700"/>
              <a:gd name="connsiteX8" fmla="*/ 7033894 w 7033894"/>
              <a:gd name="connsiteY8" fmla="*/ 214721 h 5211700"/>
              <a:gd name="connsiteX0" fmla="*/ 0 w 5974809"/>
              <a:gd name="connsiteY0" fmla="*/ 385894 h 5211700"/>
              <a:gd name="connsiteX1" fmla="*/ 1602925 w 5974809"/>
              <a:gd name="connsiteY1" fmla="*/ 572541 h 5211700"/>
              <a:gd name="connsiteX2" fmla="*/ 1062597 w 5974809"/>
              <a:gd name="connsiteY2" fmla="*/ 2346546 h 5211700"/>
              <a:gd name="connsiteX3" fmla="*/ 2077559 w 5974809"/>
              <a:gd name="connsiteY3" fmla="*/ 3166766 h 5211700"/>
              <a:gd name="connsiteX4" fmla="*/ 2414117 w 5974809"/>
              <a:gd name="connsiteY4" fmla="*/ 5206965 h 5211700"/>
              <a:gd name="connsiteX5" fmla="*/ 4308141 w 5974809"/>
              <a:gd name="connsiteY5" fmla="*/ 2529457 h 5211700"/>
              <a:gd name="connsiteX6" fmla="*/ 5509894 w 5974809"/>
              <a:gd name="connsiteY6" fmla="*/ 993654 h 5211700"/>
              <a:gd name="connsiteX7" fmla="*/ 5974809 w 5974809"/>
              <a:gd name="connsiteY7" fmla="*/ 542520 h 5211700"/>
              <a:gd name="connsiteX0" fmla="*/ 0 w 5509894"/>
              <a:gd name="connsiteY0" fmla="*/ 385894 h 5211700"/>
              <a:gd name="connsiteX1" fmla="*/ 1602925 w 5509894"/>
              <a:gd name="connsiteY1" fmla="*/ 572541 h 5211700"/>
              <a:gd name="connsiteX2" fmla="*/ 1062597 w 5509894"/>
              <a:gd name="connsiteY2" fmla="*/ 2346546 h 5211700"/>
              <a:gd name="connsiteX3" fmla="*/ 2077559 w 5509894"/>
              <a:gd name="connsiteY3" fmla="*/ 3166766 h 5211700"/>
              <a:gd name="connsiteX4" fmla="*/ 2414117 w 5509894"/>
              <a:gd name="connsiteY4" fmla="*/ 5206965 h 5211700"/>
              <a:gd name="connsiteX5" fmla="*/ 4308141 w 5509894"/>
              <a:gd name="connsiteY5" fmla="*/ 2529457 h 5211700"/>
              <a:gd name="connsiteX6" fmla="*/ 5509894 w 5509894"/>
              <a:gd name="connsiteY6" fmla="*/ 993654 h 5211700"/>
              <a:gd name="connsiteX0" fmla="*/ 0 w 4308141"/>
              <a:gd name="connsiteY0" fmla="*/ 385894 h 5211700"/>
              <a:gd name="connsiteX1" fmla="*/ 1602925 w 4308141"/>
              <a:gd name="connsiteY1" fmla="*/ 572541 h 5211700"/>
              <a:gd name="connsiteX2" fmla="*/ 1062597 w 4308141"/>
              <a:gd name="connsiteY2" fmla="*/ 2346546 h 5211700"/>
              <a:gd name="connsiteX3" fmla="*/ 2077559 w 4308141"/>
              <a:gd name="connsiteY3" fmla="*/ 3166766 h 5211700"/>
              <a:gd name="connsiteX4" fmla="*/ 2414117 w 4308141"/>
              <a:gd name="connsiteY4" fmla="*/ 5206965 h 5211700"/>
              <a:gd name="connsiteX5" fmla="*/ 4308141 w 4308141"/>
              <a:gd name="connsiteY5" fmla="*/ 2529457 h 5211700"/>
              <a:gd name="connsiteX0" fmla="*/ 0 w 2414117"/>
              <a:gd name="connsiteY0" fmla="*/ 385894 h 5211700"/>
              <a:gd name="connsiteX1" fmla="*/ 1602925 w 2414117"/>
              <a:gd name="connsiteY1" fmla="*/ 572541 h 5211700"/>
              <a:gd name="connsiteX2" fmla="*/ 1062597 w 2414117"/>
              <a:gd name="connsiteY2" fmla="*/ 2346546 h 5211700"/>
              <a:gd name="connsiteX3" fmla="*/ 2077559 w 2414117"/>
              <a:gd name="connsiteY3" fmla="*/ 3166766 h 5211700"/>
              <a:gd name="connsiteX4" fmla="*/ 2414117 w 2414117"/>
              <a:gd name="connsiteY4" fmla="*/ 5206965 h 5211700"/>
              <a:gd name="connsiteX0" fmla="*/ 0 w 2077559"/>
              <a:gd name="connsiteY0" fmla="*/ 385894 h 3166766"/>
              <a:gd name="connsiteX1" fmla="*/ 1602925 w 2077559"/>
              <a:gd name="connsiteY1" fmla="*/ 572541 h 3166766"/>
              <a:gd name="connsiteX2" fmla="*/ 1062597 w 2077559"/>
              <a:gd name="connsiteY2" fmla="*/ 2346546 h 3166766"/>
              <a:gd name="connsiteX3" fmla="*/ 2077559 w 2077559"/>
              <a:gd name="connsiteY3" fmla="*/ 3166766 h 3166766"/>
              <a:gd name="connsiteX0" fmla="*/ 0 w 1628695"/>
              <a:gd name="connsiteY0" fmla="*/ 385894 h 2346546"/>
              <a:gd name="connsiteX1" fmla="*/ 1602925 w 1628695"/>
              <a:gd name="connsiteY1" fmla="*/ 572541 h 2346546"/>
              <a:gd name="connsiteX2" fmla="*/ 1062597 w 1628695"/>
              <a:gd name="connsiteY2" fmla="*/ 2346546 h 2346546"/>
              <a:gd name="connsiteX0" fmla="*/ 0 w 1602925"/>
              <a:gd name="connsiteY0" fmla="*/ 385894 h 572541"/>
              <a:gd name="connsiteX1" fmla="*/ 1602925 w 1602925"/>
              <a:gd name="connsiteY1" fmla="*/ 572541 h 572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602925" h="572541">
                <a:moveTo>
                  <a:pt x="0" y="385894"/>
                </a:moveTo>
                <a:cubicBezTo>
                  <a:pt x="1504931" y="-426542"/>
                  <a:pt x="1425826" y="245766"/>
                  <a:pt x="1602925" y="572541"/>
                </a:cubicBezTo>
              </a:path>
            </a:pathLst>
          </a:custGeom>
          <a:noFill/>
          <a:ln w="101600" cap="rnd">
            <a:solidFill>
              <a:schemeClr val="tx1"/>
            </a:solidFill>
            <a:prstDash val="sysDash"/>
            <a:miter lim="800000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Coin 1"/>
          <p:cNvSpPr/>
          <p:nvPr/>
        </p:nvSpPr>
        <p:spPr>
          <a:xfrm>
            <a:off x="325218" y="464569"/>
            <a:ext cx="1440000" cy="1440000"/>
          </a:xfrm>
          <a:prstGeom prst="ellipse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accent2">
                    <a:lumMod val="50000"/>
                  </a:schemeClr>
                </a:solidFill>
                <a:latin typeface="Sassoon Sans Std Medium" panose="020B0703020103030203" pitchFamily="34" charset="0"/>
              </a:rPr>
              <a:t>1  </a:t>
            </a:r>
            <a:endParaRPr lang="ru-RU" sz="48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Coin 2"/>
          <p:cNvSpPr/>
          <p:nvPr/>
        </p:nvSpPr>
        <p:spPr>
          <a:xfrm>
            <a:off x="2126664" y="620280"/>
            <a:ext cx="1440000" cy="1440000"/>
          </a:xfrm>
          <a:prstGeom prst="ellipse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accent2">
                    <a:lumMod val="50000"/>
                  </a:schemeClr>
                </a:solidFill>
                <a:latin typeface="Sassoon Sans Std Medium" panose="020B0703020103030203" pitchFamily="34" charset="0"/>
              </a:rPr>
              <a:t>2  </a:t>
            </a:r>
            <a:endParaRPr lang="ru-RU" sz="4800" dirty="0">
              <a:solidFill>
                <a:schemeClr val="accent2">
                  <a:lumMod val="50000"/>
                </a:schemeClr>
              </a:solidFill>
            </a:endParaRPr>
          </a:p>
        </p:txBody>
      </p:sp>
      <p:grpSp>
        <p:nvGrpSpPr>
          <p:cNvPr id="10" name="Scroll"/>
          <p:cNvGrpSpPr/>
          <p:nvPr/>
        </p:nvGrpSpPr>
        <p:grpSpPr>
          <a:xfrm>
            <a:off x="2753474" y="319233"/>
            <a:ext cx="6287792" cy="5301921"/>
            <a:chOff x="4313620" y="866147"/>
            <a:chExt cx="4121253" cy="3455596"/>
          </a:xfrm>
        </p:grpSpPr>
        <p:pic>
          <p:nvPicPr>
            <p:cNvPr id="11" name="Paper Scroll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313620" y="866147"/>
              <a:ext cx="4121253" cy="345559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2" name="TEXT BOX"/>
            <p:cNvSpPr txBox="1"/>
            <p:nvPr/>
          </p:nvSpPr>
          <p:spPr>
            <a:xfrm>
              <a:off x="5351602" y="3242813"/>
              <a:ext cx="2305670" cy="782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b="1" dirty="0">
                  <a:latin typeface="Sassoon Sans Std Medium" panose="020B0703020103030203" pitchFamily="34" charset="0"/>
                </a:rPr>
                <a:t>How do you feel?</a:t>
              </a:r>
            </a:p>
            <a:p>
              <a:pPr algn="ctr"/>
              <a:r>
                <a:rPr lang="en-US" sz="3600" b="1" dirty="0">
                  <a:latin typeface="Sassoon Sans Std Medium" panose="020B0703020103030203" pitchFamily="34" charset="0"/>
                </a:rPr>
                <a:t>- …….................</a:t>
              </a:r>
              <a:endParaRPr lang="ru-RU" sz="3600" b="1" dirty="0"/>
            </a:p>
          </p:txBody>
        </p:sp>
      </p:grpSp>
      <p:grpSp>
        <p:nvGrpSpPr>
          <p:cNvPr id="23" name="Next button"/>
          <p:cNvGrpSpPr/>
          <p:nvPr/>
        </p:nvGrpSpPr>
        <p:grpSpPr>
          <a:xfrm>
            <a:off x="10011197" y="132202"/>
            <a:ext cx="2127847" cy="1064420"/>
            <a:chOff x="10120208" y="284903"/>
            <a:chExt cx="1822587" cy="911720"/>
          </a:xfrm>
        </p:grpSpPr>
        <p:sp>
          <p:nvSpPr>
            <p:cNvPr id="24" name="Notched Right Arrow 23"/>
            <p:cNvSpPr/>
            <p:nvPr/>
          </p:nvSpPr>
          <p:spPr>
            <a:xfrm>
              <a:off x="10192270" y="284903"/>
              <a:ext cx="1678465" cy="911720"/>
            </a:xfrm>
            <a:prstGeom prst="notchedRightArrow">
              <a:avLst>
                <a:gd name="adj1" fmla="val 50000"/>
                <a:gd name="adj2" fmla="val 52950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" name="Notched Right Arrow 24"/>
            <p:cNvSpPr/>
            <p:nvPr/>
          </p:nvSpPr>
          <p:spPr>
            <a:xfrm>
              <a:off x="10313783" y="350908"/>
              <a:ext cx="1435438" cy="779711"/>
            </a:xfrm>
            <a:prstGeom prst="notchedRightArrow">
              <a:avLst>
                <a:gd name="adj1" fmla="val 50000"/>
                <a:gd name="adj2" fmla="val 41913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" name="TextBox 25">
              <a:hlinkClick r:id="" action="ppaction://hlinkshowjump?jump=nextslide"/>
            </p:cNvPr>
            <p:cNvSpPr txBox="1"/>
            <p:nvPr/>
          </p:nvSpPr>
          <p:spPr>
            <a:xfrm>
              <a:off x="10120208" y="490321"/>
              <a:ext cx="1822587" cy="50088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3200" dirty="0">
                  <a:solidFill>
                    <a:srgbClr val="7F4640"/>
                  </a:solidFill>
                  <a:latin typeface="Sassoon Sans Std Medium" panose="020B0703020103030203" pitchFamily="34" charset="0"/>
                </a:rPr>
                <a:t>NEXT</a:t>
              </a:r>
              <a:endParaRPr lang="ru-RU" sz="3200" dirty="0">
                <a:solidFill>
                  <a:srgbClr val="7F4640"/>
                </a:solidFill>
              </a:endParaRPr>
            </a:p>
          </p:txBody>
        </p:sp>
      </p:grpSp>
      <p:sp>
        <p:nvSpPr>
          <p:cNvPr id="27" name="Answer button"/>
          <p:cNvSpPr/>
          <p:nvPr/>
        </p:nvSpPr>
        <p:spPr>
          <a:xfrm>
            <a:off x="5231035" y="5206967"/>
            <a:ext cx="2466316" cy="521804"/>
          </a:xfrm>
          <a:prstGeom prst="roundRect">
            <a:avLst>
              <a:gd name="adj" fmla="val 39891"/>
            </a:avLst>
          </a:prstGeom>
          <a:solidFill>
            <a:srgbClr val="7743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BC4A"/>
                </a:solidFill>
                <a:latin typeface="Sassoon Sans Std Medium" panose="020B0703020103030203" pitchFamily="34" charset="0"/>
              </a:rPr>
              <a:t>ANSWER</a:t>
            </a:r>
            <a:endParaRPr lang="ru-RU" sz="3200" b="1" dirty="0">
              <a:solidFill>
                <a:srgbClr val="FFBC4A"/>
              </a:solidFill>
            </a:endParaRPr>
          </a:p>
        </p:txBody>
      </p:sp>
      <p:pic>
        <p:nvPicPr>
          <p:cNvPr id="28" name="Pirate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258" b="-1412"/>
          <a:stretch/>
        </p:blipFill>
        <p:spPr>
          <a:xfrm rot="20709504">
            <a:off x="10037134" y="3540195"/>
            <a:ext cx="3112426" cy="4660153"/>
          </a:xfrm>
          <a:prstGeom prst="rect">
            <a:avLst/>
          </a:prstGeom>
        </p:spPr>
      </p:pic>
      <p:grpSp>
        <p:nvGrpSpPr>
          <p:cNvPr id="36" name="Answer COLOR"/>
          <p:cNvGrpSpPr/>
          <p:nvPr/>
        </p:nvGrpSpPr>
        <p:grpSpPr>
          <a:xfrm>
            <a:off x="4099471" y="4560863"/>
            <a:ext cx="4202276" cy="1657056"/>
            <a:chOff x="7565127" y="2655259"/>
            <a:chExt cx="1980680" cy="1299782"/>
          </a:xfrm>
        </p:grpSpPr>
        <p:sp>
          <p:nvSpPr>
            <p:cNvPr id="37" name="Oval Callout 36"/>
            <p:cNvSpPr/>
            <p:nvPr/>
          </p:nvSpPr>
          <p:spPr>
            <a:xfrm flipH="1">
              <a:off x="7565127" y="2655259"/>
              <a:ext cx="1980680" cy="1299782"/>
            </a:xfrm>
            <a:prstGeom prst="wedgeEllipseCallout">
              <a:avLst>
                <a:gd name="adj1" fmla="val -86740"/>
                <a:gd name="adj2" fmla="val -2472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7742479" y="2970006"/>
              <a:ext cx="1750119" cy="5552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latin typeface="Sassoon Sans Std Medium" panose="020B0703020103030203" pitchFamily="34" charset="0"/>
                </a:rPr>
                <a:t>I feel stuffed up.</a:t>
              </a:r>
              <a:endParaRPr lang="ru-RU" sz="4000" b="1" dirty="0"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B4B51978-4F14-D8FB-36AD-E3F60A5DDBE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4145" t="12954" r="2117" b="3006"/>
          <a:stretch/>
        </p:blipFill>
        <p:spPr>
          <a:xfrm>
            <a:off x="4815839" y="1405440"/>
            <a:ext cx="2560321" cy="2533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40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5000" autoRev="1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7" presetClass="emph" presetSubtype="0" repeatCount="3000" fill="remove" grpId="0" nodeType="afterEffect">
                                  <p:stCondLst>
                                    <p:cond delay="4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50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2" dur="50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3" dur="50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50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"/>
                            </p:stCondLst>
                            <p:childTnLst>
                              <p:par>
                                <p:cTn id="48" presetID="26" presetClass="emph" presetSubtype="0" repeatCount="1000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3" grpId="0" animBg="1"/>
      <p:bldP spid="27" grpId="0" animBg="1"/>
      <p:bldP spid="27" grpId="1" animBg="1"/>
      <p:bldP spid="27" grpId="2" animBg="1"/>
      <p:bldP spid="27" grpId="3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oute"/>
          <p:cNvSpPr/>
          <p:nvPr/>
        </p:nvSpPr>
        <p:spPr>
          <a:xfrm>
            <a:off x="1150548" y="948035"/>
            <a:ext cx="1628695" cy="2346546"/>
          </a:xfrm>
          <a:custGeom>
            <a:avLst/>
            <a:gdLst>
              <a:gd name="connsiteX0" fmla="*/ 552195 w 10434487"/>
              <a:gd name="connsiteY0" fmla="*/ 0 h 5317822"/>
              <a:gd name="connsiteX1" fmla="*/ 1836465 w 10434487"/>
              <a:gd name="connsiteY1" fmla="*/ 1253447 h 5317822"/>
              <a:gd name="connsiteX2" fmla="*/ 7665 w 10434487"/>
              <a:gd name="connsiteY2" fmla="*/ 3637052 h 5317822"/>
              <a:gd name="connsiteX3" fmla="*/ 2689220 w 10434487"/>
              <a:gd name="connsiteY3" fmla="*/ 5208998 h 5317822"/>
              <a:gd name="connsiteX4" fmla="*/ 5956402 w 10434487"/>
              <a:gd name="connsiteY4" fmla="*/ 565079 h 5317822"/>
              <a:gd name="connsiteX5" fmla="*/ 9655099 w 10434487"/>
              <a:gd name="connsiteY5" fmla="*/ 1417834 h 5317822"/>
              <a:gd name="connsiteX6" fmla="*/ 10281822 w 10434487"/>
              <a:gd name="connsiteY6" fmla="*/ 4438436 h 5317822"/>
              <a:gd name="connsiteX7" fmla="*/ 7589993 w 10434487"/>
              <a:gd name="connsiteY7" fmla="*/ 2845942 h 5317822"/>
              <a:gd name="connsiteX8" fmla="*/ 6624222 w 10434487"/>
              <a:gd name="connsiteY8" fmla="*/ 4890499 h 5317822"/>
              <a:gd name="connsiteX0" fmla="*/ 469016 w 10434435"/>
              <a:gd name="connsiteY0" fmla="*/ 88518 h 4976849"/>
              <a:gd name="connsiteX1" fmla="*/ 1836413 w 10434435"/>
              <a:gd name="connsiteY1" fmla="*/ 912474 h 4976849"/>
              <a:gd name="connsiteX2" fmla="*/ 7613 w 10434435"/>
              <a:gd name="connsiteY2" fmla="*/ 3296079 h 4976849"/>
              <a:gd name="connsiteX3" fmla="*/ 2689168 w 10434435"/>
              <a:gd name="connsiteY3" fmla="*/ 4868025 h 4976849"/>
              <a:gd name="connsiteX4" fmla="*/ 5956350 w 10434435"/>
              <a:gd name="connsiteY4" fmla="*/ 224106 h 4976849"/>
              <a:gd name="connsiteX5" fmla="*/ 9655047 w 10434435"/>
              <a:gd name="connsiteY5" fmla="*/ 1076861 h 4976849"/>
              <a:gd name="connsiteX6" fmla="*/ 10281770 w 10434435"/>
              <a:gd name="connsiteY6" fmla="*/ 4097463 h 4976849"/>
              <a:gd name="connsiteX7" fmla="*/ 7589941 w 10434435"/>
              <a:gd name="connsiteY7" fmla="*/ 2504969 h 4976849"/>
              <a:gd name="connsiteX8" fmla="*/ 6624170 w 10434435"/>
              <a:gd name="connsiteY8" fmla="*/ 4549526 h 4976849"/>
              <a:gd name="connsiteX0" fmla="*/ 469016 w 10434435"/>
              <a:gd name="connsiteY0" fmla="*/ 88518 h 4976849"/>
              <a:gd name="connsiteX1" fmla="*/ 1836413 w 10434435"/>
              <a:gd name="connsiteY1" fmla="*/ 912474 h 4976849"/>
              <a:gd name="connsiteX2" fmla="*/ 7613 w 10434435"/>
              <a:gd name="connsiteY2" fmla="*/ 3296079 h 4976849"/>
              <a:gd name="connsiteX3" fmla="*/ 2689168 w 10434435"/>
              <a:gd name="connsiteY3" fmla="*/ 4868025 h 4976849"/>
              <a:gd name="connsiteX4" fmla="*/ 5956350 w 10434435"/>
              <a:gd name="connsiteY4" fmla="*/ 224106 h 4976849"/>
              <a:gd name="connsiteX5" fmla="*/ 9655047 w 10434435"/>
              <a:gd name="connsiteY5" fmla="*/ 1076861 h 4976849"/>
              <a:gd name="connsiteX6" fmla="*/ 10281770 w 10434435"/>
              <a:gd name="connsiteY6" fmla="*/ 4097463 h 4976849"/>
              <a:gd name="connsiteX7" fmla="*/ 7589941 w 10434435"/>
              <a:gd name="connsiteY7" fmla="*/ 2504969 h 4976849"/>
              <a:gd name="connsiteX8" fmla="*/ 6624170 w 10434435"/>
              <a:gd name="connsiteY8" fmla="*/ 4549526 h 4976849"/>
              <a:gd name="connsiteX0" fmla="*/ 233343 w 10434290"/>
              <a:gd name="connsiteY0" fmla="*/ 725827 h 4976849"/>
              <a:gd name="connsiteX1" fmla="*/ 1836268 w 10434290"/>
              <a:gd name="connsiteY1" fmla="*/ 912474 h 4976849"/>
              <a:gd name="connsiteX2" fmla="*/ 7468 w 10434290"/>
              <a:gd name="connsiteY2" fmla="*/ 3296079 h 4976849"/>
              <a:gd name="connsiteX3" fmla="*/ 2689023 w 10434290"/>
              <a:gd name="connsiteY3" fmla="*/ 4868025 h 4976849"/>
              <a:gd name="connsiteX4" fmla="*/ 5956205 w 10434290"/>
              <a:gd name="connsiteY4" fmla="*/ 224106 h 4976849"/>
              <a:gd name="connsiteX5" fmla="*/ 9654902 w 10434290"/>
              <a:gd name="connsiteY5" fmla="*/ 1076861 h 4976849"/>
              <a:gd name="connsiteX6" fmla="*/ 10281625 w 10434290"/>
              <a:gd name="connsiteY6" fmla="*/ 4097463 h 4976849"/>
              <a:gd name="connsiteX7" fmla="*/ 7589796 w 10434290"/>
              <a:gd name="connsiteY7" fmla="*/ 2504969 h 4976849"/>
              <a:gd name="connsiteX8" fmla="*/ 6624025 w 10434290"/>
              <a:gd name="connsiteY8" fmla="*/ 4549526 h 4976849"/>
              <a:gd name="connsiteX0" fmla="*/ 233343 w 10434290"/>
              <a:gd name="connsiteY0" fmla="*/ 725827 h 4976849"/>
              <a:gd name="connsiteX1" fmla="*/ 1836268 w 10434290"/>
              <a:gd name="connsiteY1" fmla="*/ 912474 h 4976849"/>
              <a:gd name="connsiteX2" fmla="*/ 7468 w 10434290"/>
              <a:gd name="connsiteY2" fmla="*/ 3296079 h 4976849"/>
              <a:gd name="connsiteX3" fmla="*/ 2689023 w 10434290"/>
              <a:gd name="connsiteY3" fmla="*/ 4868025 h 4976849"/>
              <a:gd name="connsiteX4" fmla="*/ 5956205 w 10434290"/>
              <a:gd name="connsiteY4" fmla="*/ 224106 h 4976849"/>
              <a:gd name="connsiteX5" fmla="*/ 9654902 w 10434290"/>
              <a:gd name="connsiteY5" fmla="*/ 1076861 h 4976849"/>
              <a:gd name="connsiteX6" fmla="*/ 10281625 w 10434290"/>
              <a:gd name="connsiteY6" fmla="*/ 4097463 h 4976849"/>
              <a:gd name="connsiteX7" fmla="*/ 7589796 w 10434290"/>
              <a:gd name="connsiteY7" fmla="*/ 2504969 h 4976849"/>
              <a:gd name="connsiteX8" fmla="*/ 6624025 w 10434290"/>
              <a:gd name="connsiteY8" fmla="*/ 4549526 h 4976849"/>
              <a:gd name="connsiteX0" fmla="*/ 233343 w 10110637"/>
              <a:gd name="connsiteY0" fmla="*/ 739442 h 4990464"/>
              <a:gd name="connsiteX1" fmla="*/ 1836268 w 10110637"/>
              <a:gd name="connsiteY1" fmla="*/ 926089 h 4990464"/>
              <a:gd name="connsiteX2" fmla="*/ 7468 w 10110637"/>
              <a:gd name="connsiteY2" fmla="*/ 3309694 h 4990464"/>
              <a:gd name="connsiteX3" fmla="*/ 2689023 w 10110637"/>
              <a:gd name="connsiteY3" fmla="*/ 4881640 h 4990464"/>
              <a:gd name="connsiteX4" fmla="*/ 5956205 w 10110637"/>
              <a:gd name="connsiteY4" fmla="*/ 237721 h 4990464"/>
              <a:gd name="connsiteX5" fmla="*/ 9654902 w 10110637"/>
              <a:gd name="connsiteY5" fmla="*/ 1090476 h 4990464"/>
              <a:gd name="connsiteX6" fmla="*/ 9824425 w 10110637"/>
              <a:gd name="connsiteY6" fmla="*/ 4665260 h 4990464"/>
              <a:gd name="connsiteX7" fmla="*/ 7589796 w 10110637"/>
              <a:gd name="connsiteY7" fmla="*/ 2518584 h 4990464"/>
              <a:gd name="connsiteX8" fmla="*/ 6624025 w 10110637"/>
              <a:gd name="connsiteY8" fmla="*/ 4563141 h 4990464"/>
              <a:gd name="connsiteX0" fmla="*/ 233343 w 10123977"/>
              <a:gd name="connsiteY0" fmla="*/ 739442 h 4990464"/>
              <a:gd name="connsiteX1" fmla="*/ 1836268 w 10123977"/>
              <a:gd name="connsiteY1" fmla="*/ 926089 h 4990464"/>
              <a:gd name="connsiteX2" fmla="*/ 7468 w 10123977"/>
              <a:gd name="connsiteY2" fmla="*/ 3309694 h 4990464"/>
              <a:gd name="connsiteX3" fmla="*/ 2689023 w 10123977"/>
              <a:gd name="connsiteY3" fmla="*/ 4881640 h 4990464"/>
              <a:gd name="connsiteX4" fmla="*/ 5956205 w 10123977"/>
              <a:gd name="connsiteY4" fmla="*/ 237721 h 4990464"/>
              <a:gd name="connsiteX5" fmla="*/ 9654902 w 10123977"/>
              <a:gd name="connsiteY5" fmla="*/ 1090476 h 4990464"/>
              <a:gd name="connsiteX6" fmla="*/ 9824425 w 10123977"/>
              <a:gd name="connsiteY6" fmla="*/ 4665260 h 4990464"/>
              <a:gd name="connsiteX7" fmla="*/ 7381978 w 10123977"/>
              <a:gd name="connsiteY7" fmla="*/ 1770438 h 4990464"/>
              <a:gd name="connsiteX8" fmla="*/ 6624025 w 10123977"/>
              <a:gd name="connsiteY8" fmla="*/ 4563141 h 4990464"/>
              <a:gd name="connsiteX0" fmla="*/ 233343 w 10124874"/>
              <a:gd name="connsiteY0" fmla="*/ 739442 h 4990464"/>
              <a:gd name="connsiteX1" fmla="*/ 1836268 w 10124874"/>
              <a:gd name="connsiteY1" fmla="*/ 926089 h 4990464"/>
              <a:gd name="connsiteX2" fmla="*/ 7468 w 10124874"/>
              <a:gd name="connsiteY2" fmla="*/ 3309694 h 4990464"/>
              <a:gd name="connsiteX3" fmla="*/ 2689023 w 10124874"/>
              <a:gd name="connsiteY3" fmla="*/ 4881640 h 4990464"/>
              <a:gd name="connsiteX4" fmla="*/ 5956205 w 10124874"/>
              <a:gd name="connsiteY4" fmla="*/ 237721 h 4990464"/>
              <a:gd name="connsiteX5" fmla="*/ 9654902 w 10124874"/>
              <a:gd name="connsiteY5" fmla="*/ 1090476 h 4990464"/>
              <a:gd name="connsiteX6" fmla="*/ 9824425 w 10124874"/>
              <a:gd name="connsiteY6" fmla="*/ 4665260 h 4990464"/>
              <a:gd name="connsiteX7" fmla="*/ 7368123 w 10124874"/>
              <a:gd name="connsiteY7" fmla="*/ 2061384 h 4990464"/>
              <a:gd name="connsiteX8" fmla="*/ 6624025 w 10124874"/>
              <a:gd name="connsiteY8" fmla="*/ 4563141 h 4990464"/>
              <a:gd name="connsiteX0" fmla="*/ 0 w 9891531"/>
              <a:gd name="connsiteY0" fmla="*/ 739442 h 4956145"/>
              <a:gd name="connsiteX1" fmla="*/ 1602925 w 9891531"/>
              <a:gd name="connsiteY1" fmla="*/ 926089 h 4956145"/>
              <a:gd name="connsiteX2" fmla="*/ 1187288 w 9891531"/>
              <a:gd name="connsiteY2" fmla="*/ 2949476 h 4956145"/>
              <a:gd name="connsiteX3" fmla="*/ 2455680 w 9891531"/>
              <a:gd name="connsiteY3" fmla="*/ 4881640 h 4956145"/>
              <a:gd name="connsiteX4" fmla="*/ 5722862 w 9891531"/>
              <a:gd name="connsiteY4" fmla="*/ 237721 h 4956145"/>
              <a:gd name="connsiteX5" fmla="*/ 9421559 w 9891531"/>
              <a:gd name="connsiteY5" fmla="*/ 1090476 h 4956145"/>
              <a:gd name="connsiteX6" fmla="*/ 9591082 w 9891531"/>
              <a:gd name="connsiteY6" fmla="*/ 4665260 h 4956145"/>
              <a:gd name="connsiteX7" fmla="*/ 7134780 w 9891531"/>
              <a:gd name="connsiteY7" fmla="*/ 2061384 h 4956145"/>
              <a:gd name="connsiteX8" fmla="*/ 6390682 w 9891531"/>
              <a:gd name="connsiteY8" fmla="*/ 4563141 h 4956145"/>
              <a:gd name="connsiteX0" fmla="*/ 0 w 9891531"/>
              <a:gd name="connsiteY0" fmla="*/ 788196 h 5667774"/>
              <a:gd name="connsiteX1" fmla="*/ 1602925 w 9891531"/>
              <a:gd name="connsiteY1" fmla="*/ 974843 h 5667774"/>
              <a:gd name="connsiteX2" fmla="*/ 1187288 w 9891531"/>
              <a:gd name="connsiteY2" fmla="*/ 2998230 h 5667774"/>
              <a:gd name="connsiteX3" fmla="*/ 2414117 w 9891531"/>
              <a:gd name="connsiteY3" fmla="*/ 5609267 h 5667774"/>
              <a:gd name="connsiteX4" fmla="*/ 5722862 w 9891531"/>
              <a:gd name="connsiteY4" fmla="*/ 286475 h 5667774"/>
              <a:gd name="connsiteX5" fmla="*/ 9421559 w 9891531"/>
              <a:gd name="connsiteY5" fmla="*/ 1139230 h 5667774"/>
              <a:gd name="connsiteX6" fmla="*/ 9591082 w 9891531"/>
              <a:gd name="connsiteY6" fmla="*/ 4714014 h 5667774"/>
              <a:gd name="connsiteX7" fmla="*/ 7134780 w 9891531"/>
              <a:gd name="connsiteY7" fmla="*/ 2110138 h 5667774"/>
              <a:gd name="connsiteX8" fmla="*/ 6390682 w 9891531"/>
              <a:gd name="connsiteY8" fmla="*/ 4611895 h 5667774"/>
              <a:gd name="connsiteX0" fmla="*/ 0 w 9891531"/>
              <a:gd name="connsiteY0" fmla="*/ 788196 h 5697721"/>
              <a:gd name="connsiteX1" fmla="*/ 1602925 w 9891531"/>
              <a:gd name="connsiteY1" fmla="*/ 974843 h 5697721"/>
              <a:gd name="connsiteX2" fmla="*/ 1187288 w 9891531"/>
              <a:gd name="connsiteY2" fmla="*/ 2998230 h 5697721"/>
              <a:gd name="connsiteX3" fmla="*/ 2077559 w 9891531"/>
              <a:gd name="connsiteY3" fmla="*/ 3569068 h 5697721"/>
              <a:gd name="connsiteX4" fmla="*/ 2414117 w 9891531"/>
              <a:gd name="connsiteY4" fmla="*/ 5609267 h 5697721"/>
              <a:gd name="connsiteX5" fmla="*/ 5722862 w 9891531"/>
              <a:gd name="connsiteY5" fmla="*/ 286475 h 5697721"/>
              <a:gd name="connsiteX6" fmla="*/ 9421559 w 9891531"/>
              <a:gd name="connsiteY6" fmla="*/ 1139230 h 5697721"/>
              <a:gd name="connsiteX7" fmla="*/ 9591082 w 9891531"/>
              <a:gd name="connsiteY7" fmla="*/ 4714014 h 5697721"/>
              <a:gd name="connsiteX8" fmla="*/ 7134780 w 9891531"/>
              <a:gd name="connsiteY8" fmla="*/ 2110138 h 5697721"/>
              <a:gd name="connsiteX9" fmla="*/ 6390682 w 9891531"/>
              <a:gd name="connsiteY9" fmla="*/ 4611895 h 5697721"/>
              <a:gd name="connsiteX0" fmla="*/ 0 w 9891531"/>
              <a:gd name="connsiteY0" fmla="*/ 788196 h 5697721"/>
              <a:gd name="connsiteX1" fmla="*/ 1602925 w 9891531"/>
              <a:gd name="connsiteY1" fmla="*/ 974843 h 5697721"/>
              <a:gd name="connsiteX2" fmla="*/ 1062597 w 9891531"/>
              <a:gd name="connsiteY2" fmla="*/ 2748848 h 5697721"/>
              <a:gd name="connsiteX3" fmla="*/ 2077559 w 9891531"/>
              <a:gd name="connsiteY3" fmla="*/ 3569068 h 5697721"/>
              <a:gd name="connsiteX4" fmla="*/ 2414117 w 9891531"/>
              <a:gd name="connsiteY4" fmla="*/ 5609267 h 5697721"/>
              <a:gd name="connsiteX5" fmla="*/ 5722862 w 9891531"/>
              <a:gd name="connsiteY5" fmla="*/ 286475 h 5697721"/>
              <a:gd name="connsiteX6" fmla="*/ 9421559 w 9891531"/>
              <a:gd name="connsiteY6" fmla="*/ 1139230 h 5697721"/>
              <a:gd name="connsiteX7" fmla="*/ 9591082 w 9891531"/>
              <a:gd name="connsiteY7" fmla="*/ 4714014 h 5697721"/>
              <a:gd name="connsiteX8" fmla="*/ 7134780 w 9891531"/>
              <a:gd name="connsiteY8" fmla="*/ 2110138 h 5697721"/>
              <a:gd name="connsiteX9" fmla="*/ 6390682 w 9891531"/>
              <a:gd name="connsiteY9" fmla="*/ 4611895 h 5697721"/>
              <a:gd name="connsiteX0" fmla="*/ 0 w 9891531"/>
              <a:gd name="connsiteY0" fmla="*/ 599619 h 5425425"/>
              <a:gd name="connsiteX1" fmla="*/ 1602925 w 9891531"/>
              <a:gd name="connsiteY1" fmla="*/ 786266 h 5425425"/>
              <a:gd name="connsiteX2" fmla="*/ 1062597 w 9891531"/>
              <a:gd name="connsiteY2" fmla="*/ 2560271 h 5425425"/>
              <a:gd name="connsiteX3" fmla="*/ 2077559 w 9891531"/>
              <a:gd name="connsiteY3" fmla="*/ 3380491 h 5425425"/>
              <a:gd name="connsiteX4" fmla="*/ 2414117 w 9891531"/>
              <a:gd name="connsiteY4" fmla="*/ 5420690 h 5425425"/>
              <a:gd name="connsiteX5" fmla="*/ 4308141 w 9891531"/>
              <a:gd name="connsiteY5" fmla="*/ 2743182 h 5425425"/>
              <a:gd name="connsiteX6" fmla="*/ 5722862 w 9891531"/>
              <a:gd name="connsiteY6" fmla="*/ 97898 h 5425425"/>
              <a:gd name="connsiteX7" fmla="*/ 9421559 w 9891531"/>
              <a:gd name="connsiteY7" fmla="*/ 950653 h 5425425"/>
              <a:gd name="connsiteX8" fmla="*/ 9591082 w 9891531"/>
              <a:gd name="connsiteY8" fmla="*/ 4525437 h 5425425"/>
              <a:gd name="connsiteX9" fmla="*/ 7134780 w 9891531"/>
              <a:gd name="connsiteY9" fmla="*/ 1921561 h 5425425"/>
              <a:gd name="connsiteX10" fmla="*/ 6390682 w 9891531"/>
              <a:gd name="connsiteY10" fmla="*/ 4423318 h 5425425"/>
              <a:gd name="connsiteX0" fmla="*/ 0 w 9875924"/>
              <a:gd name="connsiteY0" fmla="*/ 385894 h 5211700"/>
              <a:gd name="connsiteX1" fmla="*/ 1602925 w 9875924"/>
              <a:gd name="connsiteY1" fmla="*/ 572541 h 5211700"/>
              <a:gd name="connsiteX2" fmla="*/ 1062597 w 9875924"/>
              <a:gd name="connsiteY2" fmla="*/ 2346546 h 5211700"/>
              <a:gd name="connsiteX3" fmla="*/ 2077559 w 9875924"/>
              <a:gd name="connsiteY3" fmla="*/ 3166766 h 5211700"/>
              <a:gd name="connsiteX4" fmla="*/ 2414117 w 9875924"/>
              <a:gd name="connsiteY4" fmla="*/ 5206965 h 5211700"/>
              <a:gd name="connsiteX5" fmla="*/ 4308141 w 9875924"/>
              <a:gd name="connsiteY5" fmla="*/ 2529457 h 5211700"/>
              <a:gd name="connsiteX6" fmla="*/ 5986098 w 9875924"/>
              <a:gd name="connsiteY6" fmla="*/ 452209 h 5211700"/>
              <a:gd name="connsiteX7" fmla="*/ 9421559 w 9875924"/>
              <a:gd name="connsiteY7" fmla="*/ 736928 h 5211700"/>
              <a:gd name="connsiteX8" fmla="*/ 9591082 w 9875924"/>
              <a:gd name="connsiteY8" fmla="*/ 4311712 h 5211700"/>
              <a:gd name="connsiteX9" fmla="*/ 7134780 w 9875924"/>
              <a:gd name="connsiteY9" fmla="*/ 1707836 h 5211700"/>
              <a:gd name="connsiteX10" fmla="*/ 6390682 w 9875924"/>
              <a:gd name="connsiteY10" fmla="*/ 4209593 h 5211700"/>
              <a:gd name="connsiteX0" fmla="*/ 0 w 9875924"/>
              <a:gd name="connsiteY0" fmla="*/ 385894 h 5211700"/>
              <a:gd name="connsiteX1" fmla="*/ 1602925 w 9875924"/>
              <a:gd name="connsiteY1" fmla="*/ 572541 h 5211700"/>
              <a:gd name="connsiteX2" fmla="*/ 1062597 w 9875924"/>
              <a:gd name="connsiteY2" fmla="*/ 2346546 h 5211700"/>
              <a:gd name="connsiteX3" fmla="*/ 2077559 w 9875924"/>
              <a:gd name="connsiteY3" fmla="*/ 3166766 h 5211700"/>
              <a:gd name="connsiteX4" fmla="*/ 2414117 w 9875924"/>
              <a:gd name="connsiteY4" fmla="*/ 5206965 h 5211700"/>
              <a:gd name="connsiteX5" fmla="*/ 4308141 w 9875924"/>
              <a:gd name="connsiteY5" fmla="*/ 2529457 h 5211700"/>
              <a:gd name="connsiteX6" fmla="*/ 5986098 w 9875924"/>
              <a:gd name="connsiteY6" fmla="*/ 452209 h 5211700"/>
              <a:gd name="connsiteX7" fmla="*/ 9421559 w 9875924"/>
              <a:gd name="connsiteY7" fmla="*/ 736928 h 5211700"/>
              <a:gd name="connsiteX8" fmla="*/ 9591082 w 9875924"/>
              <a:gd name="connsiteY8" fmla="*/ 4311712 h 5211700"/>
              <a:gd name="connsiteX9" fmla="*/ 7134780 w 9875924"/>
              <a:gd name="connsiteY9" fmla="*/ 1707836 h 5211700"/>
              <a:gd name="connsiteX10" fmla="*/ 5864209 w 9875924"/>
              <a:gd name="connsiteY10" fmla="*/ 3932502 h 5211700"/>
              <a:gd name="connsiteX0" fmla="*/ 0 w 9816325"/>
              <a:gd name="connsiteY0" fmla="*/ 385894 h 5211700"/>
              <a:gd name="connsiteX1" fmla="*/ 1602925 w 9816325"/>
              <a:gd name="connsiteY1" fmla="*/ 572541 h 5211700"/>
              <a:gd name="connsiteX2" fmla="*/ 1062597 w 9816325"/>
              <a:gd name="connsiteY2" fmla="*/ 2346546 h 5211700"/>
              <a:gd name="connsiteX3" fmla="*/ 2077559 w 9816325"/>
              <a:gd name="connsiteY3" fmla="*/ 3166766 h 5211700"/>
              <a:gd name="connsiteX4" fmla="*/ 2414117 w 9816325"/>
              <a:gd name="connsiteY4" fmla="*/ 5206965 h 5211700"/>
              <a:gd name="connsiteX5" fmla="*/ 4308141 w 9816325"/>
              <a:gd name="connsiteY5" fmla="*/ 2529457 h 5211700"/>
              <a:gd name="connsiteX6" fmla="*/ 5986098 w 9816325"/>
              <a:gd name="connsiteY6" fmla="*/ 452209 h 5211700"/>
              <a:gd name="connsiteX7" fmla="*/ 9296868 w 9816325"/>
              <a:gd name="connsiteY7" fmla="*/ 445983 h 5211700"/>
              <a:gd name="connsiteX8" fmla="*/ 9591082 w 9816325"/>
              <a:gd name="connsiteY8" fmla="*/ 4311712 h 5211700"/>
              <a:gd name="connsiteX9" fmla="*/ 7134780 w 9816325"/>
              <a:gd name="connsiteY9" fmla="*/ 1707836 h 5211700"/>
              <a:gd name="connsiteX10" fmla="*/ 5864209 w 9816325"/>
              <a:gd name="connsiteY10" fmla="*/ 3932502 h 5211700"/>
              <a:gd name="connsiteX0" fmla="*/ 0 w 9816325"/>
              <a:gd name="connsiteY0" fmla="*/ 385894 h 5211700"/>
              <a:gd name="connsiteX1" fmla="*/ 1602925 w 9816325"/>
              <a:gd name="connsiteY1" fmla="*/ 572541 h 5211700"/>
              <a:gd name="connsiteX2" fmla="*/ 1062597 w 9816325"/>
              <a:gd name="connsiteY2" fmla="*/ 2346546 h 5211700"/>
              <a:gd name="connsiteX3" fmla="*/ 2077559 w 9816325"/>
              <a:gd name="connsiteY3" fmla="*/ 3166766 h 5211700"/>
              <a:gd name="connsiteX4" fmla="*/ 2414117 w 9816325"/>
              <a:gd name="connsiteY4" fmla="*/ 5206965 h 5211700"/>
              <a:gd name="connsiteX5" fmla="*/ 4308141 w 9816325"/>
              <a:gd name="connsiteY5" fmla="*/ 2529457 h 5211700"/>
              <a:gd name="connsiteX6" fmla="*/ 5986098 w 9816325"/>
              <a:gd name="connsiteY6" fmla="*/ 452209 h 5211700"/>
              <a:gd name="connsiteX7" fmla="*/ 9296868 w 9816325"/>
              <a:gd name="connsiteY7" fmla="*/ 445983 h 5211700"/>
              <a:gd name="connsiteX8" fmla="*/ 9591082 w 9816325"/>
              <a:gd name="connsiteY8" fmla="*/ 4311712 h 5211700"/>
              <a:gd name="connsiteX9" fmla="*/ 7134780 w 9816325"/>
              <a:gd name="connsiteY9" fmla="*/ 1707836 h 5211700"/>
              <a:gd name="connsiteX0" fmla="*/ 0 w 9816325"/>
              <a:gd name="connsiteY0" fmla="*/ 385894 h 5211700"/>
              <a:gd name="connsiteX1" fmla="*/ 1602925 w 9816325"/>
              <a:gd name="connsiteY1" fmla="*/ 572541 h 5211700"/>
              <a:gd name="connsiteX2" fmla="*/ 1062597 w 9816325"/>
              <a:gd name="connsiteY2" fmla="*/ 2346546 h 5211700"/>
              <a:gd name="connsiteX3" fmla="*/ 2077559 w 9816325"/>
              <a:gd name="connsiteY3" fmla="*/ 3166766 h 5211700"/>
              <a:gd name="connsiteX4" fmla="*/ 2414117 w 9816325"/>
              <a:gd name="connsiteY4" fmla="*/ 5206965 h 5211700"/>
              <a:gd name="connsiteX5" fmla="*/ 4308141 w 9816325"/>
              <a:gd name="connsiteY5" fmla="*/ 2529457 h 5211700"/>
              <a:gd name="connsiteX6" fmla="*/ 5986098 w 9816325"/>
              <a:gd name="connsiteY6" fmla="*/ 452209 h 5211700"/>
              <a:gd name="connsiteX7" fmla="*/ 9296868 w 9816325"/>
              <a:gd name="connsiteY7" fmla="*/ 445983 h 5211700"/>
              <a:gd name="connsiteX8" fmla="*/ 9591082 w 9816325"/>
              <a:gd name="connsiteY8" fmla="*/ 4311712 h 5211700"/>
              <a:gd name="connsiteX0" fmla="*/ 0 w 9784665"/>
              <a:gd name="connsiteY0" fmla="*/ 385894 h 5211700"/>
              <a:gd name="connsiteX1" fmla="*/ 1602925 w 9784665"/>
              <a:gd name="connsiteY1" fmla="*/ 572541 h 5211700"/>
              <a:gd name="connsiteX2" fmla="*/ 1062597 w 9784665"/>
              <a:gd name="connsiteY2" fmla="*/ 2346546 h 5211700"/>
              <a:gd name="connsiteX3" fmla="*/ 2077559 w 9784665"/>
              <a:gd name="connsiteY3" fmla="*/ 3166766 h 5211700"/>
              <a:gd name="connsiteX4" fmla="*/ 2414117 w 9784665"/>
              <a:gd name="connsiteY4" fmla="*/ 5206965 h 5211700"/>
              <a:gd name="connsiteX5" fmla="*/ 4308141 w 9784665"/>
              <a:gd name="connsiteY5" fmla="*/ 2529457 h 5211700"/>
              <a:gd name="connsiteX6" fmla="*/ 5986098 w 9784665"/>
              <a:gd name="connsiteY6" fmla="*/ 452209 h 5211700"/>
              <a:gd name="connsiteX7" fmla="*/ 9296868 w 9784665"/>
              <a:gd name="connsiteY7" fmla="*/ 445983 h 5211700"/>
              <a:gd name="connsiteX8" fmla="*/ 9777095 w 9784665"/>
              <a:gd name="connsiteY8" fmla="*/ 2201565 h 5211700"/>
              <a:gd name="connsiteX9" fmla="*/ 9591082 w 9784665"/>
              <a:gd name="connsiteY9" fmla="*/ 4311712 h 5211700"/>
              <a:gd name="connsiteX0" fmla="*/ 0 w 9806590"/>
              <a:gd name="connsiteY0" fmla="*/ 385894 h 5211700"/>
              <a:gd name="connsiteX1" fmla="*/ 1602925 w 9806590"/>
              <a:gd name="connsiteY1" fmla="*/ 572541 h 5211700"/>
              <a:gd name="connsiteX2" fmla="*/ 1062597 w 9806590"/>
              <a:gd name="connsiteY2" fmla="*/ 2346546 h 5211700"/>
              <a:gd name="connsiteX3" fmla="*/ 2077559 w 9806590"/>
              <a:gd name="connsiteY3" fmla="*/ 3166766 h 5211700"/>
              <a:gd name="connsiteX4" fmla="*/ 2414117 w 9806590"/>
              <a:gd name="connsiteY4" fmla="*/ 5206965 h 5211700"/>
              <a:gd name="connsiteX5" fmla="*/ 4308141 w 9806590"/>
              <a:gd name="connsiteY5" fmla="*/ 2529457 h 5211700"/>
              <a:gd name="connsiteX6" fmla="*/ 5986098 w 9806590"/>
              <a:gd name="connsiteY6" fmla="*/ 452209 h 5211700"/>
              <a:gd name="connsiteX7" fmla="*/ 9296868 w 9806590"/>
              <a:gd name="connsiteY7" fmla="*/ 445983 h 5211700"/>
              <a:gd name="connsiteX8" fmla="*/ 9799672 w 9806590"/>
              <a:gd name="connsiteY8" fmla="*/ 2269298 h 5211700"/>
              <a:gd name="connsiteX9" fmla="*/ 9591082 w 9806590"/>
              <a:gd name="connsiteY9" fmla="*/ 4311712 h 5211700"/>
              <a:gd name="connsiteX0" fmla="*/ 0 w 9799672"/>
              <a:gd name="connsiteY0" fmla="*/ 385894 h 5211700"/>
              <a:gd name="connsiteX1" fmla="*/ 1602925 w 9799672"/>
              <a:gd name="connsiteY1" fmla="*/ 572541 h 5211700"/>
              <a:gd name="connsiteX2" fmla="*/ 1062597 w 9799672"/>
              <a:gd name="connsiteY2" fmla="*/ 2346546 h 5211700"/>
              <a:gd name="connsiteX3" fmla="*/ 2077559 w 9799672"/>
              <a:gd name="connsiteY3" fmla="*/ 3166766 h 5211700"/>
              <a:gd name="connsiteX4" fmla="*/ 2414117 w 9799672"/>
              <a:gd name="connsiteY4" fmla="*/ 5206965 h 5211700"/>
              <a:gd name="connsiteX5" fmla="*/ 4308141 w 9799672"/>
              <a:gd name="connsiteY5" fmla="*/ 2529457 h 5211700"/>
              <a:gd name="connsiteX6" fmla="*/ 5986098 w 9799672"/>
              <a:gd name="connsiteY6" fmla="*/ 452209 h 5211700"/>
              <a:gd name="connsiteX7" fmla="*/ 9296868 w 9799672"/>
              <a:gd name="connsiteY7" fmla="*/ 445983 h 5211700"/>
              <a:gd name="connsiteX8" fmla="*/ 9799672 w 9799672"/>
              <a:gd name="connsiteY8" fmla="*/ 2269298 h 5211700"/>
              <a:gd name="connsiteX0" fmla="*/ 0 w 9799672"/>
              <a:gd name="connsiteY0" fmla="*/ 385894 h 5211700"/>
              <a:gd name="connsiteX1" fmla="*/ 1602925 w 9799672"/>
              <a:gd name="connsiteY1" fmla="*/ 572541 h 5211700"/>
              <a:gd name="connsiteX2" fmla="*/ 1062597 w 9799672"/>
              <a:gd name="connsiteY2" fmla="*/ 2346546 h 5211700"/>
              <a:gd name="connsiteX3" fmla="*/ 2077559 w 9799672"/>
              <a:gd name="connsiteY3" fmla="*/ 3166766 h 5211700"/>
              <a:gd name="connsiteX4" fmla="*/ 2414117 w 9799672"/>
              <a:gd name="connsiteY4" fmla="*/ 5206965 h 5211700"/>
              <a:gd name="connsiteX5" fmla="*/ 4308141 w 9799672"/>
              <a:gd name="connsiteY5" fmla="*/ 2529457 h 5211700"/>
              <a:gd name="connsiteX6" fmla="*/ 5986098 w 9799672"/>
              <a:gd name="connsiteY6" fmla="*/ 452209 h 5211700"/>
              <a:gd name="connsiteX7" fmla="*/ 7033894 w 9799672"/>
              <a:gd name="connsiteY7" fmla="*/ 214721 h 5211700"/>
              <a:gd name="connsiteX8" fmla="*/ 9296868 w 9799672"/>
              <a:gd name="connsiteY8" fmla="*/ 445983 h 5211700"/>
              <a:gd name="connsiteX9" fmla="*/ 9799672 w 9799672"/>
              <a:gd name="connsiteY9" fmla="*/ 2269298 h 5211700"/>
              <a:gd name="connsiteX0" fmla="*/ 0 w 9799672"/>
              <a:gd name="connsiteY0" fmla="*/ 385894 h 5211700"/>
              <a:gd name="connsiteX1" fmla="*/ 1602925 w 9799672"/>
              <a:gd name="connsiteY1" fmla="*/ 572541 h 5211700"/>
              <a:gd name="connsiteX2" fmla="*/ 1062597 w 9799672"/>
              <a:gd name="connsiteY2" fmla="*/ 2346546 h 5211700"/>
              <a:gd name="connsiteX3" fmla="*/ 2077559 w 9799672"/>
              <a:gd name="connsiteY3" fmla="*/ 3166766 h 5211700"/>
              <a:gd name="connsiteX4" fmla="*/ 2414117 w 9799672"/>
              <a:gd name="connsiteY4" fmla="*/ 5206965 h 5211700"/>
              <a:gd name="connsiteX5" fmla="*/ 4308141 w 9799672"/>
              <a:gd name="connsiteY5" fmla="*/ 2529457 h 5211700"/>
              <a:gd name="connsiteX6" fmla="*/ 5986098 w 9799672"/>
              <a:gd name="connsiteY6" fmla="*/ 452209 h 5211700"/>
              <a:gd name="connsiteX7" fmla="*/ 7033894 w 9799672"/>
              <a:gd name="connsiteY7" fmla="*/ 214721 h 5211700"/>
              <a:gd name="connsiteX8" fmla="*/ 9296868 w 9799672"/>
              <a:gd name="connsiteY8" fmla="*/ 445983 h 5211700"/>
              <a:gd name="connsiteX9" fmla="*/ 9799672 w 9799672"/>
              <a:gd name="connsiteY9" fmla="*/ 2269298 h 5211700"/>
              <a:gd name="connsiteX0" fmla="*/ 0 w 9799672"/>
              <a:gd name="connsiteY0" fmla="*/ 385894 h 5211700"/>
              <a:gd name="connsiteX1" fmla="*/ 1602925 w 9799672"/>
              <a:gd name="connsiteY1" fmla="*/ 572541 h 5211700"/>
              <a:gd name="connsiteX2" fmla="*/ 1062597 w 9799672"/>
              <a:gd name="connsiteY2" fmla="*/ 2346546 h 5211700"/>
              <a:gd name="connsiteX3" fmla="*/ 2077559 w 9799672"/>
              <a:gd name="connsiteY3" fmla="*/ 3166766 h 5211700"/>
              <a:gd name="connsiteX4" fmla="*/ 2414117 w 9799672"/>
              <a:gd name="connsiteY4" fmla="*/ 5206965 h 5211700"/>
              <a:gd name="connsiteX5" fmla="*/ 4308141 w 9799672"/>
              <a:gd name="connsiteY5" fmla="*/ 2529457 h 5211700"/>
              <a:gd name="connsiteX6" fmla="*/ 5974809 w 9799672"/>
              <a:gd name="connsiteY6" fmla="*/ 542520 h 5211700"/>
              <a:gd name="connsiteX7" fmla="*/ 7033894 w 9799672"/>
              <a:gd name="connsiteY7" fmla="*/ 214721 h 5211700"/>
              <a:gd name="connsiteX8" fmla="*/ 9296868 w 9799672"/>
              <a:gd name="connsiteY8" fmla="*/ 445983 h 5211700"/>
              <a:gd name="connsiteX9" fmla="*/ 9799672 w 9799672"/>
              <a:gd name="connsiteY9" fmla="*/ 2269298 h 5211700"/>
              <a:gd name="connsiteX0" fmla="*/ 0 w 9799672"/>
              <a:gd name="connsiteY0" fmla="*/ 385894 h 5211700"/>
              <a:gd name="connsiteX1" fmla="*/ 1602925 w 9799672"/>
              <a:gd name="connsiteY1" fmla="*/ 572541 h 5211700"/>
              <a:gd name="connsiteX2" fmla="*/ 1062597 w 9799672"/>
              <a:gd name="connsiteY2" fmla="*/ 2346546 h 5211700"/>
              <a:gd name="connsiteX3" fmla="*/ 2077559 w 9799672"/>
              <a:gd name="connsiteY3" fmla="*/ 3166766 h 5211700"/>
              <a:gd name="connsiteX4" fmla="*/ 2414117 w 9799672"/>
              <a:gd name="connsiteY4" fmla="*/ 5206965 h 5211700"/>
              <a:gd name="connsiteX5" fmla="*/ 4308141 w 9799672"/>
              <a:gd name="connsiteY5" fmla="*/ 2529457 h 5211700"/>
              <a:gd name="connsiteX6" fmla="*/ 5974809 w 9799672"/>
              <a:gd name="connsiteY6" fmla="*/ 542520 h 5211700"/>
              <a:gd name="connsiteX7" fmla="*/ 7033894 w 9799672"/>
              <a:gd name="connsiteY7" fmla="*/ 214721 h 5211700"/>
              <a:gd name="connsiteX8" fmla="*/ 9296868 w 9799672"/>
              <a:gd name="connsiteY8" fmla="*/ 445983 h 5211700"/>
              <a:gd name="connsiteX9" fmla="*/ 9799672 w 9799672"/>
              <a:gd name="connsiteY9" fmla="*/ 2269298 h 5211700"/>
              <a:gd name="connsiteX0" fmla="*/ 0 w 9799672"/>
              <a:gd name="connsiteY0" fmla="*/ 385894 h 5211700"/>
              <a:gd name="connsiteX1" fmla="*/ 1602925 w 9799672"/>
              <a:gd name="connsiteY1" fmla="*/ 572541 h 5211700"/>
              <a:gd name="connsiteX2" fmla="*/ 1062597 w 9799672"/>
              <a:gd name="connsiteY2" fmla="*/ 2346546 h 5211700"/>
              <a:gd name="connsiteX3" fmla="*/ 2077559 w 9799672"/>
              <a:gd name="connsiteY3" fmla="*/ 3166766 h 5211700"/>
              <a:gd name="connsiteX4" fmla="*/ 2414117 w 9799672"/>
              <a:gd name="connsiteY4" fmla="*/ 5206965 h 5211700"/>
              <a:gd name="connsiteX5" fmla="*/ 4308141 w 9799672"/>
              <a:gd name="connsiteY5" fmla="*/ 2529457 h 5211700"/>
              <a:gd name="connsiteX6" fmla="*/ 5509894 w 9799672"/>
              <a:gd name="connsiteY6" fmla="*/ 993654 h 5211700"/>
              <a:gd name="connsiteX7" fmla="*/ 5974809 w 9799672"/>
              <a:gd name="connsiteY7" fmla="*/ 542520 h 5211700"/>
              <a:gd name="connsiteX8" fmla="*/ 7033894 w 9799672"/>
              <a:gd name="connsiteY8" fmla="*/ 214721 h 5211700"/>
              <a:gd name="connsiteX9" fmla="*/ 9296868 w 9799672"/>
              <a:gd name="connsiteY9" fmla="*/ 445983 h 5211700"/>
              <a:gd name="connsiteX10" fmla="*/ 9799672 w 9799672"/>
              <a:gd name="connsiteY10" fmla="*/ 2269298 h 5211700"/>
              <a:gd name="connsiteX0" fmla="*/ 0 w 9296868"/>
              <a:gd name="connsiteY0" fmla="*/ 385894 h 5211700"/>
              <a:gd name="connsiteX1" fmla="*/ 1602925 w 9296868"/>
              <a:gd name="connsiteY1" fmla="*/ 572541 h 5211700"/>
              <a:gd name="connsiteX2" fmla="*/ 1062597 w 9296868"/>
              <a:gd name="connsiteY2" fmla="*/ 2346546 h 5211700"/>
              <a:gd name="connsiteX3" fmla="*/ 2077559 w 9296868"/>
              <a:gd name="connsiteY3" fmla="*/ 3166766 h 5211700"/>
              <a:gd name="connsiteX4" fmla="*/ 2414117 w 9296868"/>
              <a:gd name="connsiteY4" fmla="*/ 5206965 h 5211700"/>
              <a:gd name="connsiteX5" fmla="*/ 4308141 w 9296868"/>
              <a:gd name="connsiteY5" fmla="*/ 2529457 h 5211700"/>
              <a:gd name="connsiteX6" fmla="*/ 5509894 w 9296868"/>
              <a:gd name="connsiteY6" fmla="*/ 993654 h 5211700"/>
              <a:gd name="connsiteX7" fmla="*/ 5974809 w 9296868"/>
              <a:gd name="connsiteY7" fmla="*/ 542520 h 5211700"/>
              <a:gd name="connsiteX8" fmla="*/ 7033894 w 9296868"/>
              <a:gd name="connsiteY8" fmla="*/ 214721 h 5211700"/>
              <a:gd name="connsiteX9" fmla="*/ 9296868 w 9296868"/>
              <a:gd name="connsiteY9" fmla="*/ 445983 h 5211700"/>
              <a:gd name="connsiteX0" fmla="*/ 0 w 7033894"/>
              <a:gd name="connsiteY0" fmla="*/ 385894 h 5211700"/>
              <a:gd name="connsiteX1" fmla="*/ 1602925 w 7033894"/>
              <a:gd name="connsiteY1" fmla="*/ 572541 h 5211700"/>
              <a:gd name="connsiteX2" fmla="*/ 1062597 w 7033894"/>
              <a:gd name="connsiteY2" fmla="*/ 2346546 h 5211700"/>
              <a:gd name="connsiteX3" fmla="*/ 2077559 w 7033894"/>
              <a:gd name="connsiteY3" fmla="*/ 3166766 h 5211700"/>
              <a:gd name="connsiteX4" fmla="*/ 2414117 w 7033894"/>
              <a:gd name="connsiteY4" fmla="*/ 5206965 h 5211700"/>
              <a:gd name="connsiteX5" fmla="*/ 4308141 w 7033894"/>
              <a:gd name="connsiteY5" fmla="*/ 2529457 h 5211700"/>
              <a:gd name="connsiteX6" fmla="*/ 5509894 w 7033894"/>
              <a:gd name="connsiteY6" fmla="*/ 993654 h 5211700"/>
              <a:gd name="connsiteX7" fmla="*/ 5974809 w 7033894"/>
              <a:gd name="connsiteY7" fmla="*/ 542520 h 5211700"/>
              <a:gd name="connsiteX8" fmla="*/ 7033894 w 7033894"/>
              <a:gd name="connsiteY8" fmla="*/ 214721 h 5211700"/>
              <a:gd name="connsiteX0" fmla="*/ 0 w 5974809"/>
              <a:gd name="connsiteY0" fmla="*/ 385894 h 5211700"/>
              <a:gd name="connsiteX1" fmla="*/ 1602925 w 5974809"/>
              <a:gd name="connsiteY1" fmla="*/ 572541 h 5211700"/>
              <a:gd name="connsiteX2" fmla="*/ 1062597 w 5974809"/>
              <a:gd name="connsiteY2" fmla="*/ 2346546 h 5211700"/>
              <a:gd name="connsiteX3" fmla="*/ 2077559 w 5974809"/>
              <a:gd name="connsiteY3" fmla="*/ 3166766 h 5211700"/>
              <a:gd name="connsiteX4" fmla="*/ 2414117 w 5974809"/>
              <a:gd name="connsiteY4" fmla="*/ 5206965 h 5211700"/>
              <a:gd name="connsiteX5" fmla="*/ 4308141 w 5974809"/>
              <a:gd name="connsiteY5" fmla="*/ 2529457 h 5211700"/>
              <a:gd name="connsiteX6" fmla="*/ 5509894 w 5974809"/>
              <a:gd name="connsiteY6" fmla="*/ 993654 h 5211700"/>
              <a:gd name="connsiteX7" fmla="*/ 5974809 w 5974809"/>
              <a:gd name="connsiteY7" fmla="*/ 542520 h 5211700"/>
              <a:gd name="connsiteX0" fmla="*/ 0 w 5509894"/>
              <a:gd name="connsiteY0" fmla="*/ 385894 h 5211700"/>
              <a:gd name="connsiteX1" fmla="*/ 1602925 w 5509894"/>
              <a:gd name="connsiteY1" fmla="*/ 572541 h 5211700"/>
              <a:gd name="connsiteX2" fmla="*/ 1062597 w 5509894"/>
              <a:gd name="connsiteY2" fmla="*/ 2346546 h 5211700"/>
              <a:gd name="connsiteX3" fmla="*/ 2077559 w 5509894"/>
              <a:gd name="connsiteY3" fmla="*/ 3166766 h 5211700"/>
              <a:gd name="connsiteX4" fmla="*/ 2414117 w 5509894"/>
              <a:gd name="connsiteY4" fmla="*/ 5206965 h 5211700"/>
              <a:gd name="connsiteX5" fmla="*/ 4308141 w 5509894"/>
              <a:gd name="connsiteY5" fmla="*/ 2529457 h 5211700"/>
              <a:gd name="connsiteX6" fmla="*/ 5509894 w 5509894"/>
              <a:gd name="connsiteY6" fmla="*/ 993654 h 5211700"/>
              <a:gd name="connsiteX0" fmla="*/ 0 w 4308141"/>
              <a:gd name="connsiteY0" fmla="*/ 385894 h 5211700"/>
              <a:gd name="connsiteX1" fmla="*/ 1602925 w 4308141"/>
              <a:gd name="connsiteY1" fmla="*/ 572541 h 5211700"/>
              <a:gd name="connsiteX2" fmla="*/ 1062597 w 4308141"/>
              <a:gd name="connsiteY2" fmla="*/ 2346546 h 5211700"/>
              <a:gd name="connsiteX3" fmla="*/ 2077559 w 4308141"/>
              <a:gd name="connsiteY3" fmla="*/ 3166766 h 5211700"/>
              <a:gd name="connsiteX4" fmla="*/ 2414117 w 4308141"/>
              <a:gd name="connsiteY4" fmla="*/ 5206965 h 5211700"/>
              <a:gd name="connsiteX5" fmla="*/ 4308141 w 4308141"/>
              <a:gd name="connsiteY5" fmla="*/ 2529457 h 5211700"/>
              <a:gd name="connsiteX0" fmla="*/ 0 w 2414117"/>
              <a:gd name="connsiteY0" fmla="*/ 385894 h 5211700"/>
              <a:gd name="connsiteX1" fmla="*/ 1602925 w 2414117"/>
              <a:gd name="connsiteY1" fmla="*/ 572541 h 5211700"/>
              <a:gd name="connsiteX2" fmla="*/ 1062597 w 2414117"/>
              <a:gd name="connsiteY2" fmla="*/ 2346546 h 5211700"/>
              <a:gd name="connsiteX3" fmla="*/ 2077559 w 2414117"/>
              <a:gd name="connsiteY3" fmla="*/ 3166766 h 5211700"/>
              <a:gd name="connsiteX4" fmla="*/ 2414117 w 2414117"/>
              <a:gd name="connsiteY4" fmla="*/ 5206965 h 5211700"/>
              <a:gd name="connsiteX0" fmla="*/ 0 w 2077559"/>
              <a:gd name="connsiteY0" fmla="*/ 385894 h 3166766"/>
              <a:gd name="connsiteX1" fmla="*/ 1602925 w 2077559"/>
              <a:gd name="connsiteY1" fmla="*/ 572541 h 3166766"/>
              <a:gd name="connsiteX2" fmla="*/ 1062597 w 2077559"/>
              <a:gd name="connsiteY2" fmla="*/ 2346546 h 3166766"/>
              <a:gd name="connsiteX3" fmla="*/ 2077559 w 2077559"/>
              <a:gd name="connsiteY3" fmla="*/ 3166766 h 3166766"/>
              <a:gd name="connsiteX0" fmla="*/ 0 w 1628695"/>
              <a:gd name="connsiteY0" fmla="*/ 385894 h 2346546"/>
              <a:gd name="connsiteX1" fmla="*/ 1602925 w 1628695"/>
              <a:gd name="connsiteY1" fmla="*/ 572541 h 2346546"/>
              <a:gd name="connsiteX2" fmla="*/ 1062597 w 1628695"/>
              <a:gd name="connsiteY2" fmla="*/ 2346546 h 2346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28695" h="2346546">
                <a:moveTo>
                  <a:pt x="0" y="385894"/>
                </a:moveTo>
                <a:cubicBezTo>
                  <a:pt x="1504931" y="-426542"/>
                  <a:pt x="1425826" y="245766"/>
                  <a:pt x="1602925" y="572541"/>
                </a:cubicBezTo>
                <a:cubicBezTo>
                  <a:pt x="1780024" y="899316"/>
                  <a:pt x="983491" y="1914175"/>
                  <a:pt x="1062597" y="2346546"/>
                </a:cubicBezTo>
              </a:path>
            </a:pathLst>
          </a:custGeom>
          <a:noFill/>
          <a:ln w="101600" cap="rnd">
            <a:solidFill>
              <a:schemeClr val="tx1"/>
            </a:solidFill>
            <a:prstDash val="sysDash"/>
            <a:miter lim="800000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Coin 1"/>
          <p:cNvSpPr/>
          <p:nvPr/>
        </p:nvSpPr>
        <p:spPr>
          <a:xfrm>
            <a:off x="325218" y="464569"/>
            <a:ext cx="1440000" cy="1440000"/>
          </a:xfrm>
          <a:prstGeom prst="ellipse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accent2">
                    <a:lumMod val="50000"/>
                  </a:schemeClr>
                </a:solidFill>
                <a:latin typeface="Sassoon Sans Std Medium" panose="020B0703020103030203" pitchFamily="34" charset="0"/>
              </a:rPr>
              <a:t>1  </a:t>
            </a:r>
            <a:endParaRPr lang="ru-RU" sz="48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Coin 2"/>
          <p:cNvSpPr/>
          <p:nvPr/>
        </p:nvSpPr>
        <p:spPr>
          <a:xfrm>
            <a:off x="2126664" y="620280"/>
            <a:ext cx="1440000" cy="1440000"/>
          </a:xfrm>
          <a:prstGeom prst="ellipse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accent2">
                    <a:lumMod val="50000"/>
                  </a:schemeClr>
                </a:solidFill>
                <a:latin typeface="Sassoon Sans Std Medium" panose="020B0703020103030203" pitchFamily="34" charset="0"/>
              </a:rPr>
              <a:t>2  </a:t>
            </a:r>
            <a:endParaRPr lang="ru-RU" sz="48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Coin 3"/>
          <p:cNvSpPr/>
          <p:nvPr/>
        </p:nvSpPr>
        <p:spPr>
          <a:xfrm>
            <a:off x="1513986" y="2082209"/>
            <a:ext cx="1440000" cy="1440000"/>
          </a:xfrm>
          <a:prstGeom prst="ellipse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accent2">
                    <a:lumMod val="50000"/>
                  </a:schemeClr>
                </a:solidFill>
                <a:latin typeface="Sassoon Sans Std Medium" panose="020B0703020103030203" pitchFamily="34" charset="0"/>
              </a:rPr>
              <a:t>3 </a:t>
            </a:r>
            <a:endParaRPr lang="ru-RU" sz="4800" dirty="0">
              <a:solidFill>
                <a:schemeClr val="accent2">
                  <a:lumMod val="50000"/>
                </a:schemeClr>
              </a:solidFill>
            </a:endParaRPr>
          </a:p>
        </p:txBody>
      </p:sp>
      <p:grpSp>
        <p:nvGrpSpPr>
          <p:cNvPr id="10" name="Scroll"/>
          <p:cNvGrpSpPr/>
          <p:nvPr/>
        </p:nvGrpSpPr>
        <p:grpSpPr>
          <a:xfrm>
            <a:off x="3012046" y="319233"/>
            <a:ext cx="6029220" cy="5301921"/>
            <a:chOff x="4313620" y="866147"/>
            <a:chExt cx="4121253" cy="3455596"/>
          </a:xfrm>
        </p:grpSpPr>
        <p:pic>
          <p:nvPicPr>
            <p:cNvPr id="11" name="Paper Scroll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313620" y="866147"/>
              <a:ext cx="4121253" cy="345559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2" name="TEXT BOX"/>
            <p:cNvSpPr txBox="1"/>
            <p:nvPr/>
          </p:nvSpPr>
          <p:spPr>
            <a:xfrm>
              <a:off x="5350312" y="3252487"/>
              <a:ext cx="2404552" cy="782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b="1" dirty="0">
                  <a:latin typeface="Sassoon Sans Std Medium" panose="020B0703020103030203" pitchFamily="34" charset="0"/>
                </a:rPr>
                <a:t>How do you feel?</a:t>
              </a:r>
            </a:p>
            <a:p>
              <a:pPr algn="ctr"/>
              <a:r>
                <a:rPr lang="en-US" sz="3600" b="1" dirty="0">
                  <a:latin typeface="Sassoon Sans Std Medium" panose="020B0703020103030203" pitchFamily="34" charset="0"/>
                </a:rPr>
                <a:t>- …….................</a:t>
              </a:r>
              <a:endParaRPr lang="ru-RU" sz="3600" b="1" dirty="0"/>
            </a:p>
          </p:txBody>
        </p:sp>
      </p:grpSp>
      <p:grpSp>
        <p:nvGrpSpPr>
          <p:cNvPr id="16" name="Next button"/>
          <p:cNvGrpSpPr/>
          <p:nvPr/>
        </p:nvGrpSpPr>
        <p:grpSpPr>
          <a:xfrm>
            <a:off x="10011197" y="132202"/>
            <a:ext cx="2127847" cy="1064420"/>
            <a:chOff x="10120208" y="284903"/>
            <a:chExt cx="1822587" cy="911720"/>
          </a:xfrm>
        </p:grpSpPr>
        <p:sp>
          <p:nvSpPr>
            <p:cNvPr id="17" name="Notched Right Arrow 16"/>
            <p:cNvSpPr/>
            <p:nvPr/>
          </p:nvSpPr>
          <p:spPr>
            <a:xfrm>
              <a:off x="10192270" y="284903"/>
              <a:ext cx="1678465" cy="911720"/>
            </a:xfrm>
            <a:prstGeom prst="notchedRightArrow">
              <a:avLst>
                <a:gd name="adj1" fmla="val 50000"/>
                <a:gd name="adj2" fmla="val 52950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Notched Right Arrow 17"/>
            <p:cNvSpPr/>
            <p:nvPr/>
          </p:nvSpPr>
          <p:spPr>
            <a:xfrm>
              <a:off x="10313783" y="350908"/>
              <a:ext cx="1435438" cy="779711"/>
            </a:xfrm>
            <a:prstGeom prst="notchedRightArrow">
              <a:avLst>
                <a:gd name="adj1" fmla="val 50000"/>
                <a:gd name="adj2" fmla="val 41913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TextBox 18">
              <a:hlinkClick r:id="" action="ppaction://hlinkshowjump?jump=nextslide"/>
            </p:cNvPr>
            <p:cNvSpPr txBox="1"/>
            <p:nvPr/>
          </p:nvSpPr>
          <p:spPr>
            <a:xfrm>
              <a:off x="10120208" y="490321"/>
              <a:ext cx="1822587" cy="50088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3200" dirty="0">
                  <a:solidFill>
                    <a:srgbClr val="7F4640"/>
                  </a:solidFill>
                  <a:latin typeface="Sassoon Sans Std Medium" panose="020B0703020103030203" pitchFamily="34" charset="0"/>
                </a:rPr>
                <a:t>NEXT</a:t>
              </a:r>
              <a:endParaRPr lang="ru-RU" sz="3200" dirty="0">
                <a:solidFill>
                  <a:srgbClr val="7F4640"/>
                </a:solidFill>
              </a:endParaRPr>
            </a:p>
          </p:txBody>
        </p:sp>
      </p:grpSp>
      <p:sp>
        <p:nvSpPr>
          <p:cNvPr id="20" name="Answer button"/>
          <p:cNvSpPr/>
          <p:nvPr/>
        </p:nvSpPr>
        <p:spPr>
          <a:xfrm>
            <a:off x="5231035" y="5206967"/>
            <a:ext cx="2466316" cy="521804"/>
          </a:xfrm>
          <a:prstGeom prst="roundRect">
            <a:avLst>
              <a:gd name="adj" fmla="val 39891"/>
            </a:avLst>
          </a:prstGeom>
          <a:solidFill>
            <a:srgbClr val="7743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BC4A"/>
                </a:solidFill>
                <a:latin typeface="Sassoon Sans Std Medium" panose="020B0703020103030203" pitchFamily="34" charset="0"/>
              </a:rPr>
              <a:t>ANSWER</a:t>
            </a:r>
            <a:endParaRPr lang="ru-RU" sz="3200" b="1" dirty="0">
              <a:solidFill>
                <a:srgbClr val="FFBC4A"/>
              </a:solidFill>
            </a:endParaRPr>
          </a:p>
        </p:txBody>
      </p:sp>
      <p:pic>
        <p:nvPicPr>
          <p:cNvPr id="21" name="Pirate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258" b="-1412"/>
          <a:stretch/>
        </p:blipFill>
        <p:spPr>
          <a:xfrm rot="20709504">
            <a:off x="10037134" y="3540195"/>
            <a:ext cx="3112426" cy="4660153"/>
          </a:xfrm>
          <a:prstGeom prst="rect">
            <a:avLst/>
          </a:prstGeom>
        </p:spPr>
      </p:pic>
      <p:grpSp>
        <p:nvGrpSpPr>
          <p:cNvPr id="25" name="Answer COLOR"/>
          <p:cNvGrpSpPr/>
          <p:nvPr/>
        </p:nvGrpSpPr>
        <p:grpSpPr>
          <a:xfrm>
            <a:off x="4243641" y="4580759"/>
            <a:ext cx="4087843" cy="1608285"/>
            <a:chOff x="7565127" y="2655259"/>
            <a:chExt cx="1980680" cy="1299782"/>
          </a:xfrm>
        </p:grpSpPr>
        <p:sp>
          <p:nvSpPr>
            <p:cNvPr id="26" name="Oval Callout 25"/>
            <p:cNvSpPr/>
            <p:nvPr/>
          </p:nvSpPr>
          <p:spPr>
            <a:xfrm flipH="1">
              <a:off x="7565127" y="2655259"/>
              <a:ext cx="1980680" cy="1299782"/>
            </a:xfrm>
            <a:prstGeom prst="wedgeEllipseCallout">
              <a:avLst>
                <a:gd name="adj1" fmla="val -86740"/>
                <a:gd name="adj2" fmla="val -2472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7826687" y="2951200"/>
              <a:ext cx="1457559" cy="7462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5400" b="1" dirty="0">
                  <a:latin typeface="Sassoon Sans Std Medium" panose="020B0703020103030203" pitchFamily="34" charset="0"/>
                </a:rPr>
                <a:t>I feel sick.</a:t>
              </a:r>
              <a:endParaRPr lang="ru-RU" sz="5400" b="1" dirty="0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678A513F-5C10-3338-A0B1-626C6874FFF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257" t="15687" r="72681" b="6150"/>
          <a:stretch/>
        </p:blipFill>
        <p:spPr>
          <a:xfrm>
            <a:off x="5017730" y="1384361"/>
            <a:ext cx="2539664" cy="2481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908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5000" autoRev="1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7" presetClass="emph" presetSubtype="0" repeatCount="3000" fill="remove" grpId="0" nodeType="afterEffect">
                                  <p:stCondLst>
                                    <p:cond delay="4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500" autoRev="1" fill="remov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1" dur="500" autoRev="1" fill="remove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2" dur="500" autoRev="1" fill="remove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500" autoRev="1" fill="remove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26" presetClass="emph" presetSubtype="0" repeatCount="1000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4" grpId="0" animBg="1"/>
      <p:bldP spid="20" grpId="0" animBg="1"/>
      <p:bldP spid="20" grpId="1" animBg="1"/>
      <p:bldP spid="20" grpId="2" animBg="1"/>
      <p:bldP spid="20" grpId="3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oute"/>
          <p:cNvSpPr/>
          <p:nvPr/>
        </p:nvSpPr>
        <p:spPr>
          <a:xfrm>
            <a:off x="1150548" y="948035"/>
            <a:ext cx="2077559" cy="3166766"/>
          </a:xfrm>
          <a:custGeom>
            <a:avLst/>
            <a:gdLst>
              <a:gd name="connsiteX0" fmla="*/ 552195 w 10434487"/>
              <a:gd name="connsiteY0" fmla="*/ 0 h 5317822"/>
              <a:gd name="connsiteX1" fmla="*/ 1836465 w 10434487"/>
              <a:gd name="connsiteY1" fmla="*/ 1253447 h 5317822"/>
              <a:gd name="connsiteX2" fmla="*/ 7665 w 10434487"/>
              <a:gd name="connsiteY2" fmla="*/ 3637052 h 5317822"/>
              <a:gd name="connsiteX3" fmla="*/ 2689220 w 10434487"/>
              <a:gd name="connsiteY3" fmla="*/ 5208998 h 5317822"/>
              <a:gd name="connsiteX4" fmla="*/ 5956402 w 10434487"/>
              <a:gd name="connsiteY4" fmla="*/ 565079 h 5317822"/>
              <a:gd name="connsiteX5" fmla="*/ 9655099 w 10434487"/>
              <a:gd name="connsiteY5" fmla="*/ 1417834 h 5317822"/>
              <a:gd name="connsiteX6" fmla="*/ 10281822 w 10434487"/>
              <a:gd name="connsiteY6" fmla="*/ 4438436 h 5317822"/>
              <a:gd name="connsiteX7" fmla="*/ 7589993 w 10434487"/>
              <a:gd name="connsiteY7" fmla="*/ 2845942 h 5317822"/>
              <a:gd name="connsiteX8" fmla="*/ 6624222 w 10434487"/>
              <a:gd name="connsiteY8" fmla="*/ 4890499 h 5317822"/>
              <a:gd name="connsiteX0" fmla="*/ 469016 w 10434435"/>
              <a:gd name="connsiteY0" fmla="*/ 88518 h 4976849"/>
              <a:gd name="connsiteX1" fmla="*/ 1836413 w 10434435"/>
              <a:gd name="connsiteY1" fmla="*/ 912474 h 4976849"/>
              <a:gd name="connsiteX2" fmla="*/ 7613 w 10434435"/>
              <a:gd name="connsiteY2" fmla="*/ 3296079 h 4976849"/>
              <a:gd name="connsiteX3" fmla="*/ 2689168 w 10434435"/>
              <a:gd name="connsiteY3" fmla="*/ 4868025 h 4976849"/>
              <a:gd name="connsiteX4" fmla="*/ 5956350 w 10434435"/>
              <a:gd name="connsiteY4" fmla="*/ 224106 h 4976849"/>
              <a:gd name="connsiteX5" fmla="*/ 9655047 w 10434435"/>
              <a:gd name="connsiteY5" fmla="*/ 1076861 h 4976849"/>
              <a:gd name="connsiteX6" fmla="*/ 10281770 w 10434435"/>
              <a:gd name="connsiteY6" fmla="*/ 4097463 h 4976849"/>
              <a:gd name="connsiteX7" fmla="*/ 7589941 w 10434435"/>
              <a:gd name="connsiteY7" fmla="*/ 2504969 h 4976849"/>
              <a:gd name="connsiteX8" fmla="*/ 6624170 w 10434435"/>
              <a:gd name="connsiteY8" fmla="*/ 4549526 h 4976849"/>
              <a:gd name="connsiteX0" fmla="*/ 469016 w 10434435"/>
              <a:gd name="connsiteY0" fmla="*/ 88518 h 4976849"/>
              <a:gd name="connsiteX1" fmla="*/ 1836413 w 10434435"/>
              <a:gd name="connsiteY1" fmla="*/ 912474 h 4976849"/>
              <a:gd name="connsiteX2" fmla="*/ 7613 w 10434435"/>
              <a:gd name="connsiteY2" fmla="*/ 3296079 h 4976849"/>
              <a:gd name="connsiteX3" fmla="*/ 2689168 w 10434435"/>
              <a:gd name="connsiteY3" fmla="*/ 4868025 h 4976849"/>
              <a:gd name="connsiteX4" fmla="*/ 5956350 w 10434435"/>
              <a:gd name="connsiteY4" fmla="*/ 224106 h 4976849"/>
              <a:gd name="connsiteX5" fmla="*/ 9655047 w 10434435"/>
              <a:gd name="connsiteY5" fmla="*/ 1076861 h 4976849"/>
              <a:gd name="connsiteX6" fmla="*/ 10281770 w 10434435"/>
              <a:gd name="connsiteY6" fmla="*/ 4097463 h 4976849"/>
              <a:gd name="connsiteX7" fmla="*/ 7589941 w 10434435"/>
              <a:gd name="connsiteY7" fmla="*/ 2504969 h 4976849"/>
              <a:gd name="connsiteX8" fmla="*/ 6624170 w 10434435"/>
              <a:gd name="connsiteY8" fmla="*/ 4549526 h 4976849"/>
              <a:gd name="connsiteX0" fmla="*/ 233343 w 10434290"/>
              <a:gd name="connsiteY0" fmla="*/ 725827 h 4976849"/>
              <a:gd name="connsiteX1" fmla="*/ 1836268 w 10434290"/>
              <a:gd name="connsiteY1" fmla="*/ 912474 h 4976849"/>
              <a:gd name="connsiteX2" fmla="*/ 7468 w 10434290"/>
              <a:gd name="connsiteY2" fmla="*/ 3296079 h 4976849"/>
              <a:gd name="connsiteX3" fmla="*/ 2689023 w 10434290"/>
              <a:gd name="connsiteY3" fmla="*/ 4868025 h 4976849"/>
              <a:gd name="connsiteX4" fmla="*/ 5956205 w 10434290"/>
              <a:gd name="connsiteY4" fmla="*/ 224106 h 4976849"/>
              <a:gd name="connsiteX5" fmla="*/ 9654902 w 10434290"/>
              <a:gd name="connsiteY5" fmla="*/ 1076861 h 4976849"/>
              <a:gd name="connsiteX6" fmla="*/ 10281625 w 10434290"/>
              <a:gd name="connsiteY6" fmla="*/ 4097463 h 4976849"/>
              <a:gd name="connsiteX7" fmla="*/ 7589796 w 10434290"/>
              <a:gd name="connsiteY7" fmla="*/ 2504969 h 4976849"/>
              <a:gd name="connsiteX8" fmla="*/ 6624025 w 10434290"/>
              <a:gd name="connsiteY8" fmla="*/ 4549526 h 4976849"/>
              <a:gd name="connsiteX0" fmla="*/ 233343 w 10434290"/>
              <a:gd name="connsiteY0" fmla="*/ 725827 h 4976849"/>
              <a:gd name="connsiteX1" fmla="*/ 1836268 w 10434290"/>
              <a:gd name="connsiteY1" fmla="*/ 912474 h 4976849"/>
              <a:gd name="connsiteX2" fmla="*/ 7468 w 10434290"/>
              <a:gd name="connsiteY2" fmla="*/ 3296079 h 4976849"/>
              <a:gd name="connsiteX3" fmla="*/ 2689023 w 10434290"/>
              <a:gd name="connsiteY3" fmla="*/ 4868025 h 4976849"/>
              <a:gd name="connsiteX4" fmla="*/ 5956205 w 10434290"/>
              <a:gd name="connsiteY4" fmla="*/ 224106 h 4976849"/>
              <a:gd name="connsiteX5" fmla="*/ 9654902 w 10434290"/>
              <a:gd name="connsiteY5" fmla="*/ 1076861 h 4976849"/>
              <a:gd name="connsiteX6" fmla="*/ 10281625 w 10434290"/>
              <a:gd name="connsiteY6" fmla="*/ 4097463 h 4976849"/>
              <a:gd name="connsiteX7" fmla="*/ 7589796 w 10434290"/>
              <a:gd name="connsiteY7" fmla="*/ 2504969 h 4976849"/>
              <a:gd name="connsiteX8" fmla="*/ 6624025 w 10434290"/>
              <a:gd name="connsiteY8" fmla="*/ 4549526 h 4976849"/>
              <a:gd name="connsiteX0" fmla="*/ 233343 w 10110637"/>
              <a:gd name="connsiteY0" fmla="*/ 739442 h 4990464"/>
              <a:gd name="connsiteX1" fmla="*/ 1836268 w 10110637"/>
              <a:gd name="connsiteY1" fmla="*/ 926089 h 4990464"/>
              <a:gd name="connsiteX2" fmla="*/ 7468 w 10110637"/>
              <a:gd name="connsiteY2" fmla="*/ 3309694 h 4990464"/>
              <a:gd name="connsiteX3" fmla="*/ 2689023 w 10110637"/>
              <a:gd name="connsiteY3" fmla="*/ 4881640 h 4990464"/>
              <a:gd name="connsiteX4" fmla="*/ 5956205 w 10110637"/>
              <a:gd name="connsiteY4" fmla="*/ 237721 h 4990464"/>
              <a:gd name="connsiteX5" fmla="*/ 9654902 w 10110637"/>
              <a:gd name="connsiteY5" fmla="*/ 1090476 h 4990464"/>
              <a:gd name="connsiteX6" fmla="*/ 9824425 w 10110637"/>
              <a:gd name="connsiteY6" fmla="*/ 4665260 h 4990464"/>
              <a:gd name="connsiteX7" fmla="*/ 7589796 w 10110637"/>
              <a:gd name="connsiteY7" fmla="*/ 2518584 h 4990464"/>
              <a:gd name="connsiteX8" fmla="*/ 6624025 w 10110637"/>
              <a:gd name="connsiteY8" fmla="*/ 4563141 h 4990464"/>
              <a:gd name="connsiteX0" fmla="*/ 233343 w 10123977"/>
              <a:gd name="connsiteY0" fmla="*/ 739442 h 4990464"/>
              <a:gd name="connsiteX1" fmla="*/ 1836268 w 10123977"/>
              <a:gd name="connsiteY1" fmla="*/ 926089 h 4990464"/>
              <a:gd name="connsiteX2" fmla="*/ 7468 w 10123977"/>
              <a:gd name="connsiteY2" fmla="*/ 3309694 h 4990464"/>
              <a:gd name="connsiteX3" fmla="*/ 2689023 w 10123977"/>
              <a:gd name="connsiteY3" fmla="*/ 4881640 h 4990464"/>
              <a:gd name="connsiteX4" fmla="*/ 5956205 w 10123977"/>
              <a:gd name="connsiteY4" fmla="*/ 237721 h 4990464"/>
              <a:gd name="connsiteX5" fmla="*/ 9654902 w 10123977"/>
              <a:gd name="connsiteY5" fmla="*/ 1090476 h 4990464"/>
              <a:gd name="connsiteX6" fmla="*/ 9824425 w 10123977"/>
              <a:gd name="connsiteY6" fmla="*/ 4665260 h 4990464"/>
              <a:gd name="connsiteX7" fmla="*/ 7381978 w 10123977"/>
              <a:gd name="connsiteY7" fmla="*/ 1770438 h 4990464"/>
              <a:gd name="connsiteX8" fmla="*/ 6624025 w 10123977"/>
              <a:gd name="connsiteY8" fmla="*/ 4563141 h 4990464"/>
              <a:gd name="connsiteX0" fmla="*/ 233343 w 10124874"/>
              <a:gd name="connsiteY0" fmla="*/ 739442 h 4990464"/>
              <a:gd name="connsiteX1" fmla="*/ 1836268 w 10124874"/>
              <a:gd name="connsiteY1" fmla="*/ 926089 h 4990464"/>
              <a:gd name="connsiteX2" fmla="*/ 7468 w 10124874"/>
              <a:gd name="connsiteY2" fmla="*/ 3309694 h 4990464"/>
              <a:gd name="connsiteX3" fmla="*/ 2689023 w 10124874"/>
              <a:gd name="connsiteY3" fmla="*/ 4881640 h 4990464"/>
              <a:gd name="connsiteX4" fmla="*/ 5956205 w 10124874"/>
              <a:gd name="connsiteY4" fmla="*/ 237721 h 4990464"/>
              <a:gd name="connsiteX5" fmla="*/ 9654902 w 10124874"/>
              <a:gd name="connsiteY5" fmla="*/ 1090476 h 4990464"/>
              <a:gd name="connsiteX6" fmla="*/ 9824425 w 10124874"/>
              <a:gd name="connsiteY6" fmla="*/ 4665260 h 4990464"/>
              <a:gd name="connsiteX7" fmla="*/ 7368123 w 10124874"/>
              <a:gd name="connsiteY7" fmla="*/ 2061384 h 4990464"/>
              <a:gd name="connsiteX8" fmla="*/ 6624025 w 10124874"/>
              <a:gd name="connsiteY8" fmla="*/ 4563141 h 4990464"/>
              <a:gd name="connsiteX0" fmla="*/ 0 w 9891531"/>
              <a:gd name="connsiteY0" fmla="*/ 739442 h 4956145"/>
              <a:gd name="connsiteX1" fmla="*/ 1602925 w 9891531"/>
              <a:gd name="connsiteY1" fmla="*/ 926089 h 4956145"/>
              <a:gd name="connsiteX2" fmla="*/ 1187288 w 9891531"/>
              <a:gd name="connsiteY2" fmla="*/ 2949476 h 4956145"/>
              <a:gd name="connsiteX3" fmla="*/ 2455680 w 9891531"/>
              <a:gd name="connsiteY3" fmla="*/ 4881640 h 4956145"/>
              <a:gd name="connsiteX4" fmla="*/ 5722862 w 9891531"/>
              <a:gd name="connsiteY4" fmla="*/ 237721 h 4956145"/>
              <a:gd name="connsiteX5" fmla="*/ 9421559 w 9891531"/>
              <a:gd name="connsiteY5" fmla="*/ 1090476 h 4956145"/>
              <a:gd name="connsiteX6" fmla="*/ 9591082 w 9891531"/>
              <a:gd name="connsiteY6" fmla="*/ 4665260 h 4956145"/>
              <a:gd name="connsiteX7" fmla="*/ 7134780 w 9891531"/>
              <a:gd name="connsiteY7" fmla="*/ 2061384 h 4956145"/>
              <a:gd name="connsiteX8" fmla="*/ 6390682 w 9891531"/>
              <a:gd name="connsiteY8" fmla="*/ 4563141 h 4956145"/>
              <a:gd name="connsiteX0" fmla="*/ 0 w 9891531"/>
              <a:gd name="connsiteY0" fmla="*/ 788196 h 5667774"/>
              <a:gd name="connsiteX1" fmla="*/ 1602925 w 9891531"/>
              <a:gd name="connsiteY1" fmla="*/ 974843 h 5667774"/>
              <a:gd name="connsiteX2" fmla="*/ 1187288 w 9891531"/>
              <a:gd name="connsiteY2" fmla="*/ 2998230 h 5667774"/>
              <a:gd name="connsiteX3" fmla="*/ 2414117 w 9891531"/>
              <a:gd name="connsiteY3" fmla="*/ 5609267 h 5667774"/>
              <a:gd name="connsiteX4" fmla="*/ 5722862 w 9891531"/>
              <a:gd name="connsiteY4" fmla="*/ 286475 h 5667774"/>
              <a:gd name="connsiteX5" fmla="*/ 9421559 w 9891531"/>
              <a:gd name="connsiteY5" fmla="*/ 1139230 h 5667774"/>
              <a:gd name="connsiteX6" fmla="*/ 9591082 w 9891531"/>
              <a:gd name="connsiteY6" fmla="*/ 4714014 h 5667774"/>
              <a:gd name="connsiteX7" fmla="*/ 7134780 w 9891531"/>
              <a:gd name="connsiteY7" fmla="*/ 2110138 h 5667774"/>
              <a:gd name="connsiteX8" fmla="*/ 6390682 w 9891531"/>
              <a:gd name="connsiteY8" fmla="*/ 4611895 h 5667774"/>
              <a:gd name="connsiteX0" fmla="*/ 0 w 9891531"/>
              <a:gd name="connsiteY0" fmla="*/ 788196 h 5697721"/>
              <a:gd name="connsiteX1" fmla="*/ 1602925 w 9891531"/>
              <a:gd name="connsiteY1" fmla="*/ 974843 h 5697721"/>
              <a:gd name="connsiteX2" fmla="*/ 1187288 w 9891531"/>
              <a:gd name="connsiteY2" fmla="*/ 2998230 h 5697721"/>
              <a:gd name="connsiteX3" fmla="*/ 2077559 w 9891531"/>
              <a:gd name="connsiteY3" fmla="*/ 3569068 h 5697721"/>
              <a:gd name="connsiteX4" fmla="*/ 2414117 w 9891531"/>
              <a:gd name="connsiteY4" fmla="*/ 5609267 h 5697721"/>
              <a:gd name="connsiteX5" fmla="*/ 5722862 w 9891531"/>
              <a:gd name="connsiteY5" fmla="*/ 286475 h 5697721"/>
              <a:gd name="connsiteX6" fmla="*/ 9421559 w 9891531"/>
              <a:gd name="connsiteY6" fmla="*/ 1139230 h 5697721"/>
              <a:gd name="connsiteX7" fmla="*/ 9591082 w 9891531"/>
              <a:gd name="connsiteY7" fmla="*/ 4714014 h 5697721"/>
              <a:gd name="connsiteX8" fmla="*/ 7134780 w 9891531"/>
              <a:gd name="connsiteY8" fmla="*/ 2110138 h 5697721"/>
              <a:gd name="connsiteX9" fmla="*/ 6390682 w 9891531"/>
              <a:gd name="connsiteY9" fmla="*/ 4611895 h 5697721"/>
              <a:gd name="connsiteX0" fmla="*/ 0 w 9891531"/>
              <a:gd name="connsiteY0" fmla="*/ 788196 h 5697721"/>
              <a:gd name="connsiteX1" fmla="*/ 1602925 w 9891531"/>
              <a:gd name="connsiteY1" fmla="*/ 974843 h 5697721"/>
              <a:gd name="connsiteX2" fmla="*/ 1062597 w 9891531"/>
              <a:gd name="connsiteY2" fmla="*/ 2748848 h 5697721"/>
              <a:gd name="connsiteX3" fmla="*/ 2077559 w 9891531"/>
              <a:gd name="connsiteY3" fmla="*/ 3569068 h 5697721"/>
              <a:gd name="connsiteX4" fmla="*/ 2414117 w 9891531"/>
              <a:gd name="connsiteY4" fmla="*/ 5609267 h 5697721"/>
              <a:gd name="connsiteX5" fmla="*/ 5722862 w 9891531"/>
              <a:gd name="connsiteY5" fmla="*/ 286475 h 5697721"/>
              <a:gd name="connsiteX6" fmla="*/ 9421559 w 9891531"/>
              <a:gd name="connsiteY6" fmla="*/ 1139230 h 5697721"/>
              <a:gd name="connsiteX7" fmla="*/ 9591082 w 9891531"/>
              <a:gd name="connsiteY7" fmla="*/ 4714014 h 5697721"/>
              <a:gd name="connsiteX8" fmla="*/ 7134780 w 9891531"/>
              <a:gd name="connsiteY8" fmla="*/ 2110138 h 5697721"/>
              <a:gd name="connsiteX9" fmla="*/ 6390682 w 9891531"/>
              <a:gd name="connsiteY9" fmla="*/ 4611895 h 5697721"/>
              <a:gd name="connsiteX0" fmla="*/ 0 w 9891531"/>
              <a:gd name="connsiteY0" fmla="*/ 599619 h 5425425"/>
              <a:gd name="connsiteX1" fmla="*/ 1602925 w 9891531"/>
              <a:gd name="connsiteY1" fmla="*/ 786266 h 5425425"/>
              <a:gd name="connsiteX2" fmla="*/ 1062597 w 9891531"/>
              <a:gd name="connsiteY2" fmla="*/ 2560271 h 5425425"/>
              <a:gd name="connsiteX3" fmla="*/ 2077559 w 9891531"/>
              <a:gd name="connsiteY3" fmla="*/ 3380491 h 5425425"/>
              <a:gd name="connsiteX4" fmla="*/ 2414117 w 9891531"/>
              <a:gd name="connsiteY4" fmla="*/ 5420690 h 5425425"/>
              <a:gd name="connsiteX5" fmla="*/ 4308141 w 9891531"/>
              <a:gd name="connsiteY5" fmla="*/ 2743182 h 5425425"/>
              <a:gd name="connsiteX6" fmla="*/ 5722862 w 9891531"/>
              <a:gd name="connsiteY6" fmla="*/ 97898 h 5425425"/>
              <a:gd name="connsiteX7" fmla="*/ 9421559 w 9891531"/>
              <a:gd name="connsiteY7" fmla="*/ 950653 h 5425425"/>
              <a:gd name="connsiteX8" fmla="*/ 9591082 w 9891531"/>
              <a:gd name="connsiteY8" fmla="*/ 4525437 h 5425425"/>
              <a:gd name="connsiteX9" fmla="*/ 7134780 w 9891531"/>
              <a:gd name="connsiteY9" fmla="*/ 1921561 h 5425425"/>
              <a:gd name="connsiteX10" fmla="*/ 6390682 w 9891531"/>
              <a:gd name="connsiteY10" fmla="*/ 4423318 h 5425425"/>
              <a:gd name="connsiteX0" fmla="*/ 0 w 9875924"/>
              <a:gd name="connsiteY0" fmla="*/ 385894 h 5211700"/>
              <a:gd name="connsiteX1" fmla="*/ 1602925 w 9875924"/>
              <a:gd name="connsiteY1" fmla="*/ 572541 h 5211700"/>
              <a:gd name="connsiteX2" fmla="*/ 1062597 w 9875924"/>
              <a:gd name="connsiteY2" fmla="*/ 2346546 h 5211700"/>
              <a:gd name="connsiteX3" fmla="*/ 2077559 w 9875924"/>
              <a:gd name="connsiteY3" fmla="*/ 3166766 h 5211700"/>
              <a:gd name="connsiteX4" fmla="*/ 2414117 w 9875924"/>
              <a:gd name="connsiteY4" fmla="*/ 5206965 h 5211700"/>
              <a:gd name="connsiteX5" fmla="*/ 4308141 w 9875924"/>
              <a:gd name="connsiteY5" fmla="*/ 2529457 h 5211700"/>
              <a:gd name="connsiteX6" fmla="*/ 5986098 w 9875924"/>
              <a:gd name="connsiteY6" fmla="*/ 452209 h 5211700"/>
              <a:gd name="connsiteX7" fmla="*/ 9421559 w 9875924"/>
              <a:gd name="connsiteY7" fmla="*/ 736928 h 5211700"/>
              <a:gd name="connsiteX8" fmla="*/ 9591082 w 9875924"/>
              <a:gd name="connsiteY8" fmla="*/ 4311712 h 5211700"/>
              <a:gd name="connsiteX9" fmla="*/ 7134780 w 9875924"/>
              <a:gd name="connsiteY9" fmla="*/ 1707836 h 5211700"/>
              <a:gd name="connsiteX10" fmla="*/ 6390682 w 9875924"/>
              <a:gd name="connsiteY10" fmla="*/ 4209593 h 5211700"/>
              <a:gd name="connsiteX0" fmla="*/ 0 w 9875924"/>
              <a:gd name="connsiteY0" fmla="*/ 385894 h 5211700"/>
              <a:gd name="connsiteX1" fmla="*/ 1602925 w 9875924"/>
              <a:gd name="connsiteY1" fmla="*/ 572541 h 5211700"/>
              <a:gd name="connsiteX2" fmla="*/ 1062597 w 9875924"/>
              <a:gd name="connsiteY2" fmla="*/ 2346546 h 5211700"/>
              <a:gd name="connsiteX3" fmla="*/ 2077559 w 9875924"/>
              <a:gd name="connsiteY3" fmla="*/ 3166766 h 5211700"/>
              <a:gd name="connsiteX4" fmla="*/ 2414117 w 9875924"/>
              <a:gd name="connsiteY4" fmla="*/ 5206965 h 5211700"/>
              <a:gd name="connsiteX5" fmla="*/ 4308141 w 9875924"/>
              <a:gd name="connsiteY5" fmla="*/ 2529457 h 5211700"/>
              <a:gd name="connsiteX6" fmla="*/ 5986098 w 9875924"/>
              <a:gd name="connsiteY6" fmla="*/ 452209 h 5211700"/>
              <a:gd name="connsiteX7" fmla="*/ 9421559 w 9875924"/>
              <a:gd name="connsiteY7" fmla="*/ 736928 h 5211700"/>
              <a:gd name="connsiteX8" fmla="*/ 9591082 w 9875924"/>
              <a:gd name="connsiteY8" fmla="*/ 4311712 h 5211700"/>
              <a:gd name="connsiteX9" fmla="*/ 7134780 w 9875924"/>
              <a:gd name="connsiteY9" fmla="*/ 1707836 h 5211700"/>
              <a:gd name="connsiteX10" fmla="*/ 5864209 w 9875924"/>
              <a:gd name="connsiteY10" fmla="*/ 3932502 h 5211700"/>
              <a:gd name="connsiteX0" fmla="*/ 0 w 9816325"/>
              <a:gd name="connsiteY0" fmla="*/ 385894 h 5211700"/>
              <a:gd name="connsiteX1" fmla="*/ 1602925 w 9816325"/>
              <a:gd name="connsiteY1" fmla="*/ 572541 h 5211700"/>
              <a:gd name="connsiteX2" fmla="*/ 1062597 w 9816325"/>
              <a:gd name="connsiteY2" fmla="*/ 2346546 h 5211700"/>
              <a:gd name="connsiteX3" fmla="*/ 2077559 w 9816325"/>
              <a:gd name="connsiteY3" fmla="*/ 3166766 h 5211700"/>
              <a:gd name="connsiteX4" fmla="*/ 2414117 w 9816325"/>
              <a:gd name="connsiteY4" fmla="*/ 5206965 h 5211700"/>
              <a:gd name="connsiteX5" fmla="*/ 4308141 w 9816325"/>
              <a:gd name="connsiteY5" fmla="*/ 2529457 h 5211700"/>
              <a:gd name="connsiteX6" fmla="*/ 5986098 w 9816325"/>
              <a:gd name="connsiteY6" fmla="*/ 452209 h 5211700"/>
              <a:gd name="connsiteX7" fmla="*/ 9296868 w 9816325"/>
              <a:gd name="connsiteY7" fmla="*/ 445983 h 5211700"/>
              <a:gd name="connsiteX8" fmla="*/ 9591082 w 9816325"/>
              <a:gd name="connsiteY8" fmla="*/ 4311712 h 5211700"/>
              <a:gd name="connsiteX9" fmla="*/ 7134780 w 9816325"/>
              <a:gd name="connsiteY9" fmla="*/ 1707836 h 5211700"/>
              <a:gd name="connsiteX10" fmla="*/ 5864209 w 9816325"/>
              <a:gd name="connsiteY10" fmla="*/ 3932502 h 5211700"/>
              <a:gd name="connsiteX0" fmla="*/ 0 w 9816325"/>
              <a:gd name="connsiteY0" fmla="*/ 385894 h 5211700"/>
              <a:gd name="connsiteX1" fmla="*/ 1602925 w 9816325"/>
              <a:gd name="connsiteY1" fmla="*/ 572541 h 5211700"/>
              <a:gd name="connsiteX2" fmla="*/ 1062597 w 9816325"/>
              <a:gd name="connsiteY2" fmla="*/ 2346546 h 5211700"/>
              <a:gd name="connsiteX3" fmla="*/ 2077559 w 9816325"/>
              <a:gd name="connsiteY3" fmla="*/ 3166766 h 5211700"/>
              <a:gd name="connsiteX4" fmla="*/ 2414117 w 9816325"/>
              <a:gd name="connsiteY4" fmla="*/ 5206965 h 5211700"/>
              <a:gd name="connsiteX5" fmla="*/ 4308141 w 9816325"/>
              <a:gd name="connsiteY5" fmla="*/ 2529457 h 5211700"/>
              <a:gd name="connsiteX6" fmla="*/ 5986098 w 9816325"/>
              <a:gd name="connsiteY6" fmla="*/ 452209 h 5211700"/>
              <a:gd name="connsiteX7" fmla="*/ 9296868 w 9816325"/>
              <a:gd name="connsiteY7" fmla="*/ 445983 h 5211700"/>
              <a:gd name="connsiteX8" fmla="*/ 9591082 w 9816325"/>
              <a:gd name="connsiteY8" fmla="*/ 4311712 h 5211700"/>
              <a:gd name="connsiteX9" fmla="*/ 7134780 w 9816325"/>
              <a:gd name="connsiteY9" fmla="*/ 1707836 h 5211700"/>
              <a:gd name="connsiteX0" fmla="*/ 0 w 9816325"/>
              <a:gd name="connsiteY0" fmla="*/ 385894 h 5211700"/>
              <a:gd name="connsiteX1" fmla="*/ 1602925 w 9816325"/>
              <a:gd name="connsiteY1" fmla="*/ 572541 h 5211700"/>
              <a:gd name="connsiteX2" fmla="*/ 1062597 w 9816325"/>
              <a:gd name="connsiteY2" fmla="*/ 2346546 h 5211700"/>
              <a:gd name="connsiteX3" fmla="*/ 2077559 w 9816325"/>
              <a:gd name="connsiteY3" fmla="*/ 3166766 h 5211700"/>
              <a:gd name="connsiteX4" fmla="*/ 2414117 w 9816325"/>
              <a:gd name="connsiteY4" fmla="*/ 5206965 h 5211700"/>
              <a:gd name="connsiteX5" fmla="*/ 4308141 w 9816325"/>
              <a:gd name="connsiteY5" fmla="*/ 2529457 h 5211700"/>
              <a:gd name="connsiteX6" fmla="*/ 5986098 w 9816325"/>
              <a:gd name="connsiteY6" fmla="*/ 452209 h 5211700"/>
              <a:gd name="connsiteX7" fmla="*/ 9296868 w 9816325"/>
              <a:gd name="connsiteY7" fmla="*/ 445983 h 5211700"/>
              <a:gd name="connsiteX8" fmla="*/ 9591082 w 9816325"/>
              <a:gd name="connsiteY8" fmla="*/ 4311712 h 5211700"/>
              <a:gd name="connsiteX0" fmla="*/ 0 w 9784665"/>
              <a:gd name="connsiteY0" fmla="*/ 385894 h 5211700"/>
              <a:gd name="connsiteX1" fmla="*/ 1602925 w 9784665"/>
              <a:gd name="connsiteY1" fmla="*/ 572541 h 5211700"/>
              <a:gd name="connsiteX2" fmla="*/ 1062597 w 9784665"/>
              <a:gd name="connsiteY2" fmla="*/ 2346546 h 5211700"/>
              <a:gd name="connsiteX3" fmla="*/ 2077559 w 9784665"/>
              <a:gd name="connsiteY3" fmla="*/ 3166766 h 5211700"/>
              <a:gd name="connsiteX4" fmla="*/ 2414117 w 9784665"/>
              <a:gd name="connsiteY4" fmla="*/ 5206965 h 5211700"/>
              <a:gd name="connsiteX5" fmla="*/ 4308141 w 9784665"/>
              <a:gd name="connsiteY5" fmla="*/ 2529457 h 5211700"/>
              <a:gd name="connsiteX6" fmla="*/ 5986098 w 9784665"/>
              <a:gd name="connsiteY6" fmla="*/ 452209 h 5211700"/>
              <a:gd name="connsiteX7" fmla="*/ 9296868 w 9784665"/>
              <a:gd name="connsiteY7" fmla="*/ 445983 h 5211700"/>
              <a:gd name="connsiteX8" fmla="*/ 9777095 w 9784665"/>
              <a:gd name="connsiteY8" fmla="*/ 2201565 h 5211700"/>
              <a:gd name="connsiteX9" fmla="*/ 9591082 w 9784665"/>
              <a:gd name="connsiteY9" fmla="*/ 4311712 h 5211700"/>
              <a:gd name="connsiteX0" fmla="*/ 0 w 9806590"/>
              <a:gd name="connsiteY0" fmla="*/ 385894 h 5211700"/>
              <a:gd name="connsiteX1" fmla="*/ 1602925 w 9806590"/>
              <a:gd name="connsiteY1" fmla="*/ 572541 h 5211700"/>
              <a:gd name="connsiteX2" fmla="*/ 1062597 w 9806590"/>
              <a:gd name="connsiteY2" fmla="*/ 2346546 h 5211700"/>
              <a:gd name="connsiteX3" fmla="*/ 2077559 w 9806590"/>
              <a:gd name="connsiteY3" fmla="*/ 3166766 h 5211700"/>
              <a:gd name="connsiteX4" fmla="*/ 2414117 w 9806590"/>
              <a:gd name="connsiteY4" fmla="*/ 5206965 h 5211700"/>
              <a:gd name="connsiteX5" fmla="*/ 4308141 w 9806590"/>
              <a:gd name="connsiteY5" fmla="*/ 2529457 h 5211700"/>
              <a:gd name="connsiteX6" fmla="*/ 5986098 w 9806590"/>
              <a:gd name="connsiteY6" fmla="*/ 452209 h 5211700"/>
              <a:gd name="connsiteX7" fmla="*/ 9296868 w 9806590"/>
              <a:gd name="connsiteY7" fmla="*/ 445983 h 5211700"/>
              <a:gd name="connsiteX8" fmla="*/ 9799672 w 9806590"/>
              <a:gd name="connsiteY8" fmla="*/ 2269298 h 5211700"/>
              <a:gd name="connsiteX9" fmla="*/ 9591082 w 9806590"/>
              <a:gd name="connsiteY9" fmla="*/ 4311712 h 5211700"/>
              <a:gd name="connsiteX0" fmla="*/ 0 w 9799672"/>
              <a:gd name="connsiteY0" fmla="*/ 385894 h 5211700"/>
              <a:gd name="connsiteX1" fmla="*/ 1602925 w 9799672"/>
              <a:gd name="connsiteY1" fmla="*/ 572541 h 5211700"/>
              <a:gd name="connsiteX2" fmla="*/ 1062597 w 9799672"/>
              <a:gd name="connsiteY2" fmla="*/ 2346546 h 5211700"/>
              <a:gd name="connsiteX3" fmla="*/ 2077559 w 9799672"/>
              <a:gd name="connsiteY3" fmla="*/ 3166766 h 5211700"/>
              <a:gd name="connsiteX4" fmla="*/ 2414117 w 9799672"/>
              <a:gd name="connsiteY4" fmla="*/ 5206965 h 5211700"/>
              <a:gd name="connsiteX5" fmla="*/ 4308141 w 9799672"/>
              <a:gd name="connsiteY5" fmla="*/ 2529457 h 5211700"/>
              <a:gd name="connsiteX6" fmla="*/ 5986098 w 9799672"/>
              <a:gd name="connsiteY6" fmla="*/ 452209 h 5211700"/>
              <a:gd name="connsiteX7" fmla="*/ 9296868 w 9799672"/>
              <a:gd name="connsiteY7" fmla="*/ 445983 h 5211700"/>
              <a:gd name="connsiteX8" fmla="*/ 9799672 w 9799672"/>
              <a:gd name="connsiteY8" fmla="*/ 2269298 h 5211700"/>
              <a:gd name="connsiteX0" fmla="*/ 0 w 9799672"/>
              <a:gd name="connsiteY0" fmla="*/ 385894 h 5211700"/>
              <a:gd name="connsiteX1" fmla="*/ 1602925 w 9799672"/>
              <a:gd name="connsiteY1" fmla="*/ 572541 h 5211700"/>
              <a:gd name="connsiteX2" fmla="*/ 1062597 w 9799672"/>
              <a:gd name="connsiteY2" fmla="*/ 2346546 h 5211700"/>
              <a:gd name="connsiteX3" fmla="*/ 2077559 w 9799672"/>
              <a:gd name="connsiteY3" fmla="*/ 3166766 h 5211700"/>
              <a:gd name="connsiteX4" fmla="*/ 2414117 w 9799672"/>
              <a:gd name="connsiteY4" fmla="*/ 5206965 h 5211700"/>
              <a:gd name="connsiteX5" fmla="*/ 4308141 w 9799672"/>
              <a:gd name="connsiteY5" fmla="*/ 2529457 h 5211700"/>
              <a:gd name="connsiteX6" fmla="*/ 5986098 w 9799672"/>
              <a:gd name="connsiteY6" fmla="*/ 452209 h 5211700"/>
              <a:gd name="connsiteX7" fmla="*/ 7033894 w 9799672"/>
              <a:gd name="connsiteY7" fmla="*/ 214721 h 5211700"/>
              <a:gd name="connsiteX8" fmla="*/ 9296868 w 9799672"/>
              <a:gd name="connsiteY8" fmla="*/ 445983 h 5211700"/>
              <a:gd name="connsiteX9" fmla="*/ 9799672 w 9799672"/>
              <a:gd name="connsiteY9" fmla="*/ 2269298 h 5211700"/>
              <a:gd name="connsiteX0" fmla="*/ 0 w 9799672"/>
              <a:gd name="connsiteY0" fmla="*/ 385894 h 5211700"/>
              <a:gd name="connsiteX1" fmla="*/ 1602925 w 9799672"/>
              <a:gd name="connsiteY1" fmla="*/ 572541 h 5211700"/>
              <a:gd name="connsiteX2" fmla="*/ 1062597 w 9799672"/>
              <a:gd name="connsiteY2" fmla="*/ 2346546 h 5211700"/>
              <a:gd name="connsiteX3" fmla="*/ 2077559 w 9799672"/>
              <a:gd name="connsiteY3" fmla="*/ 3166766 h 5211700"/>
              <a:gd name="connsiteX4" fmla="*/ 2414117 w 9799672"/>
              <a:gd name="connsiteY4" fmla="*/ 5206965 h 5211700"/>
              <a:gd name="connsiteX5" fmla="*/ 4308141 w 9799672"/>
              <a:gd name="connsiteY5" fmla="*/ 2529457 h 5211700"/>
              <a:gd name="connsiteX6" fmla="*/ 5986098 w 9799672"/>
              <a:gd name="connsiteY6" fmla="*/ 452209 h 5211700"/>
              <a:gd name="connsiteX7" fmla="*/ 7033894 w 9799672"/>
              <a:gd name="connsiteY7" fmla="*/ 214721 h 5211700"/>
              <a:gd name="connsiteX8" fmla="*/ 9296868 w 9799672"/>
              <a:gd name="connsiteY8" fmla="*/ 445983 h 5211700"/>
              <a:gd name="connsiteX9" fmla="*/ 9799672 w 9799672"/>
              <a:gd name="connsiteY9" fmla="*/ 2269298 h 5211700"/>
              <a:gd name="connsiteX0" fmla="*/ 0 w 9799672"/>
              <a:gd name="connsiteY0" fmla="*/ 385894 h 5211700"/>
              <a:gd name="connsiteX1" fmla="*/ 1602925 w 9799672"/>
              <a:gd name="connsiteY1" fmla="*/ 572541 h 5211700"/>
              <a:gd name="connsiteX2" fmla="*/ 1062597 w 9799672"/>
              <a:gd name="connsiteY2" fmla="*/ 2346546 h 5211700"/>
              <a:gd name="connsiteX3" fmla="*/ 2077559 w 9799672"/>
              <a:gd name="connsiteY3" fmla="*/ 3166766 h 5211700"/>
              <a:gd name="connsiteX4" fmla="*/ 2414117 w 9799672"/>
              <a:gd name="connsiteY4" fmla="*/ 5206965 h 5211700"/>
              <a:gd name="connsiteX5" fmla="*/ 4308141 w 9799672"/>
              <a:gd name="connsiteY5" fmla="*/ 2529457 h 5211700"/>
              <a:gd name="connsiteX6" fmla="*/ 5974809 w 9799672"/>
              <a:gd name="connsiteY6" fmla="*/ 542520 h 5211700"/>
              <a:gd name="connsiteX7" fmla="*/ 7033894 w 9799672"/>
              <a:gd name="connsiteY7" fmla="*/ 214721 h 5211700"/>
              <a:gd name="connsiteX8" fmla="*/ 9296868 w 9799672"/>
              <a:gd name="connsiteY8" fmla="*/ 445983 h 5211700"/>
              <a:gd name="connsiteX9" fmla="*/ 9799672 w 9799672"/>
              <a:gd name="connsiteY9" fmla="*/ 2269298 h 5211700"/>
              <a:gd name="connsiteX0" fmla="*/ 0 w 9799672"/>
              <a:gd name="connsiteY0" fmla="*/ 385894 h 5211700"/>
              <a:gd name="connsiteX1" fmla="*/ 1602925 w 9799672"/>
              <a:gd name="connsiteY1" fmla="*/ 572541 h 5211700"/>
              <a:gd name="connsiteX2" fmla="*/ 1062597 w 9799672"/>
              <a:gd name="connsiteY2" fmla="*/ 2346546 h 5211700"/>
              <a:gd name="connsiteX3" fmla="*/ 2077559 w 9799672"/>
              <a:gd name="connsiteY3" fmla="*/ 3166766 h 5211700"/>
              <a:gd name="connsiteX4" fmla="*/ 2414117 w 9799672"/>
              <a:gd name="connsiteY4" fmla="*/ 5206965 h 5211700"/>
              <a:gd name="connsiteX5" fmla="*/ 4308141 w 9799672"/>
              <a:gd name="connsiteY5" fmla="*/ 2529457 h 5211700"/>
              <a:gd name="connsiteX6" fmla="*/ 5974809 w 9799672"/>
              <a:gd name="connsiteY6" fmla="*/ 542520 h 5211700"/>
              <a:gd name="connsiteX7" fmla="*/ 7033894 w 9799672"/>
              <a:gd name="connsiteY7" fmla="*/ 214721 h 5211700"/>
              <a:gd name="connsiteX8" fmla="*/ 9296868 w 9799672"/>
              <a:gd name="connsiteY8" fmla="*/ 445983 h 5211700"/>
              <a:gd name="connsiteX9" fmla="*/ 9799672 w 9799672"/>
              <a:gd name="connsiteY9" fmla="*/ 2269298 h 5211700"/>
              <a:gd name="connsiteX0" fmla="*/ 0 w 9799672"/>
              <a:gd name="connsiteY0" fmla="*/ 385894 h 5211700"/>
              <a:gd name="connsiteX1" fmla="*/ 1602925 w 9799672"/>
              <a:gd name="connsiteY1" fmla="*/ 572541 h 5211700"/>
              <a:gd name="connsiteX2" fmla="*/ 1062597 w 9799672"/>
              <a:gd name="connsiteY2" fmla="*/ 2346546 h 5211700"/>
              <a:gd name="connsiteX3" fmla="*/ 2077559 w 9799672"/>
              <a:gd name="connsiteY3" fmla="*/ 3166766 h 5211700"/>
              <a:gd name="connsiteX4" fmla="*/ 2414117 w 9799672"/>
              <a:gd name="connsiteY4" fmla="*/ 5206965 h 5211700"/>
              <a:gd name="connsiteX5" fmla="*/ 4308141 w 9799672"/>
              <a:gd name="connsiteY5" fmla="*/ 2529457 h 5211700"/>
              <a:gd name="connsiteX6" fmla="*/ 5509894 w 9799672"/>
              <a:gd name="connsiteY6" fmla="*/ 993654 h 5211700"/>
              <a:gd name="connsiteX7" fmla="*/ 5974809 w 9799672"/>
              <a:gd name="connsiteY7" fmla="*/ 542520 h 5211700"/>
              <a:gd name="connsiteX8" fmla="*/ 7033894 w 9799672"/>
              <a:gd name="connsiteY8" fmla="*/ 214721 h 5211700"/>
              <a:gd name="connsiteX9" fmla="*/ 9296868 w 9799672"/>
              <a:gd name="connsiteY9" fmla="*/ 445983 h 5211700"/>
              <a:gd name="connsiteX10" fmla="*/ 9799672 w 9799672"/>
              <a:gd name="connsiteY10" fmla="*/ 2269298 h 5211700"/>
              <a:gd name="connsiteX0" fmla="*/ 0 w 9296868"/>
              <a:gd name="connsiteY0" fmla="*/ 385894 h 5211700"/>
              <a:gd name="connsiteX1" fmla="*/ 1602925 w 9296868"/>
              <a:gd name="connsiteY1" fmla="*/ 572541 h 5211700"/>
              <a:gd name="connsiteX2" fmla="*/ 1062597 w 9296868"/>
              <a:gd name="connsiteY2" fmla="*/ 2346546 h 5211700"/>
              <a:gd name="connsiteX3" fmla="*/ 2077559 w 9296868"/>
              <a:gd name="connsiteY3" fmla="*/ 3166766 h 5211700"/>
              <a:gd name="connsiteX4" fmla="*/ 2414117 w 9296868"/>
              <a:gd name="connsiteY4" fmla="*/ 5206965 h 5211700"/>
              <a:gd name="connsiteX5" fmla="*/ 4308141 w 9296868"/>
              <a:gd name="connsiteY5" fmla="*/ 2529457 h 5211700"/>
              <a:gd name="connsiteX6" fmla="*/ 5509894 w 9296868"/>
              <a:gd name="connsiteY6" fmla="*/ 993654 h 5211700"/>
              <a:gd name="connsiteX7" fmla="*/ 5974809 w 9296868"/>
              <a:gd name="connsiteY7" fmla="*/ 542520 h 5211700"/>
              <a:gd name="connsiteX8" fmla="*/ 7033894 w 9296868"/>
              <a:gd name="connsiteY8" fmla="*/ 214721 h 5211700"/>
              <a:gd name="connsiteX9" fmla="*/ 9296868 w 9296868"/>
              <a:gd name="connsiteY9" fmla="*/ 445983 h 5211700"/>
              <a:gd name="connsiteX0" fmla="*/ 0 w 7033894"/>
              <a:gd name="connsiteY0" fmla="*/ 385894 h 5211700"/>
              <a:gd name="connsiteX1" fmla="*/ 1602925 w 7033894"/>
              <a:gd name="connsiteY1" fmla="*/ 572541 h 5211700"/>
              <a:gd name="connsiteX2" fmla="*/ 1062597 w 7033894"/>
              <a:gd name="connsiteY2" fmla="*/ 2346546 h 5211700"/>
              <a:gd name="connsiteX3" fmla="*/ 2077559 w 7033894"/>
              <a:gd name="connsiteY3" fmla="*/ 3166766 h 5211700"/>
              <a:gd name="connsiteX4" fmla="*/ 2414117 w 7033894"/>
              <a:gd name="connsiteY4" fmla="*/ 5206965 h 5211700"/>
              <a:gd name="connsiteX5" fmla="*/ 4308141 w 7033894"/>
              <a:gd name="connsiteY5" fmla="*/ 2529457 h 5211700"/>
              <a:gd name="connsiteX6" fmla="*/ 5509894 w 7033894"/>
              <a:gd name="connsiteY6" fmla="*/ 993654 h 5211700"/>
              <a:gd name="connsiteX7" fmla="*/ 5974809 w 7033894"/>
              <a:gd name="connsiteY7" fmla="*/ 542520 h 5211700"/>
              <a:gd name="connsiteX8" fmla="*/ 7033894 w 7033894"/>
              <a:gd name="connsiteY8" fmla="*/ 214721 h 5211700"/>
              <a:gd name="connsiteX0" fmla="*/ 0 w 5974809"/>
              <a:gd name="connsiteY0" fmla="*/ 385894 h 5211700"/>
              <a:gd name="connsiteX1" fmla="*/ 1602925 w 5974809"/>
              <a:gd name="connsiteY1" fmla="*/ 572541 h 5211700"/>
              <a:gd name="connsiteX2" fmla="*/ 1062597 w 5974809"/>
              <a:gd name="connsiteY2" fmla="*/ 2346546 h 5211700"/>
              <a:gd name="connsiteX3" fmla="*/ 2077559 w 5974809"/>
              <a:gd name="connsiteY3" fmla="*/ 3166766 h 5211700"/>
              <a:gd name="connsiteX4" fmla="*/ 2414117 w 5974809"/>
              <a:gd name="connsiteY4" fmla="*/ 5206965 h 5211700"/>
              <a:gd name="connsiteX5" fmla="*/ 4308141 w 5974809"/>
              <a:gd name="connsiteY5" fmla="*/ 2529457 h 5211700"/>
              <a:gd name="connsiteX6" fmla="*/ 5509894 w 5974809"/>
              <a:gd name="connsiteY6" fmla="*/ 993654 h 5211700"/>
              <a:gd name="connsiteX7" fmla="*/ 5974809 w 5974809"/>
              <a:gd name="connsiteY7" fmla="*/ 542520 h 5211700"/>
              <a:gd name="connsiteX0" fmla="*/ 0 w 5509894"/>
              <a:gd name="connsiteY0" fmla="*/ 385894 h 5211700"/>
              <a:gd name="connsiteX1" fmla="*/ 1602925 w 5509894"/>
              <a:gd name="connsiteY1" fmla="*/ 572541 h 5211700"/>
              <a:gd name="connsiteX2" fmla="*/ 1062597 w 5509894"/>
              <a:gd name="connsiteY2" fmla="*/ 2346546 h 5211700"/>
              <a:gd name="connsiteX3" fmla="*/ 2077559 w 5509894"/>
              <a:gd name="connsiteY3" fmla="*/ 3166766 h 5211700"/>
              <a:gd name="connsiteX4" fmla="*/ 2414117 w 5509894"/>
              <a:gd name="connsiteY4" fmla="*/ 5206965 h 5211700"/>
              <a:gd name="connsiteX5" fmla="*/ 4308141 w 5509894"/>
              <a:gd name="connsiteY5" fmla="*/ 2529457 h 5211700"/>
              <a:gd name="connsiteX6" fmla="*/ 5509894 w 5509894"/>
              <a:gd name="connsiteY6" fmla="*/ 993654 h 5211700"/>
              <a:gd name="connsiteX0" fmla="*/ 0 w 4308141"/>
              <a:gd name="connsiteY0" fmla="*/ 385894 h 5211700"/>
              <a:gd name="connsiteX1" fmla="*/ 1602925 w 4308141"/>
              <a:gd name="connsiteY1" fmla="*/ 572541 h 5211700"/>
              <a:gd name="connsiteX2" fmla="*/ 1062597 w 4308141"/>
              <a:gd name="connsiteY2" fmla="*/ 2346546 h 5211700"/>
              <a:gd name="connsiteX3" fmla="*/ 2077559 w 4308141"/>
              <a:gd name="connsiteY3" fmla="*/ 3166766 h 5211700"/>
              <a:gd name="connsiteX4" fmla="*/ 2414117 w 4308141"/>
              <a:gd name="connsiteY4" fmla="*/ 5206965 h 5211700"/>
              <a:gd name="connsiteX5" fmla="*/ 4308141 w 4308141"/>
              <a:gd name="connsiteY5" fmla="*/ 2529457 h 5211700"/>
              <a:gd name="connsiteX0" fmla="*/ 0 w 2414117"/>
              <a:gd name="connsiteY0" fmla="*/ 385894 h 5211700"/>
              <a:gd name="connsiteX1" fmla="*/ 1602925 w 2414117"/>
              <a:gd name="connsiteY1" fmla="*/ 572541 h 5211700"/>
              <a:gd name="connsiteX2" fmla="*/ 1062597 w 2414117"/>
              <a:gd name="connsiteY2" fmla="*/ 2346546 h 5211700"/>
              <a:gd name="connsiteX3" fmla="*/ 2077559 w 2414117"/>
              <a:gd name="connsiteY3" fmla="*/ 3166766 h 5211700"/>
              <a:gd name="connsiteX4" fmla="*/ 2414117 w 2414117"/>
              <a:gd name="connsiteY4" fmla="*/ 5206965 h 5211700"/>
              <a:gd name="connsiteX0" fmla="*/ 0 w 2077559"/>
              <a:gd name="connsiteY0" fmla="*/ 385894 h 3166766"/>
              <a:gd name="connsiteX1" fmla="*/ 1602925 w 2077559"/>
              <a:gd name="connsiteY1" fmla="*/ 572541 h 3166766"/>
              <a:gd name="connsiteX2" fmla="*/ 1062597 w 2077559"/>
              <a:gd name="connsiteY2" fmla="*/ 2346546 h 3166766"/>
              <a:gd name="connsiteX3" fmla="*/ 2077559 w 2077559"/>
              <a:gd name="connsiteY3" fmla="*/ 3166766 h 3166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77559" h="3166766">
                <a:moveTo>
                  <a:pt x="0" y="385894"/>
                </a:moveTo>
                <a:cubicBezTo>
                  <a:pt x="1504931" y="-426542"/>
                  <a:pt x="1425826" y="245766"/>
                  <a:pt x="1602925" y="572541"/>
                </a:cubicBezTo>
                <a:cubicBezTo>
                  <a:pt x="1780024" y="899316"/>
                  <a:pt x="983491" y="1914175"/>
                  <a:pt x="1062597" y="2346546"/>
                </a:cubicBezTo>
                <a:cubicBezTo>
                  <a:pt x="1141703" y="2778917"/>
                  <a:pt x="1873088" y="2731593"/>
                  <a:pt x="2077559" y="3166766"/>
                </a:cubicBezTo>
              </a:path>
            </a:pathLst>
          </a:custGeom>
          <a:noFill/>
          <a:ln w="101600" cap="rnd">
            <a:solidFill>
              <a:schemeClr val="tx1"/>
            </a:solidFill>
            <a:prstDash val="sysDash"/>
            <a:miter lim="800000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Coin 1"/>
          <p:cNvSpPr/>
          <p:nvPr/>
        </p:nvSpPr>
        <p:spPr>
          <a:xfrm>
            <a:off x="325218" y="464569"/>
            <a:ext cx="1440000" cy="1440000"/>
          </a:xfrm>
          <a:prstGeom prst="ellipse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accent2">
                    <a:lumMod val="50000"/>
                  </a:schemeClr>
                </a:solidFill>
                <a:latin typeface="Sassoon Sans Std Medium" panose="020B0703020103030203" pitchFamily="34" charset="0"/>
              </a:rPr>
              <a:t>1  </a:t>
            </a:r>
            <a:endParaRPr lang="ru-RU" sz="48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Coin 2"/>
          <p:cNvSpPr/>
          <p:nvPr/>
        </p:nvSpPr>
        <p:spPr>
          <a:xfrm>
            <a:off x="2126664" y="620280"/>
            <a:ext cx="1440000" cy="1440000"/>
          </a:xfrm>
          <a:prstGeom prst="ellipse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accent2">
                    <a:lumMod val="50000"/>
                  </a:schemeClr>
                </a:solidFill>
                <a:latin typeface="Sassoon Sans Std Medium" panose="020B0703020103030203" pitchFamily="34" charset="0"/>
              </a:rPr>
              <a:t>2  </a:t>
            </a:r>
            <a:endParaRPr lang="ru-RU" sz="48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Coin 3"/>
          <p:cNvSpPr/>
          <p:nvPr/>
        </p:nvSpPr>
        <p:spPr>
          <a:xfrm>
            <a:off x="1513986" y="2082209"/>
            <a:ext cx="1440000" cy="1440000"/>
          </a:xfrm>
          <a:prstGeom prst="ellipse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accent2">
                    <a:lumMod val="50000"/>
                  </a:schemeClr>
                </a:solidFill>
                <a:latin typeface="Sassoon Sans Std Medium" panose="020B0703020103030203" pitchFamily="34" charset="0"/>
              </a:rPr>
              <a:t>3 </a:t>
            </a:r>
            <a:endParaRPr lang="ru-RU" sz="48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5" name="Coin 4"/>
          <p:cNvSpPr/>
          <p:nvPr/>
        </p:nvSpPr>
        <p:spPr>
          <a:xfrm>
            <a:off x="2450816" y="3720210"/>
            <a:ext cx="1440000" cy="1440000"/>
          </a:xfrm>
          <a:prstGeom prst="ellipse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accent2">
                    <a:lumMod val="50000"/>
                  </a:schemeClr>
                </a:solidFill>
                <a:latin typeface="Sassoon Sans Std Medium" panose="020B0703020103030203" pitchFamily="34" charset="0"/>
              </a:rPr>
              <a:t>4 </a:t>
            </a:r>
            <a:endParaRPr lang="ru-RU" sz="4800" dirty="0">
              <a:solidFill>
                <a:schemeClr val="accent2">
                  <a:lumMod val="50000"/>
                </a:schemeClr>
              </a:solidFill>
            </a:endParaRPr>
          </a:p>
        </p:txBody>
      </p:sp>
      <p:grpSp>
        <p:nvGrpSpPr>
          <p:cNvPr id="11" name="Scroll"/>
          <p:cNvGrpSpPr/>
          <p:nvPr/>
        </p:nvGrpSpPr>
        <p:grpSpPr>
          <a:xfrm>
            <a:off x="3041297" y="431844"/>
            <a:ext cx="6087279" cy="5411892"/>
            <a:chOff x="4313620" y="866147"/>
            <a:chExt cx="4121253" cy="3455596"/>
          </a:xfrm>
        </p:grpSpPr>
        <p:pic>
          <p:nvPicPr>
            <p:cNvPr id="12" name="Paper Scroll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313620" y="866147"/>
              <a:ext cx="4121253" cy="3455596"/>
            </a:xfrm>
            <a:prstGeom prst="rect">
              <a:avLst/>
            </a:prstGeom>
          </p:spPr>
        </p:pic>
        <p:sp>
          <p:nvSpPr>
            <p:cNvPr id="15" name="TEXT BOX"/>
            <p:cNvSpPr txBox="1"/>
            <p:nvPr/>
          </p:nvSpPr>
          <p:spPr>
            <a:xfrm>
              <a:off x="5426594" y="3079170"/>
              <a:ext cx="2376279" cy="766433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pPr algn="ctr"/>
              <a:r>
                <a:rPr lang="en-US" sz="3600" b="1" dirty="0">
                  <a:latin typeface="Sassoon Sans Std Medium" panose="020B0703020103030203" pitchFamily="34" charset="0"/>
                </a:rPr>
                <a:t>…….................</a:t>
              </a:r>
            </a:p>
            <a:p>
              <a:pPr algn="ctr"/>
              <a:r>
                <a:rPr lang="en-US" sz="3600" b="1" dirty="0">
                  <a:latin typeface="Sassoon Sans Std Medium"/>
                </a:rPr>
                <a:t>Oh, no. I’m sorry</a:t>
              </a:r>
              <a:r>
                <a:rPr lang="ru-RU" sz="3600" b="1" dirty="0">
                  <a:latin typeface="Calibri"/>
                  <a:cs typeface="Calibri"/>
                </a:rPr>
                <a:t>.</a:t>
              </a:r>
              <a:endParaRPr lang="ru-RU" sz="3600" b="1" dirty="0"/>
            </a:p>
          </p:txBody>
        </p:sp>
      </p:grpSp>
      <p:grpSp>
        <p:nvGrpSpPr>
          <p:cNvPr id="17" name="Next button"/>
          <p:cNvGrpSpPr/>
          <p:nvPr/>
        </p:nvGrpSpPr>
        <p:grpSpPr>
          <a:xfrm>
            <a:off x="10011197" y="132202"/>
            <a:ext cx="2127847" cy="1064420"/>
            <a:chOff x="10120208" y="284903"/>
            <a:chExt cx="1822587" cy="911720"/>
          </a:xfrm>
        </p:grpSpPr>
        <p:sp>
          <p:nvSpPr>
            <p:cNvPr id="18" name="Notched Right Arrow 17"/>
            <p:cNvSpPr/>
            <p:nvPr/>
          </p:nvSpPr>
          <p:spPr>
            <a:xfrm>
              <a:off x="10192270" y="284903"/>
              <a:ext cx="1678465" cy="911720"/>
            </a:xfrm>
            <a:prstGeom prst="notchedRightArrow">
              <a:avLst>
                <a:gd name="adj1" fmla="val 50000"/>
                <a:gd name="adj2" fmla="val 52950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Notched Right Arrow 18"/>
            <p:cNvSpPr/>
            <p:nvPr/>
          </p:nvSpPr>
          <p:spPr>
            <a:xfrm>
              <a:off x="10313783" y="350908"/>
              <a:ext cx="1435438" cy="779711"/>
            </a:xfrm>
            <a:prstGeom prst="notchedRightArrow">
              <a:avLst>
                <a:gd name="adj1" fmla="val 50000"/>
                <a:gd name="adj2" fmla="val 41913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TextBox 19">
              <a:hlinkClick r:id="" action="ppaction://hlinkshowjump?jump=nextslide"/>
            </p:cNvPr>
            <p:cNvSpPr txBox="1"/>
            <p:nvPr/>
          </p:nvSpPr>
          <p:spPr>
            <a:xfrm>
              <a:off x="10120208" y="490321"/>
              <a:ext cx="1822587" cy="50088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3200" dirty="0">
                  <a:solidFill>
                    <a:srgbClr val="7F4640"/>
                  </a:solidFill>
                  <a:latin typeface="Sassoon Sans Std Medium" panose="020B0703020103030203" pitchFamily="34" charset="0"/>
                </a:rPr>
                <a:t>NEXT</a:t>
              </a:r>
              <a:endParaRPr lang="ru-RU" sz="3200" dirty="0">
                <a:solidFill>
                  <a:srgbClr val="7F4640"/>
                </a:solidFill>
              </a:endParaRPr>
            </a:p>
          </p:txBody>
        </p:sp>
      </p:grpSp>
      <p:sp>
        <p:nvSpPr>
          <p:cNvPr id="21" name="Answer button"/>
          <p:cNvSpPr/>
          <p:nvPr/>
        </p:nvSpPr>
        <p:spPr>
          <a:xfrm>
            <a:off x="5037573" y="5310286"/>
            <a:ext cx="2466316" cy="521804"/>
          </a:xfrm>
          <a:prstGeom prst="roundRect">
            <a:avLst>
              <a:gd name="adj" fmla="val 39891"/>
            </a:avLst>
          </a:prstGeom>
          <a:solidFill>
            <a:srgbClr val="7743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BC4A"/>
                </a:solidFill>
                <a:latin typeface="Sassoon Sans Std Medium" panose="020B0703020103030203" pitchFamily="34" charset="0"/>
              </a:rPr>
              <a:t>ANSWER</a:t>
            </a:r>
            <a:endParaRPr lang="ru-RU" sz="3200" b="1" dirty="0">
              <a:solidFill>
                <a:srgbClr val="FFBC4A"/>
              </a:solidFill>
            </a:endParaRPr>
          </a:p>
        </p:txBody>
      </p:sp>
      <p:pic>
        <p:nvPicPr>
          <p:cNvPr id="22" name="Pirate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258" b="-1412"/>
          <a:stretch/>
        </p:blipFill>
        <p:spPr>
          <a:xfrm rot="20709504">
            <a:off x="9929843" y="3523143"/>
            <a:ext cx="3112426" cy="4660153"/>
          </a:xfrm>
          <a:prstGeom prst="rect">
            <a:avLst/>
          </a:prstGeom>
        </p:spPr>
      </p:pic>
      <p:grpSp>
        <p:nvGrpSpPr>
          <p:cNvPr id="26" name="Answer COLOR"/>
          <p:cNvGrpSpPr/>
          <p:nvPr/>
        </p:nvGrpSpPr>
        <p:grpSpPr>
          <a:xfrm>
            <a:off x="8637172" y="2152318"/>
            <a:ext cx="2504044" cy="1299782"/>
            <a:chOff x="7565127" y="2655259"/>
            <a:chExt cx="1980680" cy="1299782"/>
          </a:xfrm>
        </p:grpSpPr>
        <p:sp>
          <p:nvSpPr>
            <p:cNvPr id="27" name="Oval Callout 26"/>
            <p:cNvSpPr/>
            <p:nvPr/>
          </p:nvSpPr>
          <p:spPr>
            <a:xfrm flipH="1">
              <a:off x="7565127" y="2655259"/>
              <a:ext cx="1980680" cy="1299782"/>
            </a:xfrm>
            <a:prstGeom prst="wedgeEllipseCallout">
              <a:avLst>
                <a:gd name="adj1" fmla="val -86740"/>
                <a:gd name="adj2" fmla="val -2472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7693329" y="2934965"/>
              <a:ext cx="172427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b="1" dirty="0">
                  <a:latin typeface="Sassoon Sans Std Medium" panose="020B0703020103030203" pitchFamily="34" charset="0"/>
                </a:rPr>
                <a:t>I feel sore.</a:t>
              </a:r>
              <a:endParaRPr lang="ru-RU" sz="3600" b="1" dirty="0"/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8E4E4ABE-B5F0-8C23-33D9-49D153EB356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4750" t="13649" r="664" b="6166"/>
          <a:stretch/>
        </p:blipFill>
        <p:spPr>
          <a:xfrm>
            <a:off x="5246164" y="1413021"/>
            <a:ext cx="2387968" cy="2318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195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5000" autoRev="1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7" presetClass="emph" presetSubtype="0" repeatCount="3000" fill="remove" grpId="0" nodeType="afterEffect">
                                  <p:stCondLst>
                                    <p:cond delay="4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50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1" dur="50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2" dur="50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50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26" presetClass="emph" presetSubtype="0" repeatCount="1000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5" grpId="0" animBg="1"/>
      <p:bldP spid="21" grpId="0" animBg="1"/>
      <p:bldP spid="21" grpId="1" animBg="1"/>
      <p:bldP spid="21" grpId="2" animBg="1"/>
      <p:bldP spid="21" grpId="3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oute"/>
          <p:cNvSpPr/>
          <p:nvPr/>
        </p:nvSpPr>
        <p:spPr>
          <a:xfrm>
            <a:off x="1150548" y="948035"/>
            <a:ext cx="2414117" cy="5211700"/>
          </a:xfrm>
          <a:custGeom>
            <a:avLst/>
            <a:gdLst>
              <a:gd name="connsiteX0" fmla="*/ 552195 w 10434487"/>
              <a:gd name="connsiteY0" fmla="*/ 0 h 5317822"/>
              <a:gd name="connsiteX1" fmla="*/ 1836465 w 10434487"/>
              <a:gd name="connsiteY1" fmla="*/ 1253447 h 5317822"/>
              <a:gd name="connsiteX2" fmla="*/ 7665 w 10434487"/>
              <a:gd name="connsiteY2" fmla="*/ 3637052 h 5317822"/>
              <a:gd name="connsiteX3" fmla="*/ 2689220 w 10434487"/>
              <a:gd name="connsiteY3" fmla="*/ 5208998 h 5317822"/>
              <a:gd name="connsiteX4" fmla="*/ 5956402 w 10434487"/>
              <a:gd name="connsiteY4" fmla="*/ 565079 h 5317822"/>
              <a:gd name="connsiteX5" fmla="*/ 9655099 w 10434487"/>
              <a:gd name="connsiteY5" fmla="*/ 1417834 h 5317822"/>
              <a:gd name="connsiteX6" fmla="*/ 10281822 w 10434487"/>
              <a:gd name="connsiteY6" fmla="*/ 4438436 h 5317822"/>
              <a:gd name="connsiteX7" fmla="*/ 7589993 w 10434487"/>
              <a:gd name="connsiteY7" fmla="*/ 2845942 h 5317822"/>
              <a:gd name="connsiteX8" fmla="*/ 6624222 w 10434487"/>
              <a:gd name="connsiteY8" fmla="*/ 4890499 h 5317822"/>
              <a:gd name="connsiteX0" fmla="*/ 469016 w 10434435"/>
              <a:gd name="connsiteY0" fmla="*/ 88518 h 4976849"/>
              <a:gd name="connsiteX1" fmla="*/ 1836413 w 10434435"/>
              <a:gd name="connsiteY1" fmla="*/ 912474 h 4976849"/>
              <a:gd name="connsiteX2" fmla="*/ 7613 w 10434435"/>
              <a:gd name="connsiteY2" fmla="*/ 3296079 h 4976849"/>
              <a:gd name="connsiteX3" fmla="*/ 2689168 w 10434435"/>
              <a:gd name="connsiteY3" fmla="*/ 4868025 h 4976849"/>
              <a:gd name="connsiteX4" fmla="*/ 5956350 w 10434435"/>
              <a:gd name="connsiteY4" fmla="*/ 224106 h 4976849"/>
              <a:gd name="connsiteX5" fmla="*/ 9655047 w 10434435"/>
              <a:gd name="connsiteY5" fmla="*/ 1076861 h 4976849"/>
              <a:gd name="connsiteX6" fmla="*/ 10281770 w 10434435"/>
              <a:gd name="connsiteY6" fmla="*/ 4097463 h 4976849"/>
              <a:gd name="connsiteX7" fmla="*/ 7589941 w 10434435"/>
              <a:gd name="connsiteY7" fmla="*/ 2504969 h 4976849"/>
              <a:gd name="connsiteX8" fmla="*/ 6624170 w 10434435"/>
              <a:gd name="connsiteY8" fmla="*/ 4549526 h 4976849"/>
              <a:gd name="connsiteX0" fmla="*/ 469016 w 10434435"/>
              <a:gd name="connsiteY0" fmla="*/ 88518 h 4976849"/>
              <a:gd name="connsiteX1" fmla="*/ 1836413 w 10434435"/>
              <a:gd name="connsiteY1" fmla="*/ 912474 h 4976849"/>
              <a:gd name="connsiteX2" fmla="*/ 7613 w 10434435"/>
              <a:gd name="connsiteY2" fmla="*/ 3296079 h 4976849"/>
              <a:gd name="connsiteX3" fmla="*/ 2689168 w 10434435"/>
              <a:gd name="connsiteY3" fmla="*/ 4868025 h 4976849"/>
              <a:gd name="connsiteX4" fmla="*/ 5956350 w 10434435"/>
              <a:gd name="connsiteY4" fmla="*/ 224106 h 4976849"/>
              <a:gd name="connsiteX5" fmla="*/ 9655047 w 10434435"/>
              <a:gd name="connsiteY5" fmla="*/ 1076861 h 4976849"/>
              <a:gd name="connsiteX6" fmla="*/ 10281770 w 10434435"/>
              <a:gd name="connsiteY6" fmla="*/ 4097463 h 4976849"/>
              <a:gd name="connsiteX7" fmla="*/ 7589941 w 10434435"/>
              <a:gd name="connsiteY7" fmla="*/ 2504969 h 4976849"/>
              <a:gd name="connsiteX8" fmla="*/ 6624170 w 10434435"/>
              <a:gd name="connsiteY8" fmla="*/ 4549526 h 4976849"/>
              <a:gd name="connsiteX0" fmla="*/ 233343 w 10434290"/>
              <a:gd name="connsiteY0" fmla="*/ 725827 h 4976849"/>
              <a:gd name="connsiteX1" fmla="*/ 1836268 w 10434290"/>
              <a:gd name="connsiteY1" fmla="*/ 912474 h 4976849"/>
              <a:gd name="connsiteX2" fmla="*/ 7468 w 10434290"/>
              <a:gd name="connsiteY2" fmla="*/ 3296079 h 4976849"/>
              <a:gd name="connsiteX3" fmla="*/ 2689023 w 10434290"/>
              <a:gd name="connsiteY3" fmla="*/ 4868025 h 4976849"/>
              <a:gd name="connsiteX4" fmla="*/ 5956205 w 10434290"/>
              <a:gd name="connsiteY4" fmla="*/ 224106 h 4976849"/>
              <a:gd name="connsiteX5" fmla="*/ 9654902 w 10434290"/>
              <a:gd name="connsiteY5" fmla="*/ 1076861 h 4976849"/>
              <a:gd name="connsiteX6" fmla="*/ 10281625 w 10434290"/>
              <a:gd name="connsiteY6" fmla="*/ 4097463 h 4976849"/>
              <a:gd name="connsiteX7" fmla="*/ 7589796 w 10434290"/>
              <a:gd name="connsiteY7" fmla="*/ 2504969 h 4976849"/>
              <a:gd name="connsiteX8" fmla="*/ 6624025 w 10434290"/>
              <a:gd name="connsiteY8" fmla="*/ 4549526 h 4976849"/>
              <a:gd name="connsiteX0" fmla="*/ 233343 w 10434290"/>
              <a:gd name="connsiteY0" fmla="*/ 725827 h 4976849"/>
              <a:gd name="connsiteX1" fmla="*/ 1836268 w 10434290"/>
              <a:gd name="connsiteY1" fmla="*/ 912474 h 4976849"/>
              <a:gd name="connsiteX2" fmla="*/ 7468 w 10434290"/>
              <a:gd name="connsiteY2" fmla="*/ 3296079 h 4976849"/>
              <a:gd name="connsiteX3" fmla="*/ 2689023 w 10434290"/>
              <a:gd name="connsiteY3" fmla="*/ 4868025 h 4976849"/>
              <a:gd name="connsiteX4" fmla="*/ 5956205 w 10434290"/>
              <a:gd name="connsiteY4" fmla="*/ 224106 h 4976849"/>
              <a:gd name="connsiteX5" fmla="*/ 9654902 w 10434290"/>
              <a:gd name="connsiteY5" fmla="*/ 1076861 h 4976849"/>
              <a:gd name="connsiteX6" fmla="*/ 10281625 w 10434290"/>
              <a:gd name="connsiteY6" fmla="*/ 4097463 h 4976849"/>
              <a:gd name="connsiteX7" fmla="*/ 7589796 w 10434290"/>
              <a:gd name="connsiteY7" fmla="*/ 2504969 h 4976849"/>
              <a:gd name="connsiteX8" fmla="*/ 6624025 w 10434290"/>
              <a:gd name="connsiteY8" fmla="*/ 4549526 h 4976849"/>
              <a:gd name="connsiteX0" fmla="*/ 233343 w 10110637"/>
              <a:gd name="connsiteY0" fmla="*/ 739442 h 4990464"/>
              <a:gd name="connsiteX1" fmla="*/ 1836268 w 10110637"/>
              <a:gd name="connsiteY1" fmla="*/ 926089 h 4990464"/>
              <a:gd name="connsiteX2" fmla="*/ 7468 w 10110637"/>
              <a:gd name="connsiteY2" fmla="*/ 3309694 h 4990464"/>
              <a:gd name="connsiteX3" fmla="*/ 2689023 w 10110637"/>
              <a:gd name="connsiteY3" fmla="*/ 4881640 h 4990464"/>
              <a:gd name="connsiteX4" fmla="*/ 5956205 w 10110637"/>
              <a:gd name="connsiteY4" fmla="*/ 237721 h 4990464"/>
              <a:gd name="connsiteX5" fmla="*/ 9654902 w 10110637"/>
              <a:gd name="connsiteY5" fmla="*/ 1090476 h 4990464"/>
              <a:gd name="connsiteX6" fmla="*/ 9824425 w 10110637"/>
              <a:gd name="connsiteY6" fmla="*/ 4665260 h 4990464"/>
              <a:gd name="connsiteX7" fmla="*/ 7589796 w 10110637"/>
              <a:gd name="connsiteY7" fmla="*/ 2518584 h 4990464"/>
              <a:gd name="connsiteX8" fmla="*/ 6624025 w 10110637"/>
              <a:gd name="connsiteY8" fmla="*/ 4563141 h 4990464"/>
              <a:gd name="connsiteX0" fmla="*/ 233343 w 10123977"/>
              <a:gd name="connsiteY0" fmla="*/ 739442 h 4990464"/>
              <a:gd name="connsiteX1" fmla="*/ 1836268 w 10123977"/>
              <a:gd name="connsiteY1" fmla="*/ 926089 h 4990464"/>
              <a:gd name="connsiteX2" fmla="*/ 7468 w 10123977"/>
              <a:gd name="connsiteY2" fmla="*/ 3309694 h 4990464"/>
              <a:gd name="connsiteX3" fmla="*/ 2689023 w 10123977"/>
              <a:gd name="connsiteY3" fmla="*/ 4881640 h 4990464"/>
              <a:gd name="connsiteX4" fmla="*/ 5956205 w 10123977"/>
              <a:gd name="connsiteY4" fmla="*/ 237721 h 4990464"/>
              <a:gd name="connsiteX5" fmla="*/ 9654902 w 10123977"/>
              <a:gd name="connsiteY5" fmla="*/ 1090476 h 4990464"/>
              <a:gd name="connsiteX6" fmla="*/ 9824425 w 10123977"/>
              <a:gd name="connsiteY6" fmla="*/ 4665260 h 4990464"/>
              <a:gd name="connsiteX7" fmla="*/ 7381978 w 10123977"/>
              <a:gd name="connsiteY7" fmla="*/ 1770438 h 4990464"/>
              <a:gd name="connsiteX8" fmla="*/ 6624025 w 10123977"/>
              <a:gd name="connsiteY8" fmla="*/ 4563141 h 4990464"/>
              <a:gd name="connsiteX0" fmla="*/ 233343 w 10124874"/>
              <a:gd name="connsiteY0" fmla="*/ 739442 h 4990464"/>
              <a:gd name="connsiteX1" fmla="*/ 1836268 w 10124874"/>
              <a:gd name="connsiteY1" fmla="*/ 926089 h 4990464"/>
              <a:gd name="connsiteX2" fmla="*/ 7468 w 10124874"/>
              <a:gd name="connsiteY2" fmla="*/ 3309694 h 4990464"/>
              <a:gd name="connsiteX3" fmla="*/ 2689023 w 10124874"/>
              <a:gd name="connsiteY3" fmla="*/ 4881640 h 4990464"/>
              <a:gd name="connsiteX4" fmla="*/ 5956205 w 10124874"/>
              <a:gd name="connsiteY4" fmla="*/ 237721 h 4990464"/>
              <a:gd name="connsiteX5" fmla="*/ 9654902 w 10124874"/>
              <a:gd name="connsiteY5" fmla="*/ 1090476 h 4990464"/>
              <a:gd name="connsiteX6" fmla="*/ 9824425 w 10124874"/>
              <a:gd name="connsiteY6" fmla="*/ 4665260 h 4990464"/>
              <a:gd name="connsiteX7" fmla="*/ 7368123 w 10124874"/>
              <a:gd name="connsiteY7" fmla="*/ 2061384 h 4990464"/>
              <a:gd name="connsiteX8" fmla="*/ 6624025 w 10124874"/>
              <a:gd name="connsiteY8" fmla="*/ 4563141 h 4990464"/>
              <a:gd name="connsiteX0" fmla="*/ 0 w 9891531"/>
              <a:gd name="connsiteY0" fmla="*/ 739442 h 4956145"/>
              <a:gd name="connsiteX1" fmla="*/ 1602925 w 9891531"/>
              <a:gd name="connsiteY1" fmla="*/ 926089 h 4956145"/>
              <a:gd name="connsiteX2" fmla="*/ 1187288 w 9891531"/>
              <a:gd name="connsiteY2" fmla="*/ 2949476 h 4956145"/>
              <a:gd name="connsiteX3" fmla="*/ 2455680 w 9891531"/>
              <a:gd name="connsiteY3" fmla="*/ 4881640 h 4956145"/>
              <a:gd name="connsiteX4" fmla="*/ 5722862 w 9891531"/>
              <a:gd name="connsiteY4" fmla="*/ 237721 h 4956145"/>
              <a:gd name="connsiteX5" fmla="*/ 9421559 w 9891531"/>
              <a:gd name="connsiteY5" fmla="*/ 1090476 h 4956145"/>
              <a:gd name="connsiteX6" fmla="*/ 9591082 w 9891531"/>
              <a:gd name="connsiteY6" fmla="*/ 4665260 h 4956145"/>
              <a:gd name="connsiteX7" fmla="*/ 7134780 w 9891531"/>
              <a:gd name="connsiteY7" fmla="*/ 2061384 h 4956145"/>
              <a:gd name="connsiteX8" fmla="*/ 6390682 w 9891531"/>
              <a:gd name="connsiteY8" fmla="*/ 4563141 h 4956145"/>
              <a:gd name="connsiteX0" fmla="*/ 0 w 9891531"/>
              <a:gd name="connsiteY0" fmla="*/ 788196 h 5667774"/>
              <a:gd name="connsiteX1" fmla="*/ 1602925 w 9891531"/>
              <a:gd name="connsiteY1" fmla="*/ 974843 h 5667774"/>
              <a:gd name="connsiteX2" fmla="*/ 1187288 w 9891531"/>
              <a:gd name="connsiteY2" fmla="*/ 2998230 h 5667774"/>
              <a:gd name="connsiteX3" fmla="*/ 2414117 w 9891531"/>
              <a:gd name="connsiteY3" fmla="*/ 5609267 h 5667774"/>
              <a:gd name="connsiteX4" fmla="*/ 5722862 w 9891531"/>
              <a:gd name="connsiteY4" fmla="*/ 286475 h 5667774"/>
              <a:gd name="connsiteX5" fmla="*/ 9421559 w 9891531"/>
              <a:gd name="connsiteY5" fmla="*/ 1139230 h 5667774"/>
              <a:gd name="connsiteX6" fmla="*/ 9591082 w 9891531"/>
              <a:gd name="connsiteY6" fmla="*/ 4714014 h 5667774"/>
              <a:gd name="connsiteX7" fmla="*/ 7134780 w 9891531"/>
              <a:gd name="connsiteY7" fmla="*/ 2110138 h 5667774"/>
              <a:gd name="connsiteX8" fmla="*/ 6390682 w 9891531"/>
              <a:gd name="connsiteY8" fmla="*/ 4611895 h 5667774"/>
              <a:gd name="connsiteX0" fmla="*/ 0 w 9891531"/>
              <a:gd name="connsiteY0" fmla="*/ 788196 h 5697721"/>
              <a:gd name="connsiteX1" fmla="*/ 1602925 w 9891531"/>
              <a:gd name="connsiteY1" fmla="*/ 974843 h 5697721"/>
              <a:gd name="connsiteX2" fmla="*/ 1187288 w 9891531"/>
              <a:gd name="connsiteY2" fmla="*/ 2998230 h 5697721"/>
              <a:gd name="connsiteX3" fmla="*/ 2077559 w 9891531"/>
              <a:gd name="connsiteY3" fmla="*/ 3569068 h 5697721"/>
              <a:gd name="connsiteX4" fmla="*/ 2414117 w 9891531"/>
              <a:gd name="connsiteY4" fmla="*/ 5609267 h 5697721"/>
              <a:gd name="connsiteX5" fmla="*/ 5722862 w 9891531"/>
              <a:gd name="connsiteY5" fmla="*/ 286475 h 5697721"/>
              <a:gd name="connsiteX6" fmla="*/ 9421559 w 9891531"/>
              <a:gd name="connsiteY6" fmla="*/ 1139230 h 5697721"/>
              <a:gd name="connsiteX7" fmla="*/ 9591082 w 9891531"/>
              <a:gd name="connsiteY7" fmla="*/ 4714014 h 5697721"/>
              <a:gd name="connsiteX8" fmla="*/ 7134780 w 9891531"/>
              <a:gd name="connsiteY8" fmla="*/ 2110138 h 5697721"/>
              <a:gd name="connsiteX9" fmla="*/ 6390682 w 9891531"/>
              <a:gd name="connsiteY9" fmla="*/ 4611895 h 5697721"/>
              <a:gd name="connsiteX0" fmla="*/ 0 w 9891531"/>
              <a:gd name="connsiteY0" fmla="*/ 788196 h 5697721"/>
              <a:gd name="connsiteX1" fmla="*/ 1602925 w 9891531"/>
              <a:gd name="connsiteY1" fmla="*/ 974843 h 5697721"/>
              <a:gd name="connsiteX2" fmla="*/ 1062597 w 9891531"/>
              <a:gd name="connsiteY2" fmla="*/ 2748848 h 5697721"/>
              <a:gd name="connsiteX3" fmla="*/ 2077559 w 9891531"/>
              <a:gd name="connsiteY3" fmla="*/ 3569068 h 5697721"/>
              <a:gd name="connsiteX4" fmla="*/ 2414117 w 9891531"/>
              <a:gd name="connsiteY4" fmla="*/ 5609267 h 5697721"/>
              <a:gd name="connsiteX5" fmla="*/ 5722862 w 9891531"/>
              <a:gd name="connsiteY5" fmla="*/ 286475 h 5697721"/>
              <a:gd name="connsiteX6" fmla="*/ 9421559 w 9891531"/>
              <a:gd name="connsiteY6" fmla="*/ 1139230 h 5697721"/>
              <a:gd name="connsiteX7" fmla="*/ 9591082 w 9891531"/>
              <a:gd name="connsiteY7" fmla="*/ 4714014 h 5697721"/>
              <a:gd name="connsiteX8" fmla="*/ 7134780 w 9891531"/>
              <a:gd name="connsiteY8" fmla="*/ 2110138 h 5697721"/>
              <a:gd name="connsiteX9" fmla="*/ 6390682 w 9891531"/>
              <a:gd name="connsiteY9" fmla="*/ 4611895 h 5697721"/>
              <a:gd name="connsiteX0" fmla="*/ 0 w 9891531"/>
              <a:gd name="connsiteY0" fmla="*/ 599619 h 5425425"/>
              <a:gd name="connsiteX1" fmla="*/ 1602925 w 9891531"/>
              <a:gd name="connsiteY1" fmla="*/ 786266 h 5425425"/>
              <a:gd name="connsiteX2" fmla="*/ 1062597 w 9891531"/>
              <a:gd name="connsiteY2" fmla="*/ 2560271 h 5425425"/>
              <a:gd name="connsiteX3" fmla="*/ 2077559 w 9891531"/>
              <a:gd name="connsiteY3" fmla="*/ 3380491 h 5425425"/>
              <a:gd name="connsiteX4" fmla="*/ 2414117 w 9891531"/>
              <a:gd name="connsiteY4" fmla="*/ 5420690 h 5425425"/>
              <a:gd name="connsiteX5" fmla="*/ 4308141 w 9891531"/>
              <a:gd name="connsiteY5" fmla="*/ 2743182 h 5425425"/>
              <a:gd name="connsiteX6" fmla="*/ 5722862 w 9891531"/>
              <a:gd name="connsiteY6" fmla="*/ 97898 h 5425425"/>
              <a:gd name="connsiteX7" fmla="*/ 9421559 w 9891531"/>
              <a:gd name="connsiteY7" fmla="*/ 950653 h 5425425"/>
              <a:gd name="connsiteX8" fmla="*/ 9591082 w 9891531"/>
              <a:gd name="connsiteY8" fmla="*/ 4525437 h 5425425"/>
              <a:gd name="connsiteX9" fmla="*/ 7134780 w 9891531"/>
              <a:gd name="connsiteY9" fmla="*/ 1921561 h 5425425"/>
              <a:gd name="connsiteX10" fmla="*/ 6390682 w 9891531"/>
              <a:gd name="connsiteY10" fmla="*/ 4423318 h 5425425"/>
              <a:gd name="connsiteX0" fmla="*/ 0 w 9875924"/>
              <a:gd name="connsiteY0" fmla="*/ 385894 h 5211700"/>
              <a:gd name="connsiteX1" fmla="*/ 1602925 w 9875924"/>
              <a:gd name="connsiteY1" fmla="*/ 572541 h 5211700"/>
              <a:gd name="connsiteX2" fmla="*/ 1062597 w 9875924"/>
              <a:gd name="connsiteY2" fmla="*/ 2346546 h 5211700"/>
              <a:gd name="connsiteX3" fmla="*/ 2077559 w 9875924"/>
              <a:gd name="connsiteY3" fmla="*/ 3166766 h 5211700"/>
              <a:gd name="connsiteX4" fmla="*/ 2414117 w 9875924"/>
              <a:gd name="connsiteY4" fmla="*/ 5206965 h 5211700"/>
              <a:gd name="connsiteX5" fmla="*/ 4308141 w 9875924"/>
              <a:gd name="connsiteY5" fmla="*/ 2529457 h 5211700"/>
              <a:gd name="connsiteX6" fmla="*/ 5986098 w 9875924"/>
              <a:gd name="connsiteY6" fmla="*/ 452209 h 5211700"/>
              <a:gd name="connsiteX7" fmla="*/ 9421559 w 9875924"/>
              <a:gd name="connsiteY7" fmla="*/ 736928 h 5211700"/>
              <a:gd name="connsiteX8" fmla="*/ 9591082 w 9875924"/>
              <a:gd name="connsiteY8" fmla="*/ 4311712 h 5211700"/>
              <a:gd name="connsiteX9" fmla="*/ 7134780 w 9875924"/>
              <a:gd name="connsiteY9" fmla="*/ 1707836 h 5211700"/>
              <a:gd name="connsiteX10" fmla="*/ 6390682 w 9875924"/>
              <a:gd name="connsiteY10" fmla="*/ 4209593 h 5211700"/>
              <a:gd name="connsiteX0" fmla="*/ 0 w 9875924"/>
              <a:gd name="connsiteY0" fmla="*/ 385894 h 5211700"/>
              <a:gd name="connsiteX1" fmla="*/ 1602925 w 9875924"/>
              <a:gd name="connsiteY1" fmla="*/ 572541 h 5211700"/>
              <a:gd name="connsiteX2" fmla="*/ 1062597 w 9875924"/>
              <a:gd name="connsiteY2" fmla="*/ 2346546 h 5211700"/>
              <a:gd name="connsiteX3" fmla="*/ 2077559 w 9875924"/>
              <a:gd name="connsiteY3" fmla="*/ 3166766 h 5211700"/>
              <a:gd name="connsiteX4" fmla="*/ 2414117 w 9875924"/>
              <a:gd name="connsiteY4" fmla="*/ 5206965 h 5211700"/>
              <a:gd name="connsiteX5" fmla="*/ 4308141 w 9875924"/>
              <a:gd name="connsiteY5" fmla="*/ 2529457 h 5211700"/>
              <a:gd name="connsiteX6" fmla="*/ 5986098 w 9875924"/>
              <a:gd name="connsiteY6" fmla="*/ 452209 h 5211700"/>
              <a:gd name="connsiteX7" fmla="*/ 9421559 w 9875924"/>
              <a:gd name="connsiteY7" fmla="*/ 736928 h 5211700"/>
              <a:gd name="connsiteX8" fmla="*/ 9591082 w 9875924"/>
              <a:gd name="connsiteY8" fmla="*/ 4311712 h 5211700"/>
              <a:gd name="connsiteX9" fmla="*/ 7134780 w 9875924"/>
              <a:gd name="connsiteY9" fmla="*/ 1707836 h 5211700"/>
              <a:gd name="connsiteX10" fmla="*/ 5864209 w 9875924"/>
              <a:gd name="connsiteY10" fmla="*/ 3932502 h 5211700"/>
              <a:gd name="connsiteX0" fmla="*/ 0 w 9816325"/>
              <a:gd name="connsiteY0" fmla="*/ 385894 h 5211700"/>
              <a:gd name="connsiteX1" fmla="*/ 1602925 w 9816325"/>
              <a:gd name="connsiteY1" fmla="*/ 572541 h 5211700"/>
              <a:gd name="connsiteX2" fmla="*/ 1062597 w 9816325"/>
              <a:gd name="connsiteY2" fmla="*/ 2346546 h 5211700"/>
              <a:gd name="connsiteX3" fmla="*/ 2077559 w 9816325"/>
              <a:gd name="connsiteY3" fmla="*/ 3166766 h 5211700"/>
              <a:gd name="connsiteX4" fmla="*/ 2414117 w 9816325"/>
              <a:gd name="connsiteY4" fmla="*/ 5206965 h 5211700"/>
              <a:gd name="connsiteX5" fmla="*/ 4308141 w 9816325"/>
              <a:gd name="connsiteY5" fmla="*/ 2529457 h 5211700"/>
              <a:gd name="connsiteX6" fmla="*/ 5986098 w 9816325"/>
              <a:gd name="connsiteY6" fmla="*/ 452209 h 5211700"/>
              <a:gd name="connsiteX7" fmla="*/ 9296868 w 9816325"/>
              <a:gd name="connsiteY7" fmla="*/ 445983 h 5211700"/>
              <a:gd name="connsiteX8" fmla="*/ 9591082 w 9816325"/>
              <a:gd name="connsiteY8" fmla="*/ 4311712 h 5211700"/>
              <a:gd name="connsiteX9" fmla="*/ 7134780 w 9816325"/>
              <a:gd name="connsiteY9" fmla="*/ 1707836 h 5211700"/>
              <a:gd name="connsiteX10" fmla="*/ 5864209 w 9816325"/>
              <a:gd name="connsiteY10" fmla="*/ 3932502 h 5211700"/>
              <a:gd name="connsiteX0" fmla="*/ 0 w 9816325"/>
              <a:gd name="connsiteY0" fmla="*/ 385894 h 5211700"/>
              <a:gd name="connsiteX1" fmla="*/ 1602925 w 9816325"/>
              <a:gd name="connsiteY1" fmla="*/ 572541 h 5211700"/>
              <a:gd name="connsiteX2" fmla="*/ 1062597 w 9816325"/>
              <a:gd name="connsiteY2" fmla="*/ 2346546 h 5211700"/>
              <a:gd name="connsiteX3" fmla="*/ 2077559 w 9816325"/>
              <a:gd name="connsiteY3" fmla="*/ 3166766 h 5211700"/>
              <a:gd name="connsiteX4" fmla="*/ 2414117 w 9816325"/>
              <a:gd name="connsiteY4" fmla="*/ 5206965 h 5211700"/>
              <a:gd name="connsiteX5" fmla="*/ 4308141 w 9816325"/>
              <a:gd name="connsiteY5" fmla="*/ 2529457 h 5211700"/>
              <a:gd name="connsiteX6" fmla="*/ 5986098 w 9816325"/>
              <a:gd name="connsiteY6" fmla="*/ 452209 h 5211700"/>
              <a:gd name="connsiteX7" fmla="*/ 9296868 w 9816325"/>
              <a:gd name="connsiteY7" fmla="*/ 445983 h 5211700"/>
              <a:gd name="connsiteX8" fmla="*/ 9591082 w 9816325"/>
              <a:gd name="connsiteY8" fmla="*/ 4311712 h 5211700"/>
              <a:gd name="connsiteX9" fmla="*/ 7134780 w 9816325"/>
              <a:gd name="connsiteY9" fmla="*/ 1707836 h 5211700"/>
              <a:gd name="connsiteX0" fmla="*/ 0 w 9816325"/>
              <a:gd name="connsiteY0" fmla="*/ 385894 h 5211700"/>
              <a:gd name="connsiteX1" fmla="*/ 1602925 w 9816325"/>
              <a:gd name="connsiteY1" fmla="*/ 572541 h 5211700"/>
              <a:gd name="connsiteX2" fmla="*/ 1062597 w 9816325"/>
              <a:gd name="connsiteY2" fmla="*/ 2346546 h 5211700"/>
              <a:gd name="connsiteX3" fmla="*/ 2077559 w 9816325"/>
              <a:gd name="connsiteY3" fmla="*/ 3166766 h 5211700"/>
              <a:gd name="connsiteX4" fmla="*/ 2414117 w 9816325"/>
              <a:gd name="connsiteY4" fmla="*/ 5206965 h 5211700"/>
              <a:gd name="connsiteX5" fmla="*/ 4308141 w 9816325"/>
              <a:gd name="connsiteY5" fmla="*/ 2529457 h 5211700"/>
              <a:gd name="connsiteX6" fmla="*/ 5986098 w 9816325"/>
              <a:gd name="connsiteY6" fmla="*/ 452209 h 5211700"/>
              <a:gd name="connsiteX7" fmla="*/ 9296868 w 9816325"/>
              <a:gd name="connsiteY7" fmla="*/ 445983 h 5211700"/>
              <a:gd name="connsiteX8" fmla="*/ 9591082 w 9816325"/>
              <a:gd name="connsiteY8" fmla="*/ 4311712 h 5211700"/>
              <a:gd name="connsiteX0" fmla="*/ 0 w 9784665"/>
              <a:gd name="connsiteY0" fmla="*/ 385894 h 5211700"/>
              <a:gd name="connsiteX1" fmla="*/ 1602925 w 9784665"/>
              <a:gd name="connsiteY1" fmla="*/ 572541 h 5211700"/>
              <a:gd name="connsiteX2" fmla="*/ 1062597 w 9784665"/>
              <a:gd name="connsiteY2" fmla="*/ 2346546 h 5211700"/>
              <a:gd name="connsiteX3" fmla="*/ 2077559 w 9784665"/>
              <a:gd name="connsiteY3" fmla="*/ 3166766 h 5211700"/>
              <a:gd name="connsiteX4" fmla="*/ 2414117 w 9784665"/>
              <a:gd name="connsiteY4" fmla="*/ 5206965 h 5211700"/>
              <a:gd name="connsiteX5" fmla="*/ 4308141 w 9784665"/>
              <a:gd name="connsiteY5" fmla="*/ 2529457 h 5211700"/>
              <a:gd name="connsiteX6" fmla="*/ 5986098 w 9784665"/>
              <a:gd name="connsiteY6" fmla="*/ 452209 h 5211700"/>
              <a:gd name="connsiteX7" fmla="*/ 9296868 w 9784665"/>
              <a:gd name="connsiteY7" fmla="*/ 445983 h 5211700"/>
              <a:gd name="connsiteX8" fmla="*/ 9777095 w 9784665"/>
              <a:gd name="connsiteY8" fmla="*/ 2201565 h 5211700"/>
              <a:gd name="connsiteX9" fmla="*/ 9591082 w 9784665"/>
              <a:gd name="connsiteY9" fmla="*/ 4311712 h 5211700"/>
              <a:gd name="connsiteX0" fmla="*/ 0 w 9806590"/>
              <a:gd name="connsiteY0" fmla="*/ 385894 h 5211700"/>
              <a:gd name="connsiteX1" fmla="*/ 1602925 w 9806590"/>
              <a:gd name="connsiteY1" fmla="*/ 572541 h 5211700"/>
              <a:gd name="connsiteX2" fmla="*/ 1062597 w 9806590"/>
              <a:gd name="connsiteY2" fmla="*/ 2346546 h 5211700"/>
              <a:gd name="connsiteX3" fmla="*/ 2077559 w 9806590"/>
              <a:gd name="connsiteY3" fmla="*/ 3166766 h 5211700"/>
              <a:gd name="connsiteX4" fmla="*/ 2414117 w 9806590"/>
              <a:gd name="connsiteY4" fmla="*/ 5206965 h 5211700"/>
              <a:gd name="connsiteX5" fmla="*/ 4308141 w 9806590"/>
              <a:gd name="connsiteY5" fmla="*/ 2529457 h 5211700"/>
              <a:gd name="connsiteX6" fmla="*/ 5986098 w 9806590"/>
              <a:gd name="connsiteY6" fmla="*/ 452209 h 5211700"/>
              <a:gd name="connsiteX7" fmla="*/ 9296868 w 9806590"/>
              <a:gd name="connsiteY7" fmla="*/ 445983 h 5211700"/>
              <a:gd name="connsiteX8" fmla="*/ 9799672 w 9806590"/>
              <a:gd name="connsiteY8" fmla="*/ 2269298 h 5211700"/>
              <a:gd name="connsiteX9" fmla="*/ 9591082 w 9806590"/>
              <a:gd name="connsiteY9" fmla="*/ 4311712 h 5211700"/>
              <a:gd name="connsiteX0" fmla="*/ 0 w 9799672"/>
              <a:gd name="connsiteY0" fmla="*/ 385894 h 5211700"/>
              <a:gd name="connsiteX1" fmla="*/ 1602925 w 9799672"/>
              <a:gd name="connsiteY1" fmla="*/ 572541 h 5211700"/>
              <a:gd name="connsiteX2" fmla="*/ 1062597 w 9799672"/>
              <a:gd name="connsiteY2" fmla="*/ 2346546 h 5211700"/>
              <a:gd name="connsiteX3" fmla="*/ 2077559 w 9799672"/>
              <a:gd name="connsiteY3" fmla="*/ 3166766 h 5211700"/>
              <a:gd name="connsiteX4" fmla="*/ 2414117 w 9799672"/>
              <a:gd name="connsiteY4" fmla="*/ 5206965 h 5211700"/>
              <a:gd name="connsiteX5" fmla="*/ 4308141 w 9799672"/>
              <a:gd name="connsiteY5" fmla="*/ 2529457 h 5211700"/>
              <a:gd name="connsiteX6" fmla="*/ 5986098 w 9799672"/>
              <a:gd name="connsiteY6" fmla="*/ 452209 h 5211700"/>
              <a:gd name="connsiteX7" fmla="*/ 9296868 w 9799672"/>
              <a:gd name="connsiteY7" fmla="*/ 445983 h 5211700"/>
              <a:gd name="connsiteX8" fmla="*/ 9799672 w 9799672"/>
              <a:gd name="connsiteY8" fmla="*/ 2269298 h 5211700"/>
              <a:gd name="connsiteX0" fmla="*/ 0 w 9799672"/>
              <a:gd name="connsiteY0" fmla="*/ 385894 h 5211700"/>
              <a:gd name="connsiteX1" fmla="*/ 1602925 w 9799672"/>
              <a:gd name="connsiteY1" fmla="*/ 572541 h 5211700"/>
              <a:gd name="connsiteX2" fmla="*/ 1062597 w 9799672"/>
              <a:gd name="connsiteY2" fmla="*/ 2346546 h 5211700"/>
              <a:gd name="connsiteX3" fmla="*/ 2077559 w 9799672"/>
              <a:gd name="connsiteY3" fmla="*/ 3166766 h 5211700"/>
              <a:gd name="connsiteX4" fmla="*/ 2414117 w 9799672"/>
              <a:gd name="connsiteY4" fmla="*/ 5206965 h 5211700"/>
              <a:gd name="connsiteX5" fmla="*/ 4308141 w 9799672"/>
              <a:gd name="connsiteY5" fmla="*/ 2529457 h 5211700"/>
              <a:gd name="connsiteX6" fmla="*/ 5986098 w 9799672"/>
              <a:gd name="connsiteY6" fmla="*/ 452209 h 5211700"/>
              <a:gd name="connsiteX7" fmla="*/ 7033894 w 9799672"/>
              <a:gd name="connsiteY7" fmla="*/ 214721 h 5211700"/>
              <a:gd name="connsiteX8" fmla="*/ 9296868 w 9799672"/>
              <a:gd name="connsiteY8" fmla="*/ 445983 h 5211700"/>
              <a:gd name="connsiteX9" fmla="*/ 9799672 w 9799672"/>
              <a:gd name="connsiteY9" fmla="*/ 2269298 h 5211700"/>
              <a:gd name="connsiteX0" fmla="*/ 0 w 9799672"/>
              <a:gd name="connsiteY0" fmla="*/ 385894 h 5211700"/>
              <a:gd name="connsiteX1" fmla="*/ 1602925 w 9799672"/>
              <a:gd name="connsiteY1" fmla="*/ 572541 h 5211700"/>
              <a:gd name="connsiteX2" fmla="*/ 1062597 w 9799672"/>
              <a:gd name="connsiteY2" fmla="*/ 2346546 h 5211700"/>
              <a:gd name="connsiteX3" fmla="*/ 2077559 w 9799672"/>
              <a:gd name="connsiteY3" fmla="*/ 3166766 h 5211700"/>
              <a:gd name="connsiteX4" fmla="*/ 2414117 w 9799672"/>
              <a:gd name="connsiteY4" fmla="*/ 5206965 h 5211700"/>
              <a:gd name="connsiteX5" fmla="*/ 4308141 w 9799672"/>
              <a:gd name="connsiteY5" fmla="*/ 2529457 h 5211700"/>
              <a:gd name="connsiteX6" fmla="*/ 5986098 w 9799672"/>
              <a:gd name="connsiteY6" fmla="*/ 452209 h 5211700"/>
              <a:gd name="connsiteX7" fmla="*/ 7033894 w 9799672"/>
              <a:gd name="connsiteY7" fmla="*/ 214721 h 5211700"/>
              <a:gd name="connsiteX8" fmla="*/ 9296868 w 9799672"/>
              <a:gd name="connsiteY8" fmla="*/ 445983 h 5211700"/>
              <a:gd name="connsiteX9" fmla="*/ 9799672 w 9799672"/>
              <a:gd name="connsiteY9" fmla="*/ 2269298 h 5211700"/>
              <a:gd name="connsiteX0" fmla="*/ 0 w 9799672"/>
              <a:gd name="connsiteY0" fmla="*/ 385894 h 5211700"/>
              <a:gd name="connsiteX1" fmla="*/ 1602925 w 9799672"/>
              <a:gd name="connsiteY1" fmla="*/ 572541 h 5211700"/>
              <a:gd name="connsiteX2" fmla="*/ 1062597 w 9799672"/>
              <a:gd name="connsiteY2" fmla="*/ 2346546 h 5211700"/>
              <a:gd name="connsiteX3" fmla="*/ 2077559 w 9799672"/>
              <a:gd name="connsiteY3" fmla="*/ 3166766 h 5211700"/>
              <a:gd name="connsiteX4" fmla="*/ 2414117 w 9799672"/>
              <a:gd name="connsiteY4" fmla="*/ 5206965 h 5211700"/>
              <a:gd name="connsiteX5" fmla="*/ 4308141 w 9799672"/>
              <a:gd name="connsiteY5" fmla="*/ 2529457 h 5211700"/>
              <a:gd name="connsiteX6" fmla="*/ 5974809 w 9799672"/>
              <a:gd name="connsiteY6" fmla="*/ 542520 h 5211700"/>
              <a:gd name="connsiteX7" fmla="*/ 7033894 w 9799672"/>
              <a:gd name="connsiteY7" fmla="*/ 214721 h 5211700"/>
              <a:gd name="connsiteX8" fmla="*/ 9296868 w 9799672"/>
              <a:gd name="connsiteY8" fmla="*/ 445983 h 5211700"/>
              <a:gd name="connsiteX9" fmla="*/ 9799672 w 9799672"/>
              <a:gd name="connsiteY9" fmla="*/ 2269298 h 5211700"/>
              <a:gd name="connsiteX0" fmla="*/ 0 w 9799672"/>
              <a:gd name="connsiteY0" fmla="*/ 385894 h 5211700"/>
              <a:gd name="connsiteX1" fmla="*/ 1602925 w 9799672"/>
              <a:gd name="connsiteY1" fmla="*/ 572541 h 5211700"/>
              <a:gd name="connsiteX2" fmla="*/ 1062597 w 9799672"/>
              <a:gd name="connsiteY2" fmla="*/ 2346546 h 5211700"/>
              <a:gd name="connsiteX3" fmla="*/ 2077559 w 9799672"/>
              <a:gd name="connsiteY3" fmla="*/ 3166766 h 5211700"/>
              <a:gd name="connsiteX4" fmla="*/ 2414117 w 9799672"/>
              <a:gd name="connsiteY4" fmla="*/ 5206965 h 5211700"/>
              <a:gd name="connsiteX5" fmla="*/ 4308141 w 9799672"/>
              <a:gd name="connsiteY5" fmla="*/ 2529457 h 5211700"/>
              <a:gd name="connsiteX6" fmla="*/ 5974809 w 9799672"/>
              <a:gd name="connsiteY6" fmla="*/ 542520 h 5211700"/>
              <a:gd name="connsiteX7" fmla="*/ 7033894 w 9799672"/>
              <a:gd name="connsiteY7" fmla="*/ 214721 h 5211700"/>
              <a:gd name="connsiteX8" fmla="*/ 9296868 w 9799672"/>
              <a:gd name="connsiteY8" fmla="*/ 445983 h 5211700"/>
              <a:gd name="connsiteX9" fmla="*/ 9799672 w 9799672"/>
              <a:gd name="connsiteY9" fmla="*/ 2269298 h 5211700"/>
              <a:gd name="connsiteX0" fmla="*/ 0 w 9799672"/>
              <a:gd name="connsiteY0" fmla="*/ 385894 h 5211700"/>
              <a:gd name="connsiteX1" fmla="*/ 1602925 w 9799672"/>
              <a:gd name="connsiteY1" fmla="*/ 572541 h 5211700"/>
              <a:gd name="connsiteX2" fmla="*/ 1062597 w 9799672"/>
              <a:gd name="connsiteY2" fmla="*/ 2346546 h 5211700"/>
              <a:gd name="connsiteX3" fmla="*/ 2077559 w 9799672"/>
              <a:gd name="connsiteY3" fmla="*/ 3166766 h 5211700"/>
              <a:gd name="connsiteX4" fmla="*/ 2414117 w 9799672"/>
              <a:gd name="connsiteY4" fmla="*/ 5206965 h 5211700"/>
              <a:gd name="connsiteX5" fmla="*/ 4308141 w 9799672"/>
              <a:gd name="connsiteY5" fmla="*/ 2529457 h 5211700"/>
              <a:gd name="connsiteX6" fmla="*/ 5509894 w 9799672"/>
              <a:gd name="connsiteY6" fmla="*/ 993654 h 5211700"/>
              <a:gd name="connsiteX7" fmla="*/ 5974809 w 9799672"/>
              <a:gd name="connsiteY7" fmla="*/ 542520 h 5211700"/>
              <a:gd name="connsiteX8" fmla="*/ 7033894 w 9799672"/>
              <a:gd name="connsiteY8" fmla="*/ 214721 h 5211700"/>
              <a:gd name="connsiteX9" fmla="*/ 9296868 w 9799672"/>
              <a:gd name="connsiteY9" fmla="*/ 445983 h 5211700"/>
              <a:gd name="connsiteX10" fmla="*/ 9799672 w 9799672"/>
              <a:gd name="connsiteY10" fmla="*/ 2269298 h 5211700"/>
              <a:gd name="connsiteX0" fmla="*/ 0 w 9296868"/>
              <a:gd name="connsiteY0" fmla="*/ 385894 h 5211700"/>
              <a:gd name="connsiteX1" fmla="*/ 1602925 w 9296868"/>
              <a:gd name="connsiteY1" fmla="*/ 572541 h 5211700"/>
              <a:gd name="connsiteX2" fmla="*/ 1062597 w 9296868"/>
              <a:gd name="connsiteY2" fmla="*/ 2346546 h 5211700"/>
              <a:gd name="connsiteX3" fmla="*/ 2077559 w 9296868"/>
              <a:gd name="connsiteY3" fmla="*/ 3166766 h 5211700"/>
              <a:gd name="connsiteX4" fmla="*/ 2414117 w 9296868"/>
              <a:gd name="connsiteY4" fmla="*/ 5206965 h 5211700"/>
              <a:gd name="connsiteX5" fmla="*/ 4308141 w 9296868"/>
              <a:gd name="connsiteY5" fmla="*/ 2529457 h 5211700"/>
              <a:gd name="connsiteX6" fmla="*/ 5509894 w 9296868"/>
              <a:gd name="connsiteY6" fmla="*/ 993654 h 5211700"/>
              <a:gd name="connsiteX7" fmla="*/ 5974809 w 9296868"/>
              <a:gd name="connsiteY7" fmla="*/ 542520 h 5211700"/>
              <a:gd name="connsiteX8" fmla="*/ 7033894 w 9296868"/>
              <a:gd name="connsiteY8" fmla="*/ 214721 h 5211700"/>
              <a:gd name="connsiteX9" fmla="*/ 9296868 w 9296868"/>
              <a:gd name="connsiteY9" fmla="*/ 445983 h 5211700"/>
              <a:gd name="connsiteX0" fmla="*/ 0 w 7033894"/>
              <a:gd name="connsiteY0" fmla="*/ 385894 h 5211700"/>
              <a:gd name="connsiteX1" fmla="*/ 1602925 w 7033894"/>
              <a:gd name="connsiteY1" fmla="*/ 572541 h 5211700"/>
              <a:gd name="connsiteX2" fmla="*/ 1062597 w 7033894"/>
              <a:gd name="connsiteY2" fmla="*/ 2346546 h 5211700"/>
              <a:gd name="connsiteX3" fmla="*/ 2077559 w 7033894"/>
              <a:gd name="connsiteY3" fmla="*/ 3166766 h 5211700"/>
              <a:gd name="connsiteX4" fmla="*/ 2414117 w 7033894"/>
              <a:gd name="connsiteY4" fmla="*/ 5206965 h 5211700"/>
              <a:gd name="connsiteX5" fmla="*/ 4308141 w 7033894"/>
              <a:gd name="connsiteY5" fmla="*/ 2529457 h 5211700"/>
              <a:gd name="connsiteX6" fmla="*/ 5509894 w 7033894"/>
              <a:gd name="connsiteY6" fmla="*/ 993654 h 5211700"/>
              <a:gd name="connsiteX7" fmla="*/ 5974809 w 7033894"/>
              <a:gd name="connsiteY7" fmla="*/ 542520 h 5211700"/>
              <a:gd name="connsiteX8" fmla="*/ 7033894 w 7033894"/>
              <a:gd name="connsiteY8" fmla="*/ 214721 h 5211700"/>
              <a:gd name="connsiteX0" fmla="*/ 0 w 5974809"/>
              <a:gd name="connsiteY0" fmla="*/ 385894 h 5211700"/>
              <a:gd name="connsiteX1" fmla="*/ 1602925 w 5974809"/>
              <a:gd name="connsiteY1" fmla="*/ 572541 h 5211700"/>
              <a:gd name="connsiteX2" fmla="*/ 1062597 w 5974809"/>
              <a:gd name="connsiteY2" fmla="*/ 2346546 h 5211700"/>
              <a:gd name="connsiteX3" fmla="*/ 2077559 w 5974809"/>
              <a:gd name="connsiteY3" fmla="*/ 3166766 h 5211700"/>
              <a:gd name="connsiteX4" fmla="*/ 2414117 w 5974809"/>
              <a:gd name="connsiteY4" fmla="*/ 5206965 h 5211700"/>
              <a:gd name="connsiteX5" fmla="*/ 4308141 w 5974809"/>
              <a:gd name="connsiteY5" fmla="*/ 2529457 h 5211700"/>
              <a:gd name="connsiteX6" fmla="*/ 5509894 w 5974809"/>
              <a:gd name="connsiteY6" fmla="*/ 993654 h 5211700"/>
              <a:gd name="connsiteX7" fmla="*/ 5974809 w 5974809"/>
              <a:gd name="connsiteY7" fmla="*/ 542520 h 5211700"/>
              <a:gd name="connsiteX0" fmla="*/ 0 w 5509894"/>
              <a:gd name="connsiteY0" fmla="*/ 385894 h 5211700"/>
              <a:gd name="connsiteX1" fmla="*/ 1602925 w 5509894"/>
              <a:gd name="connsiteY1" fmla="*/ 572541 h 5211700"/>
              <a:gd name="connsiteX2" fmla="*/ 1062597 w 5509894"/>
              <a:gd name="connsiteY2" fmla="*/ 2346546 h 5211700"/>
              <a:gd name="connsiteX3" fmla="*/ 2077559 w 5509894"/>
              <a:gd name="connsiteY3" fmla="*/ 3166766 h 5211700"/>
              <a:gd name="connsiteX4" fmla="*/ 2414117 w 5509894"/>
              <a:gd name="connsiteY4" fmla="*/ 5206965 h 5211700"/>
              <a:gd name="connsiteX5" fmla="*/ 4308141 w 5509894"/>
              <a:gd name="connsiteY5" fmla="*/ 2529457 h 5211700"/>
              <a:gd name="connsiteX6" fmla="*/ 5509894 w 5509894"/>
              <a:gd name="connsiteY6" fmla="*/ 993654 h 5211700"/>
              <a:gd name="connsiteX0" fmla="*/ 0 w 4308141"/>
              <a:gd name="connsiteY0" fmla="*/ 385894 h 5211700"/>
              <a:gd name="connsiteX1" fmla="*/ 1602925 w 4308141"/>
              <a:gd name="connsiteY1" fmla="*/ 572541 h 5211700"/>
              <a:gd name="connsiteX2" fmla="*/ 1062597 w 4308141"/>
              <a:gd name="connsiteY2" fmla="*/ 2346546 h 5211700"/>
              <a:gd name="connsiteX3" fmla="*/ 2077559 w 4308141"/>
              <a:gd name="connsiteY3" fmla="*/ 3166766 h 5211700"/>
              <a:gd name="connsiteX4" fmla="*/ 2414117 w 4308141"/>
              <a:gd name="connsiteY4" fmla="*/ 5206965 h 5211700"/>
              <a:gd name="connsiteX5" fmla="*/ 4308141 w 4308141"/>
              <a:gd name="connsiteY5" fmla="*/ 2529457 h 5211700"/>
              <a:gd name="connsiteX0" fmla="*/ 0 w 2414117"/>
              <a:gd name="connsiteY0" fmla="*/ 385894 h 5211700"/>
              <a:gd name="connsiteX1" fmla="*/ 1602925 w 2414117"/>
              <a:gd name="connsiteY1" fmla="*/ 572541 h 5211700"/>
              <a:gd name="connsiteX2" fmla="*/ 1062597 w 2414117"/>
              <a:gd name="connsiteY2" fmla="*/ 2346546 h 5211700"/>
              <a:gd name="connsiteX3" fmla="*/ 2077559 w 2414117"/>
              <a:gd name="connsiteY3" fmla="*/ 3166766 h 5211700"/>
              <a:gd name="connsiteX4" fmla="*/ 2414117 w 2414117"/>
              <a:gd name="connsiteY4" fmla="*/ 5206965 h 5211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14117" h="5211700">
                <a:moveTo>
                  <a:pt x="0" y="385894"/>
                </a:moveTo>
                <a:cubicBezTo>
                  <a:pt x="1504931" y="-426542"/>
                  <a:pt x="1425826" y="245766"/>
                  <a:pt x="1602925" y="572541"/>
                </a:cubicBezTo>
                <a:cubicBezTo>
                  <a:pt x="1780024" y="899316"/>
                  <a:pt x="983491" y="1914175"/>
                  <a:pt x="1062597" y="2346546"/>
                </a:cubicBezTo>
                <a:cubicBezTo>
                  <a:pt x="1141703" y="2778917"/>
                  <a:pt x="1873088" y="2731593"/>
                  <a:pt x="2077559" y="3166766"/>
                </a:cubicBezTo>
                <a:cubicBezTo>
                  <a:pt x="2282031" y="3601939"/>
                  <a:pt x="2042353" y="5313183"/>
                  <a:pt x="2414117" y="5206965"/>
                </a:cubicBezTo>
              </a:path>
            </a:pathLst>
          </a:custGeom>
          <a:noFill/>
          <a:ln w="101600" cap="rnd">
            <a:solidFill>
              <a:schemeClr val="tx1"/>
            </a:solidFill>
            <a:prstDash val="sysDash"/>
            <a:miter lim="800000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Coin 1"/>
          <p:cNvSpPr/>
          <p:nvPr/>
        </p:nvSpPr>
        <p:spPr>
          <a:xfrm>
            <a:off x="325218" y="464569"/>
            <a:ext cx="1440000" cy="1440000"/>
          </a:xfrm>
          <a:prstGeom prst="ellipse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accent2">
                    <a:lumMod val="50000"/>
                  </a:schemeClr>
                </a:solidFill>
                <a:latin typeface="Sassoon Sans Std Medium" panose="020B0703020103030203" pitchFamily="34" charset="0"/>
              </a:rPr>
              <a:t>1  </a:t>
            </a:r>
            <a:endParaRPr lang="ru-RU" sz="48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Coin 2"/>
          <p:cNvSpPr/>
          <p:nvPr/>
        </p:nvSpPr>
        <p:spPr>
          <a:xfrm>
            <a:off x="2126664" y="620280"/>
            <a:ext cx="1440000" cy="1440000"/>
          </a:xfrm>
          <a:prstGeom prst="ellipse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accent2">
                    <a:lumMod val="50000"/>
                  </a:schemeClr>
                </a:solidFill>
                <a:latin typeface="Sassoon Sans Std Medium" panose="020B0703020103030203" pitchFamily="34" charset="0"/>
              </a:rPr>
              <a:t>2  </a:t>
            </a:r>
            <a:endParaRPr lang="ru-RU" sz="48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Coin 3"/>
          <p:cNvSpPr/>
          <p:nvPr/>
        </p:nvSpPr>
        <p:spPr>
          <a:xfrm>
            <a:off x="1513986" y="2082209"/>
            <a:ext cx="1440000" cy="1440000"/>
          </a:xfrm>
          <a:prstGeom prst="ellipse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accent2">
                    <a:lumMod val="50000"/>
                  </a:schemeClr>
                </a:solidFill>
                <a:latin typeface="Sassoon Sans Std Medium" panose="020B0703020103030203" pitchFamily="34" charset="0"/>
              </a:rPr>
              <a:t>3 </a:t>
            </a:r>
            <a:endParaRPr lang="ru-RU" sz="48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5" name="Coin 4"/>
          <p:cNvSpPr/>
          <p:nvPr/>
        </p:nvSpPr>
        <p:spPr>
          <a:xfrm>
            <a:off x="2450816" y="3720210"/>
            <a:ext cx="1440000" cy="1440000"/>
          </a:xfrm>
          <a:prstGeom prst="ellipse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accent2">
                    <a:lumMod val="50000"/>
                  </a:schemeClr>
                </a:solidFill>
                <a:latin typeface="Sassoon Sans Std Medium" panose="020B0703020103030203" pitchFamily="34" charset="0"/>
              </a:rPr>
              <a:t>4 </a:t>
            </a:r>
            <a:endParaRPr lang="ru-RU" sz="48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0" name="Coin 5"/>
          <p:cNvSpPr/>
          <p:nvPr/>
        </p:nvSpPr>
        <p:spPr>
          <a:xfrm>
            <a:off x="2935867" y="5304679"/>
            <a:ext cx="1440000" cy="1440000"/>
          </a:xfrm>
          <a:prstGeom prst="ellipse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accent2">
                    <a:lumMod val="50000"/>
                  </a:schemeClr>
                </a:solidFill>
                <a:latin typeface="Sassoon Sans Std Medium" panose="020B0703020103030203" pitchFamily="34" charset="0"/>
              </a:rPr>
              <a:t>5 </a:t>
            </a:r>
            <a:endParaRPr lang="ru-RU" sz="4800" dirty="0">
              <a:solidFill>
                <a:schemeClr val="accent2">
                  <a:lumMod val="50000"/>
                </a:schemeClr>
              </a:solidFill>
            </a:endParaRPr>
          </a:p>
        </p:txBody>
      </p:sp>
      <p:grpSp>
        <p:nvGrpSpPr>
          <p:cNvPr id="31" name="Scroll"/>
          <p:cNvGrpSpPr/>
          <p:nvPr/>
        </p:nvGrpSpPr>
        <p:grpSpPr>
          <a:xfrm>
            <a:off x="3022632" y="113321"/>
            <a:ext cx="6469577" cy="5507833"/>
            <a:chOff x="4313620" y="866147"/>
            <a:chExt cx="4121253" cy="3455596"/>
          </a:xfrm>
        </p:grpSpPr>
        <p:pic>
          <p:nvPicPr>
            <p:cNvPr id="32" name="Paper Scroll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313620" y="866147"/>
              <a:ext cx="4121253" cy="3455596"/>
            </a:xfrm>
            <a:prstGeom prst="rect">
              <a:avLst/>
            </a:prstGeom>
          </p:spPr>
        </p:pic>
        <p:sp>
          <p:nvSpPr>
            <p:cNvPr id="33" name="TEXT BOX"/>
            <p:cNvSpPr txBox="1"/>
            <p:nvPr/>
          </p:nvSpPr>
          <p:spPr>
            <a:xfrm>
              <a:off x="5152376" y="3241283"/>
              <a:ext cx="2898298" cy="753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b="1" dirty="0">
                  <a:latin typeface="Sassoon Sans Std Medium" panose="020B0703020103030203" pitchFamily="34" charset="0"/>
                </a:rPr>
                <a:t>…….................</a:t>
              </a:r>
            </a:p>
            <a:p>
              <a:pPr algn="ctr"/>
              <a:r>
                <a:rPr lang="en-US" sz="3600" b="1" dirty="0"/>
                <a:t>- Oh, no. That’s to bad.</a:t>
              </a:r>
              <a:endParaRPr lang="ru-RU" sz="3600" b="1" dirty="0"/>
            </a:p>
          </p:txBody>
        </p:sp>
      </p:grpSp>
      <p:grpSp>
        <p:nvGrpSpPr>
          <p:cNvPr id="35" name="Next button"/>
          <p:cNvGrpSpPr/>
          <p:nvPr/>
        </p:nvGrpSpPr>
        <p:grpSpPr>
          <a:xfrm>
            <a:off x="10011197" y="132202"/>
            <a:ext cx="2127847" cy="1064420"/>
            <a:chOff x="10120208" y="284903"/>
            <a:chExt cx="1822587" cy="911720"/>
          </a:xfrm>
        </p:grpSpPr>
        <p:sp>
          <p:nvSpPr>
            <p:cNvPr id="36" name="Notched Right Arrow 35"/>
            <p:cNvSpPr/>
            <p:nvPr/>
          </p:nvSpPr>
          <p:spPr>
            <a:xfrm>
              <a:off x="10192270" y="284903"/>
              <a:ext cx="1678465" cy="911720"/>
            </a:xfrm>
            <a:prstGeom prst="notchedRightArrow">
              <a:avLst>
                <a:gd name="adj1" fmla="val 50000"/>
                <a:gd name="adj2" fmla="val 52950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" name="Notched Right Arrow 36"/>
            <p:cNvSpPr/>
            <p:nvPr/>
          </p:nvSpPr>
          <p:spPr>
            <a:xfrm>
              <a:off x="10313783" y="350908"/>
              <a:ext cx="1435438" cy="779711"/>
            </a:xfrm>
            <a:prstGeom prst="notchedRightArrow">
              <a:avLst>
                <a:gd name="adj1" fmla="val 50000"/>
                <a:gd name="adj2" fmla="val 41913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" name="TextBox 37">
              <a:hlinkClick r:id="" action="ppaction://hlinkshowjump?jump=nextslide"/>
            </p:cNvPr>
            <p:cNvSpPr txBox="1"/>
            <p:nvPr/>
          </p:nvSpPr>
          <p:spPr>
            <a:xfrm>
              <a:off x="10120208" y="490321"/>
              <a:ext cx="1822587" cy="50088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3200" dirty="0">
                  <a:solidFill>
                    <a:srgbClr val="7F4640"/>
                  </a:solidFill>
                  <a:latin typeface="Sassoon Sans Std Medium" panose="020B0703020103030203" pitchFamily="34" charset="0"/>
                </a:rPr>
                <a:t>NEXT</a:t>
              </a:r>
              <a:endParaRPr lang="ru-RU" sz="3200" dirty="0">
                <a:solidFill>
                  <a:srgbClr val="7F4640"/>
                </a:solidFill>
              </a:endParaRPr>
            </a:p>
          </p:txBody>
        </p:sp>
      </p:grpSp>
      <p:sp>
        <p:nvSpPr>
          <p:cNvPr id="40" name="Answer button"/>
          <p:cNvSpPr/>
          <p:nvPr/>
        </p:nvSpPr>
        <p:spPr>
          <a:xfrm>
            <a:off x="5231035" y="5206967"/>
            <a:ext cx="2466316" cy="521804"/>
          </a:xfrm>
          <a:prstGeom prst="roundRect">
            <a:avLst>
              <a:gd name="adj" fmla="val 39891"/>
            </a:avLst>
          </a:prstGeom>
          <a:solidFill>
            <a:srgbClr val="7743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BC4A"/>
                </a:solidFill>
                <a:latin typeface="Sassoon Sans Std Medium" panose="020B0703020103030203" pitchFamily="34" charset="0"/>
              </a:rPr>
              <a:t>ANSWER</a:t>
            </a:r>
            <a:endParaRPr lang="ru-RU" sz="3200" b="1" dirty="0">
              <a:solidFill>
                <a:srgbClr val="FFBC4A"/>
              </a:solidFill>
            </a:endParaRPr>
          </a:p>
        </p:txBody>
      </p:sp>
      <p:pic>
        <p:nvPicPr>
          <p:cNvPr id="41" name="Pirate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258" b="-1412"/>
          <a:stretch/>
        </p:blipFill>
        <p:spPr>
          <a:xfrm rot="20709504">
            <a:off x="10037134" y="3540195"/>
            <a:ext cx="3112426" cy="4660153"/>
          </a:xfrm>
          <a:prstGeom prst="rect">
            <a:avLst/>
          </a:prstGeom>
        </p:spPr>
      </p:pic>
      <p:grpSp>
        <p:nvGrpSpPr>
          <p:cNvPr id="42" name="Answer SHAPE"/>
          <p:cNvGrpSpPr/>
          <p:nvPr/>
        </p:nvGrpSpPr>
        <p:grpSpPr>
          <a:xfrm>
            <a:off x="8070328" y="1944959"/>
            <a:ext cx="3979280" cy="1714500"/>
            <a:chOff x="7525270" y="2561520"/>
            <a:chExt cx="2762856" cy="1714500"/>
          </a:xfrm>
        </p:grpSpPr>
        <p:sp>
          <p:nvSpPr>
            <p:cNvPr id="43" name="Oval Callout 42"/>
            <p:cNvSpPr/>
            <p:nvPr/>
          </p:nvSpPr>
          <p:spPr>
            <a:xfrm flipH="1">
              <a:off x="7525270" y="2561520"/>
              <a:ext cx="2667000" cy="1714500"/>
            </a:xfrm>
            <a:prstGeom prst="wedgeEllipseCallout">
              <a:avLst>
                <a:gd name="adj1" fmla="val -22397"/>
                <a:gd name="adj2" fmla="val 7920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7536567" y="3027989"/>
              <a:ext cx="275155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latin typeface="Sassoon Sans Std Medium" panose="020B0703020103030203" pitchFamily="34" charset="0"/>
                </a:rPr>
                <a:t>I feel terrible.</a:t>
              </a:r>
              <a:endParaRPr lang="ru-RU" sz="4800" b="1" dirty="0"/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43A494B8-57AD-9735-4199-EF1EDB6E5B4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9363" t="13228" r="37783" b="3030"/>
          <a:stretch/>
        </p:blipFill>
        <p:spPr>
          <a:xfrm>
            <a:off x="5251550" y="1245222"/>
            <a:ext cx="2636501" cy="2700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01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5000" autoRev="1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" fill="hold"/>
                                        <p:tgtEl>
                                          <p:spTgt spid="10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7" presetClass="emph" presetSubtype="0" repeatCount="3000" fill="remove" grpId="0" nodeType="afterEffect">
                                  <p:stCondLst>
                                    <p:cond delay="4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500" autoRev="1" fill="remove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1" dur="500" autoRev="1" fill="remove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2" dur="500" autoRev="1" fill="remove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500" autoRev="1" fill="remove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26" presetClass="emph" presetSubtype="0" repeatCount="1000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10" grpId="0" animBg="1"/>
      <p:bldP spid="40" grpId="0" animBg="1"/>
      <p:bldP spid="40" grpId="1" animBg="1"/>
      <p:bldP spid="40" grpId="2" animBg="1"/>
      <p:bldP spid="40" grpId="3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oute"/>
          <p:cNvSpPr/>
          <p:nvPr/>
        </p:nvSpPr>
        <p:spPr>
          <a:xfrm>
            <a:off x="1150549" y="948035"/>
            <a:ext cx="9816325" cy="5211700"/>
          </a:xfrm>
          <a:custGeom>
            <a:avLst/>
            <a:gdLst>
              <a:gd name="connsiteX0" fmla="*/ 552195 w 10434487"/>
              <a:gd name="connsiteY0" fmla="*/ 0 h 5317822"/>
              <a:gd name="connsiteX1" fmla="*/ 1836465 w 10434487"/>
              <a:gd name="connsiteY1" fmla="*/ 1253447 h 5317822"/>
              <a:gd name="connsiteX2" fmla="*/ 7665 w 10434487"/>
              <a:gd name="connsiteY2" fmla="*/ 3637052 h 5317822"/>
              <a:gd name="connsiteX3" fmla="*/ 2689220 w 10434487"/>
              <a:gd name="connsiteY3" fmla="*/ 5208998 h 5317822"/>
              <a:gd name="connsiteX4" fmla="*/ 5956402 w 10434487"/>
              <a:gd name="connsiteY4" fmla="*/ 565079 h 5317822"/>
              <a:gd name="connsiteX5" fmla="*/ 9655099 w 10434487"/>
              <a:gd name="connsiteY5" fmla="*/ 1417834 h 5317822"/>
              <a:gd name="connsiteX6" fmla="*/ 10281822 w 10434487"/>
              <a:gd name="connsiteY6" fmla="*/ 4438436 h 5317822"/>
              <a:gd name="connsiteX7" fmla="*/ 7589993 w 10434487"/>
              <a:gd name="connsiteY7" fmla="*/ 2845942 h 5317822"/>
              <a:gd name="connsiteX8" fmla="*/ 6624222 w 10434487"/>
              <a:gd name="connsiteY8" fmla="*/ 4890499 h 5317822"/>
              <a:gd name="connsiteX0" fmla="*/ 469016 w 10434435"/>
              <a:gd name="connsiteY0" fmla="*/ 88518 h 4976849"/>
              <a:gd name="connsiteX1" fmla="*/ 1836413 w 10434435"/>
              <a:gd name="connsiteY1" fmla="*/ 912474 h 4976849"/>
              <a:gd name="connsiteX2" fmla="*/ 7613 w 10434435"/>
              <a:gd name="connsiteY2" fmla="*/ 3296079 h 4976849"/>
              <a:gd name="connsiteX3" fmla="*/ 2689168 w 10434435"/>
              <a:gd name="connsiteY3" fmla="*/ 4868025 h 4976849"/>
              <a:gd name="connsiteX4" fmla="*/ 5956350 w 10434435"/>
              <a:gd name="connsiteY4" fmla="*/ 224106 h 4976849"/>
              <a:gd name="connsiteX5" fmla="*/ 9655047 w 10434435"/>
              <a:gd name="connsiteY5" fmla="*/ 1076861 h 4976849"/>
              <a:gd name="connsiteX6" fmla="*/ 10281770 w 10434435"/>
              <a:gd name="connsiteY6" fmla="*/ 4097463 h 4976849"/>
              <a:gd name="connsiteX7" fmla="*/ 7589941 w 10434435"/>
              <a:gd name="connsiteY7" fmla="*/ 2504969 h 4976849"/>
              <a:gd name="connsiteX8" fmla="*/ 6624170 w 10434435"/>
              <a:gd name="connsiteY8" fmla="*/ 4549526 h 4976849"/>
              <a:gd name="connsiteX0" fmla="*/ 469016 w 10434435"/>
              <a:gd name="connsiteY0" fmla="*/ 88518 h 4976849"/>
              <a:gd name="connsiteX1" fmla="*/ 1836413 w 10434435"/>
              <a:gd name="connsiteY1" fmla="*/ 912474 h 4976849"/>
              <a:gd name="connsiteX2" fmla="*/ 7613 w 10434435"/>
              <a:gd name="connsiteY2" fmla="*/ 3296079 h 4976849"/>
              <a:gd name="connsiteX3" fmla="*/ 2689168 w 10434435"/>
              <a:gd name="connsiteY3" fmla="*/ 4868025 h 4976849"/>
              <a:gd name="connsiteX4" fmla="*/ 5956350 w 10434435"/>
              <a:gd name="connsiteY4" fmla="*/ 224106 h 4976849"/>
              <a:gd name="connsiteX5" fmla="*/ 9655047 w 10434435"/>
              <a:gd name="connsiteY5" fmla="*/ 1076861 h 4976849"/>
              <a:gd name="connsiteX6" fmla="*/ 10281770 w 10434435"/>
              <a:gd name="connsiteY6" fmla="*/ 4097463 h 4976849"/>
              <a:gd name="connsiteX7" fmla="*/ 7589941 w 10434435"/>
              <a:gd name="connsiteY7" fmla="*/ 2504969 h 4976849"/>
              <a:gd name="connsiteX8" fmla="*/ 6624170 w 10434435"/>
              <a:gd name="connsiteY8" fmla="*/ 4549526 h 4976849"/>
              <a:gd name="connsiteX0" fmla="*/ 233343 w 10434290"/>
              <a:gd name="connsiteY0" fmla="*/ 725827 h 4976849"/>
              <a:gd name="connsiteX1" fmla="*/ 1836268 w 10434290"/>
              <a:gd name="connsiteY1" fmla="*/ 912474 h 4976849"/>
              <a:gd name="connsiteX2" fmla="*/ 7468 w 10434290"/>
              <a:gd name="connsiteY2" fmla="*/ 3296079 h 4976849"/>
              <a:gd name="connsiteX3" fmla="*/ 2689023 w 10434290"/>
              <a:gd name="connsiteY3" fmla="*/ 4868025 h 4976849"/>
              <a:gd name="connsiteX4" fmla="*/ 5956205 w 10434290"/>
              <a:gd name="connsiteY4" fmla="*/ 224106 h 4976849"/>
              <a:gd name="connsiteX5" fmla="*/ 9654902 w 10434290"/>
              <a:gd name="connsiteY5" fmla="*/ 1076861 h 4976849"/>
              <a:gd name="connsiteX6" fmla="*/ 10281625 w 10434290"/>
              <a:gd name="connsiteY6" fmla="*/ 4097463 h 4976849"/>
              <a:gd name="connsiteX7" fmla="*/ 7589796 w 10434290"/>
              <a:gd name="connsiteY7" fmla="*/ 2504969 h 4976849"/>
              <a:gd name="connsiteX8" fmla="*/ 6624025 w 10434290"/>
              <a:gd name="connsiteY8" fmla="*/ 4549526 h 4976849"/>
              <a:gd name="connsiteX0" fmla="*/ 233343 w 10434290"/>
              <a:gd name="connsiteY0" fmla="*/ 725827 h 4976849"/>
              <a:gd name="connsiteX1" fmla="*/ 1836268 w 10434290"/>
              <a:gd name="connsiteY1" fmla="*/ 912474 h 4976849"/>
              <a:gd name="connsiteX2" fmla="*/ 7468 w 10434290"/>
              <a:gd name="connsiteY2" fmla="*/ 3296079 h 4976849"/>
              <a:gd name="connsiteX3" fmla="*/ 2689023 w 10434290"/>
              <a:gd name="connsiteY3" fmla="*/ 4868025 h 4976849"/>
              <a:gd name="connsiteX4" fmla="*/ 5956205 w 10434290"/>
              <a:gd name="connsiteY4" fmla="*/ 224106 h 4976849"/>
              <a:gd name="connsiteX5" fmla="*/ 9654902 w 10434290"/>
              <a:gd name="connsiteY5" fmla="*/ 1076861 h 4976849"/>
              <a:gd name="connsiteX6" fmla="*/ 10281625 w 10434290"/>
              <a:gd name="connsiteY6" fmla="*/ 4097463 h 4976849"/>
              <a:gd name="connsiteX7" fmla="*/ 7589796 w 10434290"/>
              <a:gd name="connsiteY7" fmla="*/ 2504969 h 4976849"/>
              <a:gd name="connsiteX8" fmla="*/ 6624025 w 10434290"/>
              <a:gd name="connsiteY8" fmla="*/ 4549526 h 4976849"/>
              <a:gd name="connsiteX0" fmla="*/ 233343 w 10110637"/>
              <a:gd name="connsiteY0" fmla="*/ 739442 h 4990464"/>
              <a:gd name="connsiteX1" fmla="*/ 1836268 w 10110637"/>
              <a:gd name="connsiteY1" fmla="*/ 926089 h 4990464"/>
              <a:gd name="connsiteX2" fmla="*/ 7468 w 10110637"/>
              <a:gd name="connsiteY2" fmla="*/ 3309694 h 4990464"/>
              <a:gd name="connsiteX3" fmla="*/ 2689023 w 10110637"/>
              <a:gd name="connsiteY3" fmla="*/ 4881640 h 4990464"/>
              <a:gd name="connsiteX4" fmla="*/ 5956205 w 10110637"/>
              <a:gd name="connsiteY4" fmla="*/ 237721 h 4990464"/>
              <a:gd name="connsiteX5" fmla="*/ 9654902 w 10110637"/>
              <a:gd name="connsiteY5" fmla="*/ 1090476 h 4990464"/>
              <a:gd name="connsiteX6" fmla="*/ 9824425 w 10110637"/>
              <a:gd name="connsiteY6" fmla="*/ 4665260 h 4990464"/>
              <a:gd name="connsiteX7" fmla="*/ 7589796 w 10110637"/>
              <a:gd name="connsiteY7" fmla="*/ 2518584 h 4990464"/>
              <a:gd name="connsiteX8" fmla="*/ 6624025 w 10110637"/>
              <a:gd name="connsiteY8" fmla="*/ 4563141 h 4990464"/>
              <a:gd name="connsiteX0" fmla="*/ 233343 w 10123977"/>
              <a:gd name="connsiteY0" fmla="*/ 739442 h 4990464"/>
              <a:gd name="connsiteX1" fmla="*/ 1836268 w 10123977"/>
              <a:gd name="connsiteY1" fmla="*/ 926089 h 4990464"/>
              <a:gd name="connsiteX2" fmla="*/ 7468 w 10123977"/>
              <a:gd name="connsiteY2" fmla="*/ 3309694 h 4990464"/>
              <a:gd name="connsiteX3" fmla="*/ 2689023 w 10123977"/>
              <a:gd name="connsiteY3" fmla="*/ 4881640 h 4990464"/>
              <a:gd name="connsiteX4" fmla="*/ 5956205 w 10123977"/>
              <a:gd name="connsiteY4" fmla="*/ 237721 h 4990464"/>
              <a:gd name="connsiteX5" fmla="*/ 9654902 w 10123977"/>
              <a:gd name="connsiteY5" fmla="*/ 1090476 h 4990464"/>
              <a:gd name="connsiteX6" fmla="*/ 9824425 w 10123977"/>
              <a:gd name="connsiteY6" fmla="*/ 4665260 h 4990464"/>
              <a:gd name="connsiteX7" fmla="*/ 7381978 w 10123977"/>
              <a:gd name="connsiteY7" fmla="*/ 1770438 h 4990464"/>
              <a:gd name="connsiteX8" fmla="*/ 6624025 w 10123977"/>
              <a:gd name="connsiteY8" fmla="*/ 4563141 h 4990464"/>
              <a:gd name="connsiteX0" fmla="*/ 233343 w 10124874"/>
              <a:gd name="connsiteY0" fmla="*/ 739442 h 4990464"/>
              <a:gd name="connsiteX1" fmla="*/ 1836268 w 10124874"/>
              <a:gd name="connsiteY1" fmla="*/ 926089 h 4990464"/>
              <a:gd name="connsiteX2" fmla="*/ 7468 w 10124874"/>
              <a:gd name="connsiteY2" fmla="*/ 3309694 h 4990464"/>
              <a:gd name="connsiteX3" fmla="*/ 2689023 w 10124874"/>
              <a:gd name="connsiteY3" fmla="*/ 4881640 h 4990464"/>
              <a:gd name="connsiteX4" fmla="*/ 5956205 w 10124874"/>
              <a:gd name="connsiteY4" fmla="*/ 237721 h 4990464"/>
              <a:gd name="connsiteX5" fmla="*/ 9654902 w 10124874"/>
              <a:gd name="connsiteY5" fmla="*/ 1090476 h 4990464"/>
              <a:gd name="connsiteX6" fmla="*/ 9824425 w 10124874"/>
              <a:gd name="connsiteY6" fmla="*/ 4665260 h 4990464"/>
              <a:gd name="connsiteX7" fmla="*/ 7368123 w 10124874"/>
              <a:gd name="connsiteY7" fmla="*/ 2061384 h 4990464"/>
              <a:gd name="connsiteX8" fmla="*/ 6624025 w 10124874"/>
              <a:gd name="connsiteY8" fmla="*/ 4563141 h 4990464"/>
              <a:gd name="connsiteX0" fmla="*/ 0 w 9891531"/>
              <a:gd name="connsiteY0" fmla="*/ 739442 h 4956145"/>
              <a:gd name="connsiteX1" fmla="*/ 1602925 w 9891531"/>
              <a:gd name="connsiteY1" fmla="*/ 926089 h 4956145"/>
              <a:gd name="connsiteX2" fmla="*/ 1187288 w 9891531"/>
              <a:gd name="connsiteY2" fmla="*/ 2949476 h 4956145"/>
              <a:gd name="connsiteX3" fmla="*/ 2455680 w 9891531"/>
              <a:gd name="connsiteY3" fmla="*/ 4881640 h 4956145"/>
              <a:gd name="connsiteX4" fmla="*/ 5722862 w 9891531"/>
              <a:gd name="connsiteY4" fmla="*/ 237721 h 4956145"/>
              <a:gd name="connsiteX5" fmla="*/ 9421559 w 9891531"/>
              <a:gd name="connsiteY5" fmla="*/ 1090476 h 4956145"/>
              <a:gd name="connsiteX6" fmla="*/ 9591082 w 9891531"/>
              <a:gd name="connsiteY6" fmla="*/ 4665260 h 4956145"/>
              <a:gd name="connsiteX7" fmla="*/ 7134780 w 9891531"/>
              <a:gd name="connsiteY7" fmla="*/ 2061384 h 4956145"/>
              <a:gd name="connsiteX8" fmla="*/ 6390682 w 9891531"/>
              <a:gd name="connsiteY8" fmla="*/ 4563141 h 4956145"/>
              <a:gd name="connsiteX0" fmla="*/ 0 w 9891531"/>
              <a:gd name="connsiteY0" fmla="*/ 788196 h 5667774"/>
              <a:gd name="connsiteX1" fmla="*/ 1602925 w 9891531"/>
              <a:gd name="connsiteY1" fmla="*/ 974843 h 5667774"/>
              <a:gd name="connsiteX2" fmla="*/ 1187288 w 9891531"/>
              <a:gd name="connsiteY2" fmla="*/ 2998230 h 5667774"/>
              <a:gd name="connsiteX3" fmla="*/ 2414117 w 9891531"/>
              <a:gd name="connsiteY3" fmla="*/ 5609267 h 5667774"/>
              <a:gd name="connsiteX4" fmla="*/ 5722862 w 9891531"/>
              <a:gd name="connsiteY4" fmla="*/ 286475 h 5667774"/>
              <a:gd name="connsiteX5" fmla="*/ 9421559 w 9891531"/>
              <a:gd name="connsiteY5" fmla="*/ 1139230 h 5667774"/>
              <a:gd name="connsiteX6" fmla="*/ 9591082 w 9891531"/>
              <a:gd name="connsiteY6" fmla="*/ 4714014 h 5667774"/>
              <a:gd name="connsiteX7" fmla="*/ 7134780 w 9891531"/>
              <a:gd name="connsiteY7" fmla="*/ 2110138 h 5667774"/>
              <a:gd name="connsiteX8" fmla="*/ 6390682 w 9891531"/>
              <a:gd name="connsiteY8" fmla="*/ 4611895 h 5667774"/>
              <a:gd name="connsiteX0" fmla="*/ 0 w 9891531"/>
              <a:gd name="connsiteY0" fmla="*/ 788196 h 5697721"/>
              <a:gd name="connsiteX1" fmla="*/ 1602925 w 9891531"/>
              <a:gd name="connsiteY1" fmla="*/ 974843 h 5697721"/>
              <a:gd name="connsiteX2" fmla="*/ 1187288 w 9891531"/>
              <a:gd name="connsiteY2" fmla="*/ 2998230 h 5697721"/>
              <a:gd name="connsiteX3" fmla="*/ 2077559 w 9891531"/>
              <a:gd name="connsiteY3" fmla="*/ 3569068 h 5697721"/>
              <a:gd name="connsiteX4" fmla="*/ 2414117 w 9891531"/>
              <a:gd name="connsiteY4" fmla="*/ 5609267 h 5697721"/>
              <a:gd name="connsiteX5" fmla="*/ 5722862 w 9891531"/>
              <a:gd name="connsiteY5" fmla="*/ 286475 h 5697721"/>
              <a:gd name="connsiteX6" fmla="*/ 9421559 w 9891531"/>
              <a:gd name="connsiteY6" fmla="*/ 1139230 h 5697721"/>
              <a:gd name="connsiteX7" fmla="*/ 9591082 w 9891531"/>
              <a:gd name="connsiteY7" fmla="*/ 4714014 h 5697721"/>
              <a:gd name="connsiteX8" fmla="*/ 7134780 w 9891531"/>
              <a:gd name="connsiteY8" fmla="*/ 2110138 h 5697721"/>
              <a:gd name="connsiteX9" fmla="*/ 6390682 w 9891531"/>
              <a:gd name="connsiteY9" fmla="*/ 4611895 h 5697721"/>
              <a:gd name="connsiteX0" fmla="*/ 0 w 9891531"/>
              <a:gd name="connsiteY0" fmla="*/ 788196 h 5697721"/>
              <a:gd name="connsiteX1" fmla="*/ 1602925 w 9891531"/>
              <a:gd name="connsiteY1" fmla="*/ 974843 h 5697721"/>
              <a:gd name="connsiteX2" fmla="*/ 1062597 w 9891531"/>
              <a:gd name="connsiteY2" fmla="*/ 2748848 h 5697721"/>
              <a:gd name="connsiteX3" fmla="*/ 2077559 w 9891531"/>
              <a:gd name="connsiteY3" fmla="*/ 3569068 h 5697721"/>
              <a:gd name="connsiteX4" fmla="*/ 2414117 w 9891531"/>
              <a:gd name="connsiteY4" fmla="*/ 5609267 h 5697721"/>
              <a:gd name="connsiteX5" fmla="*/ 5722862 w 9891531"/>
              <a:gd name="connsiteY5" fmla="*/ 286475 h 5697721"/>
              <a:gd name="connsiteX6" fmla="*/ 9421559 w 9891531"/>
              <a:gd name="connsiteY6" fmla="*/ 1139230 h 5697721"/>
              <a:gd name="connsiteX7" fmla="*/ 9591082 w 9891531"/>
              <a:gd name="connsiteY7" fmla="*/ 4714014 h 5697721"/>
              <a:gd name="connsiteX8" fmla="*/ 7134780 w 9891531"/>
              <a:gd name="connsiteY8" fmla="*/ 2110138 h 5697721"/>
              <a:gd name="connsiteX9" fmla="*/ 6390682 w 9891531"/>
              <a:gd name="connsiteY9" fmla="*/ 4611895 h 5697721"/>
              <a:gd name="connsiteX0" fmla="*/ 0 w 9891531"/>
              <a:gd name="connsiteY0" fmla="*/ 599619 h 5425425"/>
              <a:gd name="connsiteX1" fmla="*/ 1602925 w 9891531"/>
              <a:gd name="connsiteY1" fmla="*/ 786266 h 5425425"/>
              <a:gd name="connsiteX2" fmla="*/ 1062597 w 9891531"/>
              <a:gd name="connsiteY2" fmla="*/ 2560271 h 5425425"/>
              <a:gd name="connsiteX3" fmla="*/ 2077559 w 9891531"/>
              <a:gd name="connsiteY3" fmla="*/ 3380491 h 5425425"/>
              <a:gd name="connsiteX4" fmla="*/ 2414117 w 9891531"/>
              <a:gd name="connsiteY4" fmla="*/ 5420690 h 5425425"/>
              <a:gd name="connsiteX5" fmla="*/ 4308141 w 9891531"/>
              <a:gd name="connsiteY5" fmla="*/ 2743182 h 5425425"/>
              <a:gd name="connsiteX6" fmla="*/ 5722862 w 9891531"/>
              <a:gd name="connsiteY6" fmla="*/ 97898 h 5425425"/>
              <a:gd name="connsiteX7" fmla="*/ 9421559 w 9891531"/>
              <a:gd name="connsiteY7" fmla="*/ 950653 h 5425425"/>
              <a:gd name="connsiteX8" fmla="*/ 9591082 w 9891531"/>
              <a:gd name="connsiteY8" fmla="*/ 4525437 h 5425425"/>
              <a:gd name="connsiteX9" fmla="*/ 7134780 w 9891531"/>
              <a:gd name="connsiteY9" fmla="*/ 1921561 h 5425425"/>
              <a:gd name="connsiteX10" fmla="*/ 6390682 w 9891531"/>
              <a:gd name="connsiteY10" fmla="*/ 4423318 h 5425425"/>
              <a:gd name="connsiteX0" fmla="*/ 0 w 9875924"/>
              <a:gd name="connsiteY0" fmla="*/ 385894 h 5211700"/>
              <a:gd name="connsiteX1" fmla="*/ 1602925 w 9875924"/>
              <a:gd name="connsiteY1" fmla="*/ 572541 h 5211700"/>
              <a:gd name="connsiteX2" fmla="*/ 1062597 w 9875924"/>
              <a:gd name="connsiteY2" fmla="*/ 2346546 h 5211700"/>
              <a:gd name="connsiteX3" fmla="*/ 2077559 w 9875924"/>
              <a:gd name="connsiteY3" fmla="*/ 3166766 h 5211700"/>
              <a:gd name="connsiteX4" fmla="*/ 2414117 w 9875924"/>
              <a:gd name="connsiteY4" fmla="*/ 5206965 h 5211700"/>
              <a:gd name="connsiteX5" fmla="*/ 4308141 w 9875924"/>
              <a:gd name="connsiteY5" fmla="*/ 2529457 h 5211700"/>
              <a:gd name="connsiteX6" fmla="*/ 5986098 w 9875924"/>
              <a:gd name="connsiteY6" fmla="*/ 452209 h 5211700"/>
              <a:gd name="connsiteX7" fmla="*/ 9421559 w 9875924"/>
              <a:gd name="connsiteY7" fmla="*/ 736928 h 5211700"/>
              <a:gd name="connsiteX8" fmla="*/ 9591082 w 9875924"/>
              <a:gd name="connsiteY8" fmla="*/ 4311712 h 5211700"/>
              <a:gd name="connsiteX9" fmla="*/ 7134780 w 9875924"/>
              <a:gd name="connsiteY9" fmla="*/ 1707836 h 5211700"/>
              <a:gd name="connsiteX10" fmla="*/ 6390682 w 9875924"/>
              <a:gd name="connsiteY10" fmla="*/ 4209593 h 5211700"/>
              <a:gd name="connsiteX0" fmla="*/ 0 w 9875924"/>
              <a:gd name="connsiteY0" fmla="*/ 385894 h 5211700"/>
              <a:gd name="connsiteX1" fmla="*/ 1602925 w 9875924"/>
              <a:gd name="connsiteY1" fmla="*/ 572541 h 5211700"/>
              <a:gd name="connsiteX2" fmla="*/ 1062597 w 9875924"/>
              <a:gd name="connsiteY2" fmla="*/ 2346546 h 5211700"/>
              <a:gd name="connsiteX3" fmla="*/ 2077559 w 9875924"/>
              <a:gd name="connsiteY3" fmla="*/ 3166766 h 5211700"/>
              <a:gd name="connsiteX4" fmla="*/ 2414117 w 9875924"/>
              <a:gd name="connsiteY4" fmla="*/ 5206965 h 5211700"/>
              <a:gd name="connsiteX5" fmla="*/ 4308141 w 9875924"/>
              <a:gd name="connsiteY5" fmla="*/ 2529457 h 5211700"/>
              <a:gd name="connsiteX6" fmla="*/ 5986098 w 9875924"/>
              <a:gd name="connsiteY6" fmla="*/ 452209 h 5211700"/>
              <a:gd name="connsiteX7" fmla="*/ 9421559 w 9875924"/>
              <a:gd name="connsiteY7" fmla="*/ 736928 h 5211700"/>
              <a:gd name="connsiteX8" fmla="*/ 9591082 w 9875924"/>
              <a:gd name="connsiteY8" fmla="*/ 4311712 h 5211700"/>
              <a:gd name="connsiteX9" fmla="*/ 7134780 w 9875924"/>
              <a:gd name="connsiteY9" fmla="*/ 1707836 h 5211700"/>
              <a:gd name="connsiteX10" fmla="*/ 5864209 w 9875924"/>
              <a:gd name="connsiteY10" fmla="*/ 3932502 h 5211700"/>
              <a:gd name="connsiteX0" fmla="*/ 0 w 9816325"/>
              <a:gd name="connsiteY0" fmla="*/ 385894 h 5211700"/>
              <a:gd name="connsiteX1" fmla="*/ 1602925 w 9816325"/>
              <a:gd name="connsiteY1" fmla="*/ 572541 h 5211700"/>
              <a:gd name="connsiteX2" fmla="*/ 1062597 w 9816325"/>
              <a:gd name="connsiteY2" fmla="*/ 2346546 h 5211700"/>
              <a:gd name="connsiteX3" fmla="*/ 2077559 w 9816325"/>
              <a:gd name="connsiteY3" fmla="*/ 3166766 h 5211700"/>
              <a:gd name="connsiteX4" fmla="*/ 2414117 w 9816325"/>
              <a:gd name="connsiteY4" fmla="*/ 5206965 h 5211700"/>
              <a:gd name="connsiteX5" fmla="*/ 4308141 w 9816325"/>
              <a:gd name="connsiteY5" fmla="*/ 2529457 h 5211700"/>
              <a:gd name="connsiteX6" fmla="*/ 5986098 w 9816325"/>
              <a:gd name="connsiteY6" fmla="*/ 452209 h 5211700"/>
              <a:gd name="connsiteX7" fmla="*/ 9296868 w 9816325"/>
              <a:gd name="connsiteY7" fmla="*/ 445983 h 5211700"/>
              <a:gd name="connsiteX8" fmla="*/ 9591082 w 9816325"/>
              <a:gd name="connsiteY8" fmla="*/ 4311712 h 5211700"/>
              <a:gd name="connsiteX9" fmla="*/ 7134780 w 9816325"/>
              <a:gd name="connsiteY9" fmla="*/ 1707836 h 5211700"/>
              <a:gd name="connsiteX10" fmla="*/ 5864209 w 9816325"/>
              <a:gd name="connsiteY10" fmla="*/ 3932502 h 5211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816325" h="5211700">
                <a:moveTo>
                  <a:pt x="0" y="385894"/>
                </a:moveTo>
                <a:cubicBezTo>
                  <a:pt x="1504931" y="-426542"/>
                  <a:pt x="1425826" y="245766"/>
                  <a:pt x="1602925" y="572541"/>
                </a:cubicBezTo>
                <a:cubicBezTo>
                  <a:pt x="1780024" y="899316"/>
                  <a:pt x="983491" y="1914175"/>
                  <a:pt x="1062597" y="2346546"/>
                </a:cubicBezTo>
                <a:cubicBezTo>
                  <a:pt x="1141703" y="2778917"/>
                  <a:pt x="1873088" y="2731593"/>
                  <a:pt x="2077559" y="3166766"/>
                </a:cubicBezTo>
                <a:cubicBezTo>
                  <a:pt x="2282031" y="3601939"/>
                  <a:pt x="2042353" y="5313183"/>
                  <a:pt x="2414117" y="5206965"/>
                </a:cubicBezTo>
                <a:cubicBezTo>
                  <a:pt x="2785881" y="5100747"/>
                  <a:pt x="3756684" y="3416589"/>
                  <a:pt x="4308141" y="2529457"/>
                </a:cubicBezTo>
                <a:cubicBezTo>
                  <a:pt x="4859599" y="1642325"/>
                  <a:pt x="5154644" y="799455"/>
                  <a:pt x="5986098" y="452209"/>
                </a:cubicBezTo>
                <a:cubicBezTo>
                  <a:pt x="6817552" y="104963"/>
                  <a:pt x="8696037" y="-197267"/>
                  <a:pt x="9296868" y="445983"/>
                </a:cubicBezTo>
                <a:cubicBezTo>
                  <a:pt x="9897699" y="1089233"/>
                  <a:pt x="9951430" y="4101403"/>
                  <a:pt x="9591082" y="4311712"/>
                </a:cubicBezTo>
                <a:cubicBezTo>
                  <a:pt x="9230734" y="4522021"/>
                  <a:pt x="7744380" y="1632492"/>
                  <a:pt x="7134780" y="1707836"/>
                </a:cubicBezTo>
                <a:cubicBezTo>
                  <a:pt x="6525180" y="1783180"/>
                  <a:pt x="5905306" y="3655100"/>
                  <a:pt x="5864209" y="3932502"/>
                </a:cubicBezTo>
              </a:path>
            </a:pathLst>
          </a:custGeom>
          <a:noFill/>
          <a:ln w="101600" cap="rnd">
            <a:solidFill>
              <a:schemeClr val="tx1"/>
            </a:solidFill>
            <a:prstDash val="sysDash"/>
            <a:miter lim="800000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Coin 1"/>
          <p:cNvSpPr/>
          <p:nvPr/>
        </p:nvSpPr>
        <p:spPr>
          <a:xfrm>
            <a:off x="325218" y="464569"/>
            <a:ext cx="1440000" cy="1440000"/>
          </a:xfrm>
          <a:prstGeom prst="ellipse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accent2">
                    <a:lumMod val="50000"/>
                  </a:schemeClr>
                </a:solidFill>
              </a:rPr>
              <a:t>1  </a:t>
            </a:r>
            <a:endParaRPr lang="ru-RU" sz="48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Coin 2"/>
          <p:cNvSpPr/>
          <p:nvPr/>
        </p:nvSpPr>
        <p:spPr>
          <a:xfrm>
            <a:off x="2126664" y="620280"/>
            <a:ext cx="1440000" cy="1440000"/>
          </a:xfrm>
          <a:prstGeom prst="ellipse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accent2">
                    <a:lumMod val="50000"/>
                  </a:schemeClr>
                </a:solidFill>
              </a:rPr>
              <a:t>2  </a:t>
            </a:r>
            <a:endParaRPr lang="ru-RU" sz="48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Coin 3"/>
          <p:cNvSpPr/>
          <p:nvPr/>
        </p:nvSpPr>
        <p:spPr>
          <a:xfrm>
            <a:off x="1513986" y="2082209"/>
            <a:ext cx="1440000" cy="1440000"/>
          </a:xfrm>
          <a:prstGeom prst="ellipse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accent2">
                    <a:lumMod val="50000"/>
                  </a:schemeClr>
                </a:solidFill>
              </a:rPr>
              <a:t>3 </a:t>
            </a:r>
            <a:endParaRPr lang="ru-RU" sz="48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5" name="Coin 4"/>
          <p:cNvSpPr/>
          <p:nvPr/>
        </p:nvSpPr>
        <p:spPr>
          <a:xfrm>
            <a:off x="2450816" y="3720210"/>
            <a:ext cx="1440000" cy="1440000"/>
          </a:xfrm>
          <a:prstGeom prst="ellipse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accent2">
                    <a:lumMod val="50000"/>
                  </a:schemeClr>
                </a:solidFill>
              </a:rPr>
              <a:t>4 </a:t>
            </a:r>
            <a:endParaRPr lang="ru-RU" sz="48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0" name="Coin 5"/>
          <p:cNvSpPr/>
          <p:nvPr/>
        </p:nvSpPr>
        <p:spPr>
          <a:xfrm>
            <a:off x="2935867" y="5304679"/>
            <a:ext cx="1440000" cy="1440000"/>
          </a:xfrm>
          <a:prstGeom prst="ellipse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accent2">
                    <a:lumMod val="50000"/>
                  </a:schemeClr>
                </a:solidFill>
              </a:rPr>
              <a:t>5 </a:t>
            </a:r>
            <a:endParaRPr lang="ru-RU" sz="4800" dirty="0">
              <a:solidFill>
                <a:schemeClr val="accent2">
                  <a:lumMod val="50000"/>
                </a:schemeClr>
              </a:solidFill>
            </a:endParaRPr>
          </a:p>
        </p:txBody>
      </p:sp>
      <p:grpSp>
        <p:nvGrpSpPr>
          <p:cNvPr id="26" name="Next button"/>
          <p:cNvGrpSpPr/>
          <p:nvPr/>
        </p:nvGrpSpPr>
        <p:grpSpPr>
          <a:xfrm>
            <a:off x="10011197" y="132202"/>
            <a:ext cx="2127847" cy="1064420"/>
            <a:chOff x="10120208" y="284903"/>
            <a:chExt cx="1822587" cy="911720"/>
          </a:xfrm>
        </p:grpSpPr>
        <p:sp>
          <p:nvSpPr>
            <p:cNvPr id="27" name="Notched Right Arrow 26"/>
            <p:cNvSpPr/>
            <p:nvPr/>
          </p:nvSpPr>
          <p:spPr>
            <a:xfrm>
              <a:off x="10192270" y="284903"/>
              <a:ext cx="1678465" cy="911720"/>
            </a:xfrm>
            <a:prstGeom prst="notchedRightArrow">
              <a:avLst>
                <a:gd name="adj1" fmla="val 50000"/>
                <a:gd name="adj2" fmla="val 52950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Notched Right Arrow 27"/>
            <p:cNvSpPr/>
            <p:nvPr/>
          </p:nvSpPr>
          <p:spPr>
            <a:xfrm>
              <a:off x="10313783" y="350908"/>
              <a:ext cx="1435438" cy="779711"/>
            </a:xfrm>
            <a:prstGeom prst="notchedRightArrow">
              <a:avLst>
                <a:gd name="adj1" fmla="val 50000"/>
                <a:gd name="adj2" fmla="val 41913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" name="TextBox 29">
              <a:hlinkClick r:id="" action="ppaction://hlinkshowjump?jump=endshow"/>
            </p:cNvPr>
            <p:cNvSpPr txBox="1"/>
            <p:nvPr/>
          </p:nvSpPr>
          <p:spPr>
            <a:xfrm>
              <a:off x="10120208" y="490321"/>
              <a:ext cx="1822587" cy="50088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3200" dirty="0">
                  <a:solidFill>
                    <a:srgbClr val="7F4640"/>
                  </a:solidFill>
                  <a:latin typeface="Arial Rounded MT Bold" panose="020F0704030504030204" pitchFamily="34" charset="0"/>
                  <a:hlinkClick r:id="rId3" action="ppaction://hlinksldjump"/>
                </a:rPr>
                <a:t>END</a:t>
              </a:r>
              <a:endParaRPr lang="ru-RU" sz="3200" dirty="0">
                <a:solidFill>
                  <a:srgbClr val="7F4640"/>
                </a:solidFill>
              </a:endParaRPr>
            </a:p>
          </p:txBody>
        </p:sp>
      </p:grpSp>
      <p:sp>
        <p:nvSpPr>
          <p:cNvPr id="31" name="Answer button"/>
          <p:cNvSpPr/>
          <p:nvPr/>
        </p:nvSpPr>
        <p:spPr>
          <a:xfrm>
            <a:off x="5231035" y="5206967"/>
            <a:ext cx="2466316" cy="521804"/>
          </a:xfrm>
          <a:prstGeom prst="roundRect">
            <a:avLst>
              <a:gd name="adj" fmla="val 39891"/>
            </a:avLst>
          </a:prstGeom>
          <a:solidFill>
            <a:srgbClr val="7743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BC4A"/>
                </a:solidFill>
              </a:rPr>
              <a:t>ANSWER</a:t>
            </a:r>
            <a:endParaRPr lang="ru-RU" sz="3200" b="1" dirty="0">
              <a:solidFill>
                <a:srgbClr val="FFBC4A"/>
              </a:solidFill>
            </a:endParaRPr>
          </a:p>
        </p:txBody>
      </p:sp>
      <p:pic>
        <p:nvPicPr>
          <p:cNvPr id="32" name="Pirate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258" b="-1412"/>
          <a:stretch/>
        </p:blipFill>
        <p:spPr>
          <a:xfrm rot="20709504">
            <a:off x="9225386" y="2754543"/>
            <a:ext cx="3112426" cy="4660153"/>
          </a:xfrm>
          <a:prstGeom prst="rect">
            <a:avLst/>
          </a:prstGeom>
        </p:spPr>
      </p:pic>
      <p:pic>
        <p:nvPicPr>
          <p:cNvPr id="35" name="Tresure Chest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40" b="99657" l="1094" r="999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1083" y="4560589"/>
            <a:ext cx="3421676" cy="2336363"/>
          </a:xfrm>
          <a:prstGeom prst="rect">
            <a:avLst/>
          </a:prstGeom>
        </p:spPr>
      </p:pic>
      <p:sp>
        <p:nvSpPr>
          <p:cNvPr id="8" name="Oval Callout 7"/>
          <p:cNvSpPr/>
          <p:nvPr/>
        </p:nvSpPr>
        <p:spPr>
          <a:xfrm>
            <a:off x="3707621" y="1004402"/>
            <a:ext cx="5927542" cy="2474075"/>
          </a:xfrm>
          <a:prstGeom prst="wedgeEllipseCallout">
            <a:avLst>
              <a:gd name="adj1" fmla="val 44180"/>
              <a:gd name="adj2" fmla="val 569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ysClr val="windowText" lastClr="000000"/>
                </a:solidFill>
              </a:rPr>
              <a:t>Hurray! </a:t>
            </a:r>
          </a:p>
          <a:p>
            <a:pPr algn="ctr"/>
            <a:r>
              <a:rPr lang="en-US" sz="3200" b="1" dirty="0">
                <a:solidFill>
                  <a:sysClr val="windowText" lastClr="000000"/>
                </a:solidFill>
              </a:rPr>
              <a:t>We found the treasure!</a:t>
            </a:r>
            <a:br>
              <a:rPr lang="en-US" sz="3200" b="1" dirty="0">
                <a:solidFill>
                  <a:sysClr val="windowText" lastClr="000000"/>
                </a:solidFill>
              </a:rPr>
            </a:br>
            <a:r>
              <a:rPr lang="en-US" sz="3200" b="1" dirty="0">
                <a:solidFill>
                  <a:sysClr val="windowText" lastClr="000000"/>
                </a:solidFill>
              </a:rPr>
              <a:t>THANK YOU!</a:t>
            </a:r>
            <a:endParaRPr lang="ru-RU" sz="3200" b="1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1951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8270"/>
            <a:ext cx="9007475" cy="6141460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3981077926"/>
      </p:ext>
    </p:extLst>
  </p:cSld>
  <p:clrMapOvr>
    <a:masterClrMapping/>
  </p:clrMapOvr>
  <p:transition spd="slow">
    <p:comb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766668" y="1815293"/>
            <a:ext cx="4345781" cy="28623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endParaRPr lang="en-US" sz="3600" i="1" dirty="0">
              <a:solidFill>
                <a:srgbClr val="0070C0"/>
              </a:solidFill>
            </a:endParaRPr>
          </a:p>
          <a:p>
            <a:r>
              <a:rPr lang="en-US" sz="3600" i="1" dirty="0">
                <a:solidFill>
                  <a:srgbClr val="0070C0"/>
                </a:solidFill>
              </a:rPr>
              <a:t>terrible, sleepy, weak, sick, sore, stuffed up.</a:t>
            </a:r>
            <a:endParaRPr lang="en-US" sz="3600" i="1" dirty="0">
              <a:solidFill>
                <a:srgbClr val="0070C0"/>
              </a:solidFill>
              <a:cs typeface="Calibri"/>
            </a:endParaRPr>
          </a:p>
          <a:p>
            <a:endParaRPr lang="en-US" sz="3600" i="1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419493" y="1818408"/>
            <a:ext cx="6679579" cy="34163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pPr marL="228600"/>
            <a:r>
              <a:rPr lang="en-US" sz="3600" i="1" dirty="0">
                <a:solidFill>
                  <a:srgbClr val="0070C0"/>
                </a:solidFill>
              </a:rPr>
              <a:t>How do you feel? </a:t>
            </a:r>
          </a:p>
          <a:p>
            <a:pPr marL="228600"/>
            <a:r>
              <a:rPr lang="en-US" sz="3600" i="1" dirty="0">
                <a:solidFill>
                  <a:srgbClr val="0070C0"/>
                </a:solidFill>
              </a:rPr>
              <a:t>- I feel weak. </a:t>
            </a:r>
          </a:p>
          <a:p>
            <a:pPr marL="228600"/>
            <a:r>
              <a:rPr lang="en-US" sz="3600" i="1" dirty="0">
                <a:solidFill>
                  <a:srgbClr val="0070C0"/>
                </a:solidFill>
              </a:rPr>
              <a:t>- That's too bad.</a:t>
            </a:r>
            <a:endParaRPr lang="en-VN" sz="1600" i="1" dirty="0">
              <a:solidFill>
                <a:srgbClr val="0070C0"/>
              </a:solidFill>
              <a:effectLst/>
              <a:ea typeface="Times New Roman" panose="02020603050405020304" pitchFamily="18" charset="0"/>
            </a:endParaRPr>
          </a:p>
          <a:p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1148267"/>
      </p:ext>
    </p:extLst>
  </p:cSld>
  <p:clrMapOvr>
    <a:masterClrMapping/>
  </p:clrMapOvr>
  <p:transition spd="slow">
    <p:comb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9" y="471792"/>
            <a:ext cx="8684576" cy="5921302"/>
          </a:xfrm>
          <a:prstGeom prst="rect">
            <a:avLst/>
          </a:prstGeom>
        </p:spPr>
      </p:pic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3553067512"/>
      </p:ext>
    </p:extLst>
  </p:cSld>
  <p:clrMapOvr>
    <a:masterClrMapping/>
  </p:clrMapOvr>
  <p:transition spd="slow">
    <p:comb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29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vocabularies and structure,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WB </a:t>
            </a:r>
            <a:r>
              <a:rPr lang="en-US" sz="3600" i="1" dirty="0">
                <a:solidFill>
                  <a:srgbClr val="0070C0"/>
                </a:solidFill>
              </a:rPr>
              <a:t>(page 45).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</a:t>
            </a:r>
            <a:r>
              <a:rPr lang="en-US" sz="3600" i="1" dirty="0">
                <a:solidFill>
                  <a:srgbClr val="0070C0"/>
                </a:solidFill>
              </a:rPr>
              <a:t>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70 SB).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3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16175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80"/>
          <a:stretch/>
        </p:blipFill>
        <p:spPr>
          <a:xfrm>
            <a:off x="0" y="-27992"/>
            <a:ext cx="12192000" cy="68859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6878" y="4968810"/>
            <a:ext cx="3541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C000"/>
                </a:solidFill>
              </a:rPr>
              <a:t>Enjoy your day!</a:t>
            </a:r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500116"/>
      </p:ext>
    </p:extLst>
  </p:cSld>
  <p:clrMapOvr>
    <a:masterClrMapping/>
  </p:clrMapOvr>
  <p:transition spd="slow">
    <p:comb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65450" y="580898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382768"/>
      </p:ext>
    </p:extLst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D2 TRACK 36">
            <a:hlinkClick r:id="" action="ppaction://media"/>
            <a:extLst>
              <a:ext uri="{FF2B5EF4-FFF2-40B4-BE49-F238E27FC236}">
                <a16:creationId xmlns:a16="http://schemas.microsoft.com/office/drawing/2014/main" id="{C6B449B4-5370-A555-1DFB-6049C76049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5578" y="1653797"/>
            <a:ext cx="670260" cy="6702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E0BB432-4D1F-6DC3-07B1-A5ED2A8DD3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356060"/>
            <a:ext cx="12192000" cy="382782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8D6775E-C989-32DF-87B3-7805F5CF3378}"/>
              </a:ext>
            </a:extLst>
          </p:cNvPr>
          <p:cNvSpPr txBox="1"/>
          <p:nvPr/>
        </p:nvSpPr>
        <p:spPr>
          <a:xfrm>
            <a:off x="8976812" y="1804261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2</a:t>
            </a:r>
            <a:r>
              <a:rPr lang="en-US" i="1" dirty="0">
                <a:solidFill>
                  <a:srgbClr val="FF0000"/>
                </a:solidFill>
                <a:latin typeface="Calibri"/>
              </a:rPr>
              <a:t>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 hear the sound.</a:t>
            </a:r>
          </a:p>
        </p:txBody>
      </p:sp>
    </p:spTree>
    <p:extLst>
      <p:ext uri="{BB962C8B-B14F-4D97-AF65-F5344CB8AC3E}">
        <p14:creationId xmlns:p14="http://schemas.microsoft.com/office/powerpoint/2010/main" val="4250671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9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ow do you feel">
            <a:hlinkClick r:id="" action="ppaction://media"/>
            <a:extLst>
              <a:ext uri="{FF2B5EF4-FFF2-40B4-BE49-F238E27FC236}">
                <a16:creationId xmlns:a16="http://schemas.microsoft.com/office/drawing/2014/main" id="{E7B1E8C0-4A7C-33EA-8C5C-31B3B5D4119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808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3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4D597B0-DB5D-52BA-7C21-7490F11AA110}"/>
              </a:ext>
            </a:extLst>
          </p:cNvPr>
          <p:cNvGrpSpPr/>
          <p:nvPr/>
        </p:nvGrpSpPr>
        <p:grpSpPr>
          <a:xfrm>
            <a:off x="1625600" y="417871"/>
            <a:ext cx="9209314" cy="5974367"/>
            <a:chOff x="1625600" y="292421"/>
            <a:chExt cx="9209314" cy="609981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8E2254A-97AE-565A-1557-286FE4C11B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25600" y="292421"/>
              <a:ext cx="9209314" cy="6099817"/>
            </a:xfrm>
            <a:prstGeom prst="rect">
              <a:avLst/>
            </a:prstGeom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9870567D-1C2E-6E15-4873-0A84B9FDB817}"/>
                </a:ext>
              </a:extLst>
            </p:cNvPr>
            <p:cNvSpPr/>
            <p:nvPr/>
          </p:nvSpPr>
          <p:spPr>
            <a:xfrm>
              <a:off x="3229428" y="649032"/>
              <a:ext cx="5675085" cy="543549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2DE58BD5-7BCB-F1FF-D8EC-B231FB809787}"/>
              </a:ext>
            </a:extLst>
          </p:cNvPr>
          <p:cNvSpPr txBox="1"/>
          <p:nvPr/>
        </p:nvSpPr>
        <p:spPr>
          <a:xfrm>
            <a:off x="3704866" y="1270074"/>
            <a:ext cx="4892482" cy="430887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New words</a:t>
            </a:r>
          </a:p>
          <a:p>
            <a:pPr algn="ctr"/>
            <a:endParaRPr lang="en-US" sz="3200" i="1" dirty="0">
              <a:solidFill>
                <a:schemeClr val="bg1"/>
              </a:solidFill>
            </a:endParaRPr>
          </a:p>
          <a:p>
            <a:pPr algn="ctr"/>
            <a:r>
              <a:rPr lang="en-US" sz="5400" dirty="0">
                <a:solidFill>
                  <a:schemeClr val="bg1"/>
                </a:solidFill>
              </a:rPr>
              <a:t>terrible, sleepy, weak, sick, sore, stuffed up.</a:t>
            </a:r>
            <a:endParaRPr lang="en-US" sz="54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4250881"/>
      </p:ext>
    </p:extLst>
  </p:cSld>
  <p:clrMapOvr>
    <a:masterClrMapping/>
  </p:clrMapOvr>
  <p:transition spd="slow">
    <p:comb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Diagonal Corners Rounded 10">
            <a:extLst>
              <a:ext uri="{FF2B5EF4-FFF2-40B4-BE49-F238E27FC236}">
                <a16:creationId xmlns:a16="http://schemas.microsoft.com/office/drawing/2014/main" id="{07FC9C67-0467-5EC9-85E9-CDE36EBB9E1C}"/>
              </a:ext>
            </a:extLst>
          </p:cNvPr>
          <p:cNvSpPr/>
          <p:nvPr/>
        </p:nvSpPr>
        <p:spPr>
          <a:xfrm>
            <a:off x="1452591" y="2047628"/>
            <a:ext cx="9286818" cy="2207542"/>
          </a:xfrm>
          <a:prstGeom prst="round2Diag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dirty="0">
                <a:ln w="12700">
                  <a:solidFill>
                    <a:srgbClr val="0070C0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Calibri" panose="020F0502020204030204"/>
              </a:rPr>
              <a:t>Listen</a:t>
            </a:r>
            <a:r>
              <a:rPr kumimoji="0" lang="en-US" sz="8000" b="1" i="0" u="none" strike="noStrike" kern="1200" normalizeH="0" baseline="0" noProof="0" dirty="0">
                <a:ln w="12700">
                  <a:solidFill>
                    <a:srgbClr val="0070C0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and choose. Then say.</a:t>
            </a:r>
          </a:p>
        </p:txBody>
      </p:sp>
    </p:spTree>
    <p:extLst>
      <p:ext uri="{BB962C8B-B14F-4D97-AF65-F5344CB8AC3E}">
        <p14:creationId xmlns:p14="http://schemas.microsoft.com/office/powerpoint/2010/main" val="804929242"/>
      </p:ext>
    </p:extLst>
  </p:cSld>
  <p:clrMapOvr>
    <a:masterClrMapping/>
  </p:clrMapOvr>
  <p:transition spd="slow">
    <p:comb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rgbClr val="7030A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2039" y="5504841"/>
            <a:ext cx="2107785" cy="75618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Oval 1"/>
          <p:cNvSpPr/>
          <p:nvPr/>
        </p:nvSpPr>
        <p:spPr>
          <a:xfrm>
            <a:off x="1301868" y="3973873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57" name="Oval 56"/>
          <p:cNvSpPr/>
          <p:nvPr/>
        </p:nvSpPr>
        <p:spPr>
          <a:xfrm>
            <a:off x="5158178" y="3949408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58" name="Oval 57"/>
          <p:cNvSpPr/>
          <p:nvPr/>
        </p:nvSpPr>
        <p:spPr>
          <a:xfrm>
            <a:off x="9429065" y="3973873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11" name="Rectangle: Diagonal Corners Rounded 10"/>
          <p:cNvSpPr/>
          <p:nvPr/>
        </p:nvSpPr>
        <p:spPr>
          <a:xfrm>
            <a:off x="182899" y="404639"/>
            <a:ext cx="3388674" cy="703352"/>
          </a:xfrm>
          <a:prstGeom prst="round2Diag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C00000"/>
                </a:solidFill>
                <a:latin typeface="Calibri" panose="020F0502020204030204"/>
              </a:rPr>
              <a:t>Listen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choose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5793A58-E440-F2AA-C267-4B32114711C5}"/>
              </a:ext>
            </a:extLst>
          </p:cNvPr>
          <p:cNvSpPr txBox="1"/>
          <p:nvPr/>
        </p:nvSpPr>
        <p:spPr>
          <a:xfrm>
            <a:off x="1049686" y="5240491"/>
            <a:ext cx="4512326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rgbClr val="FF40FF"/>
                </a:solidFill>
              </a:rPr>
              <a:t>I feel terrible.</a:t>
            </a:r>
            <a:endParaRPr lang="en-VN" sz="6000" b="1" dirty="0">
              <a:solidFill>
                <a:srgbClr val="FF40FF"/>
              </a:solidFill>
            </a:endParaRPr>
          </a:p>
        </p:txBody>
      </p:sp>
      <p:pic>
        <p:nvPicPr>
          <p:cNvPr id="8" name="TRACK 23">
            <a:hlinkClick r:id="" action="ppaction://media"/>
            <a:extLst>
              <a:ext uri="{FF2B5EF4-FFF2-40B4-BE49-F238E27FC236}">
                <a16:creationId xmlns:a16="http://schemas.microsoft.com/office/drawing/2014/main" id="{E0F6FD4C-5DA3-5BD3-E12F-16C103C8C98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189" end="4859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571573" y="553115"/>
            <a:ext cx="406400" cy="406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96E2BD7-A86A-E2F7-F019-77A821940F6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76304" y="1285239"/>
            <a:ext cx="2839391" cy="256534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262DCC5-3D05-03E8-DDE4-D7B3AD3F6BE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60281" y="1383175"/>
            <a:ext cx="2688303" cy="23694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E23BCC5-93FC-7892-857A-85FDC0BA644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76892" y="1335636"/>
            <a:ext cx="2600688" cy="2514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22336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691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7" grpId="0" animBg="1"/>
      <p:bldP spid="58" grpId="0" animBg="1"/>
      <p:bldP spid="1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877</TotalTime>
  <Words>494</Words>
  <Application>Microsoft Office PowerPoint</Application>
  <PresentationFormat>Widescreen</PresentationFormat>
  <Paragraphs>164</Paragraphs>
  <Slides>42</Slides>
  <Notes>16</Notes>
  <HiddenSlides>0</HiddenSlides>
  <MMClips>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Rieu Phan Van</dc:creator>
  <cp:lastModifiedBy>Windows</cp:lastModifiedBy>
  <cp:revision>68</cp:revision>
  <dcterms:created xsi:type="dcterms:W3CDTF">2023-01-31T08:21:18Z</dcterms:created>
  <dcterms:modified xsi:type="dcterms:W3CDTF">2024-05-16T09:33:51Z</dcterms:modified>
</cp:coreProperties>
</file>