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51" r:id="rId6"/>
    <p:sldMasterId id="2147483873" r:id="rId7"/>
    <p:sldMasterId id="2147483895" r:id="rId8"/>
    <p:sldMasterId id="2147483913" r:id="rId9"/>
  </p:sldMasterIdLst>
  <p:notesMasterIdLst>
    <p:notesMasterId r:id="rId18"/>
  </p:notesMasterIdLst>
  <p:sldIdLst>
    <p:sldId id="3401" r:id="rId10"/>
    <p:sldId id="3402" r:id="rId11"/>
    <p:sldId id="3403" r:id="rId12"/>
    <p:sldId id="300" r:id="rId13"/>
    <p:sldId id="371" r:id="rId14"/>
    <p:sldId id="265" r:id="rId15"/>
    <p:sldId id="2892" r:id="rId16"/>
    <p:sldId id="34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67E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47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9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7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7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0837" tIns="90837" rIns="90837" bIns="908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83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1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83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83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9"/>
            <a:ext cx="3725448" cy="536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426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00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6" r:id="rId4"/>
    <p:sldLayoutId id="214748391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0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3.jp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3.jpg"/><Relationship Id="rId7" Type="http://schemas.openxmlformats.org/officeDocument/2006/relationships/image" Target="../media/image60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0.png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71.png"/><Relationship Id="rId18" Type="http://schemas.openxmlformats.org/officeDocument/2006/relationships/image" Target="../media/image76.emf"/><Relationship Id="rId3" Type="http://schemas.microsoft.com/office/2007/relationships/media" Target="../media/media3.mp3"/><Relationship Id="rId21" Type="http://schemas.openxmlformats.org/officeDocument/2006/relationships/image" Target="../media/image52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0.png"/><Relationship Id="rId17" Type="http://schemas.openxmlformats.org/officeDocument/2006/relationships/image" Target="../media/image75.emf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9.png"/><Relationship Id="rId24" Type="http://schemas.openxmlformats.org/officeDocument/2006/relationships/image" Target="../media/image80.png"/><Relationship Id="rId5" Type="http://schemas.microsoft.com/office/2007/relationships/media" Target="../media/media4.mp3"/><Relationship Id="rId15" Type="http://schemas.openxmlformats.org/officeDocument/2006/relationships/image" Target="../media/image73.png"/><Relationship Id="rId23" Type="http://schemas.openxmlformats.org/officeDocument/2006/relationships/image" Target="../media/image79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67.jp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mừng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2" y="258791"/>
            <a:ext cx="801824" cy="7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98" y="2175435"/>
            <a:ext cx="855016" cy="7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682714" y="618784"/>
            <a:ext cx="6871991" cy="2573689"/>
          </a:xfrm>
          <a:prstGeom prst="rect">
            <a:avLst/>
          </a:prstGeom>
          <a:noFill/>
        </p:spPr>
        <p:txBody>
          <a:bodyPr wrap="square" lIns="91853" tIns="45928" rIns="91853" bIns="45928" rtlCol="0">
            <a:spAutoFit/>
          </a:bodyPr>
          <a:lstStyle/>
          <a:p>
            <a:pPr algn="ctr"/>
            <a:r>
              <a:rPr lang="en-US" sz="8061" b="1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8061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38:</a:t>
            </a:r>
          </a:p>
          <a:p>
            <a:pPr algn="ctr"/>
            <a:r>
              <a:rPr lang="en-US" sz="8061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Thừa số, tích</a:t>
            </a:r>
            <a:endParaRPr lang="en-US" sz="8061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5535" y="3958505"/>
            <a:ext cx="6406346" cy="1581494"/>
          </a:xfrm>
          <a:prstGeom prst="rect">
            <a:avLst/>
          </a:prstGeom>
          <a:noFill/>
        </p:spPr>
        <p:txBody>
          <a:bodyPr wrap="square" lIns="91853" tIns="45928" rIns="91853" bIns="45928" rtlCol="0">
            <a:spAutoFit/>
          </a:bodyPr>
          <a:lstStyle/>
          <a:p>
            <a:pPr algn="ctr"/>
            <a:r>
              <a:rPr lang="en-US" sz="9674" b="1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9674" b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2</a:t>
            </a:r>
            <a:endParaRPr lang="en-US" sz="9674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92829" y="869831"/>
            <a:ext cx="9641006" cy="5683033"/>
            <a:chOff x="1733230" y="1248506"/>
            <a:chExt cx="8912456" cy="4565129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746878" y="1248506"/>
              <a:ext cx="8898808" cy="4565129"/>
              <a:chOff x="1746878" y="1248506"/>
              <a:chExt cx="8898808" cy="45651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878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4" y="139965"/>
            <a:ext cx="1203765" cy="120376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68149" y="772651"/>
            <a:ext cx="9318828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43259" y="258236"/>
            <a:ext cx="7722427" cy="611680"/>
          </a:xfrm>
          <a:prstGeom prst="rect">
            <a:avLst/>
          </a:prstGeom>
          <a:noFill/>
        </p:spPr>
        <p:txBody>
          <a:bodyPr wrap="square" lIns="121133" tIns="60566" rIns="121133" bIns="60566" rtlCol="0">
            <a:spAutoFit/>
          </a:bodyPr>
          <a:lstStyle/>
          <a:p>
            <a:pPr defTabSz="908523">
              <a:defRPr/>
            </a:pPr>
            <a:r>
              <a:rPr lang="en-US" sz="318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18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8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18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80" b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1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025" y="1319930"/>
            <a:ext cx="8506719" cy="672787"/>
          </a:xfrm>
          <a:prstGeom prst="rect">
            <a:avLst/>
          </a:prstGeom>
          <a:noFill/>
        </p:spPr>
        <p:txBody>
          <a:bodyPr wrap="square" lIns="121133" tIns="60566" rIns="121133" bIns="60566" rtlCol="0">
            <a:spAutoFit/>
          </a:bodyPr>
          <a:lstStyle/>
          <a:p>
            <a:pPr defTabSz="908523"/>
            <a:r>
              <a:rPr lang="en-US" sz="3577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Thứ Năm </a:t>
            </a:r>
            <a:r>
              <a:rPr lang="en-US" sz="3577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3577" b="1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577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18</a:t>
            </a:r>
            <a:r>
              <a:rPr lang="en-US" sz="3577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577" b="1">
                <a:solidFill>
                  <a:srgbClr val="931D7D"/>
                </a:solidFill>
                <a:latin typeface="HP001 4 hàng" panose="020B0603050302020204" pitchFamily="34" charset="0"/>
              </a:rPr>
              <a:t>tháng 1 </a:t>
            </a:r>
            <a:r>
              <a:rPr lang="en-US" sz="3577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577" b="1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577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2024</a:t>
            </a:r>
            <a:endParaRPr lang="en-US" sz="3577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1533" y="2133718"/>
            <a:ext cx="2621732" cy="672787"/>
          </a:xfrm>
          <a:prstGeom prst="rect">
            <a:avLst/>
          </a:prstGeom>
          <a:noFill/>
        </p:spPr>
        <p:txBody>
          <a:bodyPr wrap="square" lIns="121133" tIns="60566" rIns="121133" bIns="60566" rtlCol="0">
            <a:spAutoFit/>
          </a:bodyPr>
          <a:lstStyle/>
          <a:p>
            <a:pPr defTabSz="908523"/>
            <a:r>
              <a:rPr lang="en-US" sz="3577" b="1">
                <a:solidFill>
                  <a:srgbClr val="931D7D"/>
                </a:solidFill>
                <a:latin typeface="HP001 4 hàng" panose="020B0603050302020204" pitchFamily="34" charset="0"/>
              </a:rPr>
              <a:t>TǨn</a:t>
            </a:r>
            <a:endParaRPr lang="en-US" sz="3577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6595" y="2779755"/>
            <a:ext cx="8251150" cy="810384"/>
          </a:xfrm>
          <a:prstGeom prst="rect">
            <a:avLst/>
          </a:prstGeom>
          <a:noFill/>
        </p:spPr>
        <p:txBody>
          <a:bodyPr wrap="square" lIns="121128" tIns="60564" rIns="121128" bIns="60564">
            <a:spAutoFit/>
          </a:bodyPr>
          <a:lstStyle/>
          <a:p>
            <a:pPr defTabSz="90854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77" b="1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577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 38: </a:t>
            </a:r>
            <a:r>
              <a:rPr lang="en-US" sz="3365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Thừa số, tích</a:t>
            </a:r>
            <a:r>
              <a:rPr lang="en-US" sz="3577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 (tiết 2)</a:t>
            </a:r>
            <a:endParaRPr lang="en-US" sz="3577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9047613" y="193662"/>
            <a:ext cx="3048262" cy="1077678"/>
          </a:xfrm>
          <a:prstGeom prst="cloudCallout">
            <a:avLst>
              <a:gd name="adj1" fmla="val -65373"/>
              <a:gd name="adj2" fmla="val 3774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33" tIns="60566" rIns="121133" bIns="60566" rtlCol="0" anchor="ctr"/>
          <a:lstStyle/>
          <a:p>
            <a:pPr algn="ctr" defTabSz="908546"/>
            <a:r>
              <a:rPr lang="en-US" sz="198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98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8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98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1987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98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198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64CD587-4D5C-4017-8D68-B48009DAD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2" y="3604736"/>
            <a:ext cx="9465275" cy="3084178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146" y="2837681"/>
            <a:ext cx="2955851" cy="428918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2C4150BE-80CA-4B1D-81B4-B621EAA0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349" y="2575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EE946C-C782-4E69-82F7-6002512CB0D9}"/>
              </a:ext>
            </a:extLst>
          </p:cNvPr>
          <p:cNvSpPr/>
          <p:nvPr/>
        </p:nvSpPr>
        <p:spPr>
          <a:xfrm>
            <a:off x="2773133" y="7216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FA0AF-1F93-4221-81E2-ED2A655BE5FD}"/>
              </a:ext>
            </a:extLst>
          </p:cNvPr>
          <p:cNvSpPr txBox="1"/>
          <p:nvPr/>
        </p:nvSpPr>
        <p:spPr>
          <a:xfrm>
            <a:off x="3308482" y="709618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tích, biết: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22862-90E7-4F22-A758-AB10BAF248EE}"/>
              </a:ext>
            </a:extLst>
          </p:cNvPr>
          <p:cNvSpPr txBox="1"/>
          <p:nvPr/>
        </p:nvSpPr>
        <p:spPr>
          <a:xfrm>
            <a:off x="1942574" y="1730232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Hai thừa số là 2 và 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D98364-5395-4B2F-A75C-F79D2F795230}"/>
              </a:ext>
            </a:extLst>
          </p:cNvPr>
          <p:cNvGrpSpPr/>
          <p:nvPr/>
        </p:nvGrpSpPr>
        <p:grpSpPr>
          <a:xfrm>
            <a:off x="5804877" y="1330542"/>
            <a:ext cx="4635500" cy="1354354"/>
            <a:chOff x="1313001" y="2225190"/>
            <a:chExt cx="4635500" cy="1354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981F2B-37E5-4672-A559-BB356E4826C3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8CA74-6262-4182-99AD-74DAA5F22547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273927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Mẫu: 2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4 = 2 + 2 + 2 + 2 = 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         2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4 = 8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8CA74-6262-4182-99AD-74DAA5F225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273927" cy="1200329"/>
                </a:xfrm>
                <a:prstGeom prst="rect">
                  <a:avLst/>
                </a:prstGeom>
                <a:blipFill>
                  <a:blip r:embed="rId7"/>
                  <a:stretch>
                    <a:fillRect l="-2140" r="-1427" b="-5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41DE25-729C-403C-9B82-EE07889112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87" y="1268602"/>
            <a:ext cx="1549906" cy="14782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BF5C98-2388-4F25-96EA-5AC1D0D4F3AB}"/>
              </a:ext>
            </a:extLst>
          </p:cNvPr>
          <p:cNvSpPr txBox="1"/>
          <p:nvPr/>
        </p:nvSpPr>
        <p:spPr>
          <a:xfrm>
            <a:off x="1942574" y="297576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Hai thừa số là 8 và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/>
              <p:nvPr/>
            </p:nvSpPr>
            <p:spPr>
              <a:xfrm>
                <a:off x="1126180" y="3728461"/>
                <a:ext cx="4532131" cy="1331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>
                    <a:solidFill>
                      <a:srgbClr val="58267E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) </a:t>
                </a: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58267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 = 8 + 8 = 16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</a:t>
                </a: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8267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 = 16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80" y="3728461"/>
                <a:ext cx="4532131" cy="1331134"/>
              </a:xfrm>
              <a:prstGeom prst="rect">
                <a:avLst/>
              </a:prstGeom>
              <a:blipFill>
                <a:blip r:embed="rId10"/>
                <a:stretch>
                  <a:fillRect l="-2826" b="-1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76E32E6-FB3D-4143-B482-D9B34B94814E}"/>
              </a:ext>
            </a:extLst>
          </p:cNvPr>
          <p:cNvSpPr txBox="1"/>
          <p:nvPr/>
        </p:nvSpPr>
        <p:spPr>
          <a:xfrm>
            <a:off x="6252060" y="2957817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Hai thừa số là 4 và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/>
              <p:nvPr/>
            </p:nvSpPr>
            <p:spPr>
              <a:xfrm>
                <a:off x="975102" y="4930346"/>
                <a:ext cx="7130930" cy="1331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c)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58267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= 4 + 4 + 4 + 4 + 4 = 20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8267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267E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= 20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02" y="4930346"/>
                <a:ext cx="7130930" cy="1331134"/>
              </a:xfrm>
              <a:prstGeom prst="rect">
                <a:avLst/>
              </a:prstGeom>
              <a:blipFill>
                <a:blip r:embed="rId11"/>
                <a:stretch>
                  <a:fillRect b="-1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4" grpId="0"/>
      <p:bldP spid="15" grpId="0" build="p"/>
      <p:bldP spid="16" grpId="0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0B9C49-0EF6-4C7E-9CE8-020A53A346D3}"/>
              </a:ext>
            </a:extLst>
          </p:cNvPr>
          <p:cNvSpPr/>
          <p:nvPr/>
        </p:nvSpPr>
        <p:spPr>
          <a:xfrm>
            <a:off x="1499016" y="1148090"/>
            <a:ext cx="613779" cy="6018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C0E66B-A4D7-4760-AA3C-FCCCE79D8BD4}"/>
              </a:ext>
            </a:extLst>
          </p:cNvPr>
          <p:cNvGrpSpPr/>
          <p:nvPr/>
        </p:nvGrpSpPr>
        <p:grpSpPr>
          <a:xfrm>
            <a:off x="2273335" y="1518911"/>
            <a:ext cx="1145166" cy="601819"/>
            <a:chOff x="1870518" y="1362054"/>
            <a:chExt cx="1145166" cy="6018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FB80CC-B972-4ADF-9EB0-2AC793CF0CFE}"/>
                </a:ext>
              </a:extLst>
            </p:cNvPr>
            <p:cNvGrpSpPr/>
            <p:nvPr/>
          </p:nvGrpSpPr>
          <p:grpSpPr>
            <a:xfrm>
              <a:off x="1870518" y="1362054"/>
              <a:ext cx="758382" cy="523220"/>
              <a:chOff x="1870518" y="1362054"/>
              <a:chExt cx="758382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4E56B92-1468-4893-BB12-541F9C2F447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DAC8E-7510-477D-9EBE-61002831B3C2}"/>
                  </a:ext>
                </a:extLst>
              </p:cNvPr>
              <p:cNvSpPr txBox="1"/>
              <p:nvPr/>
            </p:nvSpPr>
            <p:spPr>
              <a:xfrm>
                <a:off x="1977839" y="13620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098DF1-82A5-4C14-99B8-CBB21462DCCD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97E3E496-021A-422F-B90A-602D43F8B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50013"/>
              </p:ext>
            </p:extLst>
          </p:nvPr>
        </p:nvGraphicFramePr>
        <p:xfrm>
          <a:off x="2523565" y="2331341"/>
          <a:ext cx="8486276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87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847B5CF-955C-4017-B895-43C1AE6C7308}"/>
              </a:ext>
            </a:extLst>
          </p:cNvPr>
          <p:cNvSpPr txBox="1"/>
          <p:nvPr/>
        </p:nvSpPr>
        <p:spPr>
          <a:xfrm>
            <a:off x="6624588" y="3559054"/>
            <a:ext cx="60669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C350A-DC57-44AB-86D6-197DF382620F}"/>
              </a:ext>
            </a:extLst>
          </p:cNvPr>
          <p:cNvSpPr txBox="1"/>
          <p:nvPr/>
        </p:nvSpPr>
        <p:spPr>
          <a:xfrm>
            <a:off x="8147939" y="3549352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B6B99-9F36-4045-B580-95837EAA008F}"/>
              </a:ext>
            </a:extLst>
          </p:cNvPr>
          <p:cNvSpPr txBox="1"/>
          <p:nvPr/>
        </p:nvSpPr>
        <p:spPr>
          <a:xfrm>
            <a:off x="9792384" y="3551175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64CD587-4D5C-4017-8D68-B48009DAD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01" y="3663283"/>
            <a:ext cx="5899505" cy="2374522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AF1610F0-8DE2-4C91-B83F-D44D231B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980" y="337783"/>
            <a:ext cx="2871425" cy="1107996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12B064-3D47-4A7D-9CF5-59078FAE3ADE}"/>
              </a:ext>
            </a:extLst>
          </p:cNvPr>
          <p:cNvSpPr/>
          <p:nvPr/>
        </p:nvSpPr>
        <p:spPr>
          <a:xfrm>
            <a:off x="395309" y="253070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88167-F283-440D-AD29-1CE19D508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4050" y="332370"/>
            <a:ext cx="6857731" cy="2635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29DA7-0593-4601-82CC-2929D99B8FE3}"/>
              </a:ext>
            </a:extLst>
          </p:cNvPr>
          <p:cNvSpPr txBox="1"/>
          <p:nvPr/>
        </p:nvSpPr>
        <p:spPr>
          <a:xfrm>
            <a:off x="629485" y="2778034"/>
            <a:ext cx="5605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Mỗi hàng có 5 quả bóng.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 3 hàng có tất cả bao nhiêu quả bóng?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2C5D7-B59D-4560-B167-DA9EB1209105}"/>
              </a:ext>
            </a:extLst>
          </p:cNvPr>
          <p:cNvSpPr txBox="1"/>
          <p:nvPr/>
        </p:nvSpPr>
        <p:spPr>
          <a:xfrm>
            <a:off x="2047511" y="3422678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764C6-6015-4CDE-B246-839189FCD083}"/>
              </a:ext>
            </a:extLst>
          </p:cNvPr>
          <p:cNvSpPr txBox="1"/>
          <p:nvPr/>
        </p:nvSpPr>
        <p:spPr>
          <a:xfrm>
            <a:off x="751988" y="3860842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quả bóng ở cả 3 hàng là: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5FC893-5F17-460D-99C9-A147D6A6ABC1}"/>
              </a:ext>
            </a:extLst>
          </p:cNvPr>
          <p:cNvGrpSpPr/>
          <p:nvPr/>
        </p:nvGrpSpPr>
        <p:grpSpPr>
          <a:xfrm>
            <a:off x="1199664" y="4365299"/>
            <a:ext cx="3411511" cy="478938"/>
            <a:chOff x="1550832" y="4706073"/>
            <a:chExt cx="34115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869A9E-4EA6-415A-B683-8297CCDDBEDE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4115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869A9E-4EA6-415A-B683-8297CCDDB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411511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8571" r="-1431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87105E-F021-46E2-9364-6DC62E0FF8E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D54BBC2-6564-41F6-A8A3-6C2C520063F5}"/>
                </a:ext>
              </a:extLst>
            </p:cNvPr>
            <p:cNvSpPr/>
            <p:nvPr/>
          </p:nvSpPr>
          <p:spPr>
            <a:xfrm>
              <a:off x="3259698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B19105-40D8-4809-A3DC-EC61DF89A4BE}"/>
              </a:ext>
            </a:extLst>
          </p:cNvPr>
          <p:cNvSpPr/>
          <p:nvPr/>
        </p:nvSpPr>
        <p:spPr>
          <a:xfrm>
            <a:off x="1224337" y="4353383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6A5337-E3E2-47E0-B66D-10253614C330}"/>
              </a:ext>
            </a:extLst>
          </p:cNvPr>
          <p:cNvGrpSpPr/>
          <p:nvPr/>
        </p:nvGrpSpPr>
        <p:grpSpPr>
          <a:xfrm>
            <a:off x="1004250" y="5030610"/>
            <a:ext cx="4074678" cy="478938"/>
            <a:chOff x="1320656" y="5275529"/>
            <a:chExt cx="4074678" cy="47893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A87AB2-DBB8-4F85-9323-630870357D1F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Đáp số:   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 bóng.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63E540B-9DA3-40CB-AEEF-46CADD7B9778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0A3151-5E71-4A3A-B803-4026B54C2DA6}"/>
              </a:ext>
            </a:extLst>
          </p:cNvPr>
          <p:cNvSpPr/>
          <p:nvPr/>
        </p:nvSpPr>
        <p:spPr>
          <a:xfrm>
            <a:off x="2891558" y="4337910"/>
            <a:ext cx="655866" cy="542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6CC987-CE89-4641-BB5D-F69F49974E0A}"/>
              </a:ext>
            </a:extLst>
          </p:cNvPr>
          <p:cNvSpPr/>
          <p:nvPr/>
        </p:nvSpPr>
        <p:spPr>
          <a:xfrm>
            <a:off x="2618737" y="5017735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857555-6DFF-4DB4-A88E-9DA8821E3FAE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79FD1A9-EF4A-4121-81C3-0CFE428063E4}"/>
              </a:ext>
            </a:extLst>
          </p:cNvPr>
          <p:cNvSpPr txBox="1"/>
          <p:nvPr/>
        </p:nvSpPr>
        <p:spPr>
          <a:xfrm>
            <a:off x="6393785" y="2833822"/>
            <a:ext cx="536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Mỗi cột có 3 quả bóng.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 5 cột có tất cả bao nhiêu quả bóng?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AA2A1A-EAB7-4A76-9279-23D659C98A58}"/>
              </a:ext>
            </a:extLst>
          </p:cNvPr>
          <p:cNvGrpSpPr/>
          <p:nvPr/>
        </p:nvGrpSpPr>
        <p:grpSpPr>
          <a:xfrm>
            <a:off x="2618737" y="6048996"/>
            <a:ext cx="5090010" cy="523220"/>
            <a:chOff x="8046147" y="1143254"/>
            <a:chExt cx="2699225" cy="62365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86DF3B-A67E-483C-8C60-0396A2AA03F9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204EF7D-C534-4C0D-8F2F-B0F31F6CE692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6236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* Nhận xét: 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 3 = 3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204EF7D-C534-4C0D-8F2F-B0F31F6CE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623652"/>
                </a:xfrm>
                <a:prstGeom prst="rect">
                  <a:avLst/>
                </a:prstGeom>
                <a:blipFill>
                  <a:blip r:embed="rId8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65617E-9494-4EE2-A070-6F33018E5439}"/>
              </a:ext>
            </a:extLst>
          </p:cNvPr>
          <p:cNvSpPr/>
          <p:nvPr/>
        </p:nvSpPr>
        <p:spPr>
          <a:xfrm>
            <a:off x="4904050" y="509741"/>
            <a:ext cx="3622774" cy="75635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0B3DE3-CD14-4C24-9B6E-00B4A4D6EBEC}"/>
              </a:ext>
            </a:extLst>
          </p:cNvPr>
          <p:cNvSpPr/>
          <p:nvPr/>
        </p:nvSpPr>
        <p:spPr>
          <a:xfrm rot="5400000">
            <a:off x="7066493" y="1210296"/>
            <a:ext cx="2173729" cy="7141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ACAE79-AE01-4536-9998-614949C9399F}"/>
              </a:ext>
            </a:extLst>
          </p:cNvPr>
          <p:cNvSpPr txBox="1"/>
          <p:nvPr/>
        </p:nvSpPr>
        <p:spPr>
          <a:xfrm>
            <a:off x="7655401" y="4320853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400" b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 giải: </a:t>
            </a:r>
            <a:endParaRPr lang="en-US" sz="2400" b="1" dirty="0">
              <a:solidFill>
                <a:srgbClr val="80008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037907-22B9-4F21-8DAE-6AEC23706978}"/>
              </a:ext>
            </a:extLst>
          </p:cNvPr>
          <p:cNvSpPr txBox="1"/>
          <p:nvPr/>
        </p:nvSpPr>
        <p:spPr>
          <a:xfrm>
            <a:off x="6384558" y="4812728"/>
            <a:ext cx="364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Số quả bóng ở cả 5 cột là: </a:t>
            </a:r>
            <a:endParaRPr lang="en-US" sz="2400" b="1" dirty="0">
              <a:solidFill>
                <a:srgbClr val="80008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453B0F-BB09-4E6D-9C0D-BACFC9C331A8}"/>
              </a:ext>
            </a:extLst>
          </p:cNvPr>
          <p:cNvSpPr txBox="1"/>
          <p:nvPr/>
        </p:nvSpPr>
        <p:spPr>
          <a:xfrm>
            <a:off x="6863581" y="5239763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n-US" sz="24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 5= 15 ( quả )</a:t>
            </a:r>
            <a:endParaRPr lang="en-US" sz="2400" b="1" dirty="0">
              <a:solidFill>
                <a:srgbClr val="80008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81ED4E-1840-4CB6-B35E-41D4ED9D6FDF}"/>
              </a:ext>
            </a:extLst>
          </p:cNvPr>
          <p:cNvSpPr txBox="1"/>
          <p:nvPr/>
        </p:nvSpPr>
        <p:spPr>
          <a:xfrm>
            <a:off x="7708747" y="5719979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Đáp số: 15 quả bóng</a:t>
            </a:r>
            <a:endParaRPr lang="en-US" sz="2400" b="1" dirty="0">
              <a:solidFill>
                <a:srgbClr val="80008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0C10B6-2968-423D-864E-FB7DD25AB733}"/>
              </a:ext>
            </a:extLst>
          </p:cNvPr>
          <p:cNvSpPr txBox="1"/>
          <p:nvPr/>
        </p:nvSpPr>
        <p:spPr>
          <a:xfrm>
            <a:off x="6393785" y="3891619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400" b="1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 3</a:t>
            </a:r>
            <a:r>
              <a:rPr lang="en-US" sz="2400" b="1" smtClean="0">
                <a:solidFill>
                  <a:srgbClr val="80008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80008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5" grpId="0" animBg="1"/>
      <p:bldP spid="19" grpId="0" animBg="1"/>
      <p:bldP spid="20" grpId="0" animBg="1"/>
      <p:bldP spid="22" grpId="0"/>
      <p:bldP spid="38" grpId="0" animBg="1"/>
      <p:bldP spid="38" grpId="1" animBg="1"/>
      <p:bldP spid="39" grpId="0" animBg="1"/>
      <p:bldP spid="39" grpId="1" animBg="1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7A3689C9-75AE-4A2B-A32D-0EE096B1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29" y="141506"/>
            <a:ext cx="3589954" cy="1385254"/>
          </a:xfrm>
          <a:prstGeom prst="rect">
            <a:avLst/>
          </a:prstGeom>
          <a:noFill/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3E10ACC-3754-4662-B4DA-D5DB2B868F91}"/>
              </a:ext>
            </a:extLst>
          </p:cNvPr>
          <p:cNvSpPr/>
          <p:nvPr/>
        </p:nvSpPr>
        <p:spPr>
          <a:xfrm>
            <a:off x="758722" y="1948490"/>
            <a:ext cx="522060" cy="5211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EE9377-A3CE-4661-939C-F047893AB70C}"/>
              </a:ext>
            </a:extLst>
          </p:cNvPr>
          <p:cNvGrpSpPr/>
          <p:nvPr/>
        </p:nvGrpSpPr>
        <p:grpSpPr>
          <a:xfrm>
            <a:off x="1341568" y="1968119"/>
            <a:ext cx="1799022" cy="461665"/>
            <a:chOff x="1870518" y="1440653"/>
            <a:chExt cx="947773" cy="3874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9C8C88E-AB2C-4A5C-B1B3-3C7D60E23ECB}"/>
                </a:ext>
              </a:extLst>
            </p:cNvPr>
            <p:cNvGrpSpPr/>
            <p:nvPr/>
          </p:nvGrpSpPr>
          <p:grpSpPr>
            <a:xfrm>
              <a:off x="1870518" y="1440653"/>
              <a:ext cx="758382" cy="387435"/>
              <a:chOff x="1870518" y="1440653"/>
              <a:chExt cx="758382" cy="38743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6682C4D-5633-4C45-960B-1036EEBC964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CAC703-7675-4DCE-B969-21F63D340A64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560076" cy="387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66D55B-AC0E-4F41-A1E5-BD32AA1D8431}"/>
                </a:ext>
              </a:extLst>
            </p:cNvPr>
            <p:cNvSpPr txBox="1"/>
            <p:nvPr/>
          </p:nvSpPr>
          <p:spPr>
            <a:xfrm>
              <a:off x="2630642" y="1440653"/>
              <a:ext cx="187649" cy="387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D91457B-E8D8-448A-9F31-D8D90219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82" y="2845222"/>
            <a:ext cx="5244595" cy="237645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EEAAA0-DF16-49BC-8B27-12B799373BBD}"/>
              </a:ext>
            </a:extLst>
          </p:cNvPr>
          <p:cNvGrpSpPr/>
          <p:nvPr/>
        </p:nvGrpSpPr>
        <p:grpSpPr>
          <a:xfrm>
            <a:off x="6759066" y="1968119"/>
            <a:ext cx="3190297" cy="2677656"/>
            <a:chOff x="5851852" y="1837740"/>
            <a:chExt cx="2672467" cy="22471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2672467" cy="2247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4        4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2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4    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  7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2        9 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2672467" cy="2247123"/>
                </a:xfrm>
                <a:prstGeom prst="rect">
                  <a:avLst/>
                </a:prstGeom>
                <a:blipFill>
                  <a:blip r:embed="rId6"/>
                  <a:stretch>
                    <a:fillRect l="-3442" r="-2677" b="-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F9B38CA-9E08-4C2B-B59A-8618F313250E}"/>
                </a:ext>
              </a:extLst>
            </p:cNvPr>
            <p:cNvSpPr/>
            <p:nvPr/>
          </p:nvSpPr>
          <p:spPr>
            <a:xfrm>
              <a:off x="7173017" y="207358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A58933-A88A-411E-904E-E5C144F437C1}"/>
                </a:ext>
              </a:extLst>
            </p:cNvPr>
            <p:cNvSpPr/>
            <p:nvPr/>
          </p:nvSpPr>
          <p:spPr>
            <a:xfrm>
              <a:off x="7188085" y="271051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99233DA-FDB9-493E-996E-1246345325FF}"/>
                </a:ext>
              </a:extLst>
            </p:cNvPr>
            <p:cNvSpPr/>
            <p:nvPr/>
          </p:nvSpPr>
          <p:spPr>
            <a:xfrm>
              <a:off x="7183213" y="351640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BCBA6DB-950B-43F1-8628-929167F695AA}"/>
              </a:ext>
            </a:extLst>
          </p:cNvPr>
          <p:cNvSpPr txBox="1"/>
          <p:nvPr/>
        </p:nvSpPr>
        <p:spPr>
          <a:xfrm>
            <a:off x="7537056" y="264393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C3CEEE-2E22-4C8B-9FBA-A78A1777ED73}"/>
              </a:ext>
            </a:extLst>
          </p:cNvPr>
          <p:cNvSpPr txBox="1"/>
          <p:nvPr/>
        </p:nvSpPr>
        <p:spPr>
          <a:xfrm>
            <a:off x="9215082" y="2649924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8A3BE5-0667-4AC2-B304-A2194E8425E9}"/>
              </a:ext>
            </a:extLst>
          </p:cNvPr>
          <p:cNvSpPr/>
          <p:nvPr/>
        </p:nvSpPr>
        <p:spPr>
          <a:xfrm>
            <a:off x="8357492" y="2262655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3CC120-6A74-4225-BCCE-34F8B0C50EED}"/>
              </a:ext>
            </a:extLst>
          </p:cNvPr>
          <p:cNvSpPr txBox="1"/>
          <p:nvPr/>
        </p:nvSpPr>
        <p:spPr>
          <a:xfrm>
            <a:off x="7559120" y="3581719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C82F3A-D7EA-4805-B561-EDFC84924D7B}"/>
              </a:ext>
            </a:extLst>
          </p:cNvPr>
          <p:cNvSpPr/>
          <p:nvPr/>
        </p:nvSpPr>
        <p:spPr>
          <a:xfrm>
            <a:off x="8355527" y="3021623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3F8EA8-04EF-47CD-BCAD-B9B636B97968}"/>
              </a:ext>
            </a:extLst>
          </p:cNvPr>
          <p:cNvSpPr txBox="1"/>
          <p:nvPr/>
        </p:nvSpPr>
        <p:spPr>
          <a:xfrm>
            <a:off x="7558663" y="445607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C7004DF-13A9-4B43-9444-07F3CBE9FFE3}"/>
              </a:ext>
            </a:extLst>
          </p:cNvPr>
          <p:cNvSpPr/>
          <p:nvPr/>
        </p:nvSpPr>
        <p:spPr>
          <a:xfrm>
            <a:off x="8357492" y="3968404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47" name="Picture 46" descr="Logo, icon&#10;&#10;Description automatically generated">
            <a:extLst>
              <a:ext uri="{FF2B5EF4-FFF2-40B4-BE49-F238E27FC236}">
                <a16:creationId xmlns:a16="http://schemas.microsoft.com/office/drawing/2014/main" id="{A277A10F-0690-416D-8F77-63D4A1472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76" y="4539102"/>
            <a:ext cx="2741024" cy="27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0" grpId="0"/>
      <p:bldP spid="41" grpId="0"/>
      <p:bldP spid="42" grpId="0" animBg="1"/>
      <p:bldP spid="43" grpId="0"/>
      <p:bldP spid="44" grpId="0" animBg="1"/>
      <p:bldP spid="45" grpId="0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" y="169"/>
            <a:ext cx="12113904" cy="68578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9196" y="558366"/>
            <a:ext cx="5927876" cy="6299640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23683" y="7245429"/>
            <a:ext cx="619969" cy="609600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4442" y="7389443"/>
            <a:ext cx="619969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39200" y="1203643"/>
            <a:ext cx="6835243" cy="5415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" y="2799531"/>
            <a:ext cx="12113612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35793" y="2533547"/>
            <a:ext cx="890259" cy="1048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01034" y="1058575"/>
            <a:ext cx="769115" cy="10612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" y="3139014"/>
            <a:ext cx="720069" cy="33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7" y="2275371"/>
            <a:ext cx="858576" cy="204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0543" y="3140978"/>
            <a:ext cx="4303436" cy="3517103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2" y="258791"/>
            <a:ext cx="801824" cy="7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98" y="2175435"/>
            <a:ext cx="855016" cy="7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49" y="3365036"/>
            <a:ext cx="764332" cy="6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82" y="360577"/>
            <a:ext cx="1368276" cy="12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899022" y="6940630"/>
            <a:ext cx="619969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4054" y="753850"/>
            <a:ext cx="6022247" cy="20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730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326</Words>
  <Application>Microsoft Office PowerPoint</Application>
  <PresentationFormat>Widescreen</PresentationFormat>
  <Paragraphs>85</Paragraphs>
  <Slides>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Cambria Math</vt:lpstr>
      <vt:lpstr>等线</vt:lpstr>
      <vt:lpstr>等线</vt:lpstr>
      <vt:lpstr>HP001 4 hàng</vt:lpstr>
      <vt:lpstr>iCiel Cadena</vt:lpstr>
      <vt:lpstr>iCiel Crocante</vt:lpstr>
      <vt:lpstr>iCiel Cucho</vt:lpstr>
      <vt:lpstr>黑体</vt:lpstr>
      <vt:lpstr>Times New Roman</vt:lpstr>
      <vt:lpstr>Office Theme</vt:lpstr>
      <vt:lpstr>1_Office 主题</vt:lpstr>
      <vt:lpstr>2_Office 主题</vt:lpstr>
      <vt:lpstr>Office 主题</vt:lpstr>
      <vt:lpstr>https://www.freeppt7.com</vt:lpstr>
      <vt:lpstr>2_Office 主题​​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2021-07-20T01:55:21Z</dcterms:created>
  <dcterms:modified xsi:type="dcterms:W3CDTF">2024-01-14T14:43:11Z</dcterms:modified>
</cp:coreProperties>
</file>