
<file path=[Content_Types].xml><?xml version="1.0" encoding="utf-8"?>
<Types xmlns="http://schemas.openxmlformats.org/package/2006/content-types">
  <Default Extension="bin" ContentType="application/vnd.ms-office.activeX"/>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ctiveX/activeX1.xml" ContentType="application/vnd.ms-office.activeX+xml"/>
  <Override PartName="/ppt/activeX/activeX2.xml" ContentType="application/vnd.ms-office.activeX+xml"/>
  <Override PartName="/ppt/tags/tag7.xml" ContentType="application/vnd.openxmlformats-officedocument.presentationml.tags+xml"/>
  <Override PartName="/ppt/activeX/activeX3.xml" ContentType="application/vnd.ms-office.activeX+xml"/>
  <Override PartName="/ppt/tags/tag8.xml" ContentType="application/vnd.openxmlformats-officedocument.presentationml.tags+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8" r:id="rId2"/>
    <p:sldId id="300" r:id="rId3"/>
    <p:sldId id="309" r:id="rId4"/>
    <p:sldId id="310" r:id="rId5"/>
    <p:sldId id="260" r:id="rId6"/>
    <p:sldId id="315" r:id="rId7"/>
    <p:sldId id="316" r:id="rId8"/>
    <p:sldId id="295" r:id="rId9"/>
    <p:sldId id="311" r:id="rId10"/>
    <p:sldId id="289" r:id="rId11"/>
    <p:sldId id="312" r:id="rId12"/>
    <p:sldId id="317" r:id="rId13"/>
    <p:sldId id="313" r:id="rId14"/>
    <p:sldId id="318" r:id="rId15"/>
    <p:sldId id="269" r:id="rId16"/>
    <p:sldId id="314" r:id="rId17"/>
    <p:sldId id="320" r:id="rId18"/>
    <p:sldId id="319" r:id="rId19"/>
    <p:sldId id="305"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3" d="100"/>
          <a:sy n="83" d="100"/>
        </p:scale>
        <p:origin x="1022" y="7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image" Target="../media/image23.wmf"/><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control" Target="../activeX/activeX4.xml"/><Relationship Id="rId5" Type="http://schemas.openxmlformats.org/officeDocument/2006/relationships/image" Target="../media/image25.w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3"/>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7163AA64-C607-4D0C-7950-C9331DF65D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Tree>
    <p:controls>
      <mc:AlternateContent xmlns:mc="http://schemas.openxmlformats.org/markup-compatibility/2006">
        <mc:Choice xmlns:v="urn:schemas-microsoft-com:vml" Requires="v">
          <p:control name="TextBox1" r:id="rId1" imgW="1112400" imgH="548640"/>
        </mc:Choice>
        <mc:Fallback>
          <p:control name="TextBox1" r:id="rId1" imgW="1112400" imgH="54864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6"/>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6124754"/>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2843,5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EA63-D3C6-84F7-524F-EE005C57688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C4E04DC-9DC9-B101-BBA5-D082F06FD27B}"/>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D6DE4089-F1E4-9CBF-A113-853B4BC3886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F0070D-0B06-1D17-3701-FF658E3B01DA}"/>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29049714-5144-04ED-43D2-773881A27FA9}"/>
              </a:ext>
            </a:extLst>
          </p:cNvPr>
          <p:cNvSpPr txBox="1"/>
          <p:nvPr/>
        </p:nvSpPr>
        <p:spPr>
          <a:xfrm>
            <a:off x="857200" y="53659"/>
            <a:ext cx="10801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900642-A292-DA3E-D448-EEFC830C6FE1}"/>
              </a:ext>
            </a:extLst>
          </p:cNvPr>
          <p:cNvPicPr>
            <a:picLocks noChangeAspect="1"/>
          </p:cNvPicPr>
          <p:nvPr/>
        </p:nvPicPr>
        <p:blipFill>
          <a:blip r:embed="rId2"/>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4AA49B2E-BA2A-9AC3-787B-7B416BA9BA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
        <p:nvSpPr>
          <p:cNvPr id="2" name="TextBox 1">
            <a:extLst>
              <a:ext uri="{FF2B5EF4-FFF2-40B4-BE49-F238E27FC236}">
                <a16:creationId xmlns:a16="http://schemas.microsoft.com/office/drawing/2014/main" id="{62A91F50-7685-605E-85CB-3FF147B12CEF}"/>
              </a:ext>
            </a:extLst>
          </p:cNvPr>
          <p:cNvSpPr txBox="1"/>
          <p:nvPr/>
        </p:nvSpPr>
        <p:spPr>
          <a:xfrm>
            <a:off x="9111343" y="1038544"/>
            <a:ext cx="1556658"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a:solidFill>
                  <a:srgbClr val="FF0000"/>
                </a:solidFill>
                <a:latin typeface="Cambria" panose="02040503050406030204" pitchFamily="18" charset="0"/>
                <a:ea typeface="Cambria" panose="02040503050406030204" pitchFamily="18" charset="0"/>
              </a:rPr>
              <a:t>2843,5</a:t>
            </a:r>
          </a:p>
        </p:txBody>
      </p:sp>
    </p:spTree>
    <p:extLst>
      <p:ext uri="{BB962C8B-B14F-4D97-AF65-F5344CB8AC3E}">
        <p14:creationId xmlns:p14="http://schemas.microsoft.com/office/powerpoint/2010/main" val="2415785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Tree>
    <p:extLst>
      <p:ext uri="{BB962C8B-B14F-4D97-AF65-F5344CB8AC3E}">
        <p14:creationId xmlns:p14="http://schemas.microsoft.com/office/powerpoint/2010/main" val="7384415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C43D-07EE-2E54-EDD0-5139E11D2B9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72C39C5-B2A1-24B2-3BE9-88D0FA4DD90A}"/>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281639C-DE80-1CB3-103F-D9F355FB790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D933890-0233-F372-F8BB-9D81352A3A68}"/>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5E2C8DF-5310-9989-6B24-442C8709B768}"/>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BFE7D376-6C83-D247-3EF3-A2D2197F7F04}"/>
              </a:ext>
            </a:extLst>
          </p:cNvPr>
          <p:cNvPicPr>
            <a:picLocks noChangeAspect="1"/>
          </p:cNvPicPr>
          <p:nvPr/>
        </p:nvPicPr>
        <p:blipFill>
          <a:blip r:embed="rId4"/>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3D920895-6D8B-59BA-B637-A1838EEAB289}"/>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68BF044-5235-EBAA-3D53-C58ED9E4398A}"/>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name="TextBox1" r:id="rId1" imgW="693360" imgH="548640"/>
        </mc:Choice>
        <mc:Fallback>
          <p:control name="TextBox1" r:id="rId1" imgW="693360" imgH="548640">
            <p:pic>
              <p:nvPicPr>
                <p:cNvPr id="2" name="TextBox1">
                  <a:extLst>
                    <a:ext uri="{FF2B5EF4-FFF2-40B4-BE49-F238E27FC236}">
                      <a16:creationId xmlns:a16="http://schemas.microsoft.com/office/drawing/2014/main" id="{16F11D0B-F3EE-BC1B-FD41-EF3B1AF224B0}"/>
                    </a:ext>
                  </a:extLst>
                </p:cNvPr>
                <p:cNvPicPr>
                  <a:picLocks/>
                </p:cNvPicPr>
                <p:nvPr/>
              </p:nvPicPr>
              <p:blipFill>
                <a:blip r:embed="rId5"/>
                <a:stretch>
                  <a:fillRect/>
                </a:stretch>
              </p:blipFill>
              <p:spPr>
                <a:xfrm>
                  <a:off x="10976429" y="1559571"/>
                  <a:ext cx="693058" cy="548640"/>
                </a:xfrm>
                <a:prstGeom prst="rect">
                  <a:avLst/>
                </a:prstGeom>
              </p:spPr>
            </p:pic>
          </p:control>
        </mc:Fallback>
      </mc:AlternateContent>
      <mc:AlternateContent xmlns:mc="http://schemas.openxmlformats.org/markup-compatibility/2006">
        <mc:Choice xmlns:v="urn:schemas-microsoft-com:vml" Requires="v">
          <p:control name="TextBox2" r:id="rId2" imgW="693360" imgH="548640"/>
        </mc:Choice>
        <mc:Fallback>
          <p:control name="TextBox2" r:id="rId2" imgW="693360" imgH="548640">
            <p:pic>
              <p:nvPicPr>
                <p:cNvPr id="3" name="TextBox2">
                  <a:extLst>
                    <a:ext uri="{FF2B5EF4-FFF2-40B4-BE49-F238E27FC236}">
                      <a16:creationId xmlns:a16="http://schemas.microsoft.com/office/drawing/2014/main" id="{093EE6C1-C10B-BE1B-AF71-3B192C116C26}"/>
                    </a:ext>
                  </a:extLst>
                </p:cNvPr>
                <p:cNvPicPr>
                  <a:picLocks/>
                </p:cNvPicPr>
                <p:nvPr/>
              </p:nvPicPr>
              <p:blipFill>
                <a:blip r:embed="rId5"/>
                <a:stretch>
                  <a:fillRect/>
                </a:stretch>
              </p:blipFill>
              <p:spPr>
                <a:xfrm>
                  <a:off x="9670143" y="5212080"/>
                  <a:ext cx="693058" cy="548640"/>
                </a:xfrm>
                <a:prstGeom prst="rect">
                  <a:avLst/>
                </a:prstGeom>
              </p:spPr>
            </p:pic>
          </p:control>
        </mc:Fallback>
      </mc:AlternateContent>
    </p:controls>
    <p:extLst>
      <p:ext uri="{BB962C8B-B14F-4D97-AF65-F5344CB8AC3E}">
        <p14:creationId xmlns:p14="http://schemas.microsoft.com/office/powerpoint/2010/main" val="160973777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F213-2D74-26DC-BDAC-5DAE2EB2D9E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B676BA2-A2CA-9DC3-DE1B-F7D65D21054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347EF92-8A6F-E024-6187-6927B602FA1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8A963B0-1F73-35F5-AA9A-5CD8E29672A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AAA0AAB7-E776-D310-4A65-0E86E04F77BC}"/>
              </a:ext>
            </a:extLst>
          </p:cNvPr>
          <p:cNvSpPr txBox="1"/>
          <p:nvPr/>
        </p:nvSpPr>
        <p:spPr>
          <a:xfrm>
            <a:off x="857200" y="53659"/>
            <a:ext cx="1067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0FA36D33-9572-F7A0-CCFC-582F240F1D59}"/>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2A4838E4-398B-D129-363E-21A45B52562A}"/>
              </a:ext>
            </a:extLst>
          </p:cNvPr>
          <p:cNvSpPr txBox="1"/>
          <p:nvPr/>
        </p:nvSpPr>
        <p:spPr>
          <a:xfrm>
            <a:off x="3931920" y="109728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Đường kính của hình tròn màu đỏ gấp hai lần đường kính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AF48C794-1D50-DCEE-44B6-62F9FDE7AE12}"/>
              </a:ext>
            </a:extLst>
          </p:cNvPr>
          <p:cNvSpPr txBox="1"/>
          <p:nvPr/>
        </p:nvSpPr>
        <p:spPr>
          <a:xfrm>
            <a:off x="3657600" y="474472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Chu vi của hình tròn màu đỏ cũng gấp hai lần chu vi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582AE09-EF79-512E-31CF-195B640263F3}"/>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Rectangle: Rounded Corners 15">
            <a:extLst>
              <a:ext uri="{FF2B5EF4-FFF2-40B4-BE49-F238E27FC236}">
                <a16:creationId xmlns:a16="http://schemas.microsoft.com/office/drawing/2014/main" id="{9C776B28-3547-95CA-5485-05B897F9FE7B}"/>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Rectangle: Rounded Corners 16">
            <a:extLst>
              <a:ext uri="{FF2B5EF4-FFF2-40B4-BE49-F238E27FC236}">
                <a16:creationId xmlns:a16="http://schemas.microsoft.com/office/drawing/2014/main" id="{EA97701D-5EF3-A133-47BF-A0A01B9F0D4F}"/>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Đ</a:t>
            </a:r>
          </a:p>
        </p:txBody>
      </p:sp>
      <p:sp>
        <p:nvSpPr>
          <p:cNvPr id="18" name="Rectangle: Rounded Corners 17">
            <a:extLst>
              <a:ext uri="{FF2B5EF4-FFF2-40B4-BE49-F238E27FC236}">
                <a16:creationId xmlns:a16="http://schemas.microsoft.com/office/drawing/2014/main" id="{70665237-E319-EA78-114B-E935F1CF2F4E}"/>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a:ea typeface="+mn-ea"/>
                <a:cs typeface="+mn-cs"/>
              </a:rPr>
              <a:t>Đ</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907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17E3-67A9-1B19-B09C-D7F4DAEE2DB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70E283B-79F4-69B4-1809-FCC3EB4CE64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75BE5325-6FFA-74C5-6FF5-EF4314AB622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D3C978-0E20-77DF-2946-48F921D0C57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61D6F449-531D-58BB-D3BE-216C9B6212DB}"/>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C52D879B-2EF3-42EB-A2D5-4543E01F3CF9}"/>
              </a:ext>
            </a:extLst>
          </p:cNvPr>
          <p:cNvSpPr txBox="1"/>
          <p:nvPr/>
        </p:nvSpPr>
        <p:spPr>
          <a:xfrm>
            <a:off x="213360" y="955040"/>
            <a:ext cx="115417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và DE = EG = GH = HK = KC = 1,3 cm.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EC0621C-A7DF-2421-8081-38509928B07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CC54C196-B53E-7B24-225D-F02C30370D78}"/>
              </a:ext>
            </a:extLst>
          </p:cNvPr>
          <p:cNvSpPr txBox="1"/>
          <p:nvPr/>
        </p:nvSpPr>
        <p:spPr>
          <a:xfrm>
            <a:off x="295275" y="2533650"/>
            <a:ext cx="673544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C3F9D32-5659-A47E-6CEB-B0E30E57DCC6}"/>
              </a:ext>
            </a:extLst>
          </p:cNvPr>
          <p:cNvSpPr txBox="1"/>
          <p:nvPr/>
        </p:nvSpPr>
        <p:spPr>
          <a:xfrm>
            <a:off x="254635" y="4321810"/>
            <a:ext cx="701992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75EA8894-6982-8666-4521-0FCA2522B562}"/>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4" name="Rectangle: Rounded Corners 3">
            <a:extLst>
              <a:ext uri="{FF2B5EF4-FFF2-40B4-BE49-F238E27FC236}">
                <a16:creationId xmlns:a16="http://schemas.microsoft.com/office/drawing/2014/main" id="{B198C8BE-ED38-419B-F74E-F837A045FCFC}"/>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5901769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390-4FFD-5CCC-ED6F-219845116CC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031B940-9338-D62D-6B5B-CFC9885C1949}"/>
              </a:ext>
            </a:extLst>
          </p:cNvPr>
          <p:cNvGrpSpPr/>
          <p:nvPr/>
        </p:nvGrpSpPr>
        <p:grpSpPr>
          <a:xfrm>
            <a:off x="149380" y="20687"/>
            <a:ext cx="605826" cy="830997"/>
            <a:chOff x="3174278" y="258010"/>
            <a:chExt cx="605826" cy="830997"/>
          </a:xfrm>
        </p:grpSpPr>
        <p:sp>
          <p:nvSpPr>
            <p:cNvPr id="8" name="Oval 7">
              <a:extLst>
                <a:ext uri="{FF2B5EF4-FFF2-40B4-BE49-F238E27FC236}">
                  <a16:creationId xmlns:a16="http://schemas.microsoft.com/office/drawing/2014/main" id="{0528644E-1C0C-0571-4072-C5FF040E2EB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C389D3C-D4CD-A14B-0805-1631193EB59A}"/>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E3999D84-210B-8B57-13FD-D7401F904C21}"/>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FEA915D5-815D-BE7A-A01D-20ED9674D2CE}"/>
              </a:ext>
            </a:extLst>
          </p:cNvPr>
          <p:cNvSpPr txBox="1"/>
          <p:nvPr/>
        </p:nvSpPr>
        <p:spPr>
          <a:xfrm>
            <a:off x="213360" y="955040"/>
            <a:ext cx="115417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a:t>
            </a: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và </a:t>
            </a:r>
            <a:endPar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DE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EG = GH = HK = KC = 1,3 cm.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EEE6FFF6-5D30-A403-F6B2-DECED7A1B7E0}"/>
              </a:ext>
            </a:extLst>
          </p:cNvPr>
          <p:cNvPicPr>
            <a:picLocks noChangeAspect="1"/>
          </p:cNvPicPr>
          <p:nvPr/>
        </p:nvPicPr>
        <p:blipFill>
          <a:blip r:embed="rId4"/>
          <a:stretch>
            <a:fillRect/>
          </a:stretch>
        </p:blipFill>
        <p:spPr>
          <a:xfrm>
            <a:off x="8021134" y="955040"/>
            <a:ext cx="3957506" cy="3612921"/>
          </a:xfrm>
          <a:prstGeom prst="rect">
            <a:avLst/>
          </a:prstGeom>
        </p:spPr>
      </p:pic>
      <p:sp>
        <p:nvSpPr>
          <p:cNvPr id="15" name="TextBox 14">
            <a:extLst>
              <a:ext uri="{FF2B5EF4-FFF2-40B4-BE49-F238E27FC236}">
                <a16:creationId xmlns:a16="http://schemas.microsoft.com/office/drawing/2014/main" id="{BF0DCF7B-197A-055D-0107-C5124626E639}"/>
              </a:ext>
            </a:extLst>
          </p:cNvPr>
          <p:cNvSpPr txBox="1"/>
          <p:nvPr/>
        </p:nvSpPr>
        <p:spPr>
          <a:xfrm>
            <a:off x="295275" y="2533650"/>
            <a:ext cx="7618254"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2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2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DC122ED-27A0-39F2-21F5-E54795C9E863}"/>
              </a:ext>
            </a:extLst>
          </p:cNvPr>
          <p:cNvSpPr txBox="1"/>
          <p:nvPr/>
        </p:nvSpPr>
        <p:spPr>
          <a:xfrm>
            <a:off x="286379" y="3739576"/>
            <a:ext cx="70199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a:t>
            </a:r>
            <a:r>
              <a:rPr lang="en-US" sz="3200">
                <a:solidFill>
                  <a:srgbClr val="000000"/>
                </a:solidFill>
                <a:latin typeface="Cambria" panose="02040503050406030204" pitchFamily="18" charset="0"/>
                <a:ea typeface="Cambria" panose="02040503050406030204" pitchFamily="18" charset="0"/>
              </a:rPr>
              <a:t>) </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Diện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ontrols>
      <mc:AlternateContent xmlns:mc="http://schemas.openxmlformats.org/markup-compatibility/2006">
        <mc:Choice xmlns:v="urn:schemas-microsoft-com:vml" Requires="v">
          <p:control name="TextBox1" r:id="rId1" imgW="914400" imgH="548640"/>
        </mc:Choice>
        <mc:Fallback>
          <p:control name="TextBox1" r:id="rId1" imgW="914400" imgH="548640">
            <p:pic>
              <p:nvPicPr>
                <p:cNvPr id="5" name="TextBox1">
                  <a:extLst>
                    <a:ext uri="{FF2B5EF4-FFF2-40B4-BE49-F238E27FC236}">
                      <a16:creationId xmlns:a16="http://schemas.microsoft.com/office/drawing/2014/main" id="{56391DB8-A314-0F8F-B55B-7DF5507FA57C}"/>
                    </a:ext>
                  </a:extLst>
                </p:cNvPr>
                <p:cNvPicPr>
                  <a:picLocks/>
                </p:cNvPicPr>
                <p:nvPr/>
              </p:nvPicPr>
              <p:blipFill>
                <a:blip r:embed="rId5"/>
                <a:stretch>
                  <a:fillRect/>
                </a:stretch>
              </p:blipFill>
              <p:spPr>
                <a:xfrm>
                  <a:off x="5984240" y="2569784"/>
                  <a:ext cx="914400" cy="548640"/>
                </a:xfrm>
                <a:prstGeom prst="rect">
                  <a:avLst/>
                </a:prstGeom>
              </p:spPr>
            </p:pic>
          </p:control>
        </mc:Fallback>
      </mc:AlternateContent>
      <mc:AlternateContent xmlns:mc="http://schemas.openxmlformats.org/markup-compatibility/2006">
        <mc:Choice xmlns:v="urn:schemas-microsoft-com:vml" Requires="v">
          <p:control name="TextBox2" r:id="rId2" imgW="678240" imgH="548640"/>
        </mc:Choice>
        <mc:Fallback>
          <p:control name="TextBox2" r:id="rId2" imgW="678240" imgH="548640">
            <p:pic>
              <p:nvPicPr>
                <p:cNvPr id="6" name="TextBox2">
                  <a:extLst>
                    <a:ext uri="{FF2B5EF4-FFF2-40B4-BE49-F238E27FC236}">
                      <a16:creationId xmlns:a16="http://schemas.microsoft.com/office/drawing/2014/main" id="{4075AF7A-B5E8-4854-C9BB-B9D2ACA3BCCB}"/>
                    </a:ext>
                  </a:extLst>
                </p:cNvPr>
                <p:cNvPicPr>
                  <a:picLocks/>
                </p:cNvPicPr>
                <p:nvPr/>
              </p:nvPicPr>
              <p:blipFill>
                <a:blip r:embed="rId6"/>
                <a:stretch>
                  <a:fillRect/>
                </a:stretch>
              </p:blipFill>
              <p:spPr>
                <a:xfrm>
                  <a:off x="7236404" y="3739576"/>
                  <a:ext cx="677125" cy="548640"/>
                </a:xfrm>
                <a:prstGeom prst="rect">
                  <a:avLst/>
                </a:prstGeom>
              </p:spPr>
            </p:pic>
          </p:control>
        </mc:Fallback>
      </mc:AlternateContent>
    </p:controls>
    <p:extLst>
      <p:ext uri="{BB962C8B-B14F-4D97-AF65-F5344CB8AC3E}">
        <p14:creationId xmlns:p14="http://schemas.microsoft.com/office/powerpoint/2010/main" val="20064194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m:t>
                        </m:r>
                        <m:r>
                          <m:rPr>
                            <m:nor/>
                          </m:rPr>
                          <a:rPr lang="en-US" sz="3200" b="1" dirty="0">
                            <a:solidFill>
                              <a:srgbClr val="FF0000"/>
                            </a:solidFill>
                            <a:latin typeface="Cambria" panose="02040503050406030204" pitchFamily="18" charset="0"/>
                            <a:ea typeface="Cambria" panose="02040503050406030204" pitchFamily="18" charset="0"/>
                          </a:rPr>
                          <m:t>1,3 </m:t>
                        </m:r>
                        <m:r>
                          <m:rPr>
                            <m:nor/>
                          </m:rPr>
                          <a:rPr lang="en-US" sz="3200" b="1" dirty="0">
                            <a:solidFill>
                              <a:srgbClr val="FF0000"/>
                            </a:solidFill>
                            <a:latin typeface="Cambria" panose="02040503050406030204" pitchFamily="18" charset="0"/>
                            <a:ea typeface="Cambria" panose="02040503050406030204" pitchFamily="18" charset="0"/>
                          </a:rPr>
                          <m:t>+ </m:t>
                        </m:r>
                        <m:r>
                          <m:rPr>
                            <m:nor/>
                          </m:rPr>
                          <a:rPr lang="en-US" sz="3200" b="1" dirty="0">
                            <a:solidFill>
                              <a:srgbClr val="FF0000"/>
                            </a:solidFill>
                            <a:latin typeface="Cambria" panose="02040503050406030204" pitchFamily="18" charset="0"/>
                            <a:ea typeface="Cambria" panose="02040503050406030204" pitchFamily="18" charset="0"/>
                          </a:rPr>
                          <m:t>6,5</m:t>
                        </m:r>
                        <m:r>
                          <m:rPr>
                            <m:nor/>
                          </m:rPr>
                          <a:rPr lang="en-US" sz="3200" b="1" dirty="0">
                            <a:solidFill>
                              <a:srgbClr val="FF0000"/>
                            </a:solidFill>
                            <a:latin typeface="Cambria" panose="02040503050406030204" pitchFamily="18" charset="0"/>
                            <a:ea typeface="Cambria" panose="02040503050406030204" pitchFamily="18" charset="0"/>
                          </a:rPr>
                          <m:t>)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m:t>
                        </m:r>
                        <m:r>
                          <m:rPr>
                            <m:nor/>
                          </m:rPr>
                          <a:rPr lang="en-US" sz="3200" b="1" dirty="0">
                            <a:solidFill>
                              <a:srgbClr val="FF0000"/>
                            </a:solidFill>
                            <a:latin typeface="Cambria" panose="02040503050406030204" pitchFamily="18" charset="0"/>
                            <a:ea typeface="Cambria" panose="02040503050406030204" pitchFamily="18" charset="0"/>
                          </a:rPr>
                          <m:t>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796</Words>
  <Application>Microsoft Office PowerPoint</Application>
  <PresentationFormat>Widescreen</PresentationFormat>
  <Paragraphs>89</Paragraphs>
  <Slides>19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微软雅黑</vt:lpstr>
      <vt:lpstr>Arial</vt:lpstr>
      <vt:lpstr>Calibri</vt:lpstr>
      <vt:lpstr>Cambria</vt:lpstr>
      <vt:lpstr>Cambria Math</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303</cp:revision>
  <dcterms:created xsi:type="dcterms:W3CDTF">2019-03-29T12:25:33Z</dcterms:created>
  <dcterms:modified xsi:type="dcterms:W3CDTF">2025-12-22T07:36:45Z</dcterms:modified>
</cp:coreProperties>
</file>