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256" r:id="rId3"/>
    <p:sldId id="314" r:id="rId4"/>
    <p:sldId id="315" r:id="rId5"/>
    <p:sldId id="316" r:id="rId6"/>
    <p:sldId id="317" r:id="rId7"/>
    <p:sldId id="319" r:id="rId8"/>
    <p:sldId id="263" r:id="rId9"/>
    <p:sldId id="269" r:id="rId10"/>
    <p:sldId id="271" r:id="rId11"/>
    <p:sldId id="369" r:id="rId12"/>
    <p:sldId id="273" r:id="rId13"/>
    <p:sldId id="363" r:id="rId14"/>
    <p:sldId id="362" r:id="rId15"/>
    <p:sldId id="370" r:id="rId16"/>
    <p:sldId id="367"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FFBF"/>
    <a:srgbClr val="B9FFED"/>
    <a:srgbClr val="FF6699"/>
    <a:srgbClr val="FF66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556" autoAdjust="0"/>
    <p:restoredTop sz="94660"/>
  </p:normalViewPr>
  <p:slideViewPr>
    <p:cSldViewPr snapToGrid="0">
      <p:cViewPr varScale="1">
        <p:scale>
          <a:sx n="64" d="100"/>
          <a:sy n="64" d="100"/>
        </p:scale>
        <p:origin x="-510" y="-102"/>
      </p:cViewPr>
      <p:guideLst>
        <p:guide orient="horz" pos="2160"/>
        <p:guide pos="3840"/>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10C17D3-1FB2-A85F-481A-83B788018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E45ADC3-76AD-28B5-D1D6-028EB8CC8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57B86-CE62-41B0-9A0E-CBCF41D0B2FD}" type="datetimeFigureOut">
              <a:rPr lang="en-US" smtClean="0"/>
              <a:pPr/>
              <a:t>12/6/2024</a:t>
            </a:fld>
            <a:endParaRPr lang="en-US"/>
          </a:p>
        </p:txBody>
      </p:sp>
      <p:sp>
        <p:nvSpPr>
          <p:cNvPr id="4" name="Footer Placeholder 3">
            <a:extLst>
              <a:ext uri="{FF2B5EF4-FFF2-40B4-BE49-F238E27FC236}">
                <a16:creationId xmlns="" xmlns:a16="http://schemas.microsoft.com/office/drawing/2014/main" id="{C9E65F1C-FF64-0E06-FFB7-31A88B85E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D3F22501-E3CE-985D-A887-B49D062017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774D0-3323-4E0A-ACC2-E2F62A3CDA51}" type="slidenum">
              <a:rPr lang="en-US" smtClean="0"/>
              <a:pPr/>
              <a:t>‹#›</a:t>
            </a:fld>
            <a:endParaRPr lang="en-US"/>
          </a:p>
        </p:txBody>
      </p:sp>
    </p:spTree>
    <p:extLst>
      <p:ext uri="{BB962C8B-B14F-4D97-AF65-F5344CB8AC3E}">
        <p14:creationId xmlns:p14="http://schemas.microsoft.com/office/powerpoint/2010/main" xmlns="" val="361477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532DF-874E-42DE-99AC-09B3EFB9DF74}" type="datetimeFigureOut">
              <a:rPr lang="en-US" smtClean="0"/>
              <a:pPr/>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E131-B5A9-4C3A-9520-93FFA9810CB3}" type="slidenum">
              <a:rPr lang="en-US" smtClean="0"/>
              <a:pPr/>
              <a:t>‹#›</a:t>
            </a:fld>
            <a:endParaRPr lang="en-US"/>
          </a:p>
        </p:txBody>
      </p:sp>
    </p:spTree>
    <p:extLst>
      <p:ext uri="{BB962C8B-B14F-4D97-AF65-F5344CB8AC3E}">
        <p14:creationId xmlns:p14="http://schemas.microsoft.com/office/powerpoint/2010/main" xmlns="" val="33668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vào số trên bông hoa → Hiện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vào cánh hoa → Bông hoa biến mất.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vô cô bé sau khi đã thu hoạch hết bông hoa → hiện trang cuối.</a:t>
            </a:r>
          </a:p>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D79DF-6FC7-4DB0-9611-799F7BC123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01328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 xmlns:a16="http://schemas.microsoft.com/office/drawing/2014/main" id="{BD008DC5-245C-45FB-E0DE-FD073928CC4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20"/>
          <a:stretch/>
        </p:blipFill>
        <p:spPr>
          <a:xfrm>
            <a:off x="1" y="0"/>
            <a:ext cx="12192000" cy="6858000"/>
          </a:xfrm>
          <a:prstGeom prst="rect">
            <a:avLst/>
          </a:prstGeom>
        </p:spPr>
      </p:pic>
    </p:spTree>
    <p:extLst>
      <p:ext uri="{BB962C8B-B14F-4D97-AF65-F5344CB8AC3E}">
        <p14:creationId xmlns:p14="http://schemas.microsoft.com/office/powerpoint/2010/main" xmlns="" val="2319229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55B151-B407-3E7E-D2A3-A4F2A76609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6DB915A-779D-3005-16A3-D4342B8371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38E8ED3-28CB-4B1C-C13E-B3879AB2C2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51AB5A5-8C68-7BFA-0A84-9EEF0C400642}"/>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6" name="Footer Placeholder 5">
            <a:extLst>
              <a:ext uri="{FF2B5EF4-FFF2-40B4-BE49-F238E27FC236}">
                <a16:creationId xmlns="" xmlns:a16="http://schemas.microsoft.com/office/drawing/2014/main" id="{803B8A0B-425A-FB0C-559D-53A77F82C6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A0167D1-1079-FD43-BBDE-2F0FA8A48BFB}"/>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55070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AF504-D5F6-3E58-BF3F-ED776A840F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87C5498-E988-C13C-0C83-36F54710E6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C0B8B7-8714-7BF5-06A9-42FFE4C5F820}"/>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5" name="Footer Placeholder 4">
            <a:extLst>
              <a:ext uri="{FF2B5EF4-FFF2-40B4-BE49-F238E27FC236}">
                <a16:creationId xmlns="" xmlns:a16="http://schemas.microsoft.com/office/drawing/2014/main" id="{FE951730-5331-0359-5814-E1C4BDED86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4A13AE9-DEA3-0B0E-0626-40FF0142DE3C}"/>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04517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9168C27-295B-5880-A24D-7BD074C177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E6FB24D-BBED-DB60-9E33-943B495B66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B47B9D-BDEB-7EE9-7BCB-BC8D0BACF153}"/>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5" name="Footer Placeholder 4">
            <a:extLst>
              <a:ext uri="{FF2B5EF4-FFF2-40B4-BE49-F238E27FC236}">
                <a16:creationId xmlns="" xmlns:a16="http://schemas.microsoft.com/office/drawing/2014/main" id="{F51EDE35-87C6-9EA2-1298-C14A61C54E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3676D3E-4E14-00A6-709E-83C9A0F77544}"/>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222994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07C8A29-D9F7-43BA-B805-82DBD65A3D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28F440A1-E937-4852-BC58-B36EF7711E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EA2C92C2-280A-44D7-8200-E5F65C7FF85E}"/>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5" name="Chỗ dành sẵn cho Chân trang 4">
            <a:extLst>
              <a:ext uri="{FF2B5EF4-FFF2-40B4-BE49-F238E27FC236}">
                <a16:creationId xmlns="" xmlns:a16="http://schemas.microsoft.com/office/drawing/2014/main" id="{B62B9FF4-3A59-4FF7-849B-F17821D6F9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 xmlns:a16="http://schemas.microsoft.com/office/drawing/2014/main" id="{CE5A53FB-C7E0-4571-935D-904A13189DCA}"/>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309005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F995E64-2C53-4B30-93C1-4A36299C06B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C1BFC979-5C2B-41E8-9156-7746822776B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CFCF75BD-E6EA-4D7C-9597-997C0E21AA2F}"/>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5" name="Chỗ dành sẵn cho Chân trang 4">
            <a:extLst>
              <a:ext uri="{FF2B5EF4-FFF2-40B4-BE49-F238E27FC236}">
                <a16:creationId xmlns="" xmlns:a16="http://schemas.microsoft.com/office/drawing/2014/main" id="{9824FCE9-7451-45A4-89E0-B0593DFE4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 xmlns:a16="http://schemas.microsoft.com/office/drawing/2014/main" id="{86F06C3B-DC59-483F-884B-6C77997C9F28}"/>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19986828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18CE586-78F8-4B4A-AB10-A5A9B395EF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2789E1C0-1BD3-43EB-867B-8BE1FF7F981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4C31446-6C8E-4046-8C69-B5DD9C760E66}"/>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5" name="Chỗ dành sẵn cho Chân trang 4">
            <a:extLst>
              <a:ext uri="{FF2B5EF4-FFF2-40B4-BE49-F238E27FC236}">
                <a16:creationId xmlns="" xmlns:a16="http://schemas.microsoft.com/office/drawing/2014/main" id="{58B5093B-49E2-4081-A185-246B272428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 xmlns:a16="http://schemas.microsoft.com/office/drawing/2014/main" id="{458D9810-4D72-4E22-9268-8953A9608F44}"/>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1984079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D509D55-1300-4B91-966C-EDCA4670317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9CA90AC1-F952-4CA0-AAF4-249AEF3007C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10C93BF4-353A-405C-8E26-BB304610709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84907574-4BB8-4E3D-863C-974FB2A156B8}"/>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6" name="Chỗ dành sẵn cho Chân trang 5">
            <a:extLst>
              <a:ext uri="{FF2B5EF4-FFF2-40B4-BE49-F238E27FC236}">
                <a16:creationId xmlns="" xmlns:a16="http://schemas.microsoft.com/office/drawing/2014/main" id="{2D1FAC7B-C063-4591-A7F4-4FB8869AA3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 xmlns:a16="http://schemas.microsoft.com/office/drawing/2014/main" id="{23EE57FB-C396-4415-A9E6-ACBAF32189B7}"/>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260558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27EF9C3-FAB2-428B-AD09-3DA3191D174D}"/>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1E06BE25-4C93-4DB4-944A-C7CA2301BB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FE0CBC32-72C7-48EB-849A-D34BC6365EBD}"/>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21814BD3-3BD7-4B48-980E-2CE3325CF91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2F1CC4FD-1F7E-4B00-9167-45CA531D766E}"/>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4CEC1B31-5432-43EA-84F6-5A024A391FB4}"/>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8" name="Chỗ dành sẵn cho Chân trang 7">
            <a:extLst>
              <a:ext uri="{FF2B5EF4-FFF2-40B4-BE49-F238E27FC236}">
                <a16:creationId xmlns="" xmlns:a16="http://schemas.microsoft.com/office/drawing/2014/main" id="{7DE80540-904E-4E00-9C1D-BF195564F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 xmlns:a16="http://schemas.microsoft.com/office/drawing/2014/main" id="{4A9DDBB2-BC33-4357-AB45-71C538283CDC}"/>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2783305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592E076-BE4E-48C5-925C-19FCB37B9C5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FEDDA515-0774-4698-8546-1C324933FA0F}"/>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4" name="Chỗ dành sẵn cho Chân trang 3">
            <a:extLst>
              <a:ext uri="{FF2B5EF4-FFF2-40B4-BE49-F238E27FC236}">
                <a16:creationId xmlns="" xmlns:a16="http://schemas.microsoft.com/office/drawing/2014/main" id="{EF009D43-BA48-41CA-BDFF-C083A879A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 xmlns:a16="http://schemas.microsoft.com/office/drawing/2014/main" id="{EA03AA3A-254D-49E6-976C-560CDE340574}"/>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510700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244E929-7CA2-4545-A4BE-8D6BED19A41A}"/>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3" name="Chỗ dành sẵn cho Chân trang 2">
            <a:extLst>
              <a:ext uri="{FF2B5EF4-FFF2-40B4-BE49-F238E27FC236}">
                <a16:creationId xmlns="" xmlns:a16="http://schemas.microsoft.com/office/drawing/2014/main" id="{75362E36-82F1-401B-9336-275C9D9523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 xmlns:a16="http://schemas.microsoft.com/office/drawing/2014/main" id="{420F6D72-738A-4851-9FD8-EA7B139BFFA8}"/>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341570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 xmlns:a16="http://schemas.microsoft.com/office/drawing/2014/main" id="{BD008DC5-245C-45FB-E0DE-FD073928CC4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20"/>
          <a:stretch/>
        </p:blipFill>
        <p:spPr>
          <a:xfrm>
            <a:off x="1" y="0"/>
            <a:ext cx="12192000" cy="6858000"/>
          </a:xfrm>
          <a:prstGeom prst="rect">
            <a:avLst/>
          </a:prstGeom>
        </p:spPr>
      </p:pic>
      <p:sp>
        <p:nvSpPr>
          <p:cNvPr id="2" name="Rectangle: Rounded Corners 1">
            <a:extLst>
              <a:ext uri="{FF2B5EF4-FFF2-40B4-BE49-F238E27FC236}">
                <a16:creationId xmlns="" xmlns:a16="http://schemas.microsoft.com/office/drawing/2014/main" id="{514F4CA1-DE54-B781-EE25-32BCCC46A673}"/>
              </a:ext>
            </a:extLst>
          </p:cNvPr>
          <p:cNvSpPr/>
          <p:nvPr userDrawn="1"/>
        </p:nvSpPr>
        <p:spPr>
          <a:xfrm>
            <a:off x="470195" y="422422"/>
            <a:ext cx="11251609" cy="6013155"/>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816640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948F3DE-A604-4476-998D-4205F53923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8B65C16F-86E7-4C44-9E95-179E1283A3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B83A46DA-7BAB-4E70-8BA1-258444BE4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14AC83EE-DC63-4B76-995A-6DEFFB2E5E36}"/>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6" name="Chỗ dành sẵn cho Chân trang 5">
            <a:extLst>
              <a:ext uri="{FF2B5EF4-FFF2-40B4-BE49-F238E27FC236}">
                <a16:creationId xmlns="" xmlns:a16="http://schemas.microsoft.com/office/drawing/2014/main" id="{288B248B-2459-4BD7-9F20-767F5A7CDB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 xmlns:a16="http://schemas.microsoft.com/office/drawing/2014/main" id="{C3CF20C0-2636-48D2-A00E-2CBE2E5C74E1}"/>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141660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4EB9B75-412C-43B5-9166-B2346CA4CF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14660EBD-C90B-4448-8FB1-B6AE25CC28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592F53BF-38C5-4EDA-9D4B-3C4191113F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F55AE30B-24B5-4CC0-8976-7A54CFE191CC}"/>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6" name="Chỗ dành sẵn cho Chân trang 5">
            <a:extLst>
              <a:ext uri="{FF2B5EF4-FFF2-40B4-BE49-F238E27FC236}">
                <a16:creationId xmlns="" xmlns:a16="http://schemas.microsoft.com/office/drawing/2014/main" id="{67FEA938-6F8A-4F22-9F6B-521F45C3A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 xmlns:a16="http://schemas.microsoft.com/office/drawing/2014/main" id="{89CAE2B0-A538-4F83-A112-EBC0B46F7556}"/>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3342713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147AFE9-12BC-4913-8837-756787452A6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B1AE0EDF-45C7-42CF-BE02-AF477DCE55B8}"/>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96723472-48CC-4A68-A2E9-5EB9C989A31D}"/>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5" name="Chỗ dành sẵn cho Chân trang 4">
            <a:extLst>
              <a:ext uri="{FF2B5EF4-FFF2-40B4-BE49-F238E27FC236}">
                <a16:creationId xmlns="" xmlns:a16="http://schemas.microsoft.com/office/drawing/2014/main" id="{CF232DC1-6A43-41F8-879A-ADA33E31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 xmlns:a16="http://schemas.microsoft.com/office/drawing/2014/main" id="{1F0FF1F3-A431-40A7-812D-723F2D72D4B3}"/>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3693064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ABA7A6C0-B410-48FC-8241-85D9645A58DB}"/>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A819CA13-E3A1-4B5F-8186-8B8A0BBED867}"/>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CC385219-4D2F-4194-BBD1-5CF350A86E0E}"/>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pPr/>
              <a:t>12/6/2024</a:t>
            </a:fld>
            <a:endParaRPr lang="en-US"/>
          </a:p>
        </p:txBody>
      </p:sp>
      <p:sp>
        <p:nvSpPr>
          <p:cNvPr id="5" name="Chỗ dành sẵn cho Chân trang 4">
            <a:extLst>
              <a:ext uri="{FF2B5EF4-FFF2-40B4-BE49-F238E27FC236}">
                <a16:creationId xmlns="" xmlns:a16="http://schemas.microsoft.com/office/drawing/2014/main" id="{B5CED954-0E06-4535-8D09-80CA4D99F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 xmlns:a16="http://schemas.microsoft.com/office/drawing/2014/main" id="{9E5DF3B6-77CB-4FBC-9AA9-671C23E0CEDB}"/>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pPr/>
              <a:t>‹#›</a:t>
            </a:fld>
            <a:endParaRPr lang="en-US"/>
          </a:p>
        </p:txBody>
      </p:sp>
    </p:spTree>
    <p:extLst>
      <p:ext uri="{BB962C8B-B14F-4D97-AF65-F5344CB8AC3E}">
        <p14:creationId xmlns:p14="http://schemas.microsoft.com/office/powerpoint/2010/main" xmlns="" val="420418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E88F7-1EB2-1F54-B08F-D77C696451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97E3806-E274-0684-2844-41FF27C9CB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9FBECE-87FD-EEB2-2AB5-B6C73004A05F}"/>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5" name="Footer Placeholder 4">
            <a:extLst>
              <a:ext uri="{FF2B5EF4-FFF2-40B4-BE49-F238E27FC236}">
                <a16:creationId xmlns="" xmlns:a16="http://schemas.microsoft.com/office/drawing/2014/main" id="{E4C70872-8D6C-FDE0-92FD-A7E63742D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BD364FE-8E74-260F-2545-8D56DCAE7E13}"/>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42814959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94E4C-6E34-CBF3-E4BC-0DA2E91536B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2487CBF-0445-61D9-2B2C-693A8C5D06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4AA1AF2-779E-EE94-7060-806FC38257D1}"/>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5" name="Footer Placeholder 4">
            <a:extLst>
              <a:ext uri="{FF2B5EF4-FFF2-40B4-BE49-F238E27FC236}">
                <a16:creationId xmlns="" xmlns:a16="http://schemas.microsoft.com/office/drawing/2014/main" id="{08288EE1-22F9-9849-F2B9-48B00F6D1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6159059-1AA1-B2F2-8315-15E1174C37D7}"/>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1818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6909B-8A0A-74B3-ABDC-E5F8C18560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3E876FC-70C7-C57D-B58C-89AA2C975A8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B5B53F1-EC7E-0DCA-4A77-F69EF3BBBB4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4FC17D1-11CD-2810-5053-EDE30D7F1425}"/>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6" name="Footer Placeholder 5">
            <a:extLst>
              <a:ext uri="{FF2B5EF4-FFF2-40B4-BE49-F238E27FC236}">
                <a16:creationId xmlns="" xmlns:a16="http://schemas.microsoft.com/office/drawing/2014/main" id="{078D8E63-8E57-1070-56E6-ABCD3FB71C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D38E259-8F64-345F-68E8-8F4A525DEC27}"/>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118430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A9269-0998-EAB9-03A8-473A622AC6D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B3FF4C8-1BE6-9472-9C07-47EB292012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2D4DFC6-797F-BAF2-CDD1-B6ED1273ED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C1C74A-AB6D-48E1-A303-3B2FD69A36A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C47BDF-1DDB-E463-D79F-AB129745A7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23286A2-E7A1-24E3-76DD-B258C931F598}"/>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8" name="Footer Placeholder 7">
            <a:extLst>
              <a:ext uri="{FF2B5EF4-FFF2-40B4-BE49-F238E27FC236}">
                <a16:creationId xmlns="" xmlns:a16="http://schemas.microsoft.com/office/drawing/2014/main" id="{821898E6-CD40-7457-9BDB-8CBAB39796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16E7CD41-EFBE-32D4-2668-4D1486098014}"/>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36640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F80C73-BF37-2024-7D5A-6613F6907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4B1A4774-3576-284C-BC9C-185F39CE4FB4}"/>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4" name="Footer Placeholder 3">
            <a:extLst>
              <a:ext uri="{FF2B5EF4-FFF2-40B4-BE49-F238E27FC236}">
                <a16:creationId xmlns="" xmlns:a16="http://schemas.microsoft.com/office/drawing/2014/main" id="{8A18849D-A255-2D89-FA2E-888AC04F2F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90807D1F-8534-3368-D439-84FC26C5C69F}"/>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145875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C7B1CF1-3829-3783-ED71-EE02726E5B8F}"/>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3" name="Footer Placeholder 2">
            <a:extLst>
              <a:ext uri="{FF2B5EF4-FFF2-40B4-BE49-F238E27FC236}">
                <a16:creationId xmlns="" xmlns:a16="http://schemas.microsoft.com/office/drawing/2014/main" id="{00B8383B-E3CC-4F25-00D4-21C819828A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1649B5C7-FF20-1519-6AE3-A3F6E7ACD626}"/>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419755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0419E6-BC8E-3D11-675B-3EEE1A50E3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9C9BF21-53B8-7653-76EE-08307306EF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DD97F0F-9577-48A0-7559-89D5AF01CD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821E32-85D8-7F98-D45A-DC03CA121DA9}"/>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pPr/>
              <a:t>12/6/2024</a:t>
            </a:fld>
            <a:endParaRPr lang="en-US"/>
          </a:p>
        </p:txBody>
      </p:sp>
      <p:sp>
        <p:nvSpPr>
          <p:cNvPr id="6" name="Footer Placeholder 5">
            <a:extLst>
              <a:ext uri="{FF2B5EF4-FFF2-40B4-BE49-F238E27FC236}">
                <a16:creationId xmlns="" xmlns:a16="http://schemas.microsoft.com/office/drawing/2014/main" id="{FAF23387-6C21-DFAC-2F2C-1C45648FE1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E96F468-588A-0C09-DE05-8059BDDA31FF}"/>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pPr/>
              <a:t>‹#›</a:t>
            </a:fld>
            <a:endParaRPr lang="en-US"/>
          </a:p>
        </p:txBody>
      </p:sp>
    </p:spTree>
    <p:extLst>
      <p:ext uri="{BB962C8B-B14F-4D97-AF65-F5344CB8AC3E}">
        <p14:creationId xmlns:p14="http://schemas.microsoft.com/office/powerpoint/2010/main" xmlns="" val="428841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194052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14809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jpeg"/><Relationship Id="rId7" Type="http://schemas.openxmlformats.org/officeDocument/2006/relationships/slide" Target="slide4.xm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slide" Target="slide3.xml"/><Relationship Id="rId11" Type="http://schemas.microsoft.com/office/2007/relationships/hdphoto" Target="../media/hdphoto4.wdp"/><Relationship Id="rId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9.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 xmlns:a16="http://schemas.microsoft.com/office/drawing/2014/main" id="{813DF2A7-B8B8-7DD8-ED69-575390A7E7E2}"/>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 xmlns:a16="http://schemas.microsoft.com/office/drawing/2014/main" id="{CB66CEBE-9C61-48B3-CC15-20346EB2231D}"/>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 xmlns:a16="http://schemas.microsoft.com/office/drawing/2014/main" id="{BBE3482C-06D9-B09F-4A6A-9A0E08B67332}"/>
              </a:ext>
            </a:extLst>
          </p:cNvPr>
          <p:cNvGrpSpPr/>
          <p:nvPr/>
        </p:nvGrpSpPr>
        <p:grpSpPr>
          <a:xfrm>
            <a:off x="3212376" y="530517"/>
            <a:ext cx="5767248" cy="5796965"/>
            <a:chOff x="3766208" y="234432"/>
            <a:chExt cx="4589052" cy="4612699"/>
          </a:xfrm>
        </p:grpSpPr>
        <p:pic>
          <p:nvPicPr>
            <p:cNvPr id="9" name="Picture 8">
              <a:extLst>
                <a:ext uri="{FF2B5EF4-FFF2-40B4-BE49-F238E27FC236}">
                  <a16:creationId xmlns="" xmlns:a16="http://schemas.microsoft.com/office/drawing/2014/main" id="{A0C285A6-5108-A5B9-678A-9C62C6B3DF2C}"/>
                </a:ext>
              </a:extLst>
            </p:cNvPr>
            <p:cNvPicPr>
              <a:picLocks noChangeAspect="1"/>
            </p:cNvPicPr>
            <p:nvPr/>
          </p:nvPicPr>
          <p:blipFill rotWithShape="1">
            <a:blip r:embed="rId6">
              <a:extLst>
                <a:ext uri="{28A0092B-C50C-407E-A947-70E740481C1C}">
                  <a14:useLocalDpi xmlns:a14="http://schemas.microsoft.com/office/drawing/2010/main" xmlns="" val="0"/>
                </a:ext>
              </a:extLst>
            </a:blip>
            <a:srcRect r="54069"/>
            <a:stretch/>
          </p:blipFill>
          <p:spPr>
            <a:xfrm>
              <a:off x="4050217" y="234432"/>
              <a:ext cx="3859343" cy="2444483"/>
            </a:xfrm>
            <a:prstGeom prst="rect">
              <a:avLst/>
            </a:prstGeom>
          </p:spPr>
        </p:pic>
        <p:pic>
          <p:nvPicPr>
            <p:cNvPr id="10" name="Picture 9">
              <a:extLst>
                <a:ext uri="{FF2B5EF4-FFF2-40B4-BE49-F238E27FC236}">
                  <a16:creationId xmlns="" xmlns:a16="http://schemas.microsoft.com/office/drawing/2014/main" id="{949FBCB4-3010-BA41-65EA-EC8B542D274C}"/>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45441" t="3740" r="-57" b="-3740"/>
            <a:stretch/>
          </p:blipFill>
          <p:spPr>
            <a:xfrm>
              <a:off x="3766208" y="2402648"/>
              <a:ext cx="4589052" cy="2444483"/>
            </a:xfrm>
            <a:prstGeom prst="rect">
              <a:avLst/>
            </a:prstGeom>
          </p:spPr>
        </p:pic>
      </p:grpSp>
    </p:spTree>
    <p:extLst>
      <p:ext uri="{BB962C8B-B14F-4D97-AF65-F5344CB8AC3E}">
        <p14:creationId xmlns:p14="http://schemas.microsoft.com/office/powerpoint/2010/main" xmlns="" val="723269594"/>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9B64F6A-A1D7-E014-5939-056FC143E9BF}"/>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8C89464E-31C0-6904-07D9-53C57F179854}"/>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 xmlns:a16="http://schemas.microsoft.com/office/drawing/2014/main" id="{3D6BFCDD-0E98-7062-B420-961513B41731}"/>
              </a:ext>
            </a:extLst>
          </p:cNvPr>
          <p:cNvGrpSpPr/>
          <p:nvPr/>
        </p:nvGrpSpPr>
        <p:grpSpPr>
          <a:xfrm>
            <a:off x="2065341" y="889465"/>
            <a:ext cx="7522263" cy="2273105"/>
            <a:chOff x="6105456" y="189821"/>
            <a:chExt cx="5517203" cy="2784660"/>
          </a:xfrm>
        </p:grpSpPr>
        <p:pic>
          <p:nvPicPr>
            <p:cNvPr id="6" name="Picture 5">
              <a:extLst>
                <a:ext uri="{FF2B5EF4-FFF2-40B4-BE49-F238E27FC236}">
                  <a16:creationId xmlns="" xmlns:a16="http://schemas.microsoft.com/office/drawing/2014/main" id="{BD94ABD1-89EA-3732-04BA-8E5447D2E9D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6494975" y="189821"/>
              <a:ext cx="4782878" cy="2784660"/>
            </a:xfrm>
            <a:prstGeom prst="rect">
              <a:avLst/>
            </a:prstGeom>
          </p:spPr>
        </p:pic>
        <p:sp>
          <p:nvSpPr>
            <p:cNvPr id="7" name="TextBox 6">
              <a:extLst>
                <a:ext uri="{FF2B5EF4-FFF2-40B4-BE49-F238E27FC236}">
                  <a16:creationId xmlns="" xmlns:a16="http://schemas.microsoft.com/office/drawing/2014/main" id="{08597378-4E52-6AB1-0DF4-35BFDA9D115A}"/>
                </a:ext>
              </a:extLst>
            </p:cNvPr>
            <p:cNvSpPr txBox="1"/>
            <p:nvPr/>
          </p:nvSpPr>
          <p:spPr>
            <a:xfrm>
              <a:off x="6105456" y="630467"/>
              <a:ext cx="5517203" cy="942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Nhược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điểm</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xmlns="" val="14547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D002519-F6FB-FF9A-9F2C-B868A47C5DEA}"/>
              </a:ext>
            </a:extLst>
          </p:cNvPr>
          <p:cNvSpPr/>
          <p:nvPr/>
        </p:nvSpPr>
        <p:spPr>
          <a:xfrm>
            <a:off x="1107440" y="240030"/>
            <a:ext cx="10657840" cy="113157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Đ</a:t>
            </a:r>
            <a:r>
              <a:rPr lang="en-US" sz="3200" b="1" dirty="0" err="1">
                <a:effectLst/>
                <a:latin typeface="Cambria" panose="02040503050406030204" pitchFamily="18" charset="0"/>
                <a:ea typeface="Cambria" panose="02040503050406030204" pitchFamily="18" charset="0"/>
              </a:rPr>
              <a:t>ọc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lại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bài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văn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dựa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bảng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tiêu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chí</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để</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xem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đạt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được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những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yêu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cầu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endParaRPr lang="en-US" sz="3200" b="1"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 xmlns:a16="http://schemas.microsoft.com/office/drawing/2014/main" id="{17458F66-3BDB-D958-EA34-3D1C74ECD114}"/>
              </a:ext>
            </a:extLst>
          </p:cNvPr>
          <p:cNvGraphicFramePr>
            <a:graphicFrameLocks noGrp="1"/>
          </p:cNvGraphicFramePr>
          <p:nvPr>
            <p:extLst>
              <p:ext uri="{D42A27DB-BD31-4B8C-83A1-F6EECF244321}">
                <p14:modId xmlns:p14="http://schemas.microsoft.com/office/powerpoint/2010/main" xmlns="" val="3590761357"/>
              </p:ext>
            </p:extLst>
          </p:nvPr>
        </p:nvGraphicFramePr>
        <p:xfrm>
          <a:off x="955040" y="1727200"/>
          <a:ext cx="10586720" cy="3869852"/>
        </p:xfrm>
        <a:graphic>
          <a:graphicData uri="http://schemas.openxmlformats.org/drawingml/2006/table">
            <a:tbl>
              <a:tblPr firstRow="1" firstCol="1" bandRow="1">
                <a:tableStyleId>{00A15C55-8517-42AA-B614-E9B94910E393}</a:tableStyleId>
              </a:tblPr>
              <a:tblGrid>
                <a:gridCol w="7199323">
                  <a:extLst>
                    <a:ext uri="{9D8B030D-6E8A-4147-A177-3AD203B41FA5}">
                      <a16:colId xmlns="" xmlns:a16="http://schemas.microsoft.com/office/drawing/2014/main" val="2203294424"/>
                    </a:ext>
                  </a:extLst>
                </a:gridCol>
                <a:gridCol w="1222734">
                  <a:extLst>
                    <a:ext uri="{9D8B030D-6E8A-4147-A177-3AD203B41FA5}">
                      <a16:colId xmlns="" xmlns:a16="http://schemas.microsoft.com/office/drawing/2014/main" val="904476311"/>
                    </a:ext>
                  </a:extLst>
                </a:gridCol>
                <a:gridCol w="2164663">
                  <a:extLst>
                    <a:ext uri="{9D8B030D-6E8A-4147-A177-3AD203B41FA5}">
                      <a16:colId xmlns="" xmlns:a16="http://schemas.microsoft.com/office/drawing/2014/main" val="3668143632"/>
                    </a:ext>
                  </a:extLst>
                </a:gridCol>
              </a:tblGrid>
              <a:tr h="569145">
                <a:tc>
                  <a:txBody>
                    <a:bodyPr/>
                    <a:lstStyle/>
                    <a:p>
                      <a:pPr marL="0" marR="0" algn="ctr">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Tiêu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chí</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Đạt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Không đạt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1652713"/>
                  </a:ext>
                </a:extLst>
              </a:tr>
              <a:tr h="569145">
                <a:tc>
                  <a:txBody>
                    <a:bodyPr/>
                    <a:lstStyle/>
                    <a:p>
                      <a:pPr marL="0" marR="0" algn="just">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Có</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đủ</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phần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mở</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đầu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triển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khai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kết</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thúc</a:t>
                      </a:r>
                      <a:r>
                        <a:rPr lang="en-US" sz="280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5060670"/>
                  </a:ext>
                </a:extLst>
              </a:tr>
              <a:tr h="853717">
                <a:tc>
                  <a:txBody>
                    <a:bodyPr/>
                    <a:lstStyle/>
                    <a:p>
                      <a:pPr marL="0" marR="0" algn="just">
                        <a:spcBef>
                          <a:spcPts val="0"/>
                        </a:spcBef>
                        <a:spcAft>
                          <a:spcPts val="0"/>
                        </a:spcAft>
                      </a:pPr>
                      <a:r>
                        <a:rPr lang="en-US" sz="2800" spc="-20">
                          <a:solidFill>
                            <a:srgbClr val="002060"/>
                          </a:solidFill>
                          <a:effectLst/>
                          <a:latin typeface="Cambria" panose="02040503050406030204" pitchFamily="18" charset="0"/>
                          <a:ea typeface="Cambria" panose="02040503050406030204" pitchFamily="18" charset="0"/>
                        </a:rPr>
                        <a:t>Nêu rõ những điều mình yêu thích hoặc có ấn tượng sau sắc về bài thơ.</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38485817"/>
                  </a:ext>
                </a:extLst>
              </a:tr>
              <a:tr h="853717">
                <a:tc>
                  <a:txBody>
                    <a:bodyPr/>
                    <a:lstStyle/>
                    <a:p>
                      <a:pPr marL="0" marR="0" algn="just">
                        <a:spcBef>
                          <a:spcPts val="0"/>
                        </a:spcBef>
                        <a:spcAft>
                          <a:spcPts val="0"/>
                        </a:spcAft>
                      </a:pPr>
                      <a:r>
                        <a:rPr lang="en-US" sz="2800" spc="-40">
                          <a:solidFill>
                            <a:srgbClr val="002060"/>
                          </a:solidFill>
                          <a:effectLst/>
                          <a:latin typeface="Cambria" panose="02040503050406030204" pitchFamily="18" charset="0"/>
                          <a:ea typeface="Cambria" panose="02040503050406030204" pitchFamily="18" charset="0"/>
                        </a:rPr>
                        <a:t>Sử dụng từ ngữ, câu văn,... thể hiện rõ tình cảm, cảm xúc đối với bài thơ.</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56187185"/>
                  </a:ext>
                </a:extLst>
              </a:tr>
              <a:tr h="1000154">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Không viết lỗi chính tả, chữ viết sạch đẹp, rõ ràng.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12113886"/>
                  </a:ext>
                </a:extLst>
              </a:tr>
            </a:tbl>
          </a:graphicData>
        </a:graphic>
      </p:graphicFrame>
    </p:spTree>
    <p:extLst>
      <p:ext uri="{BB962C8B-B14F-4D97-AF65-F5344CB8AC3E}">
        <p14:creationId xmlns:p14="http://schemas.microsoft.com/office/powerpoint/2010/main" xmlns="" val="5951502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 xmlns:a16="http://schemas.microsoft.com/office/drawing/2014/main" id="{E63A2AF6-EE97-88FE-D854-5D946526E6C3}"/>
              </a:ext>
            </a:extLst>
          </p:cNvPr>
          <p:cNvSpPr/>
          <p:nvPr/>
        </p:nvSpPr>
        <p:spPr>
          <a:xfrm>
            <a:off x="1044652" y="708210"/>
            <a:ext cx="10102695" cy="5029650"/>
          </a:xfrm>
          <a:custGeom>
            <a:avLst/>
            <a:gdLst/>
            <a:ahLst/>
            <a:cxnLst/>
            <a:rect l="l" t="t" r="r" b="b"/>
            <a:pathLst>
              <a:path w="13322210" h="11096192">
                <a:moveTo>
                  <a:pt x="0" y="0"/>
                </a:moveTo>
                <a:lnTo>
                  <a:pt x="13322210" y="0"/>
                </a:lnTo>
                <a:lnTo>
                  <a:pt x="13322210" y="11096191"/>
                </a:lnTo>
                <a:lnTo>
                  <a:pt x="0" y="11096191"/>
                </a:lnTo>
                <a:lnTo>
                  <a:pt x="0" y="0"/>
                </a:lnTo>
                <a:close/>
              </a:path>
            </a:pathLst>
          </a:custGeom>
          <a:blipFill>
            <a:blip r:embed="rId2"/>
            <a:stretch>
              <a:fillRect/>
            </a:stretch>
          </a:blipFill>
        </p:spPr>
        <p:txBody>
          <a:bodyPr/>
          <a:lstStyle/>
          <a:p>
            <a:endParaRPr lang="en-US" sz="1200"/>
          </a:p>
        </p:txBody>
      </p:sp>
      <p:pic>
        <p:nvPicPr>
          <p:cNvPr id="6" name="Picture 5">
            <a:extLst>
              <a:ext uri="{FF2B5EF4-FFF2-40B4-BE49-F238E27FC236}">
                <a16:creationId xmlns="" xmlns:a16="http://schemas.microsoft.com/office/drawing/2014/main" id="{F7772F12-6CDF-5A58-DC9F-E95D26248B53}"/>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 xmlns:a16="http://schemas.microsoft.com/office/drawing/2014/main" id="{8D925006-4C27-6D34-9FBE-55E91EA5F52D}"/>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 xmlns:a16="http://schemas.microsoft.com/office/drawing/2014/main" id="{1EF09019-04E3-50ED-4B3C-172C6337DBAD}"/>
              </a:ext>
            </a:extLst>
          </p:cNvPr>
          <p:cNvPicPr>
            <a:picLocks noChangeAspect="1"/>
          </p:cNvPicPr>
          <p:nvPr/>
        </p:nvPicPr>
        <p:blipFill>
          <a:blip r:embed="rId7"/>
          <a:stretch>
            <a:fillRect/>
          </a:stretch>
        </p:blipFill>
        <p:spPr>
          <a:xfrm>
            <a:off x="2755100" y="1444606"/>
            <a:ext cx="6742760" cy="3359187"/>
          </a:xfrm>
          <a:prstGeom prst="rect">
            <a:avLst/>
          </a:prstGeom>
        </p:spPr>
      </p:pic>
    </p:spTree>
    <p:extLst>
      <p:ext uri="{BB962C8B-B14F-4D97-AF65-F5344CB8AC3E}">
        <p14:creationId xmlns:p14="http://schemas.microsoft.com/office/powerpoint/2010/main" xmlns="" val="758056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D1D7B239-2BA0-F8CC-F584-E33D3D3755B6}"/>
              </a:ext>
            </a:extLst>
          </p:cNvPr>
          <p:cNvPicPr>
            <a:picLocks noChangeAspect="1"/>
          </p:cNvPicPr>
          <p:nvPr/>
        </p:nvPicPr>
        <p:blipFill>
          <a:blip r:embed="rId2"/>
          <a:stretch>
            <a:fillRect/>
          </a:stretch>
        </p:blipFill>
        <p:spPr>
          <a:xfrm>
            <a:off x="8873359" y="1584503"/>
            <a:ext cx="3584759" cy="5273497"/>
          </a:xfrm>
          <a:prstGeom prst="rect">
            <a:avLst/>
          </a:prstGeom>
          <a:effectLst>
            <a:outerShdw blurRad="63500" sx="102000" sy="102000" algn="ctr" rotWithShape="0">
              <a:prstClr val="black">
                <a:alpha val="40000"/>
              </a:prstClr>
            </a:outerShdw>
          </a:effectLst>
        </p:spPr>
      </p:pic>
      <p:sp>
        <p:nvSpPr>
          <p:cNvPr id="2" name="Hình chữ nhật 7">
            <a:extLst>
              <a:ext uri="{FF2B5EF4-FFF2-40B4-BE49-F238E27FC236}">
                <a16:creationId xmlns="" xmlns:a16="http://schemas.microsoft.com/office/drawing/2014/main" id="{780E2F87-5422-CCDE-3963-8904F6D00840}"/>
              </a:ext>
            </a:extLst>
          </p:cNvPr>
          <p:cNvSpPr/>
          <p:nvPr/>
        </p:nvSpPr>
        <p:spPr>
          <a:xfrm>
            <a:off x="627291" y="690780"/>
            <a:ext cx="9769018" cy="717632"/>
          </a:xfrm>
          <a:prstGeom prst="rect">
            <a:avLst/>
          </a:prstGeom>
          <a:noFill/>
        </p:spPr>
        <p:txBody>
          <a:bodyPr wrap="square" lIns="91440" tIns="45720" rIns="91440" bIns="45720">
            <a:spAutoFit/>
          </a:bodyPr>
          <a:lstStyle/>
          <a:p>
            <a:pPr algn="ctr">
              <a:lnSpc>
                <a:spcPts val="4500"/>
              </a:lnSpc>
            </a:pPr>
            <a:r>
              <a:rPr lang="en-US" sz="6600" dirty="0">
                <a:ln w="0">
                  <a:solidFill>
                    <a:srgbClr val="C00000"/>
                  </a:solidFill>
                </a:ln>
                <a:solidFill>
                  <a:srgbClr val="C00000"/>
                </a:solidFill>
                <a:latin typeface="Cambria" panose="02040503050406030204" pitchFamily="18" charset="0"/>
                <a:ea typeface="Cambria" panose="02040503050406030204" pitchFamily="18" charset="0"/>
              </a:rPr>
              <a:t>C</a:t>
            </a:r>
            <a:r>
              <a:rPr lang="vi-VN" sz="6600" dirty="0">
                <a:ln w="0">
                  <a:solidFill>
                    <a:srgbClr val="C00000"/>
                  </a:solidFill>
                </a:ln>
                <a:solidFill>
                  <a:srgbClr val="C00000"/>
                </a:solidFill>
                <a:latin typeface="Cambria" panose="02040503050406030204" pitchFamily="18" charset="0"/>
                <a:ea typeface="Cambria" panose="02040503050406030204" pitchFamily="18" charset="0"/>
              </a:rPr>
              <a:t>ách chỉnh sửa:</a:t>
            </a:r>
            <a:endParaRPr lang="vi-VN" sz="6600" b="0" cap="none" spc="0" dirty="0">
              <a:ln w="0">
                <a:solidFill>
                  <a:srgbClr val="C00000"/>
                </a:solidFill>
              </a:ln>
              <a:solidFill>
                <a:srgbClr val="C0000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 xmlns:a16="http://schemas.microsoft.com/office/drawing/2014/main" id="{B4BC2640-6BA9-76C5-0A17-E565CEA0506B}"/>
              </a:ext>
            </a:extLst>
          </p:cNvPr>
          <p:cNvGrpSpPr/>
          <p:nvPr/>
        </p:nvGrpSpPr>
        <p:grpSpPr>
          <a:xfrm>
            <a:off x="71120" y="1686460"/>
            <a:ext cx="9469120" cy="1585784"/>
            <a:chOff x="2534548" y="1686460"/>
            <a:chExt cx="6243692" cy="1585784"/>
          </a:xfrm>
        </p:grpSpPr>
        <p:sp>
          <p:nvSpPr>
            <p:cNvPr id="4" name="Rectangle: Rounded Corners 3">
              <a:extLst>
                <a:ext uri="{FF2B5EF4-FFF2-40B4-BE49-F238E27FC236}">
                  <a16:creationId xmlns="" xmlns:a16="http://schemas.microsoft.com/office/drawing/2014/main" id="{5E04562B-460F-C26E-8B30-E39160B0B8B3}"/>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 xmlns:a16="http://schemas.microsoft.com/office/drawing/2014/main" id="{9B2B87D1-85EF-BC46-0399-8CFE39DA6A6F}"/>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8024" t="24054" r="25621" b="24106"/>
            <a:stretch/>
          </p:blipFill>
          <p:spPr>
            <a:xfrm>
              <a:off x="2534548" y="1843494"/>
              <a:ext cx="2070929" cy="1428750"/>
            </a:xfrm>
            <a:prstGeom prst="rect">
              <a:avLst/>
            </a:prstGeom>
          </p:spPr>
        </p:pic>
        <p:sp>
          <p:nvSpPr>
            <p:cNvPr id="12" name="Hình chữ nhật 7">
              <a:extLst>
                <a:ext uri="{FF2B5EF4-FFF2-40B4-BE49-F238E27FC236}">
                  <a16:creationId xmlns="" xmlns:a16="http://schemas.microsoft.com/office/drawing/2014/main" id="{54D14F89-86AF-F50F-9381-8667BA1860DA}"/>
                </a:ext>
              </a:extLst>
            </p:cNvPr>
            <p:cNvSpPr/>
            <p:nvPr/>
          </p:nvSpPr>
          <p:spPr>
            <a:xfrm>
              <a:off x="3932605" y="1780682"/>
              <a:ext cx="4798740" cy="1008353"/>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600" dirty="0" err="1">
                  <a:effectLst/>
                  <a:latin typeface="Cambria" panose="02040503050406030204" pitchFamily="18" charset="0"/>
                  <a:ea typeface="Cambria" panose="02040503050406030204" pitchFamily="18" charset="0"/>
                </a:rPr>
                <a:t>Đọc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lại</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đoạn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mở</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đầu</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và</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kết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thúc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trong</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đoạn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văn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của</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mình</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có</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sự</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thống</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nhất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và</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kết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nối</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chưa</a:t>
              </a:r>
              <a:r>
                <a:rPr lang="en-US" sz="2600" dirty="0">
                  <a:effectLst/>
                  <a:latin typeface="Cambria" panose="02040503050406030204" pitchFamily="18" charset="0"/>
                  <a:ea typeface="Cambria" panose="02040503050406030204" pitchFamily="18" charset="0"/>
                </a:rPr>
                <a:t>.</a:t>
              </a:r>
            </a:p>
          </p:txBody>
        </p:sp>
      </p:grpSp>
      <p:grpSp>
        <p:nvGrpSpPr>
          <p:cNvPr id="3" name="Group 2">
            <a:extLst>
              <a:ext uri="{FF2B5EF4-FFF2-40B4-BE49-F238E27FC236}">
                <a16:creationId xmlns="" xmlns:a16="http://schemas.microsoft.com/office/drawing/2014/main" id="{AEC61D26-7B60-B7C7-D55F-A2D364DEDAD9}"/>
              </a:ext>
            </a:extLst>
          </p:cNvPr>
          <p:cNvGrpSpPr/>
          <p:nvPr/>
        </p:nvGrpSpPr>
        <p:grpSpPr>
          <a:xfrm>
            <a:off x="0" y="3464460"/>
            <a:ext cx="9469120" cy="1585784"/>
            <a:chOff x="2534548" y="1686460"/>
            <a:chExt cx="6243692" cy="1585784"/>
          </a:xfrm>
        </p:grpSpPr>
        <p:sp>
          <p:nvSpPr>
            <p:cNvPr id="5" name="Rectangle: Rounded Corners 4">
              <a:extLst>
                <a:ext uri="{FF2B5EF4-FFF2-40B4-BE49-F238E27FC236}">
                  <a16:creationId xmlns="" xmlns:a16="http://schemas.microsoft.com/office/drawing/2014/main" id="{BADDDF7B-6A73-FED1-00B4-BA6792AAA987}"/>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6" name="Picture 5">
              <a:extLst>
                <a:ext uri="{FF2B5EF4-FFF2-40B4-BE49-F238E27FC236}">
                  <a16:creationId xmlns="" xmlns:a16="http://schemas.microsoft.com/office/drawing/2014/main" id="{05963A8B-30AA-F753-9795-422A461CCF1C}"/>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8024" t="24054" r="25621" b="24106"/>
            <a:stretch/>
          </p:blipFill>
          <p:spPr>
            <a:xfrm>
              <a:off x="2534548" y="1843494"/>
              <a:ext cx="2070929" cy="1428750"/>
            </a:xfrm>
            <a:prstGeom prst="rect">
              <a:avLst/>
            </a:prstGeom>
          </p:spPr>
        </p:pic>
        <p:sp>
          <p:nvSpPr>
            <p:cNvPr id="7" name="Hình chữ nhật 7">
              <a:extLst>
                <a:ext uri="{FF2B5EF4-FFF2-40B4-BE49-F238E27FC236}">
                  <a16:creationId xmlns="" xmlns:a16="http://schemas.microsoft.com/office/drawing/2014/main" id="{B41ADFDF-2ACB-2F06-369A-AB909EC08FB5}"/>
                </a:ext>
              </a:extLst>
            </p:cNvPr>
            <p:cNvSpPr/>
            <p:nvPr/>
          </p:nvSpPr>
          <p:spPr>
            <a:xfrm>
              <a:off x="3932605" y="1780682"/>
              <a:ext cx="4624560" cy="1078821"/>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Xác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đã</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xúc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với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thơ</a:t>
              </a:r>
              <a:r>
                <a:rPr lang="en-US" sz="2800" dirty="0">
                  <a:effectLst/>
                  <a:latin typeface="Cambria" panose="02040503050406030204" pitchFamily="18" charset="0"/>
                  <a:ea typeface="Cambria" panose="02040503050406030204" pitchFamily="18" charset="0"/>
                </a:rPr>
                <a:t> qua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nào</a:t>
              </a:r>
              <a:r>
                <a:rPr lang="en-US" sz="2800" dirty="0">
                  <a:effectLst/>
                  <a:latin typeface="Cambria" panose="02040503050406030204" pitchFamily="18" charset="0"/>
                  <a:ea typeface="Cambria" panose="02040503050406030204" pitchFamily="18" charset="0"/>
                </a:rPr>
                <a:t>.</a:t>
              </a:r>
            </a:p>
          </p:txBody>
        </p:sp>
      </p:grpSp>
      <p:grpSp>
        <p:nvGrpSpPr>
          <p:cNvPr id="8" name="Group 7">
            <a:extLst>
              <a:ext uri="{FF2B5EF4-FFF2-40B4-BE49-F238E27FC236}">
                <a16:creationId xmlns="" xmlns:a16="http://schemas.microsoft.com/office/drawing/2014/main" id="{1618FAB0-CC7B-DD60-B293-F1AED4AB5C74}"/>
              </a:ext>
            </a:extLst>
          </p:cNvPr>
          <p:cNvGrpSpPr/>
          <p:nvPr/>
        </p:nvGrpSpPr>
        <p:grpSpPr>
          <a:xfrm>
            <a:off x="-152400" y="5130700"/>
            <a:ext cx="9469120" cy="1585784"/>
            <a:chOff x="2534548" y="1686460"/>
            <a:chExt cx="6243692" cy="1585784"/>
          </a:xfrm>
        </p:grpSpPr>
        <p:sp>
          <p:nvSpPr>
            <p:cNvPr id="9" name="Rectangle: Rounded Corners 8">
              <a:extLst>
                <a:ext uri="{FF2B5EF4-FFF2-40B4-BE49-F238E27FC236}">
                  <a16:creationId xmlns="" xmlns:a16="http://schemas.microsoft.com/office/drawing/2014/main" id="{956622B9-E612-6346-7BD2-CB38C3F38C12}"/>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 xmlns:a16="http://schemas.microsoft.com/office/drawing/2014/main" id="{260B35BC-F5B7-3E30-3D73-0CCCB7AC5E1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8024" t="24054" r="25621" b="24106"/>
            <a:stretch/>
          </p:blipFill>
          <p:spPr>
            <a:xfrm>
              <a:off x="2534548" y="1843494"/>
              <a:ext cx="2070929" cy="1428750"/>
            </a:xfrm>
            <a:prstGeom prst="rect">
              <a:avLst/>
            </a:prstGeom>
          </p:spPr>
        </p:pic>
        <p:sp>
          <p:nvSpPr>
            <p:cNvPr id="23" name="Hình chữ nhật 7">
              <a:extLst>
                <a:ext uri="{FF2B5EF4-FFF2-40B4-BE49-F238E27FC236}">
                  <a16:creationId xmlns="" xmlns:a16="http://schemas.microsoft.com/office/drawing/2014/main" id="{92FE57FE-30DF-22F6-4DBC-EDD4D5040BEF}"/>
                </a:ext>
              </a:extLst>
            </p:cNvPr>
            <p:cNvSpPr/>
            <p:nvPr/>
          </p:nvSpPr>
          <p:spPr>
            <a:xfrm>
              <a:off x="3932605" y="1780682"/>
              <a:ext cx="4644658" cy="1078821"/>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những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muốn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sửa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cho</a:t>
              </a:r>
              <a:r>
                <a:rPr lang="en-US" sz="2800" dirty="0">
                  <a:effectLst/>
                  <a:latin typeface="Cambria" panose="02040503050406030204" pitchFamily="18" charset="0"/>
                  <a:ea typeface="Cambria" panose="02040503050406030204" pitchFamily="18" charset="0"/>
                </a:rPr>
                <a:t> hay </a:t>
              </a:r>
              <a:r>
                <a:rPr lang="en-US" sz="2800" dirty="0" err="1">
                  <a:effectLst/>
                  <a:latin typeface="Cambria" panose="02040503050406030204" pitchFamily="18" charset="0"/>
                  <a:ea typeface="Cambria" panose="02040503050406030204" pitchFamily="18" charset="0"/>
                </a:rPr>
                <a:t>hơn</a:t>
              </a:r>
              <a:r>
                <a:rPr lang="en-US" sz="28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xmlns="" val="36417313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 xmlns:a16="http://schemas.microsoft.com/office/drawing/2014/main" id="{768430C4-F406-02A8-E861-9356821F23E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5620"/>
          <a:stretch/>
        </p:blipFill>
        <p:spPr>
          <a:xfrm>
            <a:off x="1" y="0"/>
            <a:ext cx="12192000" cy="6858000"/>
          </a:xfrm>
          <a:prstGeom prst="rect">
            <a:avLst/>
          </a:prstGeom>
        </p:spPr>
      </p:pic>
      <p:sp>
        <p:nvSpPr>
          <p:cNvPr id="11" name="Rectangle: Rounded Corners 10">
            <a:extLst>
              <a:ext uri="{FF2B5EF4-FFF2-40B4-BE49-F238E27FC236}">
                <a16:creationId xmlns="" xmlns:a16="http://schemas.microsoft.com/office/drawing/2014/main" id="{0E97AE4B-7D84-6F30-D866-AEAADC477A1D}"/>
              </a:ext>
            </a:extLst>
          </p:cNvPr>
          <p:cNvSpPr/>
          <p:nvPr/>
        </p:nvSpPr>
        <p:spPr>
          <a:xfrm>
            <a:off x="2311400" y="1097281"/>
            <a:ext cx="7694930" cy="4820242"/>
          </a:xfrm>
          <a:prstGeom prst="roundRect">
            <a:avLst/>
          </a:prstGeom>
          <a:solidFill>
            <a:schemeClr val="bg1"/>
          </a:solidFill>
          <a:ln w="76200">
            <a:solidFill>
              <a:srgbClr val="FF3399"/>
            </a:solidFill>
          </a:ln>
          <a:effectLst>
            <a:glow rad="228600">
              <a:srgbClr val="FF3399">
                <a:alpha val="40000"/>
              </a:srgb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66"/>
                </a:solid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815C2553-CA80-F8B4-F80E-A36CA1D64E00}"/>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 xmlns:a16="http://schemas.microsoft.com/office/drawing/2014/main" id="{EDBAAD55-6099-6098-C880-3548E962D060}"/>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 xmlns:a16="http://schemas.microsoft.com/office/drawing/2014/main" id="{FF6FDC34-4918-3D4B-7CA9-0189528D1298}"/>
              </a:ext>
            </a:extLst>
          </p:cNvPr>
          <p:cNvSpPr txBox="1"/>
          <p:nvPr/>
        </p:nvSpPr>
        <p:spPr>
          <a:xfrm>
            <a:off x="2722880" y="1310640"/>
            <a:ext cx="7132320" cy="4832092"/>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M:</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Hai dòng thơ “Con thác réo ngân nga, Đàn dễ sai đáy suối” trong bài </a:t>
            </a:r>
            <a:r>
              <a:rPr lang="vi-VN" sz="2800" b="0" i="1" dirty="0">
                <a:solidFill>
                  <a:srgbClr val="000000"/>
                </a:solidFill>
                <a:effectLst/>
                <a:latin typeface="Cambria" panose="02040503050406030204" pitchFamily="18" charset="0"/>
                <a:ea typeface="Cambria" panose="02040503050406030204" pitchFamily="18" charset="0"/>
              </a:rPr>
              <a:t>Trước cổng trời</a:t>
            </a:r>
            <a:r>
              <a:rPr lang="vi-VN" sz="2800" b="0" i="0" dirty="0">
                <a:solidFill>
                  <a:srgbClr val="000000"/>
                </a:solidFill>
                <a:effectLst/>
                <a:latin typeface="Cambria" panose="02040503050406030204" pitchFamily="18" charset="0"/>
                <a:ea typeface="Cambria" panose="02040503050406030204" pitchFamily="18" charset="0"/>
              </a:rPr>
              <a:t> đẹp như một bức tranh. Tôi như thấy hiện ra trước mắt mình dòng thác trắng xoá đổ xuống từ núi cao, như nghe thấy tiếng nước reo rộn rã, ngân vang khắp núi rừng. Bên dòng suối uốn lượn dưới chân núi, đàn dê thong dong, soi bóng mình xuống đáy nước trong vắt... Hình ảnh thơ đẹp biết bao!</a:t>
            </a:r>
          </a:p>
          <a:p>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2998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4B4A74F-794A-78B8-EB2E-B0DDE49E6603}"/>
              </a:ext>
            </a:extLst>
          </p:cNvPr>
          <p:cNvPicPr>
            <a:picLocks noChangeAspect="1"/>
          </p:cNvPicPr>
          <p:nvPr/>
        </p:nvPicPr>
        <p:blipFill>
          <a:blip r:embed="rId2"/>
          <a:stretch>
            <a:fillRect/>
          </a:stretch>
        </p:blipFill>
        <p:spPr>
          <a:xfrm>
            <a:off x="8873359" y="1584503"/>
            <a:ext cx="3584759" cy="5273497"/>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631110FD-4F4A-1CF2-932B-860FBED777B4}"/>
              </a:ext>
            </a:extLst>
          </p:cNvPr>
          <p:cNvPicPr>
            <a:picLocks noChangeAspect="1"/>
          </p:cNvPicPr>
          <p:nvPr/>
        </p:nvPicPr>
        <p:blipFill>
          <a:blip r:embed="rId3"/>
          <a:stretch>
            <a:fillRect/>
          </a:stretch>
        </p:blipFill>
        <p:spPr>
          <a:xfrm>
            <a:off x="-53931" y="1428987"/>
            <a:ext cx="3420152" cy="541371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 xmlns:a16="http://schemas.microsoft.com/office/drawing/2014/main" id="{9EAC6B38-C045-A68E-8E6D-E1515E0FAD24}"/>
              </a:ext>
            </a:extLst>
          </p:cNvPr>
          <p:cNvPicPr>
            <a:picLocks noChangeAspect="1"/>
          </p:cNvPicPr>
          <p:nvPr/>
        </p:nvPicPr>
        <p:blipFill>
          <a:blip r:embed="rId4"/>
          <a:stretch>
            <a:fillRect/>
          </a:stretch>
        </p:blipFill>
        <p:spPr>
          <a:xfrm>
            <a:off x="0" y="1048917"/>
            <a:ext cx="12192000" cy="3947365"/>
          </a:xfrm>
          <a:prstGeom prst="rect">
            <a:avLst/>
          </a:prstGeom>
        </p:spPr>
      </p:pic>
    </p:spTree>
    <p:extLst>
      <p:ext uri="{BB962C8B-B14F-4D97-AF65-F5344CB8AC3E}">
        <p14:creationId xmlns:p14="http://schemas.microsoft.com/office/powerpoint/2010/main" xmlns="" val="3258837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 xmlns:a16="http://schemas.microsoft.com/office/drawing/2014/main" id="{E4AA58E8-F323-4B58-AE16-61B0885632B8}"/>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5101254" y="4592097"/>
            <a:ext cx="1784318" cy="2386525"/>
          </a:xfrm>
          <a:prstGeom prst="rect">
            <a:avLst/>
          </a:prstGeom>
        </p:spPr>
      </p:pic>
      <p:pic>
        <p:nvPicPr>
          <p:cNvPr id="6" name="Hình ảnh 5">
            <a:extLst>
              <a:ext uri="{FF2B5EF4-FFF2-40B4-BE49-F238E27FC236}">
                <a16:creationId xmlns="" xmlns:a16="http://schemas.microsoft.com/office/drawing/2014/main" id="{6E49B9F5-C3CD-4395-A94D-4C7EAA1740F0}"/>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7452942" y="4592097"/>
            <a:ext cx="1784318" cy="2386525"/>
          </a:xfrm>
          <a:prstGeom prst="rect">
            <a:avLst/>
          </a:prstGeom>
        </p:spPr>
      </p:pic>
      <p:pic>
        <p:nvPicPr>
          <p:cNvPr id="11" name="Hình ảnh 10">
            <a:extLst>
              <a:ext uri="{FF2B5EF4-FFF2-40B4-BE49-F238E27FC236}">
                <a16:creationId xmlns="" xmlns:a16="http://schemas.microsoft.com/office/drawing/2014/main" id="{20F45E8A-D805-4E4C-A5A3-817431AF973B}"/>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9237260" y="2695439"/>
            <a:ext cx="1784318" cy="2386525"/>
          </a:xfrm>
          <a:prstGeom prst="rect">
            <a:avLst/>
          </a:prstGeom>
        </p:spPr>
      </p:pic>
      <p:sp>
        <p:nvSpPr>
          <p:cNvPr id="12" name="Hộp Văn bản 11">
            <a:hlinkClick r:id="rId6" action="ppaction://hlinksldjump"/>
            <a:extLst>
              <a:ext uri="{FF2B5EF4-FFF2-40B4-BE49-F238E27FC236}">
                <a16:creationId xmlns="" xmlns:a16="http://schemas.microsoft.com/office/drawing/2014/main" id="{82D8253B-E8F9-4B23-9CBA-F4FD48282B01}"/>
              </a:ext>
            </a:extLst>
          </p:cNvPr>
          <p:cNvSpPr txBox="1"/>
          <p:nvPr/>
        </p:nvSpPr>
        <p:spPr>
          <a:xfrm>
            <a:off x="5817566" y="5130244"/>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1</a:t>
            </a:r>
          </a:p>
        </p:txBody>
      </p:sp>
      <p:sp>
        <p:nvSpPr>
          <p:cNvPr id="13" name="Hộp Văn bản 12">
            <a:hlinkClick r:id="rId7" action="ppaction://hlinksldjump"/>
            <a:extLst>
              <a:ext uri="{FF2B5EF4-FFF2-40B4-BE49-F238E27FC236}">
                <a16:creationId xmlns="" xmlns:a16="http://schemas.microsoft.com/office/drawing/2014/main" id="{BA06E1F4-9A1D-4423-90FD-3F9DBFD71D8F}"/>
              </a:ext>
            </a:extLst>
          </p:cNvPr>
          <p:cNvSpPr txBox="1"/>
          <p:nvPr/>
        </p:nvSpPr>
        <p:spPr>
          <a:xfrm>
            <a:off x="8168076" y="5123969"/>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2</a:t>
            </a:r>
          </a:p>
        </p:txBody>
      </p:sp>
      <p:sp>
        <p:nvSpPr>
          <p:cNvPr id="14" name="Hộp Văn bản 13">
            <a:hlinkClick r:id="rId8" action="ppaction://hlinksldjump"/>
            <a:extLst>
              <a:ext uri="{FF2B5EF4-FFF2-40B4-BE49-F238E27FC236}">
                <a16:creationId xmlns="" xmlns:a16="http://schemas.microsoft.com/office/drawing/2014/main" id="{0AA76C1E-2D46-48CD-B2F9-F437F4015F95}"/>
              </a:ext>
            </a:extLst>
          </p:cNvPr>
          <p:cNvSpPr txBox="1"/>
          <p:nvPr/>
        </p:nvSpPr>
        <p:spPr>
          <a:xfrm>
            <a:off x="9967640" y="3229824"/>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3</a:t>
            </a:r>
          </a:p>
        </p:txBody>
      </p:sp>
      <p:sp>
        <p:nvSpPr>
          <p:cNvPr id="15" name="Hộp Văn bản 14">
            <a:hlinkClick r:id="rId9" action="ppaction://hlinksldjump"/>
            <a:extLst>
              <a:ext uri="{FF2B5EF4-FFF2-40B4-BE49-F238E27FC236}">
                <a16:creationId xmlns="" xmlns:a16="http://schemas.microsoft.com/office/drawing/2014/main" id="{6780B284-B0CF-4E55-8A4C-6B5297CE68DB}"/>
              </a:ext>
            </a:extLst>
          </p:cNvPr>
          <p:cNvSpPr txBox="1"/>
          <p:nvPr/>
        </p:nvSpPr>
        <p:spPr>
          <a:xfrm>
            <a:off x="7174085" y="3199023"/>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4</a:t>
            </a:r>
          </a:p>
        </p:txBody>
      </p:sp>
      <p:pic>
        <p:nvPicPr>
          <p:cNvPr id="4" name="Hình ảnh 3" descr="Ảnh có chứa văn bản, búp bê, mẫu họa&#10;&#10;Mô tả được tạo tự động">
            <a:hlinkClick r:id="rId9" action="ppaction://hlinksldjump"/>
            <a:extLst>
              <a:ext uri="{FF2B5EF4-FFF2-40B4-BE49-F238E27FC236}">
                <a16:creationId xmlns="" xmlns:a16="http://schemas.microsoft.com/office/drawing/2014/main" id="{BA658D22-E2AB-3EEC-FDEA-95579530493C}"/>
              </a:ext>
            </a:extLst>
          </p:cNvPr>
          <p:cNvPicPr>
            <a:picLocks noChangeAspect="1"/>
          </p:cNvPicPr>
          <p:nvPr/>
        </p:nvPicPr>
        <p:blipFill rotWithShape="1">
          <a:blip r:embed="rId10" cstate="print">
            <a:extLst>
              <a:ext uri="{BEBA8EAE-BF5A-486C-A8C5-ECC9F3942E4B}">
                <a14:imgProps xmlns:a14="http://schemas.microsoft.com/office/drawing/2010/main" xmlns="">
                  <a14:imgLayer r:embed="rId11">
                    <a14:imgEffect>
                      <a14:backgroundRemoval t="9980" b="89980" l="4840" r="46785">
                        <a14:foregroundMark x1="39991" y1="42004" x2="39991" y2="42004"/>
                        <a14:foregroundMark x1="46558" y1="51002" x2="40673" y2="41759"/>
                        <a14:foregroundMark x1="40673" y1="41759" x2="39287" y2="57669"/>
                        <a14:foregroundMark x1="42740" y1="40736" x2="42740" y2="40736"/>
                        <a14:foregroundMark x1="46785" y1="50593" x2="44195" y2="41227"/>
                        <a14:foregroundMark x1="44195" y1="41227" x2="38832" y2="41718"/>
                        <a14:foregroundMark x1="38832" y1="41718" x2="37651" y2="49775"/>
                        <a14:foregroundMark x1="37651" y1="49775" x2="38332" y2="54029"/>
                        <a14:backgroundMark x1="19518" y1="78241" x2="19768" y2="94070"/>
                      </a14:backgroundRemoval>
                    </a14:imgEffect>
                  </a14:imgLayer>
                </a14:imgProps>
              </a:ext>
              <a:ext uri="{28A0092B-C50C-407E-A947-70E740481C1C}">
                <a14:useLocalDpi xmlns:a14="http://schemas.microsoft.com/office/drawing/2010/main" xmlns="" val="0"/>
              </a:ext>
            </a:extLst>
          </a:blip>
          <a:srcRect r="51477"/>
          <a:stretch/>
        </p:blipFill>
        <p:spPr>
          <a:xfrm>
            <a:off x="716312" y="2633125"/>
            <a:ext cx="4131681" cy="4730537"/>
          </a:xfrm>
          <a:prstGeom prst="rect">
            <a:avLst/>
          </a:prstGeom>
        </p:spPr>
      </p:pic>
      <p:sp>
        <p:nvSpPr>
          <p:cNvPr id="17" name="Speech Bubble: Oval 16">
            <a:extLst>
              <a:ext uri="{FF2B5EF4-FFF2-40B4-BE49-F238E27FC236}">
                <a16:creationId xmlns="" xmlns:a16="http://schemas.microsoft.com/office/drawing/2014/main" id="{0EEDF796-4A28-0C38-3805-D30B7CDACC11}"/>
              </a:ext>
            </a:extLst>
          </p:cNvPr>
          <p:cNvSpPr/>
          <p:nvPr/>
        </p:nvSpPr>
        <p:spPr>
          <a:xfrm>
            <a:off x="2139526" y="725715"/>
            <a:ext cx="3678040" cy="2235200"/>
          </a:xfrm>
          <a:prstGeom prst="wedgeEllipseCallout">
            <a:avLst>
              <a:gd name="adj1" fmla="val -3483"/>
              <a:gd name="adj2" fmla="val 65506"/>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0000"/>
              </a:solidFill>
              <a:effectLst/>
              <a:uLnTx/>
              <a:uFillTx/>
              <a:latin typeface="#9Slide05 SVNClementine" panose="020F0502020204030203" pitchFamily="34" charset="0"/>
              <a:ea typeface="+mn-ea"/>
              <a:cs typeface="+mn-cs"/>
            </a:endParaRPr>
          </a:p>
        </p:txBody>
      </p:sp>
      <p:sp>
        <p:nvSpPr>
          <p:cNvPr id="21" name="Hộp Văn bản 20">
            <a:extLst>
              <a:ext uri="{FF2B5EF4-FFF2-40B4-BE49-F238E27FC236}">
                <a16:creationId xmlns="" xmlns:a16="http://schemas.microsoft.com/office/drawing/2014/main" id="{2CE344A4-2BFB-B8DF-4C1D-2889DC69724F}"/>
              </a:ext>
            </a:extLst>
          </p:cNvPr>
          <p:cNvSpPr txBox="1"/>
          <p:nvPr/>
        </p:nvSpPr>
        <p:spPr>
          <a:xfrm>
            <a:off x="2260750" y="993430"/>
            <a:ext cx="341944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Để thu hoạch bông hoa, các bạn hãy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trả lời đúng các câu hỏi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tìm hiểu bài nhé!</a:t>
            </a:r>
          </a:p>
        </p:txBody>
      </p:sp>
      <p:pic>
        <p:nvPicPr>
          <p:cNvPr id="2" name="Picture 1">
            <a:extLst>
              <a:ext uri="{FF2B5EF4-FFF2-40B4-BE49-F238E27FC236}">
                <a16:creationId xmlns="" xmlns:a16="http://schemas.microsoft.com/office/drawing/2014/main" id="{84FBEFB2-0222-45AA-A73E-D9B8F7EE5BC2}"/>
              </a:ext>
            </a:extLst>
          </p:cNvPr>
          <p:cNvPicPr>
            <a:picLocks noChangeAspect="1"/>
          </p:cNvPicPr>
          <p:nvPr/>
        </p:nvPicPr>
        <p:blipFill>
          <a:blip r:embed="rId12"/>
          <a:stretch>
            <a:fillRect/>
          </a:stretch>
        </p:blipFill>
        <p:spPr>
          <a:xfrm>
            <a:off x="5993413" y="9128"/>
            <a:ext cx="5907536" cy="2121592"/>
          </a:xfrm>
          <a:prstGeom prst="rect">
            <a:avLst/>
          </a:prstGeom>
        </p:spPr>
      </p:pic>
    </p:spTree>
    <p:extLst>
      <p:ext uri="{BB962C8B-B14F-4D97-AF65-F5344CB8AC3E}">
        <p14:creationId xmlns:p14="http://schemas.microsoft.com/office/powerpoint/2010/main" xmlns="" val="49679580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10" presetClass="exit" presetSubtype="0" fill="hold" grpId="0"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p:bldP spid="13" grpId="0"/>
      <p:bldP spid="14" grpId="0"/>
      <p:bldP spid="15" grpId="0"/>
      <p:bldP spid="17"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17" name="Nút Hành động: Lùi hoặc Trước 16">
            <a:hlinkClick r:id="rId4" action="ppaction://hlinksldjump"/>
            <a:extLst>
              <a:ext uri="{FF2B5EF4-FFF2-40B4-BE49-F238E27FC236}">
                <a16:creationId xmlns="" xmlns:a16="http://schemas.microsoft.com/office/drawing/2014/main" id="{BABEF752-E6BD-442C-AB22-F7421FA24248}"/>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a:extLst>
              <a:ext uri="{FF2B5EF4-FFF2-40B4-BE49-F238E27FC236}">
                <a16:creationId xmlns="" xmlns:a16="http://schemas.microsoft.com/office/drawing/2014/main" id="{FE9248D2-42B3-CD61-C05B-07757DF75A0D}"/>
              </a:ext>
            </a:extLst>
          </p:cNvPr>
          <p:cNvGrpSpPr/>
          <p:nvPr/>
        </p:nvGrpSpPr>
        <p:grpSpPr>
          <a:xfrm>
            <a:off x="593560" y="612849"/>
            <a:ext cx="11004880" cy="1348141"/>
            <a:chOff x="308203" y="2337884"/>
            <a:chExt cx="12870924" cy="1399406"/>
          </a:xfrm>
        </p:grpSpPr>
        <p:sp>
          <p:nvSpPr>
            <p:cNvPr id="3" name="Rectangle: Rounded Corners 3">
              <a:extLst>
                <a:ext uri="{FF2B5EF4-FFF2-40B4-BE49-F238E27FC236}">
                  <a16:creationId xmlns="" xmlns:a16="http://schemas.microsoft.com/office/drawing/2014/main" id="{BAC968C9-1064-CD90-A698-2E7E6B0092C8}"/>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1: Đoạn văn thể hiện tình cảm, cảm xúc về một bài thơ thường có mấy phần?</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4" name="Picture 4">
              <a:extLst>
                <a:ext uri="{FF2B5EF4-FFF2-40B4-BE49-F238E27FC236}">
                  <a16:creationId xmlns="" xmlns:a16="http://schemas.microsoft.com/office/drawing/2014/main" id="{1CAC6003-0992-DE5B-FE49-DFBC915192E1}"/>
                </a:ext>
              </a:extLst>
            </p:cNvPr>
            <p:cNvPicPr>
              <a:picLocks noChangeAspect="1"/>
            </p:cNvPicPr>
            <p:nvPr/>
          </p:nvPicPr>
          <p:blipFill>
            <a:blip r:embed="rId5" cstate="print"/>
            <a:stretch>
              <a:fillRect/>
            </a:stretch>
          </p:blipFill>
          <p:spPr>
            <a:xfrm>
              <a:off x="308203" y="2337884"/>
              <a:ext cx="883459" cy="1111405"/>
            </a:xfrm>
            <a:prstGeom prst="rect">
              <a:avLst/>
            </a:prstGeom>
          </p:spPr>
        </p:pic>
      </p:grpSp>
      <p:grpSp>
        <p:nvGrpSpPr>
          <p:cNvPr id="10" name="Group 9">
            <a:extLst>
              <a:ext uri="{FF2B5EF4-FFF2-40B4-BE49-F238E27FC236}">
                <a16:creationId xmlns="" xmlns:a16="http://schemas.microsoft.com/office/drawing/2014/main" id="{CAED9E81-D5AC-6FDE-4CBF-F554AEF18DA3}"/>
              </a:ext>
            </a:extLst>
          </p:cNvPr>
          <p:cNvGrpSpPr/>
          <p:nvPr/>
        </p:nvGrpSpPr>
        <p:grpSpPr>
          <a:xfrm>
            <a:off x="2413548" y="3014054"/>
            <a:ext cx="6059892" cy="1263305"/>
            <a:chOff x="3764828" y="5848695"/>
            <a:chExt cx="3715145" cy="784610"/>
          </a:xfrm>
        </p:grpSpPr>
        <p:sp>
          <p:nvSpPr>
            <p:cNvPr id="7" name="Hình chữ nhật: Góc Tròn 6">
              <a:extLst>
                <a:ext uri="{FF2B5EF4-FFF2-40B4-BE49-F238E27FC236}">
                  <a16:creationId xmlns="" xmlns:a16="http://schemas.microsoft.com/office/drawing/2014/main" id="{F5F11CC6-BFEA-1DD3-A0D7-13975A51D795}"/>
                </a:ext>
              </a:extLst>
            </p:cNvPr>
            <p:cNvSpPr/>
            <p:nvPr/>
          </p:nvSpPr>
          <p:spPr>
            <a:xfrm>
              <a:off x="4478290" y="5897217"/>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 xmlns:a16="http://schemas.microsoft.com/office/drawing/2014/main" id="{4CA1CF9B-6EB1-9264-10B6-90774378B038}"/>
                </a:ext>
              </a:extLst>
            </p:cNvPr>
            <p:cNvGrpSpPr/>
            <p:nvPr/>
          </p:nvGrpSpPr>
          <p:grpSpPr>
            <a:xfrm>
              <a:off x="3764828" y="5848695"/>
              <a:ext cx="3715145" cy="784610"/>
              <a:chOff x="3561628" y="6834215"/>
              <a:chExt cx="3715145" cy="784610"/>
            </a:xfrm>
          </p:grpSpPr>
          <p:sp>
            <p:nvSpPr>
              <p:cNvPr id="8" name="Hộp Văn bản 7">
                <a:extLst>
                  <a:ext uri="{FF2B5EF4-FFF2-40B4-BE49-F238E27FC236}">
                    <a16:creationId xmlns="" xmlns:a16="http://schemas.microsoft.com/office/drawing/2014/main" id="{25A7FAE1-4957-A801-02FE-E9631E849634}"/>
                  </a:ext>
                </a:extLst>
              </p:cNvPr>
              <p:cNvSpPr txBox="1"/>
              <p:nvPr/>
            </p:nvSpPr>
            <p:spPr>
              <a:xfrm>
                <a:off x="4358505" y="6967229"/>
                <a:ext cx="2918268" cy="477882"/>
              </a:xfrm>
              <a:prstGeom prst="rect">
                <a:avLst/>
              </a:prstGeom>
              <a:noFill/>
            </p:spPr>
            <p:txBody>
              <a:bodyPr wrap="square" rtlCol="0">
                <a:spAutoFit/>
              </a:bodyPr>
              <a:lstStyle/>
              <a:p>
                <a:r>
                  <a:rPr lang="en-US" sz="4400" dirty="0" err="1"/>
                  <a:t>Thường</a:t>
                </a:r>
                <a:r>
                  <a:rPr lang="en-US" sz="4400" dirty="0"/>
                  <a:t> </a:t>
                </a:r>
                <a:r>
                  <a:rPr lang="en-US" sz="4400" dirty="0" err="1"/>
                  <a:t>có</a:t>
                </a:r>
                <a:r>
                  <a:rPr lang="en-US" sz="4400" dirty="0"/>
                  <a:t> 3 </a:t>
                </a:r>
                <a:r>
                  <a:rPr lang="en-US" sz="4400" dirty="0" err="1"/>
                  <a:t>phần</a:t>
                </a:r>
                <a:endParaRPr lang="en-US" sz="4400" b="1" dirty="0"/>
              </a:p>
            </p:txBody>
          </p:sp>
          <p:pic>
            <p:nvPicPr>
              <p:cNvPr id="9" name="Picture 4" descr="Mặt Trời Mỉm Cười Sun Nụ Mùa - Miễn Phí vector hình ảnh trên Pixabay">
                <a:extLst>
                  <a:ext uri="{FF2B5EF4-FFF2-40B4-BE49-F238E27FC236}">
                    <a16:creationId xmlns="" xmlns:a16="http://schemas.microsoft.com/office/drawing/2014/main" id="{37FE05A3-B093-B5ED-87AA-B9F87850E0F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1628" y="6834215"/>
                <a:ext cx="820572" cy="784610"/>
              </a:xfrm>
              <a:prstGeom prst="rect">
                <a:avLst/>
              </a:prstGeom>
              <a:noFill/>
              <a:effectLst>
                <a:glow rad="88900">
                  <a:schemeClr val="bg1"/>
                </a:glow>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195536624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3" name="Nút Hành động: Lùi hoặc Trước 16">
            <a:hlinkClick r:id="rId3" action="ppaction://hlinksldjump"/>
            <a:extLst>
              <a:ext uri="{FF2B5EF4-FFF2-40B4-BE49-F238E27FC236}">
                <a16:creationId xmlns="" xmlns:a16="http://schemas.microsoft.com/office/drawing/2014/main" id="{A4C24EA0-95CA-994E-1CA3-C16720468886}"/>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2">
            <a:extLst>
              <a:ext uri="{FF2B5EF4-FFF2-40B4-BE49-F238E27FC236}">
                <a16:creationId xmlns="" xmlns:a16="http://schemas.microsoft.com/office/drawing/2014/main" id="{7B260BA1-2C8B-BD97-2A7E-396B212C503A}"/>
              </a:ext>
            </a:extLst>
          </p:cNvPr>
          <p:cNvGrpSpPr/>
          <p:nvPr/>
        </p:nvGrpSpPr>
        <p:grpSpPr>
          <a:xfrm>
            <a:off x="593560" y="612849"/>
            <a:ext cx="11004880" cy="1348141"/>
            <a:chOff x="308203" y="2337884"/>
            <a:chExt cx="12870924" cy="1399406"/>
          </a:xfrm>
        </p:grpSpPr>
        <p:sp>
          <p:nvSpPr>
            <p:cNvPr id="15" name="Rectangle: Rounded Corners 3">
              <a:extLst>
                <a:ext uri="{FF2B5EF4-FFF2-40B4-BE49-F238E27FC236}">
                  <a16:creationId xmlns="" xmlns:a16="http://schemas.microsoft.com/office/drawing/2014/main" id="{A62D4C6E-B316-F734-2485-568E787E4DB3}"/>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2: Những điểm cần lưu ý khi viết đoạn văn thể hiện tình cảm, cảm xúc về một bài thơ:</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16" name="Picture 4">
              <a:extLst>
                <a:ext uri="{FF2B5EF4-FFF2-40B4-BE49-F238E27FC236}">
                  <a16:creationId xmlns="" xmlns:a16="http://schemas.microsoft.com/office/drawing/2014/main" id="{CCFB6E91-2B97-1545-DEB8-43C425F8D2DC}"/>
                </a:ext>
              </a:extLst>
            </p:cNvPr>
            <p:cNvPicPr>
              <a:picLocks noChangeAspect="1"/>
            </p:cNvPicPr>
            <p:nvPr/>
          </p:nvPicPr>
          <p:blipFill>
            <a:blip r:embed="rId4" cstate="print"/>
            <a:stretch>
              <a:fillRect/>
            </a:stretch>
          </p:blipFill>
          <p:spPr>
            <a:xfrm>
              <a:off x="308203" y="2337884"/>
              <a:ext cx="883459" cy="1111405"/>
            </a:xfrm>
            <a:prstGeom prst="rect">
              <a:avLst/>
            </a:prstGeom>
          </p:spPr>
        </p:pic>
      </p:grpSp>
      <p:grpSp>
        <p:nvGrpSpPr>
          <p:cNvPr id="17" name="Group 16">
            <a:extLst>
              <a:ext uri="{FF2B5EF4-FFF2-40B4-BE49-F238E27FC236}">
                <a16:creationId xmlns="" xmlns:a16="http://schemas.microsoft.com/office/drawing/2014/main" id="{C0E1F30A-19F2-0BF2-A4F1-3068AD73F533}"/>
              </a:ext>
            </a:extLst>
          </p:cNvPr>
          <p:cNvGrpSpPr/>
          <p:nvPr/>
        </p:nvGrpSpPr>
        <p:grpSpPr>
          <a:xfrm>
            <a:off x="889548" y="2770213"/>
            <a:ext cx="8589732" cy="3071785"/>
            <a:chOff x="3764828" y="5848695"/>
            <a:chExt cx="5266117" cy="1907816"/>
          </a:xfrm>
        </p:grpSpPr>
        <p:sp>
          <p:nvSpPr>
            <p:cNvPr id="18" name="Hình chữ nhật: Góc Tròn 6">
              <a:extLst>
                <a:ext uri="{FF2B5EF4-FFF2-40B4-BE49-F238E27FC236}">
                  <a16:creationId xmlns="" xmlns:a16="http://schemas.microsoft.com/office/drawing/2014/main" id="{5CEA7D58-A122-A473-9148-57CC8925FA47}"/>
                </a:ext>
              </a:extLst>
            </p:cNvPr>
            <p:cNvSpPr/>
            <p:nvPr/>
          </p:nvSpPr>
          <p:spPr>
            <a:xfrm>
              <a:off x="4478290" y="5897217"/>
              <a:ext cx="4552655" cy="1859294"/>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 xmlns:a16="http://schemas.microsoft.com/office/drawing/2014/main" id="{ACECE597-3D89-17BE-F3D9-211FCC2EA6EB}"/>
                </a:ext>
              </a:extLst>
            </p:cNvPr>
            <p:cNvGrpSpPr/>
            <p:nvPr/>
          </p:nvGrpSpPr>
          <p:grpSpPr>
            <a:xfrm>
              <a:off x="3764828" y="5848695"/>
              <a:ext cx="4755355" cy="1624645"/>
              <a:chOff x="3561628" y="6834215"/>
              <a:chExt cx="4755355" cy="1624645"/>
            </a:xfrm>
          </p:grpSpPr>
          <p:sp>
            <p:nvSpPr>
              <p:cNvPr id="20" name="Hộp Văn bản 7">
                <a:extLst>
                  <a:ext uri="{FF2B5EF4-FFF2-40B4-BE49-F238E27FC236}">
                    <a16:creationId xmlns="" xmlns:a16="http://schemas.microsoft.com/office/drawing/2014/main" id="{B145ED3B-AD0D-9A8F-829A-B7613A4F8141}"/>
                  </a:ext>
                </a:extLst>
              </p:cNvPr>
              <p:cNvSpPr txBox="1"/>
              <p:nvPr/>
            </p:nvSpPr>
            <p:spPr>
              <a:xfrm>
                <a:off x="4358505" y="6967229"/>
                <a:ext cx="3958478" cy="149163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Bố</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cục</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đoạn</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văn</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Những</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điều</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yêu</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thích</a:t>
                </a:r>
                <a:r>
                  <a:rPr lang="en-US" sz="3200" b="0" dirty="0">
                    <a:solidFill>
                      <a:srgbClr val="333333"/>
                    </a:solidFill>
                    <a:effectLst/>
                    <a:latin typeface="Cambria" panose="02040503050406030204" pitchFamily="18" charset="0"/>
                    <a:ea typeface="Cambria" panose="02040503050406030204" pitchFamily="18" charset="0"/>
                  </a:rPr>
                  <a:t> ở </a:t>
                </a:r>
                <a:r>
                  <a:rPr lang="en-US" sz="3200" b="0" dirty="0" err="1">
                    <a:solidFill>
                      <a:srgbClr val="333333"/>
                    </a:solidFill>
                    <a:effectLst/>
                    <a:latin typeface="Cambria" panose="02040503050406030204" pitchFamily="18" charset="0"/>
                    <a:ea typeface="Cambria" panose="02040503050406030204" pitchFamily="18" charset="0"/>
                  </a:rPr>
                  <a:t>bài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thơ</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Những</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cách</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thể</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hiện</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tình</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cảm</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cảm</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xúc</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đối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với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bài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thơ</a:t>
                </a:r>
                <a:r>
                  <a:rPr lang="en-US" sz="3200" b="0" dirty="0">
                    <a:solidFill>
                      <a:srgbClr val="333333"/>
                    </a:solidFill>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pic>
            <p:nvPicPr>
              <p:cNvPr id="21" name="Picture 4" descr="Mặt Trời Mỉm Cười Sun Nụ Mùa - Miễn Phí vector hình ảnh trên Pixabay">
                <a:extLst>
                  <a:ext uri="{FF2B5EF4-FFF2-40B4-BE49-F238E27FC236}">
                    <a16:creationId xmlns="" xmlns:a16="http://schemas.microsoft.com/office/drawing/2014/main" id="{50526958-413B-60A1-20D7-ADEAB0321C7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628" y="6834215"/>
                <a:ext cx="820572" cy="784610"/>
              </a:xfrm>
              <a:prstGeom prst="rect">
                <a:avLst/>
              </a:prstGeom>
              <a:noFill/>
              <a:effectLst>
                <a:glow rad="88900">
                  <a:schemeClr val="bg1"/>
                </a:glow>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2381967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19" name="Nút Hành động: Lùi hoặc Trước 16">
            <a:hlinkClick r:id="rId3" action="ppaction://hlinksldjump"/>
            <a:extLst>
              <a:ext uri="{FF2B5EF4-FFF2-40B4-BE49-F238E27FC236}">
                <a16:creationId xmlns="" xmlns:a16="http://schemas.microsoft.com/office/drawing/2014/main" id="{EF5452B5-433C-3112-DBB2-5C68F792F8A1}"/>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2">
            <a:extLst>
              <a:ext uri="{FF2B5EF4-FFF2-40B4-BE49-F238E27FC236}">
                <a16:creationId xmlns="" xmlns:a16="http://schemas.microsoft.com/office/drawing/2014/main" id="{A282FE0F-48AA-8AC2-AA33-EBEFEEB67E26}"/>
              </a:ext>
            </a:extLst>
          </p:cNvPr>
          <p:cNvGrpSpPr/>
          <p:nvPr/>
        </p:nvGrpSpPr>
        <p:grpSpPr>
          <a:xfrm>
            <a:off x="593560" y="233682"/>
            <a:ext cx="11004880" cy="1727310"/>
            <a:chOff x="308203" y="1944298"/>
            <a:chExt cx="12870924" cy="1792993"/>
          </a:xfrm>
        </p:grpSpPr>
        <p:sp>
          <p:nvSpPr>
            <p:cNvPr id="21" name="Rectangle: Rounded Corners 3">
              <a:extLst>
                <a:ext uri="{FF2B5EF4-FFF2-40B4-BE49-F238E27FC236}">
                  <a16:creationId xmlns="" xmlns:a16="http://schemas.microsoft.com/office/drawing/2014/main" id="{2831CB51-4BA7-F07E-2FC7-4771853148F4}"/>
                </a:ext>
              </a:extLst>
            </p:cNvPr>
            <p:cNvSpPr/>
            <p:nvPr/>
          </p:nvSpPr>
          <p:spPr>
            <a:xfrm>
              <a:off x="749933" y="1944298"/>
              <a:ext cx="12429194" cy="1792993"/>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custGeom>
                      <a:avLst/>
                      <a:gdLst>
                        <a:gd name="connsiteX0" fmla="*/ 0 w 10627193"/>
                        <a:gd name="connsiteY0" fmla="*/ 421826 h 1727310"/>
                        <a:gd name="connsiteX1" fmla="*/ 421826 w 10627193"/>
                        <a:gd name="connsiteY1" fmla="*/ 0 h 1727310"/>
                        <a:gd name="connsiteX2" fmla="*/ 10205367 w 10627193"/>
                        <a:gd name="connsiteY2" fmla="*/ 0 h 1727310"/>
                        <a:gd name="connsiteX3" fmla="*/ 10627193 w 10627193"/>
                        <a:gd name="connsiteY3" fmla="*/ 421826 h 1727310"/>
                        <a:gd name="connsiteX4" fmla="*/ 10627193 w 10627193"/>
                        <a:gd name="connsiteY4" fmla="*/ 1305484 h 1727310"/>
                        <a:gd name="connsiteX5" fmla="*/ 10205367 w 10627193"/>
                        <a:gd name="connsiteY5" fmla="*/ 1727310 h 1727310"/>
                        <a:gd name="connsiteX6" fmla="*/ 421826 w 10627193"/>
                        <a:gd name="connsiteY6" fmla="*/ 1727310 h 1727310"/>
                        <a:gd name="connsiteX7" fmla="*/ 0 w 10627193"/>
                        <a:gd name="connsiteY7" fmla="*/ 1305484 h 1727310"/>
                        <a:gd name="connsiteX8" fmla="*/ 0 w 10627193"/>
                        <a:gd name="connsiteY8" fmla="*/ 421826 h 17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1727310" fill="none" extrusionOk="0">
                          <a:moveTo>
                            <a:pt x="0" y="421826"/>
                          </a:moveTo>
                          <a:cubicBezTo>
                            <a:pt x="-2263" y="196788"/>
                            <a:pt x="179838" y="-6061"/>
                            <a:pt x="421826" y="0"/>
                          </a:cubicBezTo>
                          <a:cubicBezTo>
                            <a:pt x="4681207" y="-35273"/>
                            <a:pt x="5934864" y="-144294"/>
                            <a:pt x="10205367" y="0"/>
                          </a:cubicBezTo>
                          <a:cubicBezTo>
                            <a:pt x="10477367" y="11880"/>
                            <a:pt x="10614349" y="178029"/>
                            <a:pt x="10627193" y="421826"/>
                          </a:cubicBezTo>
                          <a:cubicBezTo>
                            <a:pt x="10681063" y="627425"/>
                            <a:pt x="10695916" y="1089088"/>
                            <a:pt x="10627193" y="1305484"/>
                          </a:cubicBezTo>
                          <a:cubicBezTo>
                            <a:pt x="10653149" y="1518824"/>
                            <a:pt x="10441012" y="1724408"/>
                            <a:pt x="10205367" y="1727310"/>
                          </a:cubicBezTo>
                          <a:cubicBezTo>
                            <a:pt x="8784793" y="1804835"/>
                            <a:pt x="4754459" y="1683607"/>
                            <a:pt x="421826" y="1727310"/>
                          </a:cubicBezTo>
                          <a:cubicBezTo>
                            <a:pt x="172135" y="1722677"/>
                            <a:pt x="-38831" y="1537921"/>
                            <a:pt x="0" y="1305484"/>
                          </a:cubicBezTo>
                          <a:cubicBezTo>
                            <a:pt x="48215" y="1059676"/>
                            <a:pt x="-22925" y="707955"/>
                            <a:pt x="0" y="421826"/>
                          </a:cubicBezTo>
                          <a:close/>
                        </a:path>
                        <a:path w="10627193" h="1727310" stroke="0" extrusionOk="0">
                          <a:moveTo>
                            <a:pt x="0" y="421826"/>
                          </a:moveTo>
                          <a:cubicBezTo>
                            <a:pt x="-12542" y="145521"/>
                            <a:pt x="152772" y="29227"/>
                            <a:pt x="421826" y="0"/>
                          </a:cubicBezTo>
                          <a:cubicBezTo>
                            <a:pt x="3313140" y="-95379"/>
                            <a:pt x="6738430" y="58096"/>
                            <a:pt x="10205367" y="0"/>
                          </a:cubicBezTo>
                          <a:cubicBezTo>
                            <a:pt x="10420100" y="-12836"/>
                            <a:pt x="10594868" y="165626"/>
                            <a:pt x="10627193" y="421826"/>
                          </a:cubicBezTo>
                          <a:cubicBezTo>
                            <a:pt x="10639402" y="607398"/>
                            <a:pt x="10552720" y="1114814"/>
                            <a:pt x="10627193" y="1305484"/>
                          </a:cubicBezTo>
                          <a:cubicBezTo>
                            <a:pt x="10629730" y="1535437"/>
                            <a:pt x="10407093" y="1696188"/>
                            <a:pt x="10205367" y="1727310"/>
                          </a:cubicBezTo>
                          <a:cubicBezTo>
                            <a:pt x="5863509" y="1667404"/>
                            <a:pt x="3901529" y="1809824"/>
                            <a:pt x="421826" y="1727310"/>
                          </a:cubicBezTo>
                          <a:cubicBezTo>
                            <a:pt x="165416" y="1733105"/>
                            <a:pt x="-28965" y="1567849"/>
                            <a:pt x="0" y="1305484"/>
                          </a:cubicBezTo>
                          <a:cubicBezTo>
                            <a:pt x="78928" y="1193065"/>
                            <a:pt x="12926" y="546825"/>
                            <a:pt x="0" y="4218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3: “Nhấn mạnh, khẳng định lại một lần nữa tình cảm, cảm xúc của em đối với bài thơ” thuộc phần nào của đoạn văn thể hiện tình cảm cảm xúc về một bài thơ.</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22" name="Picture 4">
              <a:extLst>
                <a:ext uri="{FF2B5EF4-FFF2-40B4-BE49-F238E27FC236}">
                  <a16:creationId xmlns="" xmlns:a16="http://schemas.microsoft.com/office/drawing/2014/main" id="{5F17670F-A3F9-5311-149F-3F988CD98406}"/>
                </a:ext>
              </a:extLst>
            </p:cNvPr>
            <p:cNvPicPr>
              <a:picLocks noChangeAspect="1"/>
            </p:cNvPicPr>
            <p:nvPr/>
          </p:nvPicPr>
          <p:blipFill>
            <a:blip r:embed="rId4" cstate="print"/>
            <a:stretch>
              <a:fillRect/>
            </a:stretch>
          </p:blipFill>
          <p:spPr>
            <a:xfrm>
              <a:off x="308203" y="2337884"/>
              <a:ext cx="883459" cy="1111405"/>
            </a:xfrm>
            <a:prstGeom prst="rect">
              <a:avLst/>
            </a:prstGeom>
          </p:spPr>
        </p:pic>
      </p:grpSp>
      <p:grpSp>
        <p:nvGrpSpPr>
          <p:cNvPr id="23" name="Group 22">
            <a:extLst>
              <a:ext uri="{FF2B5EF4-FFF2-40B4-BE49-F238E27FC236}">
                <a16:creationId xmlns="" xmlns:a16="http://schemas.microsoft.com/office/drawing/2014/main" id="{8EBB3805-9DEB-881A-E507-5AD1E6C99F36}"/>
              </a:ext>
            </a:extLst>
          </p:cNvPr>
          <p:cNvGrpSpPr/>
          <p:nvPr/>
        </p:nvGrpSpPr>
        <p:grpSpPr>
          <a:xfrm>
            <a:off x="3842272" y="2760053"/>
            <a:ext cx="4580368" cy="1293788"/>
            <a:chOff x="2919183" y="5848694"/>
            <a:chExt cx="6111762" cy="1907817"/>
          </a:xfrm>
        </p:grpSpPr>
        <p:sp>
          <p:nvSpPr>
            <p:cNvPr id="24" name="Hình chữ nhật: Góc Tròn 6">
              <a:extLst>
                <a:ext uri="{FF2B5EF4-FFF2-40B4-BE49-F238E27FC236}">
                  <a16:creationId xmlns="" xmlns:a16="http://schemas.microsoft.com/office/drawing/2014/main" id="{5893E040-B4C6-80CF-D9BA-F86B2F710C9B}"/>
                </a:ext>
              </a:extLst>
            </p:cNvPr>
            <p:cNvSpPr/>
            <p:nvPr/>
          </p:nvSpPr>
          <p:spPr>
            <a:xfrm>
              <a:off x="4478290" y="5897217"/>
              <a:ext cx="4552655" cy="1859294"/>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 xmlns:a16="http://schemas.microsoft.com/office/drawing/2014/main" id="{89A6A2B4-D0CD-8493-37FC-796A2C424355}"/>
                </a:ext>
              </a:extLst>
            </p:cNvPr>
            <p:cNvGrpSpPr/>
            <p:nvPr/>
          </p:nvGrpSpPr>
          <p:grpSpPr>
            <a:xfrm>
              <a:off x="2919183" y="5848694"/>
              <a:ext cx="5601000" cy="1593195"/>
              <a:chOff x="2715983" y="6834214"/>
              <a:chExt cx="5601000" cy="1593195"/>
            </a:xfrm>
          </p:grpSpPr>
          <p:sp>
            <p:nvSpPr>
              <p:cNvPr id="26" name="Hộp Văn bản 7">
                <a:extLst>
                  <a:ext uri="{FF2B5EF4-FFF2-40B4-BE49-F238E27FC236}">
                    <a16:creationId xmlns="" xmlns:a16="http://schemas.microsoft.com/office/drawing/2014/main" id="{20350B69-A807-A16B-7452-B6A2514ECD83}"/>
                  </a:ext>
                </a:extLst>
              </p:cNvPr>
              <p:cNvSpPr txBox="1"/>
              <p:nvPr/>
            </p:nvSpPr>
            <p:spPr>
              <a:xfrm>
                <a:off x="4358505" y="6967229"/>
                <a:ext cx="3958478" cy="619654"/>
              </a:xfrm>
              <a:prstGeom prst="rect">
                <a:avLst/>
              </a:prstGeom>
              <a:noFill/>
            </p:spPr>
            <p:txBody>
              <a:bodyPr wrap="square" rtlCol="0">
                <a:spAutoFit/>
              </a:bodyPr>
              <a:lstStyle/>
              <a:p>
                <a:pPr marR="0" algn="just">
                  <a:lnSpc>
                    <a:spcPct val="120000"/>
                  </a:lnSpc>
                  <a:spcBef>
                    <a:spcPts val="0"/>
                  </a:spcBef>
                  <a:spcAft>
                    <a:spcPts val="0"/>
                  </a:spcAft>
                </a:pPr>
                <a:r>
                  <a:rPr lang="en-US" sz="5400" b="0" dirty="0" err="1">
                    <a:solidFill>
                      <a:srgbClr val="333333"/>
                    </a:solidFill>
                    <a:effectLst/>
                    <a:latin typeface="Cambria" panose="02040503050406030204" pitchFamily="18" charset="0"/>
                    <a:ea typeface="Cambria" panose="02040503050406030204" pitchFamily="18" charset="0"/>
                  </a:rPr>
                  <a:t>Kết</a:t>
                </a:r>
                <a:r>
                  <a:rPr lang="en-US" sz="5400" b="0" dirty="0">
                    <a:solidFill>
                      <a:srgbClr val="333333"/>
                    </a:solidFill>
                    <a:effectLst/>
                    <a:latin typeface="Cambria" panose="02040503050406030204" pitchFamily="18" charset="0"/>
                    <a:ea typeface="Cambria" panose="02040503050406030204" pitchFamily="18" charset="0"/>
                  </a:rPr>
                  <a:t> </a:t>
                </a:r>
                <a:r>
                  <a:rPr lang="en-US" sz="5400" b="0" dirty="0" err="1">
                    <a:solidFill>
                      <a:srgbClr val="333333"/>
                    </a:solidFill>
                    <a:effectLst/>
                    <a:latin typeface="Cambria" panose="02040503050406030204" pitchFamily="18" charset="0"/>
                    <a:ea typeface="Cambria" panose="02040503050406030204" pitchFamily="18" charset="0"/>
                  </a:rPr>
                  <a:t>thúc</a:t>
                </a:r>
                <a:endParaRPr lang="en-US" sz="5400" b="1" dirty="0">
                  <a:effectLst/>
                  <a:latin typeface="Cambria" panose="02040503050406030204" pitchFamily="18" charset="0"/>
                  <a:ea typeface="Cambria" panose="02040503050406030204" pitchFamily="18" charset="0"/>
                </a:endParaRPr>
              </a:p>
            </p:txBody>
          </p:sp>
          <p:pic>
            <p:nvPicPr>
              <p:cNvPr id="27" name="Picture 4" descr="Mặt Trời Mỉm Cười Sun Nụ Mùa - Miễn Phí vector hình ảnh trên Pixabay">
                <a:extLst>
                  <a:ext uri="{FF2B5EF4-FFF2-40B4-BE49-F238E27FC236}">
                    <a16:creationId xmlns="" xmlns:a16="http://schemas.microsoft.com/office/drawing/2014/main" id="{A138D3C1-27DC-1558-A994-62DF5A440A4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15983" y="6834214"/>
                <a:ext cx="1666218" cy="1593195"/>
              </a:xfrm>
              <a:prstGeom prst="rect">
                <a:avLst/>
              </a:prstGeom>
              <a:noFill/>
              <a:effectLst>
                <a:glow rad="88900">
                  <a:schemeClr val="bg1"/>
                </a:glow>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5953188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6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1" name="Hình ảnh 10" descr="Ảnh có chứa giỏ, vật chứa&#10;&#10;Mô tả được tạo tự động">
            <a:extLst>
              <a:ext uri="{FF2B5EF4-FFF2-40B4-BE49-F238E27FC236}">
                <a16:creationId xmlns="" xmlns:a16="http://schemas.microsoft.com/office/drawing/2014/main" id="{6A5D3BAA-5BE6-4734-A1A6-E66EC0D757FE}"/>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4844" b="91094" l="10000" r="90000">
                        <a14:foregroundMark x1="68438" y1="8750" x2="68438" y2="8750"/>
                        <a14:foregroundMark x1="57656" y1="4844" x2="57656" y2="4844"/>
                        <a14:foregroundMark x1="23906" y1="18281" x2="23906" y2="18281"/>
                        <a14:foregroundMark x1="28906" y1="11406" x2="28906" y2="11406"/>
                        <a14:foregroundMark x1="30469" y1="11094" x2="27031" y2="14688"/>
                        <a14:foregroundMark x1="18906" y1="25781" x2="16719" y2="41563"/>
                        <a14:foregroundMark x1="17656" y1="44375" x2="17656" y2="44375"/>
                        <a14:foregroundMark x1="16563" y1="46094" x2="16563" y2="46094"/>
                        <a14:foregroundMark x1="16094" y1="43906" x2="16094" y2="43906"/>
                        <a14:foregroundMark x1="16250" y1="38906" x2="16250" y2="38906"/>
                        <a14:foregroundMark x1="15937" y1="48750" x2="15937" y2="48750"/>
                        <a14:foregroundMark x1="16094" y1="50781" x2="16094" y2="50781"/>
                        <a14:foregroundMark x1="16094" y1="49219" x2="16094" y2="49219"/>
                        <a14:foregroundMark x1="16094" y1="50313" x2="16094" y2="50313"/>
                        <a14:foregroundMark x1="16094" y1="52188" x2="16094" y2="52188"/>
                        <a14:foregroundMark x1="16094" y1="48906" x2="16094" y2="48906"/>
                        <a14:foregroundMark x1="50000" y1="91094" x2="50000" y2="91094"/>
                      </a14:backgroundRemoval>
                    </a14:imgEffect>
                  </a14:imgLayer>
                </a14:imgProps>
              </a:ext>
              <a:ext uri="{28A0092B-C50C-407E-A947-70E740481C1C}">
                <a14:useLocalDpi xmlns:a14="http://schemas.microsoft.com/office/drawing/2010/main" xmlns="" val="0"/>
              </a:ext>
            </a:extLst>
          </a:blip>
          <a:stretch>
            <a:fillRect/>
          </a:stretch>
        </p:blipFill>
        <p:spPr>
          <a:xfrm>
            <a:off x="5448425" y="2884682"/>
            <a:ext cx="4066906" cy="4066906"/>
          </a:xfrm>
          <a:prstGeom prst="rect">
            <a:avLst/>
          </a:prstGeom>
        </p:spPr>
      </p:pic>
      <p:pic>
        <p:nvPicPr>
          <p:cNvPr id="12" name="Hình ảnh 11">
            <a:extLst>
              <a:ext uri="{FF2B5EF4-FFF2-40B4-BE49-F238E27FC236}">
                <a16:creationId xmlns="" xmlns:a16="http://schemas.microsoft.com/office/drawing/2014/main" id="{2BEB6FCB-4FA5-4929-A53D-0C08165F8A39}"/>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6759439" y="3491468"/>
            <a:ext cx="1094805" cy="1464301"/>
          </a:xfrm>
          <a:prstGeom prst="rect">
            <a:avLst/>
          </a:prstGeom>
        </p:spPr>
      </p:pic>
      <p:pic>
        <p:nvPicPr>
          <p:cNvPr id="14" name="Hình ảnh 13">
            <a:extLst>
              <a:ext uri="{FF2B5EF4-FFF2-40B4-BE49-F238E27FC236}">
                <a16:creationId xmlns="" xmlns:a16="http://schemas.microsoft.com/office/drawing/2014/main" id="{FE79BA55-B74D-4817-A72B-4911FB303FAE}"/>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6508498" y="4144373"/>
            <a:ext cx="1094805" cy="1464301"/>
          </a:xfrm>
          <a:prstGeom prst="rect">
            <a:avLst/>
          </a:prstGeom>
        </p:spPr>
      </p:pic>
      <p:pic>
        <p:nvPicPr>
          <p:cNvPr id="16" name="Hình ảnh 15">
            <a:extLst>
              <a:ext uri="{FF2B5EF4-FFF2-40B4-BE49-F238E27FC236}">
                <a16:creationId xmlns="" xmlns:a16="http://schemas.microsoft.com/office/drawing/2014/main" id="{8211925C-4BF4-446C-9A15-E4812C7C6026}"/>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7556137" y="3659986"/>
            <a:ext cx="1094805" cy="1464301"/>
          </a:xfrm>
          <a:prstGeom prst="rect">
            <a:avLst/>
          </a:prstGeom>
        </p:spPr>
      </p:pic>
      <p:pic>
        <p:nvPicPr>
          <p:cNvPr id="15" name="Hình ảnh 14">
            <a:extLst>
              <a:ext uri="{FF2B5EF4-FFF2-40B4-BE49-F238E27FC236}">
                <a16:creationId xmlns="" xmlns:a16="http://schemas.microsoft.com/office/drawing/2014/main" id="{4112F5FD-6DE1-45A6-9B98-9A460454E0C5}"/>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xmlns="" val="0"/>
              </a:ext>
            </a:extLst>
          </a:blip>
          <a:stretch>
            <a:fillRect/>
          </a:stretch>
        </p:blipFill>
        <p:spPr>
          <a:xfrm>
            <a:off x="7359871" y="4181476"/>
            <a:ext cx="1094805" cy="1464301"/>
          </a:xfrm>
          <a:prstGeom prst="rect">
            <a:avLst/>
          </a:prstGeom>
        </p:spPr>
      </p:pic>
      <p:sp>
        <p:nvSpPr>
          <p:cNvPr id="3" name="Speech Bubble: Oval 16">
            <a:extLst>
              <a:ext uri="{FF2B5EF4-FFF2-40B4-BE49-F238E27FC236}">
                <a16:creationId xmlns="" xmlns:a16="http://schemas.microsoft.com/office/drawing/2014/main" id="{24194A29-0C56-20D6-464C-0EE472E9BE99}"/>
              </a:ext>
            </a:extLst>
          </p:cNvPr>
          <p:cNvSpPr/>
          <p:nvPr/>
        </p:nvSpPr>
        <p:spPr>
          <a:xfrm>
            <a:off x="4494733" y="407289"/>
            <a:ext cx="3678040" cy="2235200"/>
          </a:xfrm>
          <a:prstGeom prst="wedgeEllipseCallout">
            <a:avLst>
              <a:gd name="adj1" fmla="val -32668"/>
              <a:gd name="adj2" fmla="val 5127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0000"/>
              </a:solidFill>
              <a:effectLst/>
              <a:uLnTx/>
              <a:uFillTx/>
              <a:latin typeface="#9Slide05 SVNClementine" panose="020F0502020204030203" pitchFamily="34" charset="0"/>
              <a:ea typeface="+mn-ea"/>
              <a:cs typeface="+mn-cs"/>
            </a:endParaRPr>
          </a:p>
        </p:txBody>
      </p:sp>
      <p:sp>
        <p:nvSpPr>
          <p:cNvPr id="4" name="Hộp Văn bản 3">
            <a:extLst>
              <a:ext uri="{FF2B5EF4-FFF2-40B4-BE49-F238E27FC236}">
                <a16:creationId xmlns="" xmlns:a16="http://schemas.microsoft.com/office/drawing/2014/main" id="{8638ED5E-2AC6-4DFB-C144-0D7921E8ABC7}"/>
              </a:ext>
            </a:extLst>
          </p:cNvPr>
          <p:cNvSpPr txBox="1"/>
          <p:nvPr/>
        </p:nvSpPr>
        <p:spPr>
          <a:xfrm>
            <a:off x="4624030" y="807938"/>
            <a:ext cx="34194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Cảm ơn các bạn đã giúp mình thu hoạch bông hoa!</a:t>
            </a:r>
          </a:p>
        </p:txBody>
      </p:sp>
      <p:pic>
        <p:nvPicPr>
          <p:cNvPr id="5" name="Hình ảnh 4" descr="Ảnh có chứa văn bản, búp bê, mẫu họa&#10;&#10;Mô tả được tạo tự động">
            <a:extLst>
              <a:ext uri="{FF2B5EF4-FFF2-40B4-BE49-F238E27FC236}">
                <a16:creationId xmlns="" xmlns:a16="http://schemas.microsoft.com/office/drawing/2014/main" id="{7001CDE2-4003-1390-749A-48C9E5ABA37C}"/>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980" b="89980" l="4840" r="46785">
                        <a14:foregroundMark x1="39991" y1="42004" x2="39991" y2="42004"/>
                        <a14:foregroundMark x1="46558" y1="51002" x2="40673" y2="41759"/>
                        <a14:foregroundMark x1="40673" y1="41759" x2="39287" y2="57669"/>
                        <a14:foregroundMark x1="42740" y1="40736" x2="42740" y2="40736"/>
                        <a14:foregroundMark x1="46785" y1="50593" x2="44195" y2="41227"/>
                        <a14:foregroundMark x1="44195" y1="41227" x2="38832" y2="41718"/>
                        <a14:foregroundMark x1="38832" y1="41718" x2="37651" y2="49775"/>
                        <a14:foregroundMark x1="37651" y1="49775" x2="38332" y2="54029"/>
                        <a14:backgroundMark x1="19518" y1="78241" x2="19768" y2="94070"/>
                      </a14:backgroundRemoval>
                    </a14:imgEffect>
                  </a14:imgLayer>
                </a14:imgProps>
              </a:ext>
              <a:ext uri="{28A0092B-C50C-407E-A947-70E740481C1C}">
                <a14:useLocalDpi xmlns:a14="http://schemas.microsoft.com/office/drawing/2010/main" xmlns="" val="0"/>
              </a:ext>
            </a:extLst>
          </a:blip>
          <a:srcRect r="51477"/>
          <a:stretch/>
        </p:blipFill>
        <p:spPr>
          <a:xfrm>
            <a:off x="78271" y="1029311"/>
            <a:ext cx="5829795" cy="6674780"/>
          </a:xfrm>
          <a:prstGeom prst="rect">
            <a:avLst/>
          </a:prstGeom>
        </p:spPr>
      </p:pic>
    </p:spTree>
    <p:extLst>
      <p:ext uri="{BB962C8B-B14F-4D97-AF65-F5344CB8AC3E}">
        <p14:creationId xmlns:p14="http://schemas.microsoft.com/office/powerpoint/2010/main" xmlns="" val="198125077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 xmlns:a16="http://schemas.microsoft.com/office/drawing/2014/main" id="{768430C4-F406-02A8-E861-9356821F23E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5620"/>
          <a:stretch/>
        </p:blipFill>
        <p:spPr>
          <a:xfrm>
            <a:off x="1" y="0"/>
            <a:ext cx="12192000" cy="6858000"/>
          </a:xfrm>
          <a:prstGeom prst="rect">
            <a:avLst/>
          </a:prstGeom>
        </p:spPr>
      </p:pic>
      <p:sp>
        <p:nvSpPr>
          <p:cNvPr id="11" name="Rectangle: Rounded Corners 10">
            <a:extLst>
              <a:ext uri="{FF2B5EF4-FFF2-40B4-BE49-F238E27FC236}">
                <a16:creationId xmlns="" xmlns:a16="http://schemas.microsoft.com/office/drawing/2014/main" id="{0E97AE4B-7D84-6F30-D866-AEAADC477A1D}"/>
              </a:ext>
            </a:extLst>
          </p:cNvPr>
          <p:cNvSpPr/>
          <p:nvPr/>
        </p:nvSpPr>
        <p:spPr>
          <a:xfrm>
            <a:off x="2311400" y="1911673"/>
            <a:ext cx="7694930" cy="4005849"/>
          </a:xfrm>
          <a:prstGeom prst="roundRect">
            <a:avLst/>
          </a:prstGeom>
          <a:solidFill>
            <a:schemeClr val="bg1"/>
          </a:solidFill>
          <a:ln w="76200">
            <a:solidFill>
              <a:srgbClr val="FF3399"/>
            </a:solidFill>
          </a:ln>
          <a:effectLst>
            <a:glow rad="228600">
              <a:srgbClr val="FF3399">
                <a:alpha val="40000"/>
              </a:srgb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66"/>
                </a:solidFill>
              </a:ln>
            </a:endParaRPr>
          </a:p>
        </p:txBody>
      </p:sp>
      <p:pic>
        <p:nvPicPr>
          <p:cNvPr id="4" name="Picture 3">
            <a:extLst>
              <a:ext uri="{FF2B5EF4-FFF2-40B4-BE49-F238E27FC236}">
                <a16:creationId xmlns="" xmlns:a16="http://schemas.microsoft.com/office/drawing/2014/main" id="{815C2553-CA80-F8B4-F80E-A36CA1D64E00}"/>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 xmlns:a16="http://schemas.microsoft.com/office/drawing/2014/main" id="{EDBAAD55-6099-6098-C880-3548E962D060}"/>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 xmlns:a16="http://schemas.microsoft.com/office/drawing/2014/main" id="{116442D6-46D6-5D6E-773E-79A4CF03FD1B}"/>
              </a:ext>
            </a:extLst>
          </p:cNvPr>
          <p:cNvPicPr>
            <a:picLocks noChangeAspect="1"/>
          </p:cNvPicPr>
          <p:nvPr/>
        </p:nvPicPr>
        <p:blipFill>
          <a:blip r:embed="rId7"/>
          <a:stretch>
            <a:fillRect/>
          </a:stretch>
        </p:blipFill>
        <p:spPr>
          <a:xfrm>
            <a:off x="3033584" y="333085"/>
            <a:ext cx="6646925" cy="1130805"/>
          </a:xfrm>
          <a:prstGeom prst="rect">
            <a:avLst/>
          </a:prstGeom>
        </p:spPr>
      </p:pic>
      <p:pic>
        <p:nvPicPr>
          <p:cNvPr id="3" name="Picture 2">
            <a:extLst>
              <a:ext uri="{FF2B5EF4-FFF2-40B4-BE49-F238E27FC236}">
                <a16:creationId xmlns="" xmlns:a16="http://schemas.microsoft.com/office/drawing/2014/main" id="{FE57E80C-7A51-439A-B371-864CA222A58B}"/>
              </a:ext>
            </a:extLst>
          </p:cNvPr>
          <p:cNvPicPr>
            <a:picLocks noChangeAspect="1"/>
          </p:cNvPicPr>
          <p:nvPr/>
        </p:nvPicPr>
        <p:blipFill>
          <a:blip r:embed="rId8"/>
          <a:stretch>
            <a:fillRect/>
          </a:stretch>
        </p:blipFill>
        <p:spPr>
          <a:xfrm>
            <a:off x="2608767" y="2505347"/>
            <a:ext cx="7401185" cy="2517866"/>
          </a:xfrm>
          <a:prstGeom prst="rect">
            <a:avLst/>
          </a:prstGeom>
        </p:spPr>
      </p:pic>
    </p:spTree>
    <p:extLst>
      <p:ext uri="{BB962C8B-B14F-4D97-AF65-F5344CB8AC3E}">
        <p14:creationId xmlns:p14="http://schemas.microsoft.com/office/powerpoint/2010/main" xmlns="" val="25956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708E5DD-B90A-FD6C-9DCB-88DA875EA44E}"/>
              </a:ext>
            </a:extLst>
          </p:cNvPr>
          <p:cNvGrpSpPr/>
          <p:nvPr/>
        </p:nvGrpSpPr>
        <p:grpSpPr>
          <a:xfrm>
            <a:off x="1028700" y="588163"/>
            <a:ext cx="10413572" cy="6033668"/>
            <a:chOff x="2236892" y="708498"/>
            <a:chExt cx="11788572" cy="3498129"/>
          </a:xfrm>
          <a:effectLst>
            <a:outerShdw blurRad="63500" sx="102000" sy="102000" algn="ctr" rotWithShape="0">
              <a:prstClr val="black">
                <a:alpha val="40000"/>
              </a:prstClr>
            </a:outerShdw>
          </a:effectLst>
        </p:grpSpPr>
        <p:pic>
          <p:nvPicPr>
            <p:cNvPr id="12" name="Picture 3">
              <a:extLst>
                <a:ext uri="{FF2B5EF4-FFF2-40B4-BE49-F238E27FC236}">
                  <a16:creationId xmlns="" xmlns:a16="http://schemas.microsoft.com/office/drawing/2014/main" id="{4F24822A-96CB-619C-D0C7-77F7A276C057}"/>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2905883" y="841241"/>
              <a:ext cx="10144161" cy="3022975"/>
            </a:xfrm>
            <a:prstGeom prst="rect">
              <a:avLst/>
            </a:prstGeom>
          </p:spPr>
        </p:pic>
        <p:pic>
          <p:nvPicPr>
            <p:cNvPr id="13" name="Picture 4">
              <a:extLst>
                <a:ext uri="{FF2B5EF4-FFF2-40B4-BE49-F238E27FC236}">
                  <a16:creationId xmlns="" xmlns:a16="http://schemas.microsoft.com/office/drawing/2014/main" id="{555E6ED5-C4B7-DC9A-B659-8046CB390054}"/>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3159703" y="942402"/>
              <a:ext cx="9636520" cy="2833807"/>
            </a:xfrm>
            <a:prstGeom prst="rect">
              <a:avLst/>
            </a:prstGeom>
          </p:spPr>
        </p:pic>
        <p:pic>
          <p:nvPicPr>
            <p:cNvPr id="14" name="Picture 7">
              <a:extLst>
                <a:ext uri="{FF2B5EF4-FFF2-40B4-BE49-F238E27FC236}">
                  <a16:creationId xmlns="" xmlns:a16="http://schemas.microsoft.com/office/drawing/2014/main" id="{22632AEA-A119-1269-46FF-914BD6431029}"/>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8048550" flipH="1">
              <a:off x="2438872" y="506518"/>
              <a:ext cx="641964" cy="1045924"/>
            </a:xfrm>
            <a:prstGeom prst="rect">
              <a:avLst/>
            </a:prstGeom>
          </p:spPr>
        </p:pic>
        <p:pic>
          <p:nvPicPr>
            <p:cNvPr id="15" name="Picture 8">
              <a:extLst>
                <a:ext uri="{FF2B5EF4-FFF2-40B4-BE49-F238E27FC236}">
                  <a16:creationId xmlns="" xmlns:a16="http://schemas.microsoft.com/office/drawing/2014/main" id="{DF57EFB5-68CE-6274-627C-0A4274CC940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212809" flipH="1">
              <a:off x="13045795" y="3226958"/>
              <a:ext cx="772831" cy="1186507"/>
            </a:xfrm>
            <a:prstGeom prst="rect">
              <a:avLst/>
            </a:prstGeom>
            <a:effectLst>
              <a:outerShdw blurRad="63500" sx="102000" sy="102000" algn="ctr" rotWithShape="0">
                <a:prstClr val="black">
                  <a:alpha val="40000"/>
                </a:prstClr>
              </a:outerShdw>
            </a:effectLst>
          </p:spPr>
        </p:pic>
      </p:grpSp>
      <p:pic>
        <p:nvPicPr>
          <p:cNvPr id="2" name="Picture 1">
            <a:extLst>
              <a:ext uri="{FF2B5EF4-FFF2-40B4-BE49-F238E27FC236}">
                <a16:creationId xmlns="" xmlns:a16="http://schemas.microsoft.com/office/drawing/2014/main" id="{9C2C68C4-52E5-12AF-5D64-761C4976F79E}"/>
              </a:ext>
            </a:extLst>
          </p:cNvPr>
          <p:cNvPicPr>
            <a:picLocks noChangeAspect="1"/>
          </p:cNvPicPr>
          <p:nvPr/>
        </p:nvPicPr>
        <p:blipFill>
          <a:blip r:embed="rId9"/>
          <a:stretch>
            <a:fillRect/>
          </a:stretch>
        </p:blipFill>
        <p:spPr>
          <a:xfrm>
            <a:off x="1937136" y="1473021"/>
            <a:ext cx="8663167" cy="4115157"/>
          </a:xfrm>
          <a:prstGeom prst="rect">
            <a:avLst/>
          </a:prstGeom>
        </p:spPr>
      </p:pic>
    </p:spTree>
    <p:extLst>
      <p:ext uri="{BB962C8B-B14F-4D97-AF65-F5344CB8AC3E}">
        <p14:creationId xmlns:p14="http://schemas.microsoft.com/office/powerpoint/2010/main" xmlns="" val="37414759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9B64F6A-A1D7-E014-5939-056FC143E9BF}"/>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xmlns=""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8C89464E-31C0-6904-07D9-53C57F179854}"/>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xmlns=""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 xmlns:a16="http://schemas.microsoft.com/office/drawing/2014/main" id="{3D6BFCDD-0E98-7062-B420-961513B41731}"/>
              </a:ext>
            </a:extLst>
          </p:cNvPr>
          <p:cNvGrpSpPr/>
          <p:nvPr/>
        </p:nvGrpSpPr>
        <p:grpSpPr>
          <a:xfrm>
            <a:off x="2065341" y="889465"/>
            <a:ext cx="7522263" cy="2273105"/>
            <a:chOff x="6105456" y="189821"/>
            <a:chExt cx="5517203" cy="2784660"/>
          </a:xfrm>
        </p:grpSpPr>
        <p:pic>
          <p:nvPicPr>
            <p:cNvPr id="6" name="Picture 5">
              <a:extLst>
                <a:ext uri="{FF2B5EF4-FFF2-40B4-BE49-F238E27FC236}">
                  <a16:creationId xmlns="" xmlns:a16="http://schemas.microsoft.com/office/drawing/2014/main" id="{BD94ABD1-89EA-3732-04BA-8E5447D2E9D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6494975" y="189821"/>
              <a:ext cx="4782878" cy="2784660"/>
            </a:xfrm>
            <a:prstGeom prst="rect">
              <a:avLst/>
            </a:prstGeom>
          </p:spPr>
        </p:pic>
        <p:sp>
          <p:nvSpPr>
            <p:cNvPr id="7" name="TextBox 6">
              <a:extLst>
                <a:ext uri="{FF2B5EF4-FFF2-40B4-BE49-F238E27FC236}">
                  <a16:creationId xmlns="" xmlns:a16="http://schemas.microsoft.com/office/drawing/2014/main" id="{08597378-4E52-6AB1-0DF4-35BFDA9D115A}"/>
                </a:ext>
              </a:extLst>
            </p:cNvPr>
            <p:cNvSpPr txBox="1"/>
            <p:nvPr/>
          </p:nvSpPr>
          <p:spPr>
            <a:xfrm>
              <a:off x="6105456" y="630467"/>
              <a:ext cx="5517203" cy="94260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cs typeface="Pattaya" panose="00000500000000000000" pitchFamily="2" charset="-34"/>
                </a:rPr>
                <a:t>Ưu</a:t>
              </a:r>
              <a:r>
                <a:rPr lang="en-US" sz="4400" b="1" dirty="0">
                  <a:solidFill>
                    <a:srgbClr val="C00000"/>
                  </a:solidFill>
                  <a:latin typeface="Cambria" panose="02040503050406030204" pitchFamily="18" charset="0"/>
                  <a:ea typeface="Cambria" panose="02040503050406030204" pitchFamily="18" charset="0"/>
                  <a:cs typeface="Pattaya" panose="00000500000000000000" pitchFamily="2" charset="-34"/>
                </a:rPr>
                <a:t> </a:t>
              </a:r>
              <a:r>
                <a:rPr lang="en-US" sz="4400" b="1" dirty="0" err="1">
                  <a:solidFill>
                    <a:srgbClr val="C00000"/>
                  </a:solidFill>
                  <a:latin typeface="Cambria" panose="02040503050406030204" pitchFamily="18" charset="0"/>
                  <a:ea typeface="Cambria" panose="02040503050406030204" pitchFamily="18" charset="0"/>
                  <a:cs typeface="Pattaya" panose="00000500000000000000" pitchFamily="2" charset="-34"/>
                </a:rPr>
                <a:t>điểm</a:t>
              </a:r>
              <a:r>
                <a:rPr lang="en-US" sz="4400" b="1" dirty="0">
                  <a:solidFill>
                    <a:srgbClr val="C00000"/>
                  </a:solidFill>
                  <a:latin typeface="Cambria" panose="02040503050406030204" pitchFamily="18" charset="0"/>
                  <a:ea typeface="Cambria" panose="02040503050406030204" pitchFamily="18" charset="0"/>
                  <a:cs typeface="Pattaya" panose="00000500000000000000" pitchFamily="2" charset="-34"/>
                </a:rPr>
                <a:t>:</a:t>
              </a:r>
              <a:endParaRPr lang="vi-VN" sz="4400" b="1" dirty="0">
                <a:solidFill>
                  <a:srgbClr val="C00000"/>
                </a:solidFill>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xmlns="" val="30661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e7d79a493b8c7f6f90589b8d2b7c85f22f29d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372</Words>
  <Application>Microsoft Office PowerPoint</Application>
  <PresentationFormat>Custom</PresentationFormat>
  <Paragraphs>42</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1_Chủ đề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60</cp:revision>
  <dcterms:created xsi:type="dcterms:W3CDTF">2024-07-29T06:25:33Z</dcterms:created>
  <dcterms:modified xsi:type="dcterms:W3CDTF">2024-12-06T05:56:56Z</dcterms:modified>
</cp:coreProperties>
</file>