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79" r:id="rId3"/>
    <p:sldId id="511" r:id="rId4"/>
    <p:sldId id="512" r:id="rId5"/>
    <p:sldId id="513" r:id="rId6"/>
    <p:sldId id="514" r:id="rId7"/>
    <p:sldId id="280" r:id="rId8"/>
    <p:sldId id="510" r:id="rId9"/>
  </p:sldIdLst>
  <p:sldSz cx="18288000" cy="10287000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Cambria" pitchFamily="18" charset="0"/>
      <p:regular r:id="rId15"/>
      <p:bold r:id="rId16"/>
      <p:italic r:id="rId17"/>
      <p:boldItalic r:id="rId18"/>
    </p:embeddedFont>
    <p:embeddedFont>
      <p:font typeface="#9Slide07 Koni" charset="0"/>
      <p:bold r:id="rId19"/>
    </p:embeddedFont>
    <p:embeddedFont>
      <p:font typeface="Calibri Light" charset="0"/>
      <p:regular r:id="rId20"/>
      <p:italic r:id="rId21"/>
    </p:embeddedFont>
    <p:embeddedFont>
      <p:font typeface="#9Slide07 HoneyCream" charset="0"/>
      <p:regular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DEECF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 showGuides="1">
      <p:cViewPr>
        <p:scale>
          <a:sx n="33" d="100"/>
          <a:sy n="33" d="100"/>
        </p:scale>
        <p:origin x="-139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ags" Target="tags/tag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9373" y="-92242"/>
            <a:ext cx="18317453" cy="10379243"/>
          </a:xfrm>
          <a:custGeom>
            <a:avLst/>
            <a:gdLst/>
            <a:ahLst/>
            <a:cxnLst/>
            <a:rect l="l" t="t" r="r" b="b"/>
            <a:pathLst>
              <a:path w="17895281" h="10060930">
                <a:moveTo>
                  <a:pt x="0" y="0"/>
                </a:moveTo>
                <a:lnTo>
                  <a:pt x="17895281" y="0"/>
                </a:lnTo>
                <a:lnTo>
                  <a:pt x="17895281" y="10060930"/>
                </a:lnTo>
                <a:lnTo>
                  <a:pt x="0" y="100609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80" t="-1449" b="-3891"/>
            </a:stretch>
          </a:blipFill>
        </p:spPr>
        <p:txBody>
          <a:bodyPr/>
          <a:lstStyle/>
          <a:p>
            <a:endParaRPr lang="en-US" sz="27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1517" t="27354" r="19795" b="5469"/>
          <a:stretch>
            <a:fillRect/>
          </a:stretch>
        </p:blipFill>
        <p:spPr>
          <a:xfrm>
            <a:off x="0" y="-184292"/>
            <a:ext cx="18288000" cy="10655583"/>
          </a:xfrm>
          <a:prstGeom prst="rect">
            <a:avLst/>
          </a:prstGeom>
        </p:spPr>
      </p:pic>
      <p:sp>
        <p:nvSpPr>
          <p:cNvPr id="8" name="Rectangle: Rounded Corners 7"/>
          <p:cNvSpPr/>
          <p:nvPr userDrawn="1"/>
        </p:nvSpPr>
        <p:spPr>
          <a:xfrm>
            <a:off x="472240" y="313573"/>
            <a:ext cx="17343521" cy="9659855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>
            <a:solidFill>
              <a:srgbClr val="366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3296" b="10454"/>
          <a:stretch>
            <a:fillRect/>
          </a:stretch>
        </p:blipFill>
        <p:spPr>
          <a:xfrm>
            <a:off x="0" y="-1"/>
            <a:ext cx="18288000" cy="10287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8288000" cy="1028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F7DCB-AF61-43A1-ACC2-BC07373AB104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/>
          <p:cNvSpPr txBox="1"/>
          <p:nvPr userDrawn="1"/>
        </p:nvSpPr>
        <p:spPr>
          <a:xfrm>
            <a:off x="4772465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02" y="12306300"/>
            <a:ext cx="2487663" cy="2552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-3078307" y="-331609"/>
            <a:ext cx="3279371" cy="3476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2424199" y="11687182"/>
            <a:ext cx="2736014" cy="3003728"/>
          </a:xfrm>
          <a:prstGeom prst="rect">
            <a:avLst/>
          </a:prstGeom>
        </p:spPr>
      </p:pic>
      <p:sp>
        <p:nvSpPr>
          <p:cNvPr id="9" name="TextBox 3"/>
          <p:cNvSpPr txBox="1"/>
          <p:nvPr userDrawn="1"/>
        </p:nvSpPr>
        <p:spPr>
          <a:xfrm>
            <a:off x="4572005" y="13647932"/>
            <a:ext cx="9342276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/>
              </a:rPr>
              <a:t>MĂNG NON- TÀI LIỆU TIỂU HỌC | Facebook</a:t>
            </a:r>
            <a:endParaRPr kumimoji="0" lang="en-US" sz="214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2152520" y="14193843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7" y="43764959"/>
            <a:ext cx="3279371" cy="5576627"/>
          </a:xfrm>
          <a:prstGeom prst="rect">
            <a:avLst/>
          </a:prstGeom>
        </p:spPr>
      </p:pic>
      <p:sp>
        <p:nvSpPr>
          <p:cNvPr id="15" name="Title 1"/>
          <p:cNvSpPr txBox="1"/>
          <p:nvPr userDrawn="1"/>
        </p:nvSpPr>
        <p:spPr>
          <a:xfrm>
            <a:off x="-855174" y="9105900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6" name="Title 1"/>
          <p:cNvSpPr txBox="1"/>
          <p:nvPr userDrawn="1"/>
        </p:nvSpPr>
        <p:spPr>
          <a:xfrm>
            <a:off x="-3078310" y="2536031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78713693" y="-28990134"/>
            <a:ext cx="5441297" cy="71425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79108400" y="35507729"/>
            <a:ext cx="5441297" cy="71425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18288000" cy="2702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8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107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7690485" y="4416743"/>
            <a:ext cx="984027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1. </a:t>
            </a:r>
            <a:r>
              <a:rPr lang="en-US" sz="6000" dirty="0" err="1" smtClean="0">
                <a:solidFill>
                  <a:srgbClr val="FF0000"/>
                </a:solidFill>
              </a:rPr>
              <a:t>Đánh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giá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kết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quả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cuối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tuần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8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5795010" y="3427095"/>
            <a:ext cx="11654790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2.Hoạt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động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tuần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tới</a:t>
            </a:r>
            <a:endParaRPr sz="6600" b="1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4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1714448" y="2357418"/>
            <a:ext cx="159306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vi-VN" alt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        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SINH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HOẠT</a:t>
            </a:r>
            <a:r>
              <a:rPr lang="vi-VN" alt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THEO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CHỦ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ĐỀ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vi-VN" sz="6600" dirty="0" smtClean="0">
                <a:solidFill>
                  <a:srgbClr val="FF0000"/>
                </a:solidFill>
              </a:rPr>
              <a:t>Thưc </a:t>
            </a:r>
            <a:r>
              <a:rPr lang="vi-VN" sz="6600" dirty="0" smtClean="0">
                <a:solidFill>
                  <a:srgbClr val="FF0000"/>
                </a:solidFill>
              </a:rPr>
              <a:t>hiện khảo sát nhu cầu khách hàng</a:t>
            </a:r>
            <a:endParaRPr lang="vi-VN" sz="6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CAF2FB"/>
          </a:solidFill>
          <a:ln>
            <a:solidFill>
              <a:srgbClr val="CAF2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4" name="Google Shape;337;p3"/>
          <p:cNvGrpSpPr/>
          <p:nvPr/>
        </p:nvGrpSpPr>
        <p:grpSpPr>
          <a:xfrm>
            <a:off x="0" y="1110345"/>
            <a:ext cx="18545034" cy="9908169"/>
            <a:chOff x="-65450" y="468625"/>
            <a:chExt cx="9438050" cy="5042525"/>
          </a:xfrm>
        </p:grpSpPr>
        <p:sp>
          <p:nvSpPr>
            <p:cNvPr id="335" name="Google Shape;338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Google Shape;339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7" name="Google Shape;340;p3"/>
            <p:cNvGrpSpPr/>
            <p:nvPr/>
          </p:nvGrpSpPr>
          <p:grpSpPr>
            <a:xfrm>
              <a:off x="-3318" y="1880800"/>
              <a:ext cx="831325" cy="1035350"/>
              <a:chOff x="238125" y="2109400"/>
              <a:chExt cx="831325" cy="1035350"/>
            </a:xfrm>
          </p:grpSpPr>
          <p:sp>
            <p:nvSpPr>
              <p:cNvPr id="452" name="Google Shape;341;p3"/>
              <p:cNvSpPr/>
              <p:nvPr/>
            </p:nvSpPr>
            <p:spPr>
              <a:xfrm>
                <a:off x="496475" y="2109400"/>
                <a:ext cx="260675" cy="5376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4" extrusionOk="0">
                    <a:moveTo>
                      <a:pt x="7849" y="1"/>
                    </a:moveTo>
                    <a:cubicBezTo>
                      <a:pt x="7291" y="1"/>
                      <a:pt x="6718" y="164"/>
                      <a:pt x="6232" y="440"/>
                    </a:cubicBezTo>
                    <a:cubicBezTo>
                      <a:pt x="5320" y="987"/>
                      <a:pt x="4681" y="1838"/>
                      <a:pt x="4104" y="2719"/>
                    </a:cubicBezTo>
                    <a:cubicBezTo>
                      <a:pt x="639" y="8282"/>
                      <a:pt x="1" y="15455"/>
                      <a:pt x="2432" y="21504"/>
                    </a:cubicBezTo>
                    <a:cubicBezTo>
                      <a:pt x="5928" y="16245"/>
                      <a:pt x="9271" y="10683"/>
                      <a:pt x="10213" y="4391"/>
                    </a:cubicBezTo>
                    <a:cubicBezTo>
                      <a:pt x="10426" y="2993"/>
                      <a:pt x="10365" y="1260"/>
                      <a:pt x="9210" y="409"/>
                    </a:cubicBezTo>
                    <a:cubicBezTo>
                      <a:pt x="8813" y="126"/>
                      <a:pt x="8337" y="1"/>
                      <a:pt x="78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" name="Google Shape;342;p3"/>
              <p:cNvSpPr/>
              <p:nvPr/>
            </p:nvSpPr>
            <p:spPr>
              <a:xfrm>
                <a:off x="238875" y="2190000"/>
                <a:ext cx="310050" cy="453975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18159" extrusionOk="0">
                    <a:moveTo>
                      <a:pt x="1571" y="1"/>
                    </a:moveTo>
                    <a:cubicBezTo>
                      <a:pt x="1032" y="1"/>
                      <a:pt x="496" y="99"/>
                      <a:pt x="0" y="316"/>
                    </a:cubicBezTo>
                    <a:lnTo>
                      <a:pt x="0" y="8766"/>
                    </a:lnTo>
                    <a:cubicBezTo>
                      <a:pt x="882" y="9739"/>
                      <a:pt x="1976" y="10559"/>
                      <a:pt x="3010" y="11350"/>
                    </a:cubicBezTo>
                    <a:cubicBezTo>
                      <a:pt x="6080" y="13721"/>
                      <a:pt x="9210" y="16061"/>
                      <a:pt x="12402" y="18158"/>
                    </a:cubicBezTo>
                    <a:cubicBezTo>
                      <a:pt x="12280" y="17490"/>
                      <a:pt x="12128" y="16791"/>
                      <a:pt x="12067" y="16152"/>
                    </a:cubicBezTo>
                    <a:cubicBezTo>
                      <a:pt x="11916" y="15301"/>
                      <a:pt x="11764" y="14480"/>
                      <a:pt x="11551" y="13660"/>
                    </a:cubicBezTo>
                    <a:cubicBezTo>
                      <a:pt x="10578" y="9435"/>
                      <a:pt x="9089" y="5271"/>
                      <a:pt x="6049" y="2231"/>
                    </a:cubicBezTo>
                    <a:cubicBezTo>
                      <a:pt x="5168" y="1410"/>
                      <a:pt x="4225" y="650"/>
                      <a:pt x="3101" y="255"/>
                    </a:cubicBezTo>
                    <a:cubicBezTo>
                      <a:pt x="2609" y="92"/>
                      <a:pt x="2089" y="1"/>
                      <a:pt x="1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" name="Google Shape;343;p3"/>
              <p:cNvSpPr/>
              <p:nvPr/>
            </p:nvSpPr>
            <p:spPr>
              <a:xfrm>
                <a:off x="238125" y="2502600"/>
                <a:ext cx="311575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9454" extrusionOk="0">
                    <a:moveTo>
                      <a:pt x="0" y="1"/>
                    </a:moveTo>
                    <a:lnTo>
                      <a:pt x="0" y="9454"/>
                    </a:lnTo>
                    <a:cubicBezTo>
                      <a:pt x="2736" y="8815"/>
                      <a:pt x="5380" y="7721"/>
                      <a:pt x="8024" y="6901"/>
                    </a:cubicBezTo>
                    <a:cubicBezTo>
                      <a:pt x="9423" y="6505"/>
                      <a:pt x="10790" y="6141"/>
                      <a:pt x="12158" y="5989"/>
                    </a:cubicBezTo>
                    <a:lnTo>
                      <a:pt x="12189" y="5989"/>
                    </a:lnTo>
                    <a:cubicBezTo>
                      <a:pt x="12280" y="5958"/>
                      <a:pt x="12371" y="5958"/>
                      <a:pt x="12462" y="5958"/>
                    </a:cubicBezTo>
                    <a:cubicBezTo>
                      <a:pt x="12401" y="5928"/>
                      <a:pt x="12341" y="5898"/>
                      <a:pt x="12310" y="5837"/>
                    </a:cubicBezTo>
                    <a:cubicBezTo>
                      <a:pt x="12310" y="5837"/>
                      <a:pt x="12310" y="5806"/>
                      <a:pt x="12280" y="5806"/>
                    </a:cubicBezTo>
                    <a:cubicBezTo>
                      <a:pt x="12189" y="5776"/>
                      <a:pt x="12158" y="5715"/>
                      <a:pt x="12128" y="5685"/>
                    </a:cubicBezTo>
                    <a:cubicBezTo>
                      <a:pt x="10183" y="4195"/>
                      <a:pt x="8237" y="2767"/>
                      <a:pt x="6079" y="1673"/>
                    </a:cubicBezTo>
                    <a:cubicBezTo>
                      <a:pt x="4164" y="730"/>
                      <a:pt x="212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5" name="Google Shape;344;p3"/>
              <p:cNvSpPr/>
              <p:nvPr/>
            </p:nvSpPr>
            <p:spPr>
              <a:xfrm>
                <a:off x="238125" y="2643950"/>
                <a:ext cx="308525" cy="431250"/>
              </a:xfrm>
              <a:custGeom>
                <a:avLst/>
                <a:gdLst/>
                <a:ahLst/>
                <a:cxnLst/>
                <a:rect l="l" t="t" r="r" b="b"/>
                <a:pathLst>
                  <a:path w="12341" h="17250" extrusionOk="0">
                    <a:moveTo>
                      <a:pt x="12341" y="0"/>
                    </a:moveTo>
                    <a:lnTo>
                      <a:pt x="12341" y="0"/>
                    </a:lnTo>
                    <a:cubicBezTo>
                      <a:pt x="12280" y="31"/>
                      <a:pt x="12189" y="31"/>
                      <a:pt x="12128" y="31"/>
                    </a:cubicBezTo>
                    <a:cubicBezTo>
                      <a:pt x="10699" y="274"/>
                      <a:pt x="9301" y="699"/>
                      <a:pt x="8024" y="1247"/>
                    </a:cubicBezTo>
                    <a:cubicBezTo>
                      <a:pt x="4711" y="2706"/>
                      <a:pt x="1854" y="5168"/>
                      <a:pt x="0" y="8238"/>
                    </a:cubicBezTo>
                    <a:lnTo>
                      <a:pt x="0" y="17174"/>
                    </a:lnTo>
                    <a:cubicBezTo>
                      <a:pt x="207" y="17225"/>
                      <a:pt x="420" y="17250"/>
                      <a:pt x="636" y="17250"/>
                    </a:cubicBezTo>
                    <a:cubicBezTo>
                      <a:pt x="1437" y="17250"/>
                      <a:pt x="2272" y="16917"/>
                      <a:pt x="2918" y="16414"/>
                    </a:cubicBezTo>
                    <a:cubicBezTo>
                      <a:pt x="3921" y="15654"/>
                      <a:pt x="4559" y="14529"/>
                      <a:pt x="5167" y="13405"/>
                    </a:cubicBezTo>
                    <a:cubicBezTo>
                      <a:pt x="7508" y="9149"/>
                      <a:pt x="9787" y="4864"/>
                      <a:pt x="12158" y="304"/>
                    </a:cubicBezTo>
                    <a:cubicBezTo>
                      <a:pt x="12189" y="304"/>
                      <a:pt x="12189" y="274"/>
                      <a:pt x="12189" y="274"/>
                    </a:cubicBezTo>
                    <a:cubicBezTo>
                      <a:pt x="12219" y="244"/>
                      <a:pt x="12219" y="183"/>
                      <a:pt x="12280" y="152"/>
                    </a:cubicBezTo>
                    <a:cubicBezTo>
                      <a:pt x="12310" y="122"/>
                      <a:pt x="12310" y="31"/>
                      <a:pt x="12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6" name="Google Shape;345;p3"/>
              <p:cNvSpPr/>
              <p:nvPr/>
            </p:nvSpPr>
            <p:spPr>
              <a:xfrm>
                <a:off x="453925" y="2647750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97" y="18191"/>
                      <a:pt x="9849" y="1635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77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7" name="Google Shape;346;p3"/>
              <p:cNvSpPr/>
              <p:nvPr/>
            </p:nvSpPr>
            <p:spPr>
              <a:xfrm>
                <a:off x="546625" y="2315775"/>
                <a:ext cx="489400" cy="3403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4" extrusionOk="0">
                    <a:moveTo>
                      <a:pt x="15703" y="0"/>
                    </a:moveTo>
                    <a:cubicBezTo>
                      <a:pt x="14912" y="0"/>
                      <a:pt x="14097" y="176"/>
                      <a:pt x="13344" y="422"/>
                    </a:cubicBezTo>
                    <a:cubicBezTo>
                      <a:pt x="7265" y="2459"/>
                      <a:pt x="2888" y="7899"/>
                      <a:pt x="1" y="13614"/>
                    </a:cubicBezTo>
                    <a:lnTo>
                      <a:pt x="1" y="13614"/>
                    </a:lnTo>
                    <a:cubicBezTo>
                      <a:pt x="3466" y="10696"/>
                      <a:pt x="8451" y="10361"/>
                      <a:pt x="12949" y="9146"/>
                    </a:cubicBezTo>
                    <a:cubicBezTo>
                      <a:pt x="14986" y="8598"/>
                      <a:pt x="17022" y="7778"/>
                      <a:pt x="18268" y="6136"/>
                    </a:cubicBezTo>
                    <a:cubicBezTo>
                      <a:pt x="19545" y="4495"/>
                      <a:pt x="19575" y="1759"/>
                      <a:pt x="17873" y="604"/>
                    </a:cubicBezTo>
                    <a:cubicBezTo>
                      <a:pt x="17227" y="169"/>
                      <a:pt x="16477" y="0"/>
                      <a:pt x="15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8" name="Google Shape;347;p3"/>
              <p:cNvSpPr/>
              <p:nvPr/>
            </p:nvSpPr>
            <p:spPr>
              <a:xfrm>
                <a:off x="542075" y="2552375"/>
                <a:ext cx="52737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66" extrusionOk="0">
                    <a:moveTo>
                      <a:pt x="12682" y="1"/>
                    </a:moveTo>
                    <a:cubicBezTo>
                      <a:pt x="8169" y="1"/>
                      <a:pt x="3681" y="1417"/>
                      <a:pt x="0" y="3998"/>
                    </a:cubicBezTo>
                    <a:cubicBezTo>
                      <a:pt x="2310" y="4150"/>
                      <a:pt x="4499" y="4910"/>
                      <a:pt x="6444" y="5882"/>
                    </a:cubicBezTo>
                    <a:cubicBezTo>
                      <a:pt x="8481" y="6794"/>
                      <a:pt x="10365" y="7888"/>
                      <a:pt x="12493" y="8466"/>
                    </a:cubicBezTo>
                    <a:cubicBezTo>
                      <a:pt x="13267" y="8654"/>
                      <a:pt x="14081" y="8765"/>
                      <a:pt x="14886" y="8765"/>
                    </a:cubicBezTo>
                    <a:cubicBezTo>
                      <a:pt x="16293" y="8765"/>
                      <a:pt x="17671" y="8424"/>
                      <a:pt x="18754" y="7554"/>
                    </a:cubicBezTo>
                    <a:cubicBezTo>
                      <a:pt x="20517" y="6217"/>
                      <a:pt x="21095" y="3359"/>
                      <a:pt x="19606" y="1779"/>
                    </a:cubicBezTo>
                    <a:cubicBezTo>
                      <a:pt x="18815" y="897"/>
                      <a:pt x="17569" y="563"/>
                      <a:pt x="16353" y="320"/>
                    </a:cubicBezTo>
                    <a:cubicBezTo>
                      <a:pt x="15138" y="105"/>
                      <a:pt x="13909" y="1"/>
                      <a:pt x="12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9" name="Google Shape;348;p3"/>
              <p:cNvSpPr/>
              <p:nvPr/>
            </p:nvSpPr>
            <p:spPr>
              <a:xfrm>
                <a:off x="549675" y="2656350"/>
                <a:ext cx="423275" cy="360750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14430" extrusionOk="0">
                    <a:moveTo>
                      <a:pt x="1367" y="1"/>
                    </a:moveTo>
                    <a:cubicBezTo>
                      <a:pt x="918" y="1"/>
                      <a:pt x="463" y="27"/>
                      <a:pt x="0" y="82"/>
                    </a:cubicBezTo>
                    <a:cubicBezTo>
                      <a:pt x="2614" y="3790"/>
                      <a:pt x="5198" y="7498"/>
                      <a:pt x="8085" y="10994"/>
                    </a:cubicBezTo>
                    <a:cubicBezTo>
                      <a:pt x="9028" y="12119"/>
                      <a:pt x="10031" y="13274"/>
                      <a:pt x="11368" y="13942"/>
                    </a:cubicBezTo>
                    <a:cubicBezTo>
                      <a:pt x="11996" y="14249"/>
                      <a:pt x="12723" y="14429"/>
                      <a:pt x="13433" y="14429"/>
                    </a:cubicBezTo>
                    <a:cubicBezTo>
                      <a:pt x="14200" y="14429"/>
                      <a:pt x="14948" y="14219"/>
                      <a:pt x="15532" y="13729"/>
                    </a:cubicBezTo>
                    <a:cubicBezTo>
                      <a:pt x="16779" y="12635"/>
                      <a:pt x="16931" y="10690"/>
                      <a:pt x="16262" y="9201"/>
                    </a:cubicBezTo>
                    <a:cubicBezTo>
                      <a:pt x="15624" y="7681"/>
                      <a:pt x="14317" y="6556"/>
                      <a:pt x="13070" y="5523"/>
                    </a:cubicBezTo>
                    <a:cubicBezTo>
                      <a:pt x="9751" y="2674"/>
                      <a:pt x="5904" y="1"/>
                      <a:pt x="13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8" name="Google Shape;349;p3"/>
            <p:cNvGrpSpPr/>
            <p:nvPr/>
          </p:nvGrpSpPr>
          <p:grpSpPr>
            <a:xfrm>
              <a:off x="1609375" y="2486500"/>
              <a:ext cx="1205225" cy="2911950"/>
              <a:chOff x="1456975" y="2715100"/>
              <a:chExt cx="1205225" cy="2911950"/>
            </a:xfrm>
          </p:grpSpPr>
          <p:sp>
            <p:nvSpPr>
              <p:cNvPr id="443" name="Google Shape;350;p3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4" name="Google Shape;351;p3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5" name="Google Shape;352;p3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Google Shape;353;p3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7" name="Google Shape;354;p3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8" name="Google Shape;355;p3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9" name="Google Shape;356;p3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0" name="Google Shape;357;p3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1" name="Google Shape;358;p3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59;p3"/>
            <p:cNvGrpSpPr/>
            <p:nvPr/>
          </p:nvGrpSpPr>
          <p:grpSpPr>
            <a:xfrm>
              <a:off x="360125" y="2047550"/>
              <a:ext cx="1299425" cy="2300975"/>
              <a:chOff x="207725" y="2276150"/>
              <a:chExt cx="1299425" cy="2300975"/>
            </a:xfrm>
          </p:grpSpPr>
          <p:sp>
            <p:nvSpPr>
              <p:cNvPr id="428" name="Google Shape;360;p3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29" name="Google Shape;361;p3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430" name="Google Shape;362;p3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Google Shape;363;p3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Google Shape;364;p3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Google Shape;365;p3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Google Shape;366;p3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Google Shape;367;p3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Google Shape;368;p3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Google Shape;369;p3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Google Shape;370;p3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Google Shape;371;p3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Google Shape;372;p3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Google Shape;373;p3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Google Shape;374;p3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40" name="Google Shape;375;p3"/>
            <p:cNvGrpSpPr/>
            <p:nvPr/>
          </p:nvGrpSpPr>
          <p:grpSpPr>
            <a:xfrm>
              <a:off x="9800" y="4115075"/>
              <a:ext cx="1219850" cy="1176125"/>
              <a:chOff x="-142600" y="4343675"/>
              <a:chExt cx="1219850" cy="1176125"/>
            </a:xfrm>
          </p:grpSpPr>
          <p:sp>
            <p:nvSpPr>
              <p:cNvPr id="422" name="Google Shape;376;p3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" name="Google Shape;377;p3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" name="Google Shape;378;p3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" name="Google Shape;379;p3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" name="Google Shape;380;p3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" name="Google Shape;381;p3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1" name="Google Shape;382;p3"/>
            <p:cNvGrpSpPr/>
            <p:nvPr/>
          </p:nvGrpSpPr>
          <p:grpSpPr>
            <a:xfrm>
              <a:off x="598500" y="3971650"/>
              <a:ext cx="1720650" cy="1263675"/>
              <a:chOff x="446100" y="4200250"/>
              <a:chExt cx="1720650" cy="1263675"/>
            </a:xfrm>
          </p:grpSpPr>
          <p:sp>
            <p:nvSpPr>
              <p:cNvPr id="390" name="Google Shape;383;p3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1" name="Google Shape;384;p3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2" name="Google Shape;385;p3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3" name="Google Shape;386;p3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" name="Google Shape;387;p3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5" name="Google Shape;388;p3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6" name="Google Shape;389;p3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7" name="Google Shape;390;p3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" name="Google Shape;391;p3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9" name="Google Shape;392;p3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" name="Google Shape;393;p3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" name="Google Shape;394;p3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" name="Google Shape;395;p3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" name="Google Shape;396;p3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" name="Google Shape;397;p3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" name="Google Shape;398;p3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" name="Google Shape;399;p3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" name="Google Shape;400;p3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Google Shape;401;p3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Google Shape;402;p3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Google Shape;403;p3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Google Shape;404;p3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Google Shape;405;p3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" name="Google Shape;406;p3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" name="Google Shape;407;p3"/>
              <p:cNvSpPr/>
              <p:nvPr/>
            </p:nvSpPr>
            <p:spPr>
              <a:xfrm>
                <a:off x="1469100" y="4358415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" name="Google Shape;408;p3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" name="Google Shape;409;p3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" name="Google Shape;410;p3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8" name="Google Shape;411;p3"/>
              <p:cNvSpPr/>
              <p:nvPr/>
            </p:nvSpPr>
            <p:spPr>
              <a:xfrm>
                <a:off x="1601725" y="4321040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9" name="Google Shape;412;p3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" name="Google Shape;413;p3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1" name="Google Shape;414;p3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2" name="Google Shape;415;p3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Google Shape;416;p3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Google Shape;417;p3"/>
            <p:cNvSpPr/>
            <p:nvPr/>
          </p:nvSpPr>
          <p:spPr>
            <a:xfrm>
              <a:off x="1963950" y="174680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45" name="Google Shape;418;p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388" name="Google Shape;419;p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9" name="Google Shape;420;p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6" name="Google Shape;421;p3"/>
            <p:cNvGrpSpPr/>
            <p:nvPr/>
          </p:nvGrpSpPr>
          <p:grpSpPr>
            <a:xfrm>
              <a:off x="8333450" y="3500163"/>
              <a:ext cx="997000" cy="1029175"/>
              <a:chOff x="6240500" y="3229575"/>
              <a:chExt cx="997000" cy="1029175"/>
            </a:xfrm>
          </p:grpSpPr>
          <p:sp>
            <p:nvSpPr>
              <p:cNvPr id="378" name="Google Shape;422;p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Google Shape;423;p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Google Shape;424;p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Google Shape;425;p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Google Shape;426;p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3" name="Google Shape;427;p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4" name="Google Shape;428;p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5" name="Google Shape;429;p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" name="Google Shape;430;p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" name="Google Shape;431;p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7" name="Google Shape;432;p3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350" name="Google Shape;433;p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1" name="Google Shape;434;p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2" name="Google Shape;435;p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3" name="Google Shape;436;p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4" name="Google Shape;437;p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5" name="Google Shape;438;p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6" name="Google Shape;439;p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7" name="Google Shape;440;p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8" name="Google Shape;441;p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9" name="Google Shape;442;p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0" name="Google Shape;443;p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1" name="Google Shape;444;p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2" name="Google Shape;445;p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3" name="Google Shape;446;p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4" name="Google Shape;447;p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5" name="Google Shape;448;p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6" name="Google Shape;449;p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Google Shape;450;p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8" name="Google Shape;451;p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Google Shape;452;p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Google Shape;453;p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1" name="Google Shape;454;p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2" name="Google Shape;455;p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3" name="Google Shape;456;p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4" name="Google Shape;457;p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5" name="Google Shape;458;p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6" name="Google Shape;459;p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7" name="Google Shape;460;p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461;p3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Google Shape;462;p3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0" name="Google Shape;6986;p47"/>
          <p:cNvGrpSpPr/>
          <p:nvPr/>
        </p:nvGrpSpPr>
        <p:grpSpPr>
          <a:xfrm flipH="1">
            <a:off x="15350510" y="633162"/>
            <a:ext cx="2259050" cy="2281850"/>
            <a:chOff x="6677925" y="6815450"/>
            <a:chExt cx="1129525" cy="1140925"/>
          </a:xfrm>
        </p:grpSpPr>
        <p:sp>
          <p:nvSpPr>
            <p:cNvPr id="461" name="Google Shape;6987;p47"/>
            <p:cNvSpPr/>
            <p:nvPr/>
          </p:nvSpPr>
          <p:spPr>
            <a:xfrm>
              <a:off x="6677925" y="6815450"/>
              <a:ext cx="1129525" cy="1140925"/>
            </a:xfrm>
            <a:custGeom>
              <a:avLst/>
              <a:gdLst/>
              <a:ahLst/>
              <a:cxnLst/>
              <a:rect l="l" t="t" r="r" b="b"/>
              <a:pathLst>
                <a:path w="45181" h="45637" extrusionOk="0">
                  <a:moveTo>
                    <a:pt x="19834" y="1"/>
                  </a:moveTo>
                  <a:cubicBezTo>
                    <a:pt x="19459" y="1"/>
                    <a:pt x="19084" y="27"/>
                    <a:pt x="18737" y="135"/>
                  </a:cubicBezTo>
                  <a:cubicBezTo>
                    <a:pt x="18335" y="242"/>
                    <a:pt x="17880" y="402"/>
                    <a:pt x="17479" y="643"/>
                  </a:cubicBezTo>
                  <a:cubicBezTo>
                    <a:pt x="17184" y="804"/>
                    <a:pt x="16863" y="1045"/>
                    <a:pt x="16542" y="1312"/>
                  </a:cubicBezTo>
                  <a:cubicBezTo>
                    <a:pt x="16087" y="1714"/>
                    <a:pt x="15685" y="2169"/>
                    <a:pt x="15257" y="2784"/>
                  </a:cubicBezTo>
                  <a:cubicBezTo>
                    <a:pt x="14909" y="3213"/>
                    <a:pt x="14641" y="3721"/>
                    <a:pt x="14374" y="4203"/>
                  </a:cubicBezTo>
                  <a:cubicBezTo>
                    <a:pt x="14133" y="4685"/>
                    <a:pt x="13945" y="5140"/>
                    <a:pt x="13731" y="5729"/>
                  </a:cubicBezTo>
                  <a:cubicBezTo>
                    <a:pt x="12741" y="4845"/>
                    <a:pt x="11724" y="4176"/>
                    <a:pt x="10653" y="3721"/>
                  </a:cubicBezTo>
                  <a:cubicBezTo>
                    <a:pt x="10038" y="3453"/>
                    <a:pt x="9315" y="3213"/>
                    <a:pt x="8646" y="3079"/>
                  </a:cubicBezTo>
                  <a:cubicBezTo>
                    <a:pt x="8084" y="2972"/>
                    <a:pt x="7495" y="2918"/>
                    <a:pt x="6879" y="2918"/>
                  </a:cubicBezTo>
                  <a:lnTo>
                    <a:pt x="6451" y="2918"/>
                  </a:lnTo>
                  <a:cubicBezTo>
                    <a:pt x="6076" y="2945"/>
                    <a:pt x="5675" y="2972"/>
                    <a:pt x="5300" y="3052"/>
                  </a:cubicBezTo>
                  <a:cubicBezTo>
                    <a:pt x="4899" y="3106"/>
                    <a:pt x="4551" y="3213"/>
                    <a:pt x="4203" y="3346"/>
                  </a:cubicBezTo>
                  <a:cubicBezTo>
                    <a:pt x="3507" y="3614"/>
                    <a:pt x="2864" y="4016"/>
                    <a:pt x="2329" y="4551"/>
                  </a:cubicBezTo>
                  <a:cubicBezTo>
                    <a:pt x="1874" y="4979"/>
                    <a:pt x="1499" y="5514"/>
                    <a:pt x="1151" y="6157"/>
                  </a:cubicBezTo>
                  <a:cubicBezTo>
                    <a:pt x="884" y="6639"/>
                    <a:pt x="696" y="7201"/>
                    <a:pt x="536" y="7789"/>
                  </a:cubicBezTo>
                  <a:cubicBezTo>
                    <a:pt x="268" y="8833"/>
                    <a:pt x="161" y="9850"/>
                    <a:pt x="108" y="10734"/>
                  </a:cubicBezTo>
                  <a:cubicBezTo>
                    <a:pt x="54" y="11135"/>
                    <a:pt x="27" y="11563"/>
                    <a:pt x="27" y="11965"/>
                  </a:cubicBezTo>
                  <a:cubicBezTo>
                    <a:pt x="1" y="12607"/>
                    <a:pt x="1" y="13303"/>
                    <a:pt x="54" y="13972"/>
                  </a:cubicBezTo>
                  <a:cubicBezTo>
                    <a:pt x="161" y="15364"/>
                    <a:pt x="429" y="16702"/>
                    <a:pt x="830" y="17960"/>
                  </a:cubicBezTo>
                  <a:cubicBezTo>
                    <a:pt x="1232" y="19272"/>
                    <a:pt x="1821" y="20530"/>
                    <a:pt x="2543" y="21681"/>
                  </a:cubicBezTo>
                  <a:cubicBezTo>
                    <a:pt x="2891" y="22243"/>
                    <a:pt x="3319" y="22805"/>
                    <a:pt x="3775" y="23394"/>
                  </a:cubicBezTo>
                  <a:cubicBezTo>
                    <a:pt x="4176" y="23876"/>
                    <a:pt x="4658" y="24357"/>
                    <a:pt x="5113" y="24759"/>
                  </a:cubicBezTo>
                  <a:cubicBezTo>
                    <a:pt x="6050" y="25562"/>
                    <a:pt x="7147" y="26231"/>
                    <a:pt x="8325" y="26740"/>
                  </a:cubicBezTo>
                  <a:cubicBezTo>
                    <a:pt x="8914" y="26954"/>
                    <a:pt x="9529" y="27168"/>
                    <a:pt x="10145" y="27302"/>
                  </a:cubicBezTo>
                  <a:lnTo>
                    <a:pt x="10172" y="27302"/>
                  </a:lnTo>
                  <a:cubicBezTo>
                    <a:pt x="10064" y="28105"/>
                    <a:pt x="10038" y="28908"/>
                    <a:pt x="10064" y="29711"/>
                  </a:cubicBezTo>
                  <a:lnTo>
                    <a:pt x="10064" y="29871"/>
                  </a:lnTo>
                  <a:cubicBezTo>
                    <a:pt x="10091" y="30219"/>
                    <a:pt x="10145" y="30621"/>
                    <a:pt x="10172" y="30969"/>
                  </a:cubicBezTo>
                  <a:cubicBezTo>
                    <a:pt x="10359" y="32441"/>
                    <a:pt x="10760" y="33859"/>
                    <a:pt x="11376" y="35171"/>
                  </a:cubicBezTo>
                  <a:cubicBezTo>
                    <a:pt x="11965" y="36509"/>
                    <a:pt x="12848" y="37740"/>
                    <a:pt x="13892" y="38811"/>
                  </a:cubicBezTo>
                  <a:cubicBezTo>
                    <a:pt x="14374" y="39319"/>
                    <a:pt x="14963" y="39801"/>
                    <a:pt x="15578" y="40283"/>
                  </a:cubicBezTo>
                  <a:cubicBezTo>
                    <a:pt x="16167" y="40684"/>
                    <a:pt x="16756" y="41113"/>
                    <a:pt x="17425" y="41487"/>
                  </a:cubicBezTo>
                  <a:cubicBezTo>
                    <a:pt x="18121" y="41889"/>
                    <a:pt x="18844" y="42264"/>
                    <a:pt x="19539" y="42558"/>
                  </a:cubicBezTo>
                  <a:cubicBezTo>
                    <a:pt x="20289" y="42879"/>
                    <a:pt x="21119" y="43120"/>
                    <a:pt x="21868" y="43334"/>
                  </a:cubicBezTo>
                  <a:cubicBezTo>
                    <a:pt x="22350" y="43415"/>
                    <a:pt x="22778" y="43495"/>
                    <a:pt x="23260" y="43548"/>
                  </a:cubicBezTo>
                  <a:cubicBezTo>
                    <a:pt x="23340" y="43655"/>
                    <a:pt x="23447" y="43736"/>
                    <a:pt x="23554" y="43816"/>
                  </a:cubicBezTo>
                  <a:cubicBezTo>
                    <a:pt x="23608" y="43896"/>
                    <a:pt x="23688" y="43923"/>
                    <a:pt x="23742" y="44003"/>
                  </a:cubicBezTo>
                  <a:lnTo>
                    <a:pt x="24063" y="44191"/>
                  </a:lnTo>
                  <a:cubicBezTo>
                    <a:pt x="24063" y="44191"/>
                    <a:pt x="24143" y="44271"/>
                    <a:pt x="24197" y="44298"/>
                  </a:cubicBezTo>
                  <a:cubicBezTo>
                    <a:pt x="24678" y="44619"/>
                    <a:pt x="25214" y="44887"/>
                    <a:pt x="25722" y="45101"/>
                  </a:cubicBezTo>
                  <a:cubicBezTo>
                    <a:pt x="26338" y="45342"/>
                    <a:pt x="26954" y="45475"/>
                    <a:pt x="27596" y="45502"/>
                  </a:cubicBezTo>
                  <a:lnTo>
                    <a:pt x="27890" y="45502"/>
                  </a:lnTo>
                  <a:cubicBezTo>
                    <a:pt x="28024" y="45502"/>
                    <a:pt x="28158" y="45502"/>
                    <a:pt x="28158" y="45636"/>
                  </a:cubicBezTo>
                  <a:cubicBezTo>
                    <a:pt x="28800" y="45556"/>
                    <a:pt x="29389" y="45395"/>
                    <a:pt x="29898" y="45101"/>
                  </a:cubicBezTo>
                  <a:cubicBezTo>
                    <a:pt x="30192" y="44913"/>
                    <a:pt x="30460" y="44726"/>
                    <a:pt x="30701" y="44458"/>
                  </a:cubicBezTo>
                  <a:cubicBezTo>
                    <a:pt x="30701" y="44458"/>
                    <a:pt x="30728" y="44458"/>
                    <a:pt x="30728" y="44432"/>
                  </a:cubicBezTo>
                  <a:cubicBezTo>
                    <a:pt x="30968" y="44110"/>
                    <a:pt x="31183" y="43816"/>
                    <a:pt x="31316" y="43495"/>
                  </a:cubicBezTo>
                  <a:cubicBezTo>
                    <a:pt x="31450" y="43174"/>
                    <a:pt x="31530" y="42852"/>
                    <a:pt x="31584" y="42478"/>
                  </a:cubicBezTo>
                  <a:cubicBezTo>
                    <a:pt x="31611" y="42371"/>
                    <a:pt x="31611" y="42290"/>
                    <a:pt x="31611" y="42157"/>
                  </a:cubicBezTo>
                  <a:lnTo>
                    <a:pt x="31611" y="41889"/>
                  </a:lnTo>
                  <a:lnTo>
                    <a:pt x="31611" y="41568"/>
                  </a:lnTo>
                  <a:lnTo>
                    <a:pt x="31611" y="41514"/>
                  </a:lnTo>
                  <a:cubicBezTo>
                    <a:pt x="31798" y="41434"/>
                    <a:pt x="32012" y="41354"/>
                    <a:pt x="32200" y="41247"/>
                  </a:cubicBezTo>
                  <a:cubicBezTo>
                    <a:pt x="32253" y="41220"/>
                    <a:pt x="32387" y="41139"/>
                    <a:pt x="32387" y="41139"/>
                  </a:cubicBezTo>
                  <a:cubicBezTo>
                    <a:pt x="32815" y="40872"/>
                    <a:pt x="33217" y="40470"/>
                    <a:pt x="33484" y="40042"/>
                  </a:cubicBezTo>
                  <a:cubicBezTo>
                    <a:pt x="34020" y="39212"/>
                    <a:pt x="34180" y="38168"/>
                    <a:pt x="33993" y="37098"/>
                  </a:cubicBezTo>
                  <a:cubicBezTo>
                    <a:pt x="33913" y="36830"/>
                    <a:pt x="33859" y="36563"/>
                    <a:pt x="33752" y="36295"/>
                  </a:cubicBezTo>
                  <a:cubicBezTo>
                    <a:pt x="34020" y="35786"/>
                    <a:pt x="34207" y="35197"/>
                    <a:pt x="34261" y="34555"/>
                  </a:cubicBezTo>
                  <a:cubicBezTo>
                    <a:pt x="34287" y="34261"/>
                    <a:pt x="34287" y="33940"/>
                    <a:pt x="34261" y="33645"/>
                  </a:cubicBezTo>
                  <a:cubicBezTo>
                    <a:pt x="34341" y="33618"/>
                    <a:pt x="34421" y="33618"/>
                    <a:pt x="34475" y="33592"/>
                  </a:cubicBezTo>
                  <a:cubicBezTo>
                    <a:pt x="35197" y="33377"/>
                    <a:pt x="35867" y="33110"/>
                    <a:pt x="36429" y="32815"/>
                  </a:cubicBezTo>
                  <a:cubicBezTo>
                    <a:pt x="36750" y="32655"/>
                    <a:pt x="37071" y="32441"/>
                    <a:pt x="37365" y="32253"/>
                  </a:cubicBezTo>
                  <a:cubicBezTo>
                    <a:pt x="37820" y="31905"/>
                    <a:pt x="38195" y="31584"/>
                    <a:pt x="38490" y="31209"/>
                  </a:cubicBezTo>
                  <a:cubicBezTo>
                    <a:pt x="38623" y="31049"/>
                    <a:pt x="38811" y="30835"/>
                    <a:pt x="38971" y="30567"/>
                  </a:cubicBezTo>
                  <a:cubicBezTo>
                    <a:pt x="39105" y="30380"/>
                    <a:pt x="39212" y="30166"/>
                    <a:pt x="39293" y="29978"/>
                  </a:cubicBezTo>
                  <a:cubicBezTo>
                    <a:pt x="39480" y="29523"/>
                    <a:pt x="39640" y="29095"/>
                    <a:pt x="39694" y="28667"/>
                  </a:cubicBezTo>
                  <a:cubicBezTo>
                    <a:pt x="39801" y="28131"/>
                    <a:pt x="39828" y="27623"/>
                    <a:pt x="39828" y="27168"/>
                  </a:cubicBezTo>
                  <a:cubicBezTo>
                    <a:pt x="40203" y="26311"/>
                    <a:pt x="40470" y="25482"/>
                    <a:pt x="40631" y="24652"/>
                  </a:cubicBezTo>
                  <a:cubicBezTo>
                    <a:pt x="40872" y="23554"/>
                    <a:pt x="40952" y="22430"/>
                    <a:pt x="40845" y="21360"/>
                  </a:cubicBezTo>
                  <a:cubicBezTo>
                    <a:pt x="40818" y="20744"/>
                    <a:pt x="40711" y="20182"/>
                    <a:pt x="40577" y="19593"/>
                  </a:cubicBezTo>
                  <a:cubicBezTo>
                    <a:pt x="40497" y="19459"/>
                    <a:pt x="40470" y="19299"/>
                    <a:pt x="40443" y="19165"/>
                  </a:cubicBezTo>
                  <a:lnTo>
                    <a:pt x="40443" y="19165"/>
                  </a:lnTo>
                  <a:cubicBezTo>
                    <a:pt x="40684" y="19299"/>
                    <a:pt x="40898" y="19433"/>
                    <a:pt x="41220" y="19540"/>
                  </a:cubicBezTo>
                  <a:cubicBezTo>
                    <a:pt x="41514" y="19620"/>
                    <a:pt x="41808" y="19673"/>
                    <a:pt x="42103" y="19673"/>
                  </a:cubicBezTo>
                  <a:cubicBezTo>
                    <a:pt x="42826" y="19673"/>
                    <a:pt x="43521" y="19433"/>
                    <a:pt x="44030" y="18951"/>
                  </a:cubicBezTo>
                  <a:cubicBezTo>
                    <a:pt x="44378" y="18656"/>
                    <a:pt x="44860" y="18094"/>
                    <a:pt x="45020" y="17184"/>
                  </a:cubicBezTo>
                  <a:cubicBezTo>
                    <a:pt x="45181" y="16381"/>
                    <a:pt x="45101" y="15498"/>
                    <a:pt x="44726" y="14641"/>
                  </a:cubicBezTo>
                  <a:cubicBezTo>
                    <a:pt x="44592" y="14320"/>
                    <a:pt x="44432" y="14026"/>
                    <a:pt x="44217" y="13678"/>
                  </a:cubicBezTo>
                  <a:cubicBezTo>
                    <a:pt x="44030" y="13384"/>
                    <a:pt x="43816" y="13116"/>
                    <a:pt x="43575" y="12848"/>
                  </a:cubicBezTo>
                  <a:cubicBezTo>
                    <a:pt x="43495" y="12741"/>
                    <a:pt x="43388" y="12607"/>
                    <a:pt x="43281" y="12500"/>
                  </a:cubicBezTo>
                  <a:cubicBezTo>
                    <a:pt x="43174" y="12366"/>
                    <a:pt x="43093" y="12259"/>
                    <a:pt x="42959" y="12179"/>
                  </a:cubicBezTo>
                  <a:cubicBezTo>
                    <a:pt x="42772" y="12018"/>
                    <a:pt x="42585" y="11885"/>
                    <a:pt x="42424" y="11751"/>
                  </a:cubicBezTo>
                  <a:cubicBezTo>
                    <a:pt x="42156" y="11537"/>
                    <a:pt x="41835" y="11376"/>
                    <a:pt x="41514" y="11269"/>
                  </a:cubicBezTo>
                  <a:cubicBezTo>
                    <a:pt x="41487" y="11082"/>
                    <a:pt x="41434" y="10868"/>
                    <a:pt x="41380" y="10680"/>
                  </a:cubicBezTo>
                  <a:cubicBezTo>
                    <a:pt x="41246" y="10279"/>
                    <a:pt x="41086" y="9877"/>
                    <a:pt x="40872" y="9529"/>
                  </a:cubicBezTo>
                  <a:cubicBezTo>
                    <a:pt x="40604" y="9021"/>
                    <a:pt x="40229" y="8566"/>
                    <a:pt x="39828" y="8164"/>
                  </a:cubicBezTo>
                  <a:cubicBezTo>
                    <a:pt x="39748" y="8057"/>
                    <a:pt x="39614" y="7950"/>
                    <a:pt x="39507" y="7870"/>
                  </a:cubicBezTo>
                  <a:cubicBezTo>
                    <a:pt x="39212" y="7602"/>
                    <a:pt x="38864" y="7361"/>
                    <a:pt x="38570" y="7201"/>
                  </a:cubicBezTo>
                  <a:cubicBezTo>
                    <a:pt x="38409" y="7094"/>
                    <a:pt x="38222" y="7013"/>
                    <a:pt x="38088" y="6960"/>
                  </a:cubicBezTo>
                  <a:cubicBezTo>
                    <a:pt x="37954" y="6879"/>
                    <a:pt x="37820" y="6853"/>
                    <a:pt x="37687" y="6799"/>
                  </a:cubicBezTo>
                  <a:cubicBezTo>
                    <a:pt x="37419" y="6692"/>
                    <a:pt x="37151" y="6612"/>
                    <a:pt x="36857" y="6612"/>
                  </a:cubicBezTo>
                  <a:lnTo>
                    <a:pt x="36616" y="6612"/>
                  </a:lnTo>
                  <a:cubicBezTo>
                    <a:pt x="36161" y="6612"/>
                    <a:pt x="35652" y="6719"/>
                    <a:pt x="35251" y="6960"/>
                  </a:cubicBezTo>
                  <a:cubicBezTo>
                    <a:pt x="34742" y="7201"/>
                    <a:pt x="34261" y="7522"/>
                    <a:pt x="33752" y="7950"/>
                  </a:cubicBezTo>
                  <a:cubicBezTo>
                    <a:pt x="33270" y="8352"/>
                    <a:pt x="32842" y="8807"/>
                    <a:pt x="32441" y="9235"/>
                  </a:cubicBezTo>
                  <a:cubicBezTo>
                    <a:pt x="32066" y="9663"/>
                    <a:pt x="31745" y="10091"/>
                    <a:pt x="31450" y="10546"/>
                  </a:cubicBezTo>
                  <a:cubicBezTo>
                    <a:pt x="30513" y="10225"/>
                    <a:pt x="29523" y="10065"/>
                    <a:pt x="28586" y="10011"/>
                  </a:cubicBezTo>
                  <a:cubicBezTo>
                    <a:pt x="28372" y="9958"/>
                    <a:pt x="28131" y="9958"/>
                    <a:pt x="27890" y="9958"/>
                  </a:cubicBezTo>
                  <a:cubicBezTo>
                    <a:pt x="27489" y="9958"/>
                    <a:pt x="27114" y="10011"/>
                    <a:pt x="26713" y="10038"/>
                  </a:cubicBezTo>
                  <a:cubicBezTo>
                    <a:pt x="26659" y="9369"/>
                    <a:pt x="26525" y="8700"/>
                    <a:pt x="26391" y="8004"/>
                  </a:cubicBezTo>
                  <a:cubicBezTo>
                    <a:pt x="26258" y="7442"/>
                    <a:pt x="26124" y="6960"/>
                    <a:pt x="25990" y="6478"/>
                  </a:cubicBezTo>
                  <a:cubicBezTo>
                    <a:pt x="25856" y="5969"/>
                    <a:pt x="25642" y="5434"/>
                    <a:pt x="25455" y="4979"/>
                  </a:cubicBezTo>
                  <a:cubicBezTo>
                    <a:pt x="25187" y="4417"/>
                    <a:pt x="24946" y="3882"/>
                    <a:pt x="24652" y="3373"/>
                  </a:cubicBezTo>
                  <a:cubicBezTo>
                    <a:pt x="24304" y="2784"/>
                    <a:pt x="23956" y="2249"/>
                    <a:pt x="23501" y="1767"/>
                  </a:cubicBezTo>
                  <a:cubicBezTo>
                    <a:pt x="22965" y="1178"/>
                    <a:pt x="22377" y="723"/>
                    <a:pt x="21734" y="429"/>
                  </a:cubicBezTo>
                  <a:cubicBezTo>
                    <a:pt x="21493" y="295"/>
                    <a:pt x="21279" y="242"/>
                    <a:pt x="21038" y="161"/>
                  </a:cubicBezTo>
                  <a:cubicBezTo>
                    <a:pt x="20797" y="108"/>
                    <a:pt x="20530" y="54"/>
                    <a:pt x="20235" y="27"/>
                  </a:cubicBezTo>
                  <a:cubicBezTo>
                    <a:pt x="20102" y="1"/>
                    <a:pt x="19968" y="1"/>
                    <a:pt x="19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2" name="Google Shape;6988;p47"/>
            <p:cNvSpPr/>
            <p:nvPr/>
          </p:nvSpPr>
          <p:spPr>
            <a:xfrm>
              <a:off x="7060000" y="6879700"/>
              <a:ext cx="222850" cy="525300"/>
            </a:xfrm>
            <a:custGeom>
              <a:avLst/>
              <a:gdLst/>
              <a:ahLst/>
              <a:cxnLst/>
              <a:rect l="l" t="t" r="r" b="b"/>
              <a:pathLst>
                <a:path w="8914" h="21012" extrusionOk="0">
                  <a:moveTo>
                    <a:pt x="4685" y="0"/>
                  </a:moveTo>
                  <a:cubicBezTo>
                    <a:pt x="4658" y="27"/>
                    <a:pt x="4578" y="27"/>
                    <a:pt x="4551" y="27"/>
                  </a:cubicBezTo>
                  <a:cubicBezTo>
                    <a:pt x="4417" y="27"/>
                    <a:pt x="4256" y="80"/>
                    <a:pt x="4096" y="107"/>
                  </a:cubicBezTo>
                  <a:cubicBezTo>
                    <a:pt x="3909" y="134"/>
                    <a:pt x="3721" y="241"/>
                    <a:pt x="3507" y="348"/>
                  </a:cubicBezTo>
                  <a:cubicBezTo>
                    <a:pt x="3346" y="428"/>
                    <a:pt x="3186" y="562"/>
                    <a:pt x="2972" y="696"/>
                  </a:cubicBezTo>
                  <a:cubicBezTo>
                    <a:pt x="2677" y="964"/>
                    <a:pt x="2410" y="1285"/>
                    <a:pt x="2088" y="1713"/>
                  </a:cubicBezTo>
                  <a:cubicBezTo>
                    <a:pt x="1848" y="2034"/>
                    <a:pt x="1633" y="2409"/>
                    <a:pt x="1446" y="2784"/>
                  </a:cubicBezTo>
                  <a:cubicBezTo>
                    <a:pt x="1232" y="3159"/>
                    <a:pt x="1071" y="3587"/>
                    <a:pt x="911" y="4095"/>
                  </a:cubicBezTo>
                  <a:cubicBezTo>
                    <a:pt x="536" y="5086"/>
                    <a:pt x="295" y="6156"/>
                    <a:pt x="161" y="7388"/>
                  </a:cubicBezTo>
                  <a:cubicBezTo>
                    <a:pt x="28" y="8512"/>
                    <a:pt x="1" y="9636"/>
                    <a:pt x="81" y="10867"/>
                  </a:cubicBezTo>
                  <a:cubicBezTo>
                    <a:pt x="108" y="11991"/>
                    <a:pt x="242" y="13142"/>
                    <a:pt x="429" y="14427"/>
                  </a:cubicBezTo>
                  <a:cubicBezTo>
                    <a:pt x="616" y="15524"/>
                    <a:pt x="804" y="16622"/>
                    <a:pt x="1098" y="17880"/>
                  </a:cubicBezTo>
                  <a:cubicBezTo>
                    <a:pt x="1312" y="18709"/>
                    <a:pt x="1500" y="19566"/>
                    <a:pt x="1767" y="20556"/>
                  </a:cubicBezTo>
                  <a:cubicBezTo>
                    <a:pt x="1767" y="20583"/>
                    <a:pt x="1821" y="20636"/>
                    <a:pt x="1874" y="20636"/>
                  </a:cubicBezTo>
                  <a:lnTo>
                    <a:pt x="1767" y="20717"/>
                  </a:lnTo>
                  <a:lnTo>
                    <a:pt x="1687" y="20770"/>
                  </a:lnTo>
                  <a:cubicBezTo>
                    <a:pt x="1633" y="20824"/>
                    <a:pt x="1633" y="20851"/>
                    <a:pt x="1633" y="20877"/>
                  </a:cubicBezTo>
                  <a:cubicBezTo>
                    <a:pt x="1633" y="20904"/>
                    <a:pt x="1633" y="20958"/>
                    <a:pt x="1687" y="20984"/>
                  </a:cubicBezTo>
                  <a:cubicBezTo>
                    <a:pt x="1714" y="21011"/>
                    <a:pt x="1741" y="21011"/>
                    <a:pt x="1767" y="21011"/>
                  </a:cubicBezTo>
                  <a:cubicBezTo>
                    <a:pt x="1821" y="21011"/>
                    <a:pt x="1848" y="20984"/>
                    <a:pt x="1874" y="20984"/>
                  </a:cubicBezTo>
                  <a:cubicBezTo>
                    <a:pt x="4042" y="19271"/>
                    <a:pt x="5595" y="17692"/>
                    <a:pt x="6772" y="16060"/>
                  </a:cubicBezTo>
                  <a:cubicBezTo>
                    <a:pt x="7468" y="15069"/>
                    <a:pt x="8004" y="14052"/>
                    <a:pt x="8352" y="13062"/>
                  </a:cubicBezTo>
                  <a:cubicBezTo>
                    <a:pt x="8726" y="12018"/>
                    <a:pt x="8914" y="10867"/>
                    <a:pt x="8914" y="9502"/>
                  </a:cubicBezTo>
                  <a:cubicBezTo>
                    <a:pt x="8914" y="8378"/>
                    <a:pt x="8780" y="7173"/>
                    <a:pt x="8485" y="5862"/>
                  </a:cubicBezTo>
                  <a:cubicBezTo>
                    <a:pt x="8405" y="5380"/>
                    <a:pt x="8298" y="4952"/>
                    <a:pt x="8164" y="4577"/>
                  </a:cubicBezTo>
                  <a:cubicBezTo>
                    <a:pt x="8030" y="4149"/>
                    <a:pt x="7870" y="3747"/>
                    <a:pt x="7682" y="3319"/>
                  </a:cubicBezTo>
                  <a:cubicBezTo>
                    <a:pt x="7495" y="2837"/>
                    <a:pt x="7281" y="2409"/>
                    <a:pt x="7067" y="2008"/>
                  </a:cubicBezTo>
                  <a:cubicBezTo>
                    <a:pt x="6826" y="1579"/>
                    <a:pt x="6558" y="1205"/>
                    <a:pt x="6264" y="910"/>
                  </a:cubicBezTo>
                  <a:cubicBezTo>
                    <a:pt x="5969" y="562"/>
                    <a:pt x="5622" y="348"/>
                    <a:pt x="5327" y="161"/>
                  </a:cubicBezTo>
                  <a:lnTo>
                    <a:pt x="5033" y="80"/>
                  </a:lnTo>
                  <a:cubicBezTo>
                    <a:pt x="4926" y="27"/>
                    <a:pt x="4819" y="27"/>
                    <a:pt x="4685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Google Shape;6989;p47"/>
            <p:cNvSpPr/>
            <p:nvPr/>
          </p:nvSpPr>
          <p:spPr>
            <a:xfrm>
              <a:off x="6744175" y="6952625"/>
              <a:ext cx="368050" cy="486500"/>
            </a:xfrm>
            <a:custGeom>
              <a:avLst/>
              <a:gdLst/>
              <a:ahLst/>
              <a:cxnLst/>
              <a:rect l="l" t="t" r="r" b="b"/>
              <a:pathLst>
                <a:path w="14722" h="19460" extrusionOk="0">
                  <a:moveTo>
                    <a:pt x="3935" y="1"/>
                  </a:moveTo>
                  <a:cubicBezTo>
                    <a:pt x="3667" y="1"/>
                    <a:pt x="3400" y="27"/>
                    <a:pt x="3132" y="81"/>
                  </a:cubicBezTo>
                  <a:cubicBezTo>
                    <a:pt x="2891" y="134"/>
                    <a:pt x="2704" y="188"/>
                    <a:pt x="2543" y="268"/>
                  </a:cubicBezTo>
                  <a:cubicBezTo>
                    <a:pt x="2195" y="402"/>
                    <a:pt x="1874" y="589"/>
                    <a:pt x="1553" y="884"/>
                  </a:cubicBezTo>
                  <a:cubicBezTo>
                    <a:pt x="1339" y="1125"/>
                    <a:pt x="1098" y="1419"/>
                    <a:pt x="884" y="1794"/>
                  </a:cubicBezTo>
                  <a:cubicBezTo>
                    <a:pt x="723" y="2088"/>
                    <a:pt x="589" y="2463"/>
                    <a:pt x="455" y="2891"/>
                  </a:cubicBezTo>
                  <a:cubicBezTo>
                    <a:pt x="214" y="3748"/>
                    <a:pt x="161" y="4578"/>
                    <a:pt x="81" y="5327"/>
                  </a:cubicBezTo>
                  <a:cubicBezTo>
                    <a:pt x="54" y="5728"/>
                    <a:pt x="54" y="6103"/>
                    <a:pt x="27" y="6478"/>
                  </a:cubicBezTo>
                  <a:cubicBezTo>
                    <a:pt x="0" y="7067"/>
                    <a:pt x="27" y="7629"/>
                    <a:pt x="54" y="8218"/>
                  </a:cubicBezTo>
                  <a:cubicBezTo>
                    <a:pt x="161" y="9369"/>
                    <a:pt x="348" y="10493"/>
                    <a:pt x="696" y="11617"/>
                  </a:cubicBezTo>
                  <a:cubicBezTo>
                    <a:pt x="1017" y="12714"/>
                    <a:pt x="1526" y="13758"/>
                    <a:pt x="2142" y="14722"/>
                  </a:cubicBezTo>
                  <a:cubicBezTo>
                    <a:pt x="2436" y="15177"/>
                    <a:pt x="2757" y="15659"/>
                    <a:pt x="3132" y="16114"/>
                  </a:cubicBezTo>
                  <a:cubicBezTo>
                    <a:pt x="3480" y="16515"/>
                    <a:pt x="3801" y="16890"/>
                    <a:pt x="4176" y="17184"/>
                  </a:cubicBezTo>
                  <a:cubicBezTo>
                    <a:pt x="4898" y="17827"/>
                    <a:pt x="5755" y="18362"/>
                    <a:pt x="6692" y="18737"/>
                  </a:cubicBezTo>
                  <a:cubicBezTo>
                    <a:pt x="7120" y="18924"/>
                    <a:pt x="7575" y="19058"/>
                    <a:pt x="8084" y="19192"/>
                  </a:cubicBezTo>
                  <a:cubicBezTo>
                    <a:pt x="8565" y="19299"/>
                    <a:pt x="9020" y="19379"/>
                    <a:pt x="9529" y="19432"/>
                  </a:cubicBezTo>
                  <a:cubicBezTo>
                    <a:pt x="9716" y="19432"/>
                    <a:pt x="9904" y="19459"/>
                    <a:pt x="10091" y="19459"/>
                  </a:cubicBezTo>
                  <a:cubicBezTo>
                    <a:pt x="10760" y="19459"/>
                    <a:pt x="11456" y="19379"/>
                    <a:pt x="12098" y="19192"/>
                  </a:cubicBezTo>
                  <a:cubicBezTo>
                    <a:pt x="12901" y="19004"/>
                    <a:pt x="13678" y="18630"/>
                    <a:pt x="14400" y="18175"/>
                  </a:cubicBezTo>
                  <a:lnTo>
                    <a:pt x="14481" y="18175"/>
                  </a:lnTo>
                  <a:cubicBezTo>
                    <a:pt x="14534" y="18175"/>
                    <a:pt x="14614" y="18121"/>
                    <a:pt x="14614" y="18067"/>
                  </a:cubicBezTo>
                  <a:cubicBezTo>
                    <a:pt x="14668" y="17452"/>
                    <a:pt x="14721" y="16783"/>
                    <a:pt x="14721" y="16060"/>
                  </a:cubicBezTo>
                  <a:cubicBezTo>
                    <a:pt x="14721" y="15444"/>
                    <a:pt x="14721" y="14856"/>
                    <a:pt x="14668" y="14293"/>
                  </a:cubicBezTo>
                  <a:cubicBezTo>
                    <a:pt x="14614" y="13116"/>
                    <a:pt x="14481" y="11965"/>
                    <a:pt x="14240" y="10894"/>
                  </a:cubicBezTo>
                  <a:cubicBezTo>
                    <a:pt x="13999" y="9797"/>
                    <a:pt x="13678" y="8726"/>
                    <a:pt x="13249" y="7736"/>
                  </a:cubicBezTo>
                  <a:cubicBezTo>
                    <a:pt x="12768" y="6692"/>
                    <a:pt x="12205" y="5675"/>
                    <a:pt x="11536" y="4711"/>
                  </a:cubicBezTo>
                  <a:cubicBezTo>
                    <a:pt x="10867" y="3801"/>
                    <a:pt x="10198" y="2998"/>
                    <a:pt x="9449" y="2329"/>
                  </a:cubicBezTo>
                  <a:cubicBezTo>
                    <a:pt x="8646" y="1580"/>
                    <a:pt x="7789" y="991"/>
                    <a:pt x="6906" y="643"/>
                  </a:cubicBezTo>
                  <a:cubicBezTo>
                    <a:pt x="6451" y="429"/>
                    <a:pt x="5969" y="268"/>
                    <a:pt x="5487" y="161"/>
                  </a:cubicBezTo>
                  <a:cubicBezTo>
                    <a:pt x="5086" y="27"/>
                    <a:pt x="4684" y="1"/>
                    <a:pt x="4229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4" name="Google Shape;6990;p47"/>
            <p:cNvSpPr/>
            <p:nvPr/>
          </p:nvSpPr>
          <p:spPr>
            <a:xfrm>
              <a:off x="6785650" y="7043625"/>
              <a:ext cx="208125" cy="362025"/>
            </a:xfrm>
            <a:custGeom>
              <a:avLst/>
              <a:gdLst/>
              <a:ahLst/>
              <a:cxnLst/>
              <a:rect l="l" t="t" r="r" b="b"/>
              <a:pathLst>
                <a:path w="8325" h="14481" extrusionOk="0">
                  <a:moveTo>
                    <a:pt x="3962" y="11269"/>
                  </a:moveTo>
                  <a:cubicBezTo>
                    <a:pt x="3962" y="11323"/>
                    <a:pt x="3989" y="11323"/>
                    <a:pt x="3989" y="11323"/>
                  </a:cubicBezTo>
                  <a:lnTo>
                    <a:pt x="3962" y="11269"/>
                  </a:lnTo>
                  <a:close/>
                  <a:moveTo>
                    <a:pt x="750" y="1"/>
                  </a:moveTo>
                  <a:cubicBezTo>
                    <a:pt x="536" y="1"/>
                    <a:pt x="376" y="81"/>
                    <a:pt x="268" y="215"/>
                  </a:cubicBezTo>
                  <a:cubicBezTo>
                    <a:pt x="242" y="242"/>
                    <a:pt x="215" y="295"/>
                    <a:pt x="161" y="349"/>
                  </a:cubicBezTo>
                  <a:cubicBezTo>
                    <a:pt x="108" y="429"/>
                    <a:pt x="81" y="536"/>
                    <a:pt x="81" y="670"/>
                  </a:cubicBezTo>
                  <a:cubicBezTo>
                    <a:pt x="28" y="1045"/>
                    <a:pt x="1" y="1419"/>
                    <a:pt x="1" y="1767"/>
                  </a:cubicBezTo>
                  <a:lnTo>
                    <a:pt x="1" y="2918"/>
                  </a:lnTo>
                  <a:cubicBezTo>
                    <a:pt x="28" y="3748"/>
                    <a:pt x="161" y="4578"/>
                    <a:pt x="349" y="5381"/>
                  </a:cubicBezTo>
                  <a:cubicBezTo>
                    <a:pt x="509" y="6184"/>
                    <a:pt x="750" y="6987"/>
                    <a:pt x="1018" y="7736"/>
                  </a:cubicBezTo>
                  <a:lnTo>
                    <a:pt x="1500" y="8940"/>
                  </a:lnTo>
                  <a:cubicBezTo>
                    <a:pt x="1687" y="9288"/>
                    <a:pt x="1874" y="9636"/>
                    <a:pt x="2089" y="10011"/>
                  </a:cubicBezTo>
                  <a:cubicBezTo>
                    <a:pt x="2758" y="11109"/>
                    <a:pt x="3587" y="12152"/>
                    <a:pt x="4658" y="12929"/>
                  </a:cubicBezTo>
                  <a:cubicBezTo>
                    <a:pt x="4899" y="13089"/>
                    <a:pt x="5167" y="13277"/>
                    <a:pt x="5434" y="13464"/>
                  </a:cubicBezTo>
                  <a:cubicBezTo>
                    <a:pt x="5702" y="13624"/>
                    <a:pt x="5970" y="13758"/>
                    <a:pt x="6264" y="13892"/>
                  </a:cubicBezTo>
                  <a:cubicBezTo>
                    <a:pt x="6853" y="14160"/>
                    <a:pt x="7495" y="14347"/>
                    <a:pt x="8138" y="14481"/>
                  </a:cubicBezTo>
                  <a:cubicBezTo>
                    <a:pt x="8191" y="14481"/>
                    <a:pt x="8298" y="14454"/>
                    <a:pt x="8298" y="14401"/>
                  </a:cubicBezTo>
                  <a:cubicBezTo>
                    <a:pt x="8325" y="14320"/>
                    <a:pt x="8271" y="14213"/>
                    <a:pt x="8191" y="14213"/>
                  </a:cubicBezTo>
                  <a:cubicBezTo>
                    <a:pt x="7790" y="14160"/>
                    <a:pt x="7442" y="14026"/>
                    <a:pt x="7067" y="13839"/>
                  </a:cubicBezTo>
                  <a:lnTo>
                    <a:pt x="7094" y="13839"/>
                  </a:lnTo>
                  <a:cubicBezTo>
                    <a:pt x="6505" y="13598"/>
                    <a:pt x="5970" y="13277"/>
                    <a:pt x="5461" y="12875"/>
                  </a:cubicBezTo>
                  <a:cubicBezTo>
                    <a:pt x="4926" y="12447"/>
                    <a:pt x="4444" y="11938"/>
                    <a:pt x="4042" y="11403"/>
                  </a:cubicBezTo>
                  <a:lnTo>
                    <a:pt x="4016" y="11376"/>
                  </a:lnTo>
                  <a:cubicBezTo>
                    <a:pt x="3454" y="10600"/>
                    <a:pt x="2972" y="9770"/>
                    <a:pt x="2624" y="8914"/>
                  </a:cubicBezTo>
                  <a:cubicBezTo>
                    <a:pt x="2490" y="8593"/>
                    <a:pt x="2356" y="8271"/>
                    <a:pt x="2249" y="7977"/>
                  </a:cubicBezTo>
                  <a:cubicBezTo>
                    <a:pt x="2115" y="7602"/>
                    <a:pt x="2008" y="7227"/>
                    <a:pt x="1901" y="6826"/>
                  </a:cubicBezTo>
                  <a:cubicBezTo>
                    <a:pt x="1714" y="6103"/>
                    <a:pt x="1580" y="5354"/>
                    <a:pt x="1473" y="4631"/>
                  </a:cubicBezTo>
                  <a:cubicBezTo>
                    <a:pt x="1419" y="3989"/>
                    <a:pt x="1339" y="3320"/>
                    <a:pt x="1339" y="2651"/>
                  </a:cubicBezTo>
                  <a:lnTo>
                    <a:pt x="1339" y="1633"/>
                  </a:lnTo>
                  <a:cubicBezTo>
                    <a:pt x="1339" y="1312"/>
                    <a:pt x="1366" y="1018"/>
                    <a:pt x="1419" y="670"/>
                  </a:cubicBezTo>
                  <a:cubicBezTo>
                    <a:pt x="1446" y="509"/>
                    <a:pt x="1339" y="349"/>
                    <a:pt x="1205" y="215"/>
                  </a:cubicBezTo>
                  <a:cubicBezTo>
                    <a:pt x="1071" y="81"/>
                    <a:pt x="938" y="1"/>
                    <a:pt x="75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5" name="Google Shape;6991;p47"/>
            <p:cNvSpPr/>
            <p:nvPr/>
          </p:nvSpPr>
          <p:spPr>
            <a:xfrm>
              <a:off x="6795025" y="6997450"/>
              <a:ext cx="31475" cy="32150"/>
            </a:xfrm>
            <a:custGeom>
              <a:avLst/>
              <a:gdLst/>
              <a:ahLst/>
              <a:cxnLst/>
              <a:rect l="l" t="t" r="r" b="b"/>
              <a:pathLst>
                <a:path w="1259" h="1286" extrusionOk="0">
                  <a:moveTo>
                    <a:pt x="643" y="1"/>
                  </a:moveTo>
                  <a:cubicBezTo>
                    <a:pt x="295" y="1"/>
                    <a:pt x="1" y="269"/>
                    <a:pt x="1" y="643"/>
                  </a:cubicBezTo>
                  <a:cubicBezTo>
                    <a:pt x="1" y="991"/>
                    <a:pt x="295" y="1286"/>
                    <a:pt x="643" y="1286"/>
                  </a:cubicBezTo>
                  <a:cubicBezTo>
                    <a:pt x="964" y="1286"/>
                    <a:pt x="1259" y="991"/>
                    <a:pt x="1259" y="643"/>
                  </a:cubicBezTo>
                  <a:cubicBezTo>
                    <a:pt x="1259" y="322"/>
                    <a:pt x="964" y="1"/>
                    <a:pt x="6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6" name="Google Shape;6992;p47"/>
            <p:cNvSpPr/>
            <p:nvPr/>
          </p:nvSpPr>
          <p:spPr>
            <a:xfrm>
              <a:off x="6878000" y="7224300"/>
              <a:ext cx="106425" cy="144325"/>
            </a:xfrm>
            <a:custGeom>
              <a:avLst/>
              <a:gdLst/>
              <a:ahLst/>
              <a:cxnLst/>
              <a:rect l="l" t="t" r="r" b="b"/>
              <a:pathLst>
                <a:path w="4257" h="5773" extrusionOk="0">
                  <a:moveTo>
                    <a:pt x="54" y="0"/>
                  </a:moveTo>
                  <a:cubicBezTo>
                    <a:pt x="0" y="0"/>
                    <a:pt x="0" y="81"/>
                    <a:pt x="0" y="108"/>
                  </a:cubicBezTo>
                  <a:cubicBezTo>
                    <a:pt x="134" y="643"/>
                    <a:pt x="241" y="1178"/>
                    <a:pt x="456" y="1687"/>
                  </a:cubicBezTo>
                  <a:cubicBezTo>
                    <a:pt x="670" y="2222"/>
                    <a:pt x="911" y="2757"/>
                    <a:pt x="1258" y="3212"/>
                  </a:cubicBezTo>
                  <a:cubicBezTo>
                    <a:pt x="1392" y="3453"/>
                    <a:pt x="1553" y="3641"/>
                    <a:pt x="1713" y="3882"/>
                  </a:cubicBezTo>
                  <a:cubicBezTo>
                    <a:pt x="1901" y="4122"/>
                    <a:pt x="2088" y="4363"/>
                    <a:pt x="2302" y="4551"/>
                  </a:cubicBezTo>
                  <a:lnTo>
                    <a:pt x="2891" y="5166"/>
                  </a:lnTo>
                  <a:cubicBezTo>
                    <a:pt x="3132" y="5354"/>
                    <a:pt x="3373" y="5568"/>
                    <a:pt x="3587" y="5728"/>
                  </a:cubicBezTo>
                  <a:cubicBezTo>
                    <a:pt x="3650" y="5760"/>
                    <a:pt x="3722" y="5773"/>
                    <a:pt x="3792" y="5773"/>
                  </a:cubicBezTo>
                  <a:cubicBezTo>
                    <a:pt x="3842" y="5773"/>
                    <a:pt x="3891" y="5766"/>
                    <a:pt x="3935" y="5755"/>
                  </a:cubicBezTo>
                  <a:cubicBezTo>
                    <a:pt x="4042" y="5728"/>
                    <a:pt x="4149" y="5648"/>
                    <a:pt x="4203" y="5568"/>
                  </a:cubicBezTo>
                  <a:cubicBezTo>
                    <a:pt x="4256" y="5461"/>
                    <a:pt x="4256" y="5327"/>
                    <a:pt x="4229" y="5220"/>
                  </a:cubicBezTo>
                  <a:cubicBezTo>
                    <a:pt x="4203" y="5113"/>
                    <a:pt x="4149" y="5032"/>
                    <a:pt x="4042" y="4952"/>
                  </a:cubicBezTo>
                  <a:lnTo>
                    <a:pt x="3426" y="4658"/>
                  </a:lnTo>
                  <a:cubicBezTo>
                    <a:pt x="3239" y="4524"/>
                    <a:pt x="3025" y="4390"/>
                    <a:pt x="2864" y="4256"/>
                  </a:cubicBezTo>
                  <a:cubicBezTo>
                    <a:pt x="2445" y="3889"/>
                    <a:pt x="2051" y="3497"/>
                    <a:pt x="1683" y="3078"/>
                  </a:cubicBezTo>
                  <a:lnTo>
                    <a:pt x="1683" y="3078"/>
                  </a:lnTo>
                  <a:cubicBezTo>
                    <a:pt x="1684" y="3078"/>
                    <a:pt x="1686" y="3079"/>
                    <a:pt x="1687" y="3079"/>
                  </a:cubicBezTo>
                  <a:lnTo>
                    <a:pt x="1660" y="3052"/>
                  </a:lnTo>
                  <a:lnTo>
                    <a:pt x="1660" y="3052"/>
                  </a:lnTo>
                  <a:cubicBezTo>
                    <a:pt x="1660" y="3052"/>
                    <a:pt x="1660" y="3052"/>
                    <a:pt x="1660" y="3052"/>
                  </a:cubicBezTo>
                  <a:cubicBezTo>
                    <a:pt x="1419" y="2757"/>
                    <a:pt x="1232" y="2436"/>
                    <a:pt x="1018" y="2115"/>
                  </a:cubicBezTo>
                  <a:cubicBezTo>
                    <a:pt x="830" y="1767"/>
                    <a:pt x="643" y="1419"/>
                    <a:pt x="482" y="1044"/>
                  </a:cubicBezTo>
                  <a:cubicBezTo>
                    <a:pt x="348" y="696"/>
                    <a:pt x="241" y="375"/>
                    <a:pt x="188" y="27"/>
                  </a:cubicBezTo>
                  <a:cubicBezTo>
                    <a:pt x="161" y="27"/>
                    <a:pt x="134" y="0"/>
                    <a:pt x="5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7" name="Google Shape;6993;p47"/>
            <p:cNvSpPr/>
            <p:nvPr/>
          </p:nvSpPr>
          <p:spPr>
            <a:xfrm>
              <a:off x="7284175" y="7777475"/>
              <a:ext cx="119800" cy="110325"/>
            </a:xfrm>
            <a:custGeom>
              <a:avLst/>
              <a:gdLst/>
              <a:ahLst/>
              <a:cxnLst/>
              <a:rect l="l" t="t" r="r" b="b"/>
              <a:pathLst>
                <a:path w="4792" h="4413" extrusionOk="0">
                  <a:moveTo>
                    <a:pt x="3884" y="0"/>
                  </a:moveTo>
                  <a:cubicBezTo>
                    <a:pt x="3877" y="0"/>
                    <a:pt x="3866" y="13"/>
                    <a:pt x="3854" y="35"/>
                  </a:cubicBezTo>
                  <a:cubicBezTo>
                    <a:pt x="3507" y="437"/>
                    <a:pt x="3078" y="785"/>
                    <a:pt x="2516" y="1160"/>
                  </a:cubicBezTo>
                  <a:cubicBezTo>
                    <a:pt x="1901" y="1561"/>
                    <a:pt x="1339" y="1855"/>
                    <a:pt x="750" y="2070"/>
                  </a:cubicBezTo>
                  <a:cubicBezTo>
                    <a:pt x="536" y="2123"/>
                    <a:pt x="348" y="2203"/>
                    <a:pt x="134" y="2230"/>
                  </a:cubicBezTo>
                  <a:cubicBezTo>
                    <a:pt x="107" y="2230"/>
                    <a:pt x="81" y="2257"/>
                    <a:pt x="27" y="2311"/>
                  </a:cubicBezTo>
                  <a:cubicBezTo>
                    <a:pt x="0" y="2337"/>
                    <a:pt x="0" y="2364"/>
                    <a:pt x="0" y="2391"/>
                  </a:cubicBezTo>
                  <a:lnTo>
                    <a:pt x="81" y="2471"/>
                  </a:lnTo>
                  <a:cubicBezTo>
                    <a:pt x="161" y="2578"/>
                    <a:pt x="268" y="2712"/>
                    <a:pt x="375" y="2792"/>
                  </a:cubicBezTo>
                  <a:cubicBezTo>
                    <a:pt x="562" y="3006"/>
                    <a:pt x="803" y="3194"/>
                    <a:pt x="1017" y="3408"/>
                  </a:cubicBezTo>
                  <a:cubicBezTo>
                    <a:pt x="1044" y="3435"/>
                    <a:pt x="1071" y="3435"/>
                    <a:pt x="1098" y="3461"/>
                  </a:cubicBezTo>
                  <a:cubicBezTo>
                    <a:pt x="1178" y="3542"/>
                    <a:pt x="1285" y="3568"/>
                    <a:pt x="1339" y="3649"/>
                  </a:cubicBezTo>
                  <a:cubicBezTo>
                    <a:pt x="1686" y="3863"/>
                    <a:pt x="2034" y="4050"/>
                    <a:pt x="2382" y="4184"/>
                  </a:cubicBezTo>
                  <a:cubicBezTo>
                    <a:pt x="2757" y="4316"/>
                    <a:pt x="3167" y="4412"/>
                    <a:pt x="3540" y="4412"/>
                  </a:cubicBezTo>
                  <a:cubicBezTo>
                    <a:pt x="3620" y="4412"/>
                    <a:pt x="3698" y="4408"/>
                    <a:pt x="3774" y="4398"/>
                  </a:cubicBezTo>
                  <a:cubicBezTo>
                    <a:pt x="4015" y="4371"/>
                    <a:pt x="4229" y="4345"/>
                    <a:pt x="4363" y="4238"/>
                  </a:cubicBezTo>
                  <a:cubicBezTo>
                    <a:pt x="4417" y="4211"/>
                    <a:pt x="4497" y="4131"/>
                    <a:pt x="4550" y="4104"/>
                  </a:cubicBezTo>
                  <a:cubicBezTo>
                    <a:pt x="4631" y="4050"/>
                    <a:pt x="4657" y="3970"/>
                    <a:pt x="4684" y="3863"/>
                  </a:cubicBezTo>
                  <a:cubicBezTo>
                    <a:pt x="4765" y="3702"/>
                    <a:pt x="4791" y="3515"/>
                    <a:pt x="4765" y="3247"/>
                  </a:cubicBezTo>
                  <a:cubicBezTo>
                    <a:pt x="4765" y="3140"/>
                    <a:pt x="4711" y="3060"/>
                    <a:pt x="4711" y="3006"/>
                  </a:cubicBezTo>
                  <a:cubicBezTo>
                    <a:pt x="4684" y="2926"/>
                    <a:pt x="4684" y="2873"/>
                    <a:pt x="4657" y="2792"/>
                  </a:cubicBezTo>
                  <a:cubicBezTo>
                    <a:pt x="4631" y="2658"/>
                    <a:pt x="4577" y="2578"/>
                    <a:pt x="4550" y="2444"/>
                  </a:cubicBezTo>
                  <a:lnTo>
                    <a:pt x="4443" y="2043"/>
                  </a:lnTo>
                  <a:cubicBezTo>
                    <a:pt x="4417" y="1909"/>
                    <a:pt x="4390" y="1802"/>
                    <a:pt x="4363" y="1668"/>
                  </a:cubicBezTo>
                  <a:cubicBezTo>
                    <a:pt x="4283" y="1427"/>
                    <a:pt x="4229" y="1160"/>
                    <a:pt x="4149" y="919"/>
                  </a:cubicBezTo>
                  <a:cubicBezTo>
                    <a:pt x="4149" y="865"/>
                    <a:pt x="4122" y="838"/>
                    <a:pt x="4122" y="758"/>
                  </a:cubicBezTo>
                  <a:cubicBezTo>
                    <a:pt x="4042" y="517"/>
                    <a:pt x="3988" y="330"/>
                    <a:pt x="3962" y="89"/>
                  </a:cubicBezTo>
                  <a:lnTo>
                    <a:pt x="3881" y="89"/>
                  </a:lnTo>
                  <a:cubicBezTo>
                    <a:pt x="3897" y="26"/>
                    <a:pt x="3894" y="0"/>
                    <a:pt x="388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8" name="Google Shape;6994;p47"/>
            <p:cNvSpPr/>
            <p:nvPr/>
          </p:nvSpPr>
          <p:spPr>
            <a:xfrm>
              <a:off x="7312950" y="786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Google Shape;6995;p47"/>
            <p:cNvSpPr/>
            <p:nvPr/>
          </p:nvSpPr>
          <p:spPr>
            <a:xfrm>
              <a:off x="7284825" y="7825850"/>
              <a:ext cx="120475" cy="60925"/>
            </a:xfrm>
            <a:custGeom>
              <a:avLst/>
              <a:gdLst/>
              <a:ahLst/>
              <a:cxnLst/>
              <a:rect l="l" t="t" r="r" b="b"/>
              <a:pathLst>
                <a:path w="4819" h="2437" extrusionOk="0">
                  <a:moveTo>
                    <a:pt x="1045" y="1"/>
                  </a:moveTo>
                  <a:cubicBezTo>
                    <a:pt x="911" y="28"/>
                    <a:pt x="857" y="54"/>
                    <a:pt x="750" y="108"/>
                  </a:cubicBezTo>
                  <a:cubicBezTo>
                    <a:pt x="510" y="161"/>
                    <a:pt x="322" y="242"/>
                    <a:pt x="135" y="268"/>
                  </a:cubicBezTo>
                  <a:cubicBezTo>
                    <a:pt x="108" y="268"/>
                    <a:pt x="81" y="295"/>
                    <a:pt x="55" y="322"/>
                  </a:cubicBezTo>
                  <a:cubicBezTo>
                    <a:pt x="1" y="376"/>
                    <a:pt x="1" y="402"/>
                    <a:pt x="1" y="429"/>
                  </a:cubicBezTo>
                  <a:lnTo>
                    <a:pt x="81" y="509"/>
                  </a:lnTo>
                  <a:cubicBezTo>
                    <a:pt x="188" y="590"/>
                    <a:pt x="269" y="723"/>
                    <a:pt x="376" y="831"/>
                  </a:cubicBezTo>
                  <a:cubicBezTo>
                    <a:pt x="536" y="991"/>
                    <a:pt x="750" y="1205"/>
                    <a:pt x="1018" y="1446"/>
                  </a:cubicBezTo>
                  <a:lnTo>
                    <a:pt x="1125" y="1500"/>
                  </a:lnTo>
                  <a:lnTo>
                    <a:pt x="1313" y="1633"/>
                  </a:lnTo>
                  <a:lnTo>
                    <a:pt x="1393" y="1660"/>
                  </a:lnTo>
                  <a:cubicBezTo>
                    <a:pt x="1714" y="1901"/>
                    <a:pt x="2089" y="2062"/>
                    <a:pt x="2410" y="2196"/>
                  </a:cubicBezTo>
                  <a:cubicBezTo>
                    <a:pt x="2811" y="2383"/>
                    <a:pt x="3266" y="2436"/>
                    <a:pt x="3614" y="2436"/>
                  </a:cubicBezTo>
                  <a:lnTo>
                    <a:pt x="3828" y="2436"/>
                  </a:lnTo>
                  <a:cubicBezTo>
                    <a:pt x="4069" y="2410"/>
                    <a:pt x="4257" y="2383"/>
                    <a:pt x="4391" y="2276"/>
                  </a:cubicBezTo>
                  <a:cubicBezTo>
                    <a:pt x="4471" y="2249"/>
                    <a:pt x="4524" y="2169"/>
                    <a:pt x="4605" y="2142"/>
                  </a:cubicBezTo>
                  <a:cubicBezTo>
                    <a:pt x="4658" y="2062"/>
                    <a:pt x="4685" y="2008"/>
                    <a:pt x="4739" y="1901"/>
                  </a:cubicBezTo>
                  <a:cubicBezTo>
                    <a:pt x="4792" y="1794"/>
                    <a:pt x="4792" y="1660"/>
                    <a:pt x="4819" y="1500"/>
                  </a:cubicBezTo>
                  <a:lnTo>
                    <a:pt x="4819" y="1500"/>
                  </a:lnTo>
                  <a:cubicBezTo>
                    <a:pt x="4765" y="1526"/>
                    <a:pt x="4685" y="1526"/>
                    <a:pt x="4658" y="1580"/>
                  </a:cubicBezTo>
                  <a:cubicBezTo>
                    <a:pt x="4466" y="1632"/>
                    <a:pt x="4252" y="1673"/>
                    <a:pt x="4037" y="1673"/>
                  </a:cubicBezTo>
                  <a:cubicBezTo>
                    <a:pt x="3922" y="1673"/>
                    <a:pt x="3807" y="1661"/>
                    <a:pt x="3695" y="1633"/>
                  </a:cubicBezTo>
                  <a:cubicBezTo>
                    <a:pt x="3481" y="1607"/>
                    <a:pt x="3320" y="1580"/>
                    <a:pt x="3133" y="1500"/>
                  </a:cubicBezTo>
                  <a:cubicBezTo>
                    <a:pt x="2918" y="1446"/>
                    <a:pt x="2758" y="1366"/>
                    <a:pt x="2597" y="1259"/>
                  </a:cubicBezTo>
                  <a:cubicBezTo>
                    <a:pt x="2223" y="1071"/>
                    <a:pt x="1875" y="831"/>
                    <a:pt x="1580" y="563"/>
                  </a:cubicBezTo>
                  <a:cubicBezTo>
                    <a:pt x="1393" y="402"/>
                    <a:pt x="1205" y="188"/>
                    <a:pt x="104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Google Shape;6996;p47"/>
            <p:cNvSpPr/>
            <p:nvPr/>
          </p:nvSpPr>
          <p:spPr>
            <a:xfrm>
              <a:off x="7407300" y="7586300"/>
              <a:ext cx="64925" cy="113125"/>
            </a:xfrm>
            <a:custGeom>
              <a:avLst/>
              <a:gdLst/>
              <a:ahLst/>
              <a:cxnLst/>
              <a:rect l="l" t="t" r="r" b="b"/>
              <a:pathLst>
                <a:path w="2597" h="4525" extrusionOk="0">
                  <a:moveTo>
                    <a:pt x="27" y="1"/>
                  </a:moveTo>
                  <a:lnTo>
                    <a:pt x="27" y="54"/>
                  </a:lnTo>
                  <a:lnTo>
                    <a:pt x="27" y="81"/>
                  </a:lnTo>
                  <a:cubicBezTo>
                    <a:pt x="27" y="108"/>
                    <a:pt x="0" y="108"/>
                    <a:pt x="0" y="135"/>
                  </a:cubicBezTo>
                  <a:lnTo>
                    <a:pt x="0" y="215"/>
                  </a:lnTo>
                  <a:lnTo>
                    <a:pt x="0" y="375"/>
                  </a:lnTo>
                  <a:cubicBezTo>
                    <a:pt x="27" y="509"/>
                    <a:pt x="54" y="670"/>
                    <a:pt x="54" y="804"/>
                  </a:cubicBezTo>
                  <a:cubicBezTo>
                    <a:pt x="161" y="1205"/>
                    <a:pt x="187" y="1687"/>
                    <a:pt x="268" y="1981"/>
                  </a:cubicBezTo>
                  <a:lnTo>
                    <a:pt x="268" y="2088"/>
                  </a:lnTo>
                  <a:lnTo>
                    <a:pt x="268" y="2195"/>
                  </a:lnTo>
                  <a:cubicBezTo>
                    <a:pt x="268" y="2276"/>
                    <a:pt x="295" y="2383"/>
                    <a:pt x="295" y="2463"/>
                  </a:cubicBezTo>
                  <a:cubicBezTo>
                    <a:pt x="321" y="2731"/>
                    <a:pt x="402" y="2998"/>
                    <a:pt x="455" y="3293"/>
                  </a:cubicBezTo>
                  <a:cubicBezTo>
                    <a:pt x="535" y="3561"/>
                    <a:pt x="589" y="3721"/>
                    <a:pt x="696" y="3882"/>
                  </a:cubicBezTo>
                  <a:cubicBezTo>
                    <a:pt x="803" y="4069"/>
                    <a:pt x="910" y="4176"/>
                    <a:pt x="990" y="4283"/>
                  </a:cubicBezTo>
                  <a:cubicBezTo>
                    <a:pt x="1124" y="4390"/>
                    <a:pt x="1258" y="4471"/>
                    <a:pt x="1392" y="4497"/>
                  </a:cubicBezTo>
                  <a:cubicBezTo>
                    <a:pt x="1472" y="4524"/>
                    <a:pt x="1579" y="4524"/>
                    <a:pt x="1633" y="4524"/>
                  </a:cubicBezTo>
                  <a:cubicBezTo>
                    <a:pt x="1713" y="4524"/>
                    <a:pt x="1767" y="4524"/>
                    <a:pt x="1793" y="4497"/>
                  </a:cubicBezTo>
                  <a:lnTo>
                    <a:pt x="1847" y="4497"/>
                  </a:lnTo>
                  <a:cubicBezTo>
                    <a:pt x="1927" y="4471"/>
                    <a:pt x="2061" y="4390"/>
                    <a:pt x="2168" y="4337"/>
                  </a:cubicBezTo>
                  <a:cubicBezTo>
                    <a:pt x="2436" y="4069"/>
                    <a:pt x="2543" y="3668"/>
                    <a:pt x="2570" y="3400"/>
                  </a:cubicBezTo>
                  <a:cubicBezTo>
                    <a:pt x="2596" y="2918"/>
                    <a:pt x="2516" y="2463"/>
                    <a:pt x="2302" y="1981"/>
                  </a:cubicBezTo>
                  <a:cubicBezTo>
                    <a:pt x="2115" y="1553"/>
                    <a:pt x="1793" y="1178"/>
                    <a:pt x="1392" y="857"/>
                  </a:cubicBezTo>
                  <a:cubicBezTo>
                    <a:pt x="1044" y="509"/>
                    <a:pt x="642" y="242"/>
                    <a:pt x="187" y="54"/>
                  </a:cubicBezTo>
                  <a:cubicBezTo>
                    <a:pt x="161" y="54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Google Shape;6997;p47"/>
            <p:cNvSpPr/>
            <p:nvPr/>
          </p:nvSpPr>
          <p:spPr>
            <a:xfrm>
              <a:off x="7383200" y="7686000"/>
              <a:ext cx="84325" cy="101075"/>
            </a:xfrm>
            <a:custGeom>
              <a:avLst/>
              <a:gdLst/>
              <a:ahLst/>
              <a:cxnLst/>
              <a:rect l="l" t="t" r="r" b="b"/>
              <a:pathLst>
                <a:path w="3373" h="4043" extrusionOk="0">
                  <a:moveTo>
                    <a:pt x="27" y="1"/>
                  </a:moveTo>
                  <a:lnTo>
                    <a:pt x="1" y="28"/>
                  </a:lnTo>
                  <a:lnTo>
                    <a:pt x="1" y="81"/>
                  </a:lnTo>
                  <a:lnTo>
                    <a:pt x="1" y="108"/>
                  </a:lnTo>
                  <a:lnTo>
                    <a:pt x="1" y="161"/>
                  </a:lnTo>
                  <a:lnTo>
                    <a:pt x="1" y="242"/>
                  </a:lnTo>
                  <a:lnTo>
                    <a:pt x="54" y="402"/>
                  </a:lnTo>
                  <a:cubicBezTo>
                    <a:pt x="134" y="536"/>
                    <a:pt x="188" y="643"/>
                    <a:pt x="215" y="804"/>
                  </a:cubicBezTo>
                  <a:cubicBezTo>
                    <a:pt x="402" y="1178"/>
                    <a:pt x="563" y="1553"/>
                    <a:pt x="696" y="1874"/>
                  </a:cubicBezTo>
                  <a:lnTo>
                    <a:pt x="696" y="1901"/>
                  </a:lnTo>
                  <a:lnTo>
                    <a:pt x="696" y="1955"/>
                  </a:lnTo>
                  <a:cubicBezTo>
                    <a:pt x="750" y="2088"/>
                    <a:pt x="777" y="2222"/>
                    <a:pt x="857" y="2356"/>
                  </a:cubicBezTo>
                  <a:cubicBezTo>
                    <a:pt x="964" y="2570"/>
                    <a:pt x="1098" y="2838"/>
                    <a:pt x="1232" y="3106"/>
                  </a:cubicBezTo>
                  <a:cubicBezTo>
                    <a:pt x="1366" y="3346"/>
                    <a:pt x="1473" y="3507"/>
                    <a:pt x="1606" y="3641"/>
                  </a:cubicBezTo>
                  <a:cubicBezTo>
                    <a:pt x="1740" y="3775"/>
                    <a:pt x="1874" y="3882"/>
                    <a:pt x="2008" y="3962"/>
                  </a:cubicBezTo>
                  <a:cubicBezTo>
                    <a:pt x="2142" y="4016"/>
                    <a:pt x="2302" y="4042"/>
                    <a:pt x="2436" y="4042"/>
                  </a:cubicBezTo>
                  <a:cubicBezTo>
                    <a:pt x="2570" y="4042"/>
                    <a:pt x="2731" y="4016"/>
                    <a:pt x="2838" y="3962"/>
                  </a:cubicBezTo>
                  <a:lnTo>
                    <a:pt x="2891" y="3962"/>
                  </a:lnTo>
                  <a:cubicBezTo>
                    <a:pt x="2998" y="3882"/>
                    <a:pt x="3105" y="3775"/>
                    <a:pt x="3159" y="3694"/>
                  </a:cubicBezTo>
                  <a:cubicBezTo>
                    <a:pt x="3373" y="3346"/>
                    <a:pt x="3373" y="2945"/>
                    <a:pt x="3293" y="2677"/>
                  </a:cubicBezTo>
                  <a:cubicBezTo>
                    <a:pt x="3212" y="2222"/>
                    <a:pt x="2998" y="1767"/>
                    <a:pt x="2677" y="1419"/>
                  </a:cubicBezTo>
                  <a:cubicBezTo>
                    <a:pt x="2356" y="1045"/>
                    <a:pt x="1954" y="750"/>
                    <a:pt x="1499" y="536"/>
                  </a:cubicBezTo>
                  <a:cubicBezTo>
                    <a:pt x="1071" y="295"/>
                    <a:pt x="589" y="161"/>
                    <a:pt x="134" y="81"/>
                  </a:cubicBezTo>
                  <a:cubicBezTo>
                    <a:pt x="134" y="1"/>
                    <a:pt x="81" y="1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Google Shape;6998;p47"/>
            <p:cNvSpPr/>
            <p:nvPr/>
          </p:nvSpPr>
          <p:spPr>
            <a:xfrm>
              <a:off x="6993750" y="7233675"/>
              <a:ext cx="525300" cy="604925"/>
            </a:xfrm>
            <a:custGeom>
              <a:avLst/>
              <a:gdLst/>
              <a:ahLst/>
              <a:cxnLst/>
              <a:rect l="l" t="t" r="r" b="b"/>
              <a:pathLst>
                <a:path w="21012" h="24197" extrusionOk="0">
                  <a:moveTo>
                    <a:pt x="6371" y="1579"/>
                  </a:moveTo>
                  <a:cubicBezTo>
                    <a:pt x="6371" y="1579"/>
                    <a:pt x="6344" y="1606"/>
                    <a:pt x="6291" y="1606"/>
                  </a:cubicBezTo>
                  <a:cubicBezTo>
                    <a:pt x="6344" y="1606"/>
                    <a:pt x="6344" y="1579"/>
                    <a:pt x="6371" y="1579"/>
                  </a:cubicBezTo>
                  <a:close/>
                  <a:moveTo>
                    <a:pt x="8807" y="0"/>
                  </a:moveTo>
                  <a:cubicBezTo>
                    <a:pt x="7709" y="428"/>
                    <a:pt x="6666" y="991"/>
                    <a:pt x="5729" y="1633"/>
                  </a:cubicBezTo>
                  <a:cubicBezTo>
                    <a:pt x="4792" y="2275"/>
                    <a:pt x="3962" y="3051"/>
                    <a:pt x="3186" y="3908"/>
                  </a:cubicBezTo>
                  <a:cubicBezTo>
                    <a:pt x="1634" y="5675"/>
                    <a:pt x="643" y="7896"/>
                    <a:pt x="242" y="10305"/>
                  </a:cubicBezTo>
                  <a:cubicBezTo>
                    <a:pt x="54" y="11483"/>
                    <a:pt x="1" y="12714"/>
                    <a:pt x="188" y="13892"/>
                  </a:cubicBezTo>
                  <a:cubicBezTo>
                    <a:pt x="295" y="15042"/>
                    <a:pt x="643" y="16193"/>
                    <a:pt x="1152" y="17264"/>
                  </a:cubicBezTo>
                  <a:cubicBezTo>
                    <a:pt x="1634" y="18335"/>
                    <a:pt x="2303" y="19325"/>
                    <a:pt x="3159" y="20181"/>
                  </a:cubicBezTo>
                  <a:cubicBezTo>
                    <a:pt x="3561" y="20583"/>
                    <a:pt x="4016" y="20984"/>
                    <a:pt x="4524" y="21386"/>
                  </a:cubicBezTo>
                  <a:cubicBezTo>
                    <a:pt x="5033" y="21734"/>
                    <a:pt x="5568" y="22109"/>
                    <a:pt x="6130" y="22403"/>
                  </a:cubicBezTo>
                  <a:cubicBezTo>
                    <a:pt x="6692" y="22751"/>
                    <a:pt x="7335" y="23045"/>
                    <a:pt x="7924" y="23313"/>
                  </a:cubicBezTo>
                  <a:cubicBezTo>
                    <a:pt x="8566" y="23581"/>
                    <a:pt x="9208" y="23822"/>
                    <a:pt x="9851" y="23955"/>
                  </a:cubicBezTo>
                  <a:cubicBezTo>
                    <a:pt x="10520" y="24116"/>
                    <a:pt x="11135" y="24196"/>
                    <a:pt x="11778" y="24196"/>
                  </a:cubicBezTo>
                  <a:lnTo>
                    <a:pt x="11805" y="24196"/>
                  </a:lnTo>
                  <a:cubicBezTo>
                    <a:pt x="12447" y="24196"/>
                    <a:pt x="13063" y="24089"/>
                    <a:pt x="13598" y="23929"/>
                  </a:cubicBezTo>
                  <a:cubicBezTo>
                    <a:pt x="14053" y="23741"/>
                    <a:pt x="14481" y="23527"/>
                    <a:pt x="14829" y="23179"/>
                  </a:cubicBezTo>
                  <a:cubicBezTo>
                    <a:pt x="14990" y="23045"/>
                    <a:pt x="15124" y="22885"/>
                    <a:pt x="15257" y="22671"/>
                  </a:cubicBezTo>
                  <a:cubicBezTo>
                    <a:pt x="15364" y="22510"/>
                    <a:pt x="15498" y="22350"/>
                    <a:pt x="15605" y="22109"/>
                  </a:cubicBezTo>
                  <a:cubicBezTo>
                    <a:pt x="15766" y="21734"/>
                    <a:pt x="15900" y="21332"/>
                    <a:pt x="16060" y="20797"/>
                  </a:cubicBezTo>
                  <a:cubicBezTo>
                    <a:pt x="16167" y="20396"/>
                    <a:pt x="16274" y="19967"/>
                    <a:pt x="16328" y="19566"/>
                  </a:cubicBezTo>
                  <a:lnTo>
                    <a:pt x="16355" y="19379"/>
                  </a:lnTo>
                  <a:cubicBezTo>
                    <a:pt x="16408" y="19271"/>
                    <a:pt x="16408" y="19138"/>
                    <a:pt x="16435" y="19031"/>
                  </a:cubicBezTo>
                  <a:cubicBezTo>
                    <a:pt x="16489" y="18656"/>
                    <a:pt x="16596" y="18308"/>
                    <a:pt x="16703" y="17933"/>
                  </a:cubicBezTo>
                  <a:cubicBezTo>
                    <a:pt x="16837" y="17532"/>
                    <a:pt x="16997" y="17130"/>
                    <a:pt x="17211" y="16702"/>
                  </a:cubicBezTo>
                  <a:cubicBezTo>
                    <a:pt x="17613" y="15899"/>
                    <a:pt x="18175" y="15123"/>
                    <a:pt x="18683" y="14373"/>
                  </a:cubicBezTo>
                  <a:lnTo>
                    <a:pt x="19165" y="13677"/>
                  </a:lnTo>
                  <a:cubicBezTo>
                    <a:pt x="19567" y="13115"/>
                    <a:pt x="19888" y="12607"/>
                    <a:pt x="20102" y="12179"/>
                  </a:cubicBezTo>
                  <a:cubicBezTo>
                    <a:pt x="20423" y="11616"/>
                    <a:pt x="20610" y="11081"/>
                    <a:pt x="20744" y="10546"/>
                  </a:cubicBezTo>
                  <a:cubicBezTo>
                    <a:pt x="21012" y="9422"/>
                    <a:pt x="20985" y="8217"/>
                    <a:pt x="20691" y="7066"/>
                  </a:cubicBezTo>
                  <a:cubicBezTo>
                    <a:pt x="20370" y="5996"/>
                    <a:pt x="19834" y="4925"/>
                    <a:pt x="19085" y="3988"/>
                  </a:cubicBezTo>
                  <a:cubicBezTo>
                    <a:pt x="18710" y="3533"/>
                    <a:pt x="18309" y="3105"/>
                    <a:pt x="17827" y="2730"/>
                  </a:cubicBezTo>
                  <a:cubicBezTo>
                    <a:pt x="17399" y="2382"/>
                    <a:pt x="16890" y="2034"/>
                    <a:pt x="16355" y="1767"/>
                  </a:cubicBezTo>
                  <a:cubicBezTo>
                    <a:pt x="15793" y="1472"/>
                    <a:pt x="15204" y="1231"/>
                    <a:pt x="14561" y="1071"/>
                  </a:cubicBezTo>
                  <a:cubicBezTo>
                    <a:pt x="13919" y="910"/>
                    <a:pt x="13223" y="803"/>
                    <a:pt x="12313" y="723"/>
                  </a:cubicBezTo>
                  <a:cubicBezTo>
                    <a:pt x="11885" y="696"/>
                    <a:pt x="11457" y="696"/>
                    <a:pt x="11055" y="669"/>
                  </a:cubicBezTo>
                  <a:cubicBezTo>
                    <a:pt x="10172" y="643"/>
                    <a:pt x="9262" y="589"/>
                    <a:pt x="8405" y="455"/>
                  </a:cubicBezTo>
                  <a:cubicBezTo>
                    <a:pt x="8646" y="375"/>
                    <a:pt x="8834" y="295"/>
                    <a:pt x="8994" y="188"/>
                  </a:cubicBezTo>
                  <a:cubicBezTo>
                    <a:pt x="9048" y="188"/>
                    <a:pt x="9074" y="161"/>
                    <a:pt x="9074" y="134"/>
                  </a:cubicBezTo>
                  <a:lnTo>
                    <a:pt x="9074" y="27"/>
                  </a:lnTo>
                  <a:cubicBezTo>
                    <a:pt x="9021" y="27"/>
                    <a:pt x="8941" y="0"/>
                    <a:pt x="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Google Shape;6999;p47"/>
            <p:cNvSpPr/>
            <p:nvPr/>
          </p:nvSpPr>
          <p:spPr>
            <a:xfrm>
              <a:off x="6995775" y="7321325"/>
              <a:ext cx="432950" cy="418900"/>
            </a:xfrm>
            <a:custGeom>
              <a:avLst/>
              <a:gdLst/>
              <a:ahLst/>
              <a:cxnLst/>
              <a:rect l="l" t="t" r="r" b="b"/>
              <a:pathLst>
                <a:path w="17318" h="16756" extrusionOk="0">
                  <a:moveTo>
                    <a:pt x="3507" y="1"/>
                  </a:moveTo>
                  <a:lnTo>
                    <a:pt x="3507" y="1"/>
                  </a:lnTo>
                  <a:cubicBezTo>
                    <a:pt x="3399" y="108"/>
                    <a:pt x="3266" y="241"/>
                    <a:pt x="3132" y="402"/>
                  </a:cubicBezTo>
                  <a:cubicBezTo>
                    <a:pt x="1606" y="2169"/>
                    <a:pt x="589" y="4390"/>
                    <a:pt x="188" y="6799"/>
                  </a:cubicBezTo>
                  <a:cubicBezTo>
                    <a:pt x="54" y="7629"/>
                    <a:pt x="0" y="8512"/>
                    <a:pt x="27" y="9342"/>
                  </a:cubicBezTo>
                  <a:cubicBezTo>
                    <a:pt x="161" y="9609"/>
                    <a:pt x="321" y="9877"/>
                    <a:pt x="509" y="10145"/>
                  </a:cubicBezTo>
                  <a:cubicBezTo>
                    <a:pt x="803" y="10600"/>
                    <a:pt x="1098" y="11055"/>
                    <a:pt x="1472" y="11483"/>
                  </a:cubicBezTo>
                  <a:cubicBezTo>
                    <a:pt x="1794" y="11911"/>
                    <a:pt x="2195" y="12313"/>
                    <a:pt x="2570" y="12687"/>
                  </a:cubicBezTo>
                  <a:cubicBezTo>
                    <a:pt x="3507" y="13597"/>
                    <a:pt x="4604" y="14347"/>
                    <a:pt x="5755" y="14962"/>
                  </a:cubicBezTo>
                  <a:cubicBezTo>
                    <a:pt x="6959" y="15605"/>
                    <a:pt x="8217" y="16087"/>
                    <a:pt x="9556" y="16408"/>
                  </a:cubicBezTo>
                  <a:cubicBezTo>
                    <a:pt x="10171" y="16542"/>
                    <a:pt x="10733" y="16622"/>
                    <a:pt x="11322" y="16702"/>
                  </a:cubicBezTo>
                  <a:cubicBezTo>
                    <a:pt x="11643" y="16729"/>
                    <a:pt x="11938" y="16729"/>
                    <a:pt x="12232" y="16756"/>
                  </a:cubicBezTo>
                  <a:lnTo>
                    <a:pt x="13196" y="16756"/>
                  </a:lnTo>
                  <a:cubicBezTo>
                    <a:pt x="13999" y="16729"/>
                    <a:pt x="14802" y="16622"/>
                    <a:pt x="15605" y="16408"/>
                  </a:cubicBezTo>
                  <a:cubicBezTo>
                    <a:pt x="15846" y="16328"/>
                    <a:pt x="16060" y="16274"/>
                    <a:pt x="16247" y="16167"/>
                  </a:cubicBezTo>
                  <a:lnTo>
                    <a:pt x="16274" y="15953"/>
                  </a:lnTo>
                  <a:cubicBezTo>
                    <a:pt x="16327" y="15873"/>
                    <a:pt x="16327" y="15712"/>
                    <a:pt x="16354" y="15632"/>
                  </a:cubicBezTo>
                  <a:lnTo>
                    <a:pt x="16354" y="15578"/>
                  </a:lnTo>
                  <a:cubicBezTo>
                    <a:pt x="16434" y="15257"/>
                    <a:pt x="16515" y="14882"/>
                    <a:pt x="16622" y="14507"/>
                  </a:cubicBezTo>
                  <a:cubicBezTo>
                    <a:pt x="16756" y="14106"/>
                    <a:pt x="16889" y="13705"/>
                    <a:pt x="17130" y="13276"/>
                  </a:cubicBezTo>
                  <a:cubicBezTo>
                    <a:pt x="17184" y="13142"/>
                    <a:pt x="17264" y="13035"/>
                    <a:pt x="17318" y="12902"/>
                  </a:cubicBezTo>
                  <a:lnTo>
                    <a:pt x="17318" y="12902"/>
                  </a:lnTo>
                  <a:cubicBezTo>
                    <a:pt x="17264" y="12955"/>
                    <a:pt x="17184" y="12955"/>
                    <a:pt x="17130" y="12955"/>
                  </a:cubicBezTo>
                  <a:cubicBezTo>
                    <a:pt x="16623" y="13057"/>
                    <a:pt x="16099" y="13103"/>
                    <a:pt x="15577" y="13103"/>
                  </a:cubicBezTo>
                  <a:cubicBezTo>
                    <a:pt x="15136" y="13103"/>
                    <a:pt x="14695" y="13070"/>
                    <a:pt x="14266" y="13009"/>
                  </a:cubicBezTo>
                  <a:cubicBezTo>
                    <a:pt x="13785" y="12955"/>
                    <a:pt x="13303" y="12848"/>
                    <a:pt x="12821" y="12714"/>
                  </a:cubicBezTo>
                  <a:cubicBezTo>
                    <a:pt x="12339" y="12580"/>
                    <a:pt x="11884" y="12447"/>
                    <a:pt x="11402" y="12286"/>
                  </a:cubicBezTo>
                  <a:cubicBezTo>
                    <a:pt x="10974" y="12099"/>
                    <a:pt x="10573" y="11938"/>
                    <a:pt x="10144" y="11697"/>
                  </a:cubicBezTo>
                  <a:cubicBezTo>
                    <a:pt x="9716" y="11510"/>
                    <a:pt x="9341" y="11269"/>
                    <a:pt x="8967" y="11028"/>
                  </a:cubicBezTo>
                  <a:cubicBezTo>
                    <a:pt x="8191" y="10546"/>
                    <a:pt x="7495" y="9957"/>
                    <a:pt x="6852" y="9342"/>
                  </a:cubicBezTo>
                  <a:cubicBezTo>
                    <a:pt x="6210" y="8699"/>
                    <a:pt x="5675" y="8003"/>
                    <a:pt x="5193" y="7227"/>
                  </a:cubicBezTo>
                  <a:cubicBezTo>
                    <a:pt x="4711" y="6478"/>
                    <a:pt x="4310" y="5675"/>
                    <a:pt x="4042" y="4845"/>
                  </a:cubicBezTo>
                  <a:cubicBezTo>
                    <a:pt x="3747" y="4015"/>
                    <a:pt x="3587" y="3132"/>
                    <a:pt x="3480" y="2276"/>
                  </a:cubicBezTo>
                  <a:cubicBezTo>
                    <a:pt x="3453" y="1847"/>
                    <a:pt x="3399" y="1366"/>
                    <a:pt x="3453" y="937"/>
                  </a:cubicBezTo>
                  <a:cubicBezTo>
                    <a:pt x="3453" y="643"/>
                    <a:pt x="3480" y="322"/>
                    <a:pt x="3507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Google Shape;7000;p47"/>
            <p:cNvSpPr/>
            <p:nvPr/>
          </p:nvSpPr>
          <p:spPr>
            <a:xfrm>
              <a:off x="6995775" y="7319975"/>
              <a:ext cx="95025" cy="324575"/>
            </a:xfrm>
            <a:custGeom>
              <a:avLst/>
              <a:gdLst/>
              <a:ahLst/>
              <a:cxnLst/>
              <a:rect l="l" t="t" r="r" b="b"/>
              <a:pathLst>
                <a:path w="3801" h="12983" extrusionOk="0">
                  <a:moveTo>
                    <a:pt x="3533" y="1"/>
                  </a:moveTo>
                  <a:lnTo>
                    <a:pt x="3533" y="1"/>
                  </a:lnTo>
                  <a:cubicBezTo>
                    <a:pt x="3399" y="135"/>
                    <a:pt x="3266" y="295"/>
                    <a:pt x="3132" y="456"/>
                  </a:cubicBezTo>
                  <a:cubicBezTo>
                    <a:pt x="1606" y="2223"/>
                    <a:pt x="589" y="4444"/>
                    <a:pt x="188" y="6853"/>
                  </a:cubicBezTo>
                  <a:cubicBezTo>
                    <a:pt x="54" y="7683"/>
                    <a:pt x="0" y="8566"/>
                    <a:pt x="27" y="9396"/>
                  </a:cubicBezTo>
                  <a:cubicBezTo>
                    <a:pt x="161" y="9663"/>
                    <a:pt x="321" y="9931"/>
                    <a:pt x="455" y="10199"/>
                  </a:cubicBezTo>
                  <a:cubicBezTo>
                    <a:pt x="723" y="10654"/>
                    <a:pt x="1071" y="11109"/>
                    <a:pt x="1446" y="11537"/>
                  </a:cubicBezTo>
                  <a:cubicBezTo>
                    <a:pt x="1767" y="11938"/>
                    <a:pt x="2141" y="12340"/>
                    <a:pt x="2543" y="12741"/>
                  </a:cubicBezTo>
                  <a:cubicBezTo>
                    <a:pt x="2597" y="12795"/>
                    <a:pt x="2704" y="12875"/>
                    <a:pt x="2784" y="12982"/>
                  </a:cubicBezTo>
                  <a:cubicBezTo>
                    <a:pt x="2704" y="12741"/>
                    <a:pt x="2677" y="12474"/>
                    <a:pt x="2597" y="12233"/>
                  </a:cubicBezTo>
                  <a:cubicBezTo>
                    <a:pt x="2516" y="11564"/>
                    <a:pt x="2436" y="10895"/>
                    <a:pt x="2409" y="10225"/>
                  </a:cubicBezTo>
                  <a:cubicBezTo>
                    <a:pt x="2409" y="9904"/>
                    <a:pt x="2409" y="9583"/>
                    <a:pt x="2436" y="9262"/>
                  </a:cubicBezTo>
                  <a:cubicBezTo>
                    <a:pt x="2463" y="8967"/>
                    <a:pt x="2463" y="8646"/>
                    <a:pt x="2543" y="8352"/>
                  </a:cubicBezTo>
                  <a:cubicBezTo>
                    <a:pt x="2597" y="7790"/>
                    <a:pt x="2704" y="7174"/>
                    <a:pt x="2864" y="6639"/>
                  </a:cubicBezTo>
                  <a:cubicBezTo>
                    <a:pt x="3105" y="5782"/>
                    <a:pt x="3399" y="4899"/>
                    <a:pt x="3801" y="4069"/>
                  </a:cubicBezTo>
                  <a:cubicBezTo>
                    <a:pt x="3667" y="3507"/>
                    <a:pt x="3560" y="2892"/>
                    <a:pt x="3507" y="2330"/>
                  </a:cubicBezTo>
                  <a:cubicBezTo>
                    <a:pt x="3480" y="1875"/>
                    <a:pt x="3426" y="1420"/>
                    <a:pt x="3480" y="991"/>
                  </a:cubicBezTo>
                  <a:cubicBezTo>
                    <a:pt x="3480" y="590"/>
                    <a:pt x="3507" y="295"/>
                    <a:pt x="3533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Google Shape;7001;p47"/>
            <p:cNvSpPr/>
            <p:nvPr/>
          </p:nvSpPr>
          <p:spPr>
            <a:xfrm>
              <a:off x="6996450" y="7554850"/>
              <a:ext cx="354650" cy="283750"/>
            </a:xfrm>
            <a:custGeom>
              <a:avLst/>
              <a:gdLst/>
              <a:ahLst/>
              <a:cxnLst/>
              <a:rect l="l" t="t" r="r" b="b"/>
              <a:pathLst>
                <a:path w="14186" h="11350" extrusionOk="0">
                  <a:moveTo>
                    <a:pt x="0" y="1"/>
                  </a:moveTo>
                  <a:cubicBezTo>
                    <a:pt x="0" y="322"/>
                    <a:pt x="27" y="670"/>
                    <a:pt x="80" y="1045"/>
                  </a:cubicBezTo>
                  <a:cubicBezTo>
                    <a:pt x="214" y="2195"/>
                    <a:pt x="535" y="3346"/>
                    <a:pt x="1044" y="4417"/>
                  </a:cubicBezTo>
                  <a:cubicBezTo>
                    <a:pt x="1552" y="5488"/>
                    <a:pt x="2222" y="6478"/>
                    <a:pt x="3051" y="7334"/>
                  </a:cubicBezTo>
                  <a:cubicBezTo>
                    <a:pt x="3453" y="7736"/>
                    <a:pt x="3908" y="8137"/>
                    <a:pt x="4416" y="8539"/>
                  </a:cubicBezTo>
                  <a:cubicBezTo>
                    <a:pt x="4925" y="8887"/>
                    <a:pt x="5460" y="9235"/>
                    <a:pt x="6022" y="9556"/>
                  </a:cubicBezTo>
                  <a:cubicBezTo>
                    <a:pt x="6638" y="9904"/>
                    <a:pt x="7227" y="10198"/>
                    <a:pt x="7842" y="10466"/>
                  </a:cubicBezTo>
                  <a:cubicBezTo>
                    <a:pt x="8458" y="10734"/>
                    <a:pt x="9100" y="10948"/>
                    <a:pt x="9743" y="11108"/>
                  </a:cubicBezTo>
                  <a:cubicBezTo>
                    <a:pt x="10412" y="11269"/>
                    <a:pt x="11054" y="11349"/>
                    <a:pt x="11670" y="11349"/>
                  </a:cubicBezTo>
                  <a:lnTo>
                    <a:pt x="11723" y="11349"/>
                  </a:lnTo>
                  <a:cubicBezTo>
                    <a:pt x="12339" y="11349"/>
                    <a:pt x="12955" y="11242"/>
                    <a:pt x="13490" y="11082"/>
                  </a:cubicBezTo>
                  <a:cubicBezTo>
                    <a:pt x="13731" y="11001"/>
                    <a:pt x="13998" y="10868"/>
                    <a:pt x="14186" y="10734"/>
                  </a:cubicBezTo>
                  <a:cubicBezTo>
                    <a:pt x="14132" y="10734"/>
                    <a:pt x="14079" y="10760"/>
                    <a:pt x="14025" y="10760"/>
                  </a:cubicBezTo>
                  <a:cubicBezTo>
                    <a:pt x="13624" y="10841"/>
                    <a:pt x="13195" y="10894"/>
                    <a:pt x="12794" y="10894"/>
                  </a:cubicBezTo>
                  <a:cubicBezTo>
                    <a:pt x="12178" y="10894"/>
                    <a:pt x="11563" y="10841"/>
                    <a:pt x="10974" y="10680"/>
                  </a:cubicBezTo>
                  <a:cubicBezTo>
                    <a:pt x="10385" y="10493"/>
                    <a:pt x="9850" y="10279"/>
                    <a:pt x="9314" y="9958"/>
                  </a:cubicBezTo>
                  <a:cubicBezTo>
                    <a:pt x="8779" y="9636"/>
                    <a:pt x="8217" y="9262"/>
                    <a:pt x="7789" y="8807"/>
                  </a:cubicBezTo>
                  <a:cubicBezTo>
                    <a:pt x="7655" y="8700"/>
                    <a:pt x="7548" y="8566"/>
                    <a:pt x="7468" y="8432"/>
                  </a:cubicBezTo>
                  <a:cubicBezTo>
                    <a:pt x="7361" y="8325"/>
                    <a:pt x="7253" y="8191"/>
                    <a:pt x="7200" y="8084"/>
                  </a:cubicBezTo>
                  <a:cubicBezTo>
                    <a:pt x="6986" y="7870"/>
                    <a:pt x="6825" y="7602"/>
                    <a:pt x="6638" y="7361"/>
                  </a:cubicBezTo>
                  <a:cubicBezTo>
                    <a:pt x="6504" y="7201"/>
                    <a:pt x="6370" y="6987"/>
                    <a:pt x="6183" y="6826"/>
                  </a:cubicBezTo>
                  <a:lnTo>
                    <a:pt x="5969" y="6585"/>
                  </a:lnTo>
                  <a:cubicBezTo>
                    <a:pt x="5888" y="6532"/>
                    <a:pt x="5835" y="6451"/>
                    <a:pt x="5728" y="6398"/>
                  </a:cubicBezTo>
                  <a:cubicBezTo>
                    <a:pt x="5648" y="6317"/>
                    <a:pt x="5540" y="6291"/>
                    <a:pt x="5487" y="6210"/>
                  </a:cubicBezTo>
                  <a:cubicBezTo>
                    <a:pt x="5460" y="6184"/>
                    <a:pt x="5380" y="6157"/>
                    <a:pt x="5353" y="6157"/>
                  </a:cubicBezTo>
                  <a:cubicBezTo>
                    <a:pt x="5326" y="6103"/>
                    <a:pt x="5273" y="6103"/>
                    <a:pt x="5219" y="6077"/>
                  </a:cubicBezTo>
                  <a:cubicBezTo>
                    <a:pt x="5193" y="6050"/>
                    <a:pt x="5112" y="6050"/>
                    <a:pt x="5085" y="6023"/>
                  </a:cubicBezTo>
                  <a:cubicBezTo>
                    <a:pt x="5059" y="6023"/>
                    <a:pt x="5005" y="5969"/>
                    <a:pt x="4978" y="5969"/>
                  </a:cubicBezTo>
                  <a:lnTo>
                    <a:pt x="4711" y="5969"/>
                  </a:lnTo>
                  <a:cubicBezTo>
                    <a:pt x="4684" y="5969"/>
                    <a:pt x="4684" y="5969"/>
                    <a:pt x="4657" y="6023"/>
                  </a:cubicBezTo>
                  <a:cubicBezTo>
                    <a:pt x="4630" y="6023"/>
                    <a:pt x="4577" y="6050"/>
                    <a:pt x="4577" y="6050"/>
                  </a:cubicBezTo>
                  <a:cubicBezTo>
                    <a:pt x="4550" y="6077"/>
                    <a:pt x="4523" y="6077"/>
                    <a:pt x="4523" y="6103"/>
                  </a:cubicBezTo>
                  <a:cubicBezTo>
                    <a:pt x="4523" y="6157"/>
                    <a:pt x="4470" y="6157"/>
                    <a:pt x="4470" y="6184"/>
                  </a:cubicBezTo>
                  <a:cubicBezTo>
                    <a:pt x="4470" y="6184"/>
                    <a:pt x="4470" y="6210"/>
                    <a:pt x="4443" y="6210"/>
                  </a:cubicBezTo>
                  <a:cubicBezTo>
                    <a:pt x="4443" y="6264"/>
                    <a:pt x="4416" y="6264"/>
                    <a:pt x="4416" y="6291"/>
                  </a:cubicBezTo>
                  <a:lnTo>
                    <a:pt x="4416" y="6344"/>
                  </a:lnTo>
                  <a:lnTo>
                    <a:pt x="4416" y="6478"/>
                  </a:lnTo>
                  <a:lnTo>
                    <a:pt x="4416" y="6665"/>
                  </a:lnTo>
                  <a:cubicBezTo>
                    <a:pt x="4416" y="6719"/>
                    <a:pt x="4443" y="6826"/>
                    <a:pt x="4443" y="6879"/>
                  </a:cubicBezTo>
                  <a:cubicBezTo>
                    <a:pt x="4470" y="6960"/>
                    <a:pt x="4470" y="7013"/>
                    <a:pt x="4523" y="7094"/>
                  </a:cubicBezTo>
                  <a:lnTo>
                    <a:pt x="4604" y="7281"/>
                  </a:lnTo>
                  <a:cubicBezTo>
                    <a:pt x="4657" y="7361"/>
                    <a:pt x="4684" y="7388"/>
                    <a:pt x="4711" y="7468"/>
                  </a:cubicBezTo>
                  <a:lnTo>
                    <a:pt x="4711" y="7522"/>
                  </a:lnTo>
                  <a:lnTo>
                    <a:pt x="4684" y="7522"/>
                  </a:lnTo>
                  <a:cubicBezTo>
                    <a:pt x="4684" y="7522"/>
                    <a:pt x="4657" y="7522"/>
                    <a:pt x="4657" y="7495"/>
                  </a:cubicBezTo>
                  <a:cubicBezTo>
                    <a:pt x="4309" y="7067"/>
                    <a:pt x="4042" y="6585"/>
                    <a:pt x="3774" y="6077"/>
                  </a:cubicBezTo>
                  <a:cubicBezTo>
                    <a:pt x="3533" y="5621"/>
                    <a:pt x="3319" y="5140"/>
                    <a:pt x="3132" y="4658"/>
                  </a:cubicBezTo>
                  <a:cubicBezTo>
                    <a:pt x="2998" y="4256"/>
                    <a:pt x="2864" y="3801"/>
                    <a:pt x="2784" y="3373"/>
                  </a:cubicBezTo>
                  <a:cubicBezTo>
                    <a:pt x="2703" y="3320"/>
                    <a:pt x="2596" y="3239"/>
                    <a:pt x="2543" y="3132"/>
                  </a:cubicBezTo>
                  <a:cubicBezTo>
                    <a:pt x="2141" y="2731"/>
                    <a:pt x="1767" y="2329"/>
                    <a:pt x="1445" y="1928"/>
                  </a:cubicBezTo>
                  <a:cubicBezTo>
                    <a:pt x="1071" y="1500"/>
                    <a:pt x="776" y="1071"/>
                    <a:pt x="455" y="590"/>
                  </a:cubicBezTo>
                  <a:cubicBezTo>
                    <a:pt x="294" y="536"/>
                    <a:pt x="134" y="295"/>
                    <a:pt x="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Google Shape;7002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Google Shape;7003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Google Shape;7004;p47"/>
            <p:cNvSpPr/>
            <p:nvPr/>
          </p:nvSpPr>
          <p:spPr>
            <a:xfrm>
              <a:off x="7082750" y="7233675"/>
              <a:ext cx="165300" cy="186700"/>
            </a:xfrm>
            <a:custGeom>
              <a:avLst/>
              <a:gdLst/>
              <a:ahLst/>
              <a:cxnLst/>
              <a:rect l="l" t="t" r="r" b="b"/>
              <a:pathLst>
                <a:path w="6612" h="7468" extrusionOk="0">
                  <a:moveTo>
                    <a:pt x="5274" y="0"/>
                  </a:moveTo>
                  <a:cubicBezTo>
                    <a:pt x="4176" y="428"/>
                    <a:pt x="3132" y="964"/>
                    <a:pt x="2196" y="1633"/>
                  </a:cubicBezTo>
                  <a:cubicBezTo>
                    <a:pt x="1446" y="2168"/>
                    <a:pt x="723" y="2784"/>
                    <a:pt x="108" y="3453"/>
                  </a:cubicBezTo>
                  <a:cubicBezTo>
                    <a:pt x="54" y="3747"/>
                    <a:pt x="28" y="4042"/>
                    <a:pt x="28" y="4363"/>
                  </a:cubicBezTo>
                  <a:cubicBezTo>
                    <a:pt x="1" y="4818"/>
                    <a:pt x="28" y="5273"/>
                    <a:pt x="54" y="5701"/>
                  </a:cubicBezTo>
                  <a:cubicBezTo>
                    <a:pt x="135" y="6290"/>
                    <a:pt x="242" y="6879"/>
                    <a:pt x="375" y="7468"/>
                  </a:cubicBezTo>
                  <a:cubicBezTo>
                    <a:pt x="456" y="7254"/>
                    <a:pt x="563" y="7013"/>
                    <a:pt x="670" y="6825"/>
                  </a:cubicBezTo>
                  <a:cubicBezTo>
                    <a:pt x="1205" y="5808"/>
                    <a:pt x="1848" y="4845"/>
                    <a:pt x="2597" y="4015"/>
                  </a:cubicBezTo>
                  <a:cubicBezTo>
                    <a:pt x="3373" y="3132"/>
                    <a:pt x="4203" y="2329"/>
                    <a:pt x="5140" y="1660"/>
                  </a:cubicBezTo>
                  <a:cubicBezTo>
                    <a:pt x="5622" y="1338"/>
                    <a:pt x="6103" y="991"/>
                    <a:pt x="6612" y="696"/>
                  </a:cubicBezTo>
                  <a:cubicBezTo>
                    <a:pt x="6023" y="669"/>
                    <a:pt x="5407" y="643"/>
                    <a:pt x="4819" y="536"/>
                  </a:cubicBezTo>
                  <a:lnTo>
                    <a:pt x="5006" y="455"/>
                  </a:lnTo>
                  <a:cubicBezTo>
                    <a:pt x="5140" y="402"/>
                    <a:pt x="5274" y="375"/>
                    <a:pt x="5407" y="295"/>
                  </a:cubicBezTo>
                  <a:cubicBezTo>
                    <a:pt x="5461" y="295"/>
                    <a:pt x="5488" y="268"/>
                    <a:pt x="5488" y="214"/>
                  </a:cubicBezTo>
                  <a:lnTo>
                    <a:pt x="5488" y="107"/>
                  </a:lnTo>
                  <a:cubicBezTo>
                    <a:pt x="5461" y="27"/>
                    <a:pt x="5407" y="27"/>
                    <a:pt x="5354" y="27"/>
                  </a:cubicBezTo>
                  <a:cubicBezTo>
                    <a:pt x="5327" y="0"/>
                    <a:pt x="5274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Google Shape;7005;p47"/>
            <p:cNvSpPr/>
            <p:nvPr/>
          </p:nvSpPr>
          <p:spPr>
            <a:xfrm>
              <a:off x="7252050" y="7578275"/>
              <a:ext cx="65600" cy="112775"/>
            </a:xfrm>
            <a:custGeom>
              <a:avLst/>
              <a:gdLst/>
              <a:ahLst/>
              <a:cxnLst/>
              <a:rect l="l" t="t" r="r" b="b"/>
              <a:pathLst>
                <a:path w="2624" h="4511" extrusionOk="0">
                  <a:moveTo>
                    <a:pt x="108" y="1"/>
                  </a:moveTo>
                  <a:lnTo>
                    <a:pt x="54" y="54"/>
                  </a:lnTo>
                  <a:cubicBezTo>
                    <a:pt x="54" y="108"/>
                    <a:pt x="0" y="108"/>
                    <a:pt x="0" y="134"/>
                  </a:cubicBezTo>
                  <a:lnTo>
                    <a:pt x="0" y="188"/>
                  </a:lnTo>
                  <a:lnTo>
                    <a:pt x="0" y="375"/>
                  </a:lnTo>
                  <a:cubicBezTo>
                    <a:pt x="54" y="509"/>
                    <a:pt x="54" y="670"/>
                    <a:pt x="81" y="803"/>
                  </a:cubicBezTo>
                  <a:cubicBezTo>
                    <a:pt x="188" y="1178"/>
                    <a:pt x="241" y="1580"/>
                    <a:pt x="268" y="1981"/>
                  </a:cubicBezTo>
                  <a:cubicBezTo>
                    <a:pt x="322" y="2142"/>
                    <a:pt x="322" y="2276"/>
                    <a:pt x="348" y="2436"/>
                  </a:cubicBezTo>
                  <a:cubicBezTo>
                    <a:pt x="375" y="2704"/>
                    <a:pt x="455" y="2971"/>
                    <a:pt x="509" y="3266"/>
                  </a:cubicBezTo>
                  <a:cubicBezTo>
                    <a:pt x="589" y="3534"/>
                    <a:pt x="643" y="3721"/>
                    <a:pt x="750" y="3882"/>
                  </a:cubicBezTo>
                  <a:cubicBezTo>
                    <a:pt x="803" y="4042"/>
                    <a:pt x="911" y="4176"/>
                    <a:pt x="1044" y="4283"/>
                  </a:cubicBezTo>
                  <a:cubicBezTo>
                    <a:pt x="1178" y="4390"/>
                    <a:pt x="1312" y="4444"/>
                    <a:pt x="1446" y="4470"/>
                  </a:cubicBezTo>
                  <a:cubicBezTo>
                    <a:pt x="1513" y="4497"/>
                    <a:pt x="1580" y="4511"/>
                    <a:pt x="1647" y="4511"/>
                  </a:cubicBezTo>
                  <a:cubicBezTo>
                    <a:pt x="1713" y="4511"/>
                    <a:pt x="1780" y="4497"/>
                    <a:pt x="1847" y="4470"/>
                  </a:cubicBezTo>
                  <a:lnTo>
                    <a:pt x="1901" y="4470"/>
                  </a:lnTo>
                  <a:cubicBezTo>
                    <a:pt x="1981" y="4444"/>
                    <a:pt x="2088" y="4390"/>
                    <a:pt x="2195" y="4310"/>
                  </a:cubicBezTo>
                  <a:cubicBezTo>
                    <a:pt x="2490" y="4042"/>
                    <a:pt x="2570" y="3641"/>
                    <a:pt x="2597" y="3373"/>
                  </a:cubicBezTo>
                  <a:cubicBezTo>
                    <a:pt x="2624" y="2918"/>
                    <a:pt x="2516" y="2409"/>
                    <a:pt x="2329" y="1981"/>
                  </a:cubicBezTo>
                  <a:cubicBezTo>
                    <a:pt x="2115" y="1580"/>
                    <a:pt x="1794" y="1178"/>
                    <a:pt x="1419" y="830"/>
                  </a:cubicBezTo>
                  <a:cubicBezTo>
                    <a:pt x="1044" y="509"/>
                    <a:pt x="643" y="241"/>
                    <a:pt x="215" y="27"/>
                  </a:cubicBezTo>
                  <a:cubicBezTo>
                    <a:pt x="188" y="1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Google Shape;7006;p47"/>
            <p:cNvSpPr/>
            <p:nvPr/>
          </p:nvSpPr>
          <p:spPr>
            <a:xfrm>
              <a:off x="7264775" y="7703100"/>
              <a:ext cx="85000" cy="100700"/>
            </a:xfrm>
            <a:custGeom>
              <a:avLst/>
              <a:gdLst/>
              <a:ahLst/>
              <a:cxnLst/>
              <a:rect l="l" t="t" r="r" b="b"/>
              <a:pathLst>
                <a:path w="3400" h="4028" extrusionOk="0">
                  <a:moveTo>
                    <a:pt x="80" y="1"/>
                  </a:moveTo>
                  <a:cubicBezTo>
                    <a:pt x="71" y="1"/>
                    <a:pt x="62" y="4"/>
                    <a:pt x="54" y="13"/>
                  </a:cubicBezTo>
                  <a:cubicBezTo>
                    <a:pt x="0" y="66"/>
                    <a:pt x="0" y="93"/>
                    <a:pt x="0" y="93"/>
                  </a:cubicBezTo>
                  <a:lnTo>
                    <a:pt x="0" y="147"/>
                  </a:lnTo>
                  <a:lnTo>
                    <a:pt x="0" y="227"/>
                  </a:lnTo>
                  <a:cubicBezTo>
                    <a:pt x="54" y="280"/>
                    <a:pt x="54" y="334"/>
                    <a:pt x="80" y="387"/>
                  </a:cubicBezTo>
                  <a:cubicBezTo>
                    <a:pt x="134" y="521"/>
                    <a:pt x="161" y="655"/>
                    <a:pt x="241" y="789"/>
                  </a:cubicBezTo>
                  <a:cubicBezTo>
                    <a:pt x="455" y="1164"/>
                    <a:pt x="616" y="1538"/>
                    <a:pt x="749" y="1886"/>
                  </a:cubicBezTo>
                  <a:cubicBezTo>
                    <a:pt x="776" y="2020"/>
                    <a:pt x="830" y="2207"/>
                    <a:pt x="910" y="2341"/>
                  </a:cubicBezTo>
                  <a:cubicBezTo>
                    <a:pt x="1017" y="2555"/>
                    <a:pt x="1151" y="2823"/>
                    <a:pt x="1285" y="3091"/>
                  </a:cubicBezTo>
                  <a:cubicBezTo>
                    <a:pt x="1419" y="3332"/>
                    <a:pt x="1526" y="3492"/>
                    <a:pt x="1659" y="3626"/>
                  </a:cubicBezTo>
                  <a:cubicBezTo>
                    <a:pt x="1793" y="3760"/>
                    <a:pt x="1927" y="3867"/>
                    <a:pt x="2061" y="3947"/>
                  </a:cubicBezTo>
                  <a:cubicBezTo>
                    <a:pt x="2222" y="4001"/>
                    <a:pt x="2355" y="4028"/>
                    <a:pt x="2489" y="4028"/>
                  </a:cubicBezTo>
                  <a:cubicBezTo>
                    <a:pt x="2650" y="4028"/>
                    <a:pt x="2784" y="4001"/>
                    <a:pt x="2891" y="3947"/>
                  </a:cubicBezTo>
                  <a:cubicBezTo>
                    <a:pt x="2891" y="3894"/>
                    <a:pt x="2917" y="3894"/>
                    <a:pt x="2917" y="3894"/>
                  </a:cubicBezTo>
                  <a:cubicBezTo>
                    <a:pt x="3025" y="3840"/>
                    <a:pt x="3132" y="3733"/>
                    <a:pt x="3185" y="3626"/>
                  </a:cubicBezTo>
                  <a:cubicBezTo>
                    <a:pt x="3399" y="3305"/>
                    <a:pt x="3399" y="2903"/>
                    <a:pt x="3319" y="2636"/>
                  </a:cubicBezTo>
                  <a:cubicBezTo>
                    <a:pt x="3212" y="2154"/>
                    <a:pt x="3025" y="1726"/>
                    <a:pt x="2677" y="1351"/>
                  </a:cubicBezTo>
                  <a:cubicBezTo>
                    <a:pt x="2355" y="1030"/>
                    <a:pt x="1954" y="735"/>
                    <a:pt x="1526" y="494"/>
                  </a:cubicBezTo>
                  <a:cubicBezTo>
                    <a:pt x="1071" y="254"/>
                    <a:pt x="616" y="93"/>
                    <a:pt x="134" y="13"/>
                  </a:cubicBezTo>
                  <a:cubicBezTo>
                    <a:pt x="116" y="13"/>
                    <a:pt x="98" y="1"/>
                    <a:pt x="80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Google Shape;7007;p47"/>
            <p:cNvSpPr/>
            <p:nvPr/>
          </p:nvSpPr>
          <p:spPr>
            <a:xfrm>
              <a:off x="7253400" y="7580275"/>
              <a:ext cx="64700" cy="110450"/>
            </a:xfrm>
            <a:custGeom>
              <a:avLst/>
              <a:gdLst/>
              <a:ahLst/>
              <a:cxnLst/>
              <a:rect l="l" t="t" r="r" b="b"/>
              <a:pathLst>
                <a:path w="2588" h="4418" extrusionOk="0">
                  <a:moveTo>
                    <a:pt x="2462" y="2383"/>
                  </a:moveTo>
                  <a:cubicBezTo>
                    <a:pt x="2499" y="2492"/>
                    <a:pt x="2526" y="2598"/>
                    <a:pt x="2545" y="2701"/>
                  </a:cubicBezTo>
                  <a:lnTo>
                    <a:pt x="2545" y="2701"/>
                  </a:lnTo>
                  <a:cubicBezTo>
                    <a:pt x="2544" y="2686"/>
                    <a:pt x="2543" y="2669"/>
                    <a:pt x="2543" y="2651"/>
                  </a:cubicBezTo>
                  <a:cubicBezTo>
                    <a:pt x="2516" y="2544"/>
                    <a:pt x="2516" y="2490"/>
                    <a:pt x="2462" y="2383"/>
                  </a:cubicBezTo>
                  <a:close/>
                  <a:moveTo>
                    <a:pt x="27" y="1"/>
                  </a:moveTo>
                  <a:cubicBezTo>
                    <a:pt x="0" y="81"/>
                    <a:pt x="0" y="108"/>
                    <a:pt x="0" y="108"/>
                  </a:cubicBezTo>
                  <a:lnTo>
                    <a:pt x="0" y="295"/>
                  </a:lnTo>
                  <a:cubicBezTo>
                    <a:pt x="27" y="429"/>
                    <a:pt x="54" y="563"/>
                    <a:pt x="54" y="723"/>
                  </a:cubicBezTo>
                  <a:cubicBezTo>
                    <a:pt x="161" y="1125"/>
                    <a:pt x="187" y="1553"/>
                    <a:pt x="268" y="1901"/>
                  </a:cubicBezTo>
                  <a:lnTo>
                    <a:pt x="268" y="1981"/>
                  </a:lnTo>
                  <a:lnTo>
                    <a:pt x="268" y="2089"/>
                  </a:lnTo>
                  <a:cubicBezTo>
                    <a:pt x="268" y="2196"/>
                    <a:pt x="294" y="2249"/>
                    <a:pt x="294" y="2356"/>
                  </a:cubicBezTo>
                  <a:cubicBezTo>
                    <a:pt x="321" y="2624"/>
                    <a:pt x="401" y="2891"/>
                    <a:pt x="455" y="3186"/>
                  </a:cubicBezTo>
                  <a:cubicBezTo>
                    <a:pt x="535" y="3454"/>
                    <a:pt x="589" y="3614"/>
                    <a:pt x="696" y="3802"/>
                  </a:cubicBezTo>
                  <a:cubicBezTo>
                    <a:pt x="803" y="3962"/>
                    <a:pt x="910" y="4096"/>
                    <a:pt x="990" y="4203"/>
                  </a:cubicBezTo>
                  <a:cubicBezTo>
                    <a:pt x="1124" y="4283"/>
                    <a:pt x="1258" y="4364"/>
                    <a:pt x="1392" y="4390"/>
                  </a:cubicBezTo>
                  <a:cubicBezTo>
                    <a:pt x="1472" y="4417"/>
                    <a:pt x="1579" y="4417"/>
                    <a:pt x="1633" y="4417"/>
                  </a:cubicBezTo>
                  <a:cubicBezTo>
                    <a:pt x="1713" y="4417"/>
                    <a:pt x="1767" y="4417"/>
                    <a:pt x="1793" y="4390"/>
                  </a:cubicBezTo>
                  <a:lnTo>
                    <a:pt x="1847" y="4390"/>
                  </a:lnTo>
                  <a:cubicBezTo>
                    <a:pt x="1981" y="4364"/>
                    <a:pt x="2061" y="4310"/>
                    <a:pt x="2168" y="4230"/>
                  </a:cubicBezTo>
                  <a:cubicBezTo>
                    <a:pt x="2436" y="3962"/>
                    <a:pt x="2543" y="3561"/>
                    <a:pt x="2570" y="3293"/>
                  </a:cubicBezTo>
                  <a:cubicBezTo>
                    <a:pt x="2587" y="3098"/>
                    <a:pt x="2582" y="2904"/>
                    <a:pt x="2545" y="2701"/>
                  </a:cubicBezTo>
                  <a:lnTo>
                    <a:pt x="2545" y="2701"/>
                  </a:lnTo>
                  <a:cubicBezTo>
                    <a:pt x="2550" y="2778"/>
                    <a:pt x="2565" y="2830"/>
                    <a:pt x="2543" y="2918"/>
                  </a:cubicBezTo>
                  <a:cubicBezTo>
                    <a:pt x="2543" y="2999"/>
                    <a:pt x="2543" y="3079"/>
                    <a:pt x="2516" y="3159"/>
                  </a:cubicBezTo>
                  <a:cubicBezTo>
                    <a:pt x="2462" y="3266"/>
                    <a:pt x="2436" y="3347"/>
                    <a:pt x="2409" y="3427"/>
                  </a:cubicBezTo>
                  <a:cubicBezTo>
                    <a:pt x="2382" y="3480"/>
                    <a:pt x="2329" y="3561"/>
                    <a:pt x="2275" y="3587"/>
                  </a:cubicBezTo>
                  <a:lnTo>
                    <a:pt x="2168" y="3694"/>
                  </a:lnTo>
                  <a:cubicBezTo>
                    <a:pt x="2141" y="3721"/>
                    <a:pt x="2114" y="3748"/>
                    <a:pt x="2061" y="3748"/>
                  </a:cubicBezTo>
                  <a:cubicBezTo>
                    <a:pt x="2007" y="3802"/>
                    <a:pt x="1927" y="3828"/>
                    <a:pt x="1847" y="3828"/>
                  </a:cubicBezTo>
                  <a:cubicBezTo>
                    <a:pt x="1767" y="3828"/>
                    <a:pt x="1713" y="3802"/>
                    <a:pt x="1633" y="3748"/>
                  </a:cubicBezTo>
                  <a:cubicBezTo>
                    <a:pt x="1579" y="3721"/>
                    <a:pt x="1499" y="3668"/>
                    <a:pt x="1445" y="3587"/>
                  </a:cubicBezTo>
                  <a:cubicBezTo>
                    <a:pt x="1365" y="3534"/>
                    <a:pt x="1312" y="3454"/>
                    <a:pt x="1231" y="3347"/>
                  </a:cubicBezTo>
                  <a:cubicBezTo>
                    <a:pt x="1097" y="3159"/>
                    <a:pt x="964" y="2918"/>
                    <a:pt x="910" y="2677"/>
                  </a:cubicBezTo>
                  <a:lnTo>
                    <a:pt x="589" y="1874"/>
                  </a:lnTo>
                  <a:cubicBezTo>
                    <a:pt x="509" y="1607"/>
                    <a:pt x="428" y="1339"/>
                    <a:pt x="321" y="1071"/>
                  </a:cubicBezTo>
                  <a:lnTo>
                    <a:pt x="134" y="376"/>
                  </a:lnTo>
                  <a:cubicBezTo>
                    <a:pt x="107" y="268"/>
                    <a:pt x="54" y="215"/>
                    <a:pt x="54" y="108"/>
                  </a:cubicBezTo>
                  <a:cubicBezTo>
                    <a:pt x="54" y="81"/>
                    <a:pt x="27" y="54"/>
                    <a:pt x="2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Google Shape;7008;p47"/>
            <p:cNvSpPr/>
            <p:nvPr/>
          </p:nvSpPr>
          <p:spPr>
            <a:xfrm>
              <a:off x="7266775" y="7712775"/>
              <a:ext cx="83000" cy="91025"/>
            </a:xfrm>
            <a:custGeom>
              <a:avLst/>
              <a:gdLst/>
              <a:ahLst/>
              <a:cxnLst/>
              <a:rect l="l" t="t" r="r" b="b"/>
              <a:pathLst>
                <a:path w="3320" h="3641" extrusionOk="0">
                  <a:moveTo>
                    <a:pt x="0" y="0"/>
                  </a:moveTo>
                  <a:cubicBezTo>
                    <a:pt x="54" y="134"/>
                    <a:pt x="134" y="268"/>
                    <a:pt x="161" y="402"/>
                  </a:cubicBezTo>
                  <a:cubicBezTo>
                    <a:pt x="375" y="777"/>
                    <a:pt x="509" y="1151"/>
                    <a:pt x="669" y="1499"/>
                  </a:cubicBezTo>
                  <a:lnTo>
                    <a:pt x="669" y="1553"/>
                  </a:lnTo>
                  <a:cubicBezTo>
                    <a:pt x="723" y="1687"/>
                    <a:pt x="750" y="1820"/>
                    <a:pt x="830" y="1954"/>
                  </a:cubicBezTo>
                  <a:cubicBezTo>
                    <a:pt x="937" y="2168"/>
                    <a:pt x="1071" y="2436"/>
                    <a:pt x="1205" y="2704"/>
                  </a:cubicBezTo>
                  <a:cubicBezTo>
                    <a:pt x="1339" y="2945"/>
                    <a:pt x="1446" y="3105"/>
                    <a:pt x="1579" y="3239"/>
                  </a:cubicBezTo>
                  <a:cubicBezTo>
                    <a:pt x="1713" y="3373"/>
                    <a:pt x="1847" y="3480"/>
                    <a:pt x="1981" y="3560"/>
                  </a:cubicBezTo>
                  <a:cubicBezTo>
                    <a:pt x="2115" y="3614"/>
                    <a:pt x="2275" y="3641"/>
                    <a:pt x="2409" y="3641"/>
                  </a:cubicBezTo>
                  <a:cubicBezTo>
                    <a:pt x="2543" y="3641"/>
                    <a:pt x="2704" y="3614"/>
                    <a:pt x="2811" y="3560"/>
                  </a:cubicBezTo>
                  <a:cubicBezTo>
                    <a:pt x="2811" y="3560"/>
                    <a:pt x="2837" y="3560"/>
                    <a:pt x="2837" y="3507"/>
                  </a:cubicBezTo>
                  <a:cubicBezTo>
                    <a:pt x="2945" y="3453"/>
                    <a:pt x="3052" y="3346"/>
                    <a:pt x="3105" y="3239"/>
                  </a:cubicBezTo>
                  <a:cubicBezTo>
                    <a:pt x="3319" y="2918"/>
                    <a:pt x="3319" y="2516"/>
                    <a:pt x="3239" y="2249"/>
                  </a:cubicBezTo>
                  <a:cubicBezTo>
                    <a:pt x="3132" y="1767"/>
                    <a:pt x="2945" y="1339"/>
                    <a:pt x="2597" y="964"/>
                  </a:cubicBezTo>
                  <a:cubicBezTo>
                    <a:pt x="2382" y="696"/>
                    <a:pt x="2115" y="482"/>
                    <a:pt x="1794" y="268"/>
                  </a:cubicBezTo>
                  <a:lnTo>
                    <a:pt x="1794" y="268"/>
                  </a:lnTo>
                  <a:lnTo>
                    <a:pt x="1901" y="375"/>
                  </a:lnTo>
                  <a:cubicBezTo>
                    <a:pt x="1981" y="429"/>
                    <a:pt x="2035" y="536"/>
                    <a:pt x="2115" y="616"/>
                  </a:cubicBezTo>
                  <a:cubicBezTo>
                    <a:pt x="2195" y="750"/>
                    <a:pt x="2302" y="910"/>
                    <a:pt x="2409" y="1071"/>
                  </a:cubicBezTo>
                  <a:cubicBezTo>
                    <a:pt x="2463" y="1205"/>
                    <a:pt x="2570" y="1365"/>
                    <a:pt x="2650" y="1553"/>
                  </a:cubicBezTo>
                  <a:cubicBezTo>
                    <a:pt x="2677" y="1633"/>
                    <a:pt x="2704" y="1713"/>
                    <a:pt x="2730" y="1820"/>
                  </a:cubicBezTo>
                  <a:cubicBezTo>
                    <a:pt x="2784" y="1874"/>
                    <a:pt x="2784" y="1981"/>
                    <a:pt x="2784" y="2035"/>
                  </a:cubicBezTo>
                  <a:lnTo>
                    <a:pt x="2784" y="2168"/>
                  </a:lnTo>
                  <a:lnTo>
                    <a:pt x="2784" y="2275"/>
                  </a:lnTo>
                  <a:cubicBezTo>
                    <a:pt x="2784" y="2356"/>
                    <a:pt x="2730" y="2409"/>
                    <a:pt x="2704" y="2490"/>
                  </a:cubicBezTo>
                  <a:cubicBezTo>
                    <a:pt x="2677" y="2516"/>
                    <a:pt x="2677" y="2543"/>
                    <a:pt x="2650" y="2570"/>
                  </a:cubicBezTo>
                  <a:cubicBezTo>
                    <a:pt x="2597" y="2623"/>
                    <a:pt x="2570" y="2623"/>
                    <a:pt x="2543" y="2650"/>
                  </a:cubicBezTo>
                  <a:cubicBezTo>
                    <a:pt x="2463" y="2677"/>
                    <a:pt x="2436" y="2704"/>
                    <a:pt x="2382" y="2704"/>
                  </a:cubicBezTo>
                  <a:cubicBezTo>
                    <a:pt x="2329" y="2730"/>
                    <a:pt x="2275" y="2744"/>
                    <a:pt x="2222" y="2744"/>
                  </a:cubicBezTo>
                  <a:cubicBezTo>
                    <a:pt x="2168" y="2744"/>
                    <a:pt x="2115" y="2730"/>
                    <a:pt x="2061" y="2704"/>
                  </a:cubicBezTo>
                  <a:cubicBezTo>
                    <a:pt x="1981" y="2677"/>
                    <a:pt x="1874" y="2623"/>
                    <a:pt x="1767" y="2543"/>
                  </a:cubicBezTo>
                  <a:cubicBezTo>
                    <a:pt x="1660" y="2490"/>
                    <a:pt x="1579" y="2383"/>
                    <a:pt x="1472" y="2275"/>
                  </a:cubicBezTo>
                  <a:cubicBezTo>
                    <a:pt x="1258" y="2035"/>
                    <a:pt x="1071" y="1767"/>
                    <a:pt x="910" y="1499"/>
                  </a:cubicBezTo>
                  <a:cubicBezTo>
                    <a:pt x="723" y="1205"/>
                    <a:pt x="562" y="910"/>
                    <a:pt x="402" y="643"/>
                  </a:cubicBezTo>
                  <a:cubicBezTo>
                    <a:pt x="322" y="509"/>
                    <a:pt x="241" y="375"/>
                    <a:pt x="161" y="241"/>
                  </a:cubicBezTo>
                  <a:cubicBezTo>
                    <a:pt x="81" y="161"/>
                    <a:pt x="54" y="81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Google Shape;7009;p47"/>
            <p:cNvSpPr/>
            <p:nvPr/>
          </p:nvSpPr>
          <p:spPr>
            <a:xfrm>
              <a:off x="7331000" y="777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Google Shape;7010;p47"/>
            <p:cNvSpPr/>
            <p:nvPr/>
          </p:nvSpPr>
          <p:spPr>
            <a:xfrm>
              <a:off x="7547150" y="7159400"/>
              <a:ext cx="194075" cy="78975"/>
            </a:xfrm>
            <a:custGeom>
              <a:avLst/>
              <a:gdLst/>
              <a:ahLst/>
              <a:cxnLst/>
              <a:rect l="l" t="t" r="r" b="b"/>
              <a:pathLst>
                <a:path w="7763" h="3159" extrusionOk="0">
                  <a:moveTo>
                    <a:pt x="5835" y="0"/>
                  </a:moveTo>
                  <a:cubicBezTo>
                    <a:pt x="5594" y="27"/>
                    <a:pt x="5353" y="54"/>
                    <a:pt x="5139" y="81"/>
                  </a:cubicBezTo>
                  <a:cubicBezTo>
                    <a:pt x="4631" y="188"/>
                    <a:pt x="4176" y="321"/>
                    <a:pt x="3694" y="536"/>
                  </a:cubicBezTo>
                  <a:cubicBezTo>
                    <a:pt x="3239" y="723"/>
                    <a:pt x="2757" y="964"/>
                    <a:pt x="2329" y="1205"/>
                  </a:cubicBezTo>
                  <a:cubicBezTo>
                    <a:pt x="1419" y="1686"/>
                    <a:pt x="669" y="2329"/>
                    <a:pt x="27" y="2998"/>
                  </a:cubicBezTo>
                  <a:cubicBezTo>
                    <a:pt x="0" y="3025"/>
                    <a:pt x="0" y="3105"/>
                    <a:pt x="27" y="3132"/>
                  </a:cubicBezTo>
                  <a:cubicBezTo>
                    <a:pt x="54" y="3159"/>
                    <a:pt x="54" y="3159"/>
                    <a:pt x="80" y="3159"/>
                  </a:cubicBezTo>
                  <a:cubicBezTo>
                    <a:pt x="134" y="3159"/>
                    <a:pt x="161" y="3159"/>
                    <a:pt x="161" y="3132"/>
                  </a:cubicBezTo>
                  <a:cubicBezTo>
                    <a:pt x="428" y="2837"/>
                    <a:pt x="696" y="2570"/>
                    <a:pt x="1017" y="2329"/>
                  </a:cubicBezTo>
                  <a:cubicBezTo>
                    <a:pt x="1633" y="1901"/>
                    <a:pt x="2302" y="1526"/>
                    <a:pt x="2998" y="1231"/>
                  </a:cubicBezTo>
                  <a:cubicBezTo>
                    <a:pt x="3908" y="857"/>
                    <a:pt x="4845" y="616"/>
                    <a:pt x="5835" y="482"/>
                  </a:cubicBezTo>
                  <a:lnTo>
                    <a:pt x="5889" y="482"/>
                  </a:lnTo>
                  <a:cubicBezTo>
                    <a:pt x="5915" y="696"/>
                    <a:pt x="5969" y="857"/>
                    <a:pt x="6022" y="1017"/>
                  </a:cubicBezTo>
                  <a:cubicBezTo>
                    <a:pt x="6076" y="1151"/>
                    <a:pt x="6103" y="1339"/>
                    <a:pt x="6183" y="1472"/>
                  </a:cubicBezTo>
                  <a:cubicBezTo>
                    <a:pt x="6290" y="1633"/>
                    <a:pt x="6370" y="1820"/>
                    <a:pt x="6477" y="2034"/>
                  </a:cubicBezTo>
                  <a:cubicBezTo>
                    <a:pt x="6584" y="2195"/>
                    <a:pt x="6745" y="2463"/>
                    <a:pt x="6906" y="2704"/>
                  </a:cubicBezTo>
                  <a:cubicBezTo>
                    <a:pt x="6959" y="2757"/>
                    <a:pt x="7013" y="2864"/>
                    <a:pt x="7093" y="2944"/>
                  </a:cubicBezTo>
                  <a:lnTo>
                    <a:pt x="7120" y="2971"/>
                  </a:lnTo>
                  <a:lnTo>
                    <a:pt x="7227" y="3078"/>
                  </a:lnTo>
                  <a:cubicBezTo>
                    <a:pt x="7254" y="3105"/>
                    <a:pt x="7280" y="3132"/>
                    <a:pt x="7307" y="3132"/>
                  </a:cubicBezTo>
                  <a:cubicBezTo>
                    <a:pt x="7340" y="3143"/>
                    <a:pt x="7378" y="3149"/>
                    <a:pt x="7415" y="3149"/>
                  </a:cubicBezTo>
                  <a:cubicBezTo>
                    <a:pt x="7467" y="3149"/>
                    <a:pt x="7517" y="3136"/>
                    <a:pt x="7548" y="3105"/>
                  </a:cubicBezTo>
                  <a:cubicBezTo>
                    <a:pt x="7655" y="3025"/>
                    <a:pt x="7655" y="2944"/>
                    <a:pt x="7682" y="2837"/>
                  </a:cubicBezTo>
                  <a:cubicBezTo>
                    <a:pt x="7762" y="2543"/>
                    <a:pt x="7709" y="2195"/>
                    <a:pt x="7548" y="1820"/>
                  </a:cubicBezTo>
                  <a:cubicBezTo>
                    <a:pt x="7441" y="1660"/>
                    <a:pt x="7387" y="1499"/>
                    <a:pt x="7254" y="1285"/>
                  </a:cubicBezTo>
                  <a:cubicBezTo>
                    <a:pt x="7147" y="1124"/>
                    <a:pt x="7013" y="964"/>
                    <a:pt x="6879" y="803"/>
                  </a:cubicBezTo>
                  <a:cubicBezTo>
                    <a:pt x="6825" y="723"/>
                    <a:pt x="6745" y="616"/>
                    <a:pt x="6692" y="562"/>
                  </a:cubicBezTo>
                  <a:cubicBezTo>
                    <a:pt x="6611" y="482"/>
                    <a:pt x="6558" y="428"/>
                    <a:pt x="6451" y="348"/>
                  </a:cubicBezTo>
                  <a:cubicBezTo>
                    <a:pt x="6317" y="214"/>
                    <a:pt x="6183" y="161"/>
                    <a:pt x="6049" y="54"/>
                  </a:cubicBezTo>
                  <a:cubicBezTo>
                    <a:pt x="5969" y="27"/>
                    <a:pt x="5915" y="0"/>
                    <a:pt x="5835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Google Shape;7011;p47"/>
            <p:cNvSpPr/>
            <p:nvPr/>
          </p:nvSpPr>
          <p:spPr>
            <a:xfrm>
              <a:off x="7488250" y="7043575"/>
              <a:ext cx="163300" cy="136575"/>
            </a:xfrm>
            <a:custGeom>
              <a:avLst/>
              <a:gdLst/>
              <a:ahLst/>
              <a:cxnLst/>
              <a:rect l="l" t="t" r="r" b="b"/>
              <a:pathLst>
                <a:path w="6532" h="5463" extrusionOk="0">
                  <a:moveTo>
                    <a:pt x="4241" y="0"/>
                  </a:moveTo>
                  <a:cubicBezTo>
                    <a:pt x="4196" y="0"/>
                    <a:pt x="4153" y="9"/>
                    <a:pt x="4123" y="30"/>
                  </a:cubicBezTo>
                  <a:cubicBezTo>
                    <a:pt x="3775" y="190"/>
                    <a:pt x="3454" y="431"/>
                    <a:pt x="3079" y="725"/>
                  </a:cubicBezTo>
                  <a:cubicBezTo>
                    <a:pt x="2704" y="1047"/>
                    <a:pt x="2383" y="1368"/>
                    <a:pt x="2062" y="1716"/>
                  </a:cubicBezTo>
                  <a:cubicBezTo>
                    <a:pt x="1741" y="2117"/>
                    <a:pt x="1446" y="2465"/>
                    <a:pt x="1178" y="2867"/>
                  </a:cubicBezTo>
                  <a:cubicBezTo>
                    <a:pt x="911" y="3268"/>
                    <a:pt x="670" y="3723"/>
                    <a:pt x="456" y="4125"/>
                  </a:cubicBezTo>
                  <a:cubicBezTo>
                    <a:pt x="268" y="4553"/>
                    <a:pt x="108" y="4954"/>
                    <a:pt x="1" y="5356"/>
                  </a:cubicBezTo>
                  <a:cubicBezTo>
                    <a:pt x="1" y="5356"/>
                    <a:pt x="1" y="5383"/>
                    <a:pt x="28" y="5409"/>
                  </a:cubicBezTo>
                  <a:cubicBezTo>
                    <a:pt x="28" y="5463"/>
                    <a:pt x="54" y="5463"/>
                    <a:pt x="54" y="5463"/>
                  </a:cubicBezTo>
                  <a:cubicBezTo>
                    <a:pt x="108" y="5463"/>
                    <a:pt x="161" y="5409"/>
                    <a:pt x="161" y="5383"/>
                  </a:cubicBezTo>
                  <a:cubicBezTo>
                    <a:pt x="188" y="5222"/>
                    <a:pt x="268" y="5088"/>
                    <a:pt x="322" y="4874"/>
                  </a:cubicBezTo>
                  <a:cubicBezTo>
                    <a:pt x="563" y="4285"/>
                    <a:pt x="938" y="3723"/>
                    <a:pt x="1393" y="3081"/>
                  </a:cubicBezTo>
                  <a:cubicBezTo>
                    <a:pt x="1928" y="2385"/>
                    <a:pt x="2543" y="1743"/>
                    <a:pt x="3213" y="1234"/>
                  </a:cubicBezTo>
                  <a:cubicBezTo>
                    <a:pt x="3400" y="1073"/>
                    <a:pt x="3614" y="940"/>
                    <a:pt x="3775" y="833"/>
                  </a:cubicBezTo>
                  <a:cubicBezTo>
                    <a:pt x="3935" y="725"/>
                    <a:pt x="4149" y="645"/>
                    <a:pt x="4390" y="511"/>
                  </a:cubicBezTo>
                  <a:cubicBezTo>
                    <a:pt x="4417" y="592"/>
                    <a:pt x="4471" y="672"/>
                    <a:pt x="4524" y="779"/>
                  </a:cubicBezTo>
                  <a:cubicBezTo>
                    <a:pt x="4551" y="913"/>
                    <a:pt x="4604" y="1047"/>
                    <a:pt x="4685" y="1180"/>
                  </a:cubicBezTo>
                  <a:lnTo>
                    <a:pt x="4685" y="1207"/>
                  </a:lnTo>
                  <a:lnTo>
                    <a:pt x="4712" y="1314"/>
                  </a:lnTo>
                  <a:cubicBezTo>
                    <a:pt x="4819" y="1528"/>
                    <a:pt x="4926" y="1769"/>
                    <a:pt x="5059" y="2010"/>
                  </a:cubicBezTo>
                  <a:lnTo>
                    <a:pt x="5247" y="2305"/>
                  </a:lnTo>
                  <a:cubicBezTo>
                    <a:pt x="5327" y="2412"/>
                    <a:pt x="5381" y="2465"/>
                    <a:pt x="5461" y="2546"/>
                  </a:cubicBezTo>
                  <a:lnTo>
                    <a:pt x="5488" y="2572"/>
                  </a:lnTo>
                  <a:cubicBezTo>
                    <a:pt x="5622" y="2733"/>
                    <a:pt x="5755" y="2840"/>
                    <a:pt x="5889" y="2920"/>
                  </a:cubicBezTo>
                  <a:cubicBezTo>
                    <a:pt x="5996" y="2974"/>
                    <a:pt x="6130" y="3001"/>
                    <a:pt x="6264" y="3001"/>
                  </a:cubicBezTo>
                  <a:cubicBezTo>
                    <a:pt x="6291" y="3001"/>
                    <a:pt x="6317" y="2974"/>
                    <a:pt x="6371" y="2974"/>
                  </a:cubicBezTo>
                  <a:cubicBezTo>
                    <a:pt x="6398" y="2974"/>
                    <a:pt x="6398" y="2974"/>
                    <a:pt x="6425" y="2947"/>
                  </a:cubicBezTo>
                  <a:cubicBezTo>
                    <a:pt x="6505" y="2920"/>
                    <a:pt x="6532" y="2840"/>
                    <a:pt x="6532" y="2813"/>
                  </a:cubicBezTo>
                  <a:lnTo>
                    <a:pt x="6532" y="2706"/>
                  </a:lnTo>
                  <a:lnTo>
                    <a:pt x="6532" y="2599"/>
                  </a:lnTo>
                  <a:cubicBezTo>
                    <a:pt x="6532" y="2519"/>
                    <a:pt x="6505" y="2412"/>
                    <a:pt x="6451" y="2305"/>
                  </a:cubicBezTo>
                  <a:cubicBezTo>
                    <a:pt x="6398" y="2117"/>
                    <a:pt x="6291" y="1876"/>
                    <a:pt x="6184" y="1716"/>
                  </a:cubicBezTo>
                  <a:cubicBezTo>
                    <a:pt x="6023" y="1421"/>
                    <a:pt x="5782" y="1100"/>
                    <a:pt x="5568" y="886"/>
                  </a:cubicBezTo>
                  <a:cubicBezTo>
                    <a:pt x="5488" y="806"/>
                    <a:pt x="5434" y="752"/>
                    <a:pt x="5381" y="592"/>
                  </a:cubicBezTo>
                  <a:cubicBezTo>
                    <a:pt x="5193" y="431"/>
                    <a:pt x="5006" y="324"/>
                    <a:pt x="4845" y="244"/>
                  </a:cubicBezTo>
                  <a:cubicBezTo>
                    <a:pt x="4712" y="163"/>
                    <a:pt x="4658" y="137"/>
                    <a:pt x="4551" y="110"/>
                  </a:cubicBezTo>
                  <a:cubicBezTo>
                    <a:pt x="4524" y="110"/>
                    <a:pt x="4497" y="110"/>
                    <a:pt x="4444" y="56"/>
                  </a:cubicBezTo>
                  <a:cubicBezTo>
                    <a:pt x="4394" y="23"/>
                    <a:pt x="4314" y="0"/>
                    <a:pt x="424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Google Shape;7012;p47"/>
            <p:cNvSpPr/>
            <p:nvPr/>
          </p:nvSpPr>
          <p:spPr>
            <a:xfrm>
              <a:off x="7595325" y="7044300"/>
              <a:ext cx="22100" cy="16075"/>
            </a:xfrm>
            <a:custGeom>
              <a:avLst/>
              <a:gdLst/>
              <a:ahLst/>
              <a:cxnLst/>
              <a:rect l="l" t="t" r="r" b="b"/>
              <a:pathLst>
                <a:path w="884" h="643" extrusionOk="0">
                  <a:moveTo>
                    <a:pt x="81" y="1"/>
                  </a:moveTo>
                  <a:cubicBezTo>
                    <a:pt x="27" y="1"/>
                    <a:pt x="0" y="1"/>
                    <a:pt x="0" y="54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241" y="215"/>
                  </a:lnTo>
                  <a:cubicBezTo>
                    <a:pt x="295" y="241"/>
                    <a:pt x="321" y="268"/>
                    <a:pt x="402" y="322"/>
                  </a:cubicBezTo>
                  <a:cubicBezTo>
                    <a:pt x="429" y="348"/>
                    <a:pt x="509" y="402"/>
                    <a:pt x="562" y="456"/>
                  </a:cubicBezTo>
                  <a:cubicBezTo>
                    <a:pt x="643" y="482"/>
                    <a:pt x="669" y="509"/>
                    <a:pt x="750" y="589"/>
                  </a:cubicBezTo>
                  <a:lnTo>
                    <a:pt x="776" y="616"/>
                  </a:lnTo>
                  <a:cubicBezTo>
                    <a:pt x="776" y="643"/>
                    <a:pt x="803" y="643"/>
                    <a:pt x="803" y="643"/>
                  </a:cubicBezTo>
                  <a:lnTo>
                    <a:pt x="830" y="643"/>
                  </a:lnTo>
                  <a:cubicBezTo>
                    <a:pt x="884" y="643"/>
                    <a:pt x="884" y="616"/>
                    <a:pt x="884" y="616"/>
                  </a:cubicBezTo>
                  <a:lnTo>
                    <a:pt x="884" y="589"/>
                  </a:lnTo>
                  <a:cubicBezTo>
                    <a:pt x="830" y="536"/>
                    <a:pt x="830" y="536"/>
                    <a:pt x="776" y="429"/>
                  </a:cubicBezTo>
                  <a:lnTo>
                    <a:pt x="669" y="348"/>
                  </a:lnTo>
                  <a:cubicBezTo>
                    <a:pt x="616" y="322"/>
                    <a:pt x="536" y="241"/>
                    <a:pt x="482" y="215"/>
                  </a:cubicBezTo>
                  <a:lnTo>
                    <a:pt x="268" y="10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Google Shape;7013;p47"/>
            <p:cNvSpPr/>
            <p:nvPr/>
          </p:nvSpPr>
          <p:spPr>
            <a:xfrm>
              <a:off x="7594650" y="7045650"/>
              <a:ext cx="22775" cy="14725"/>
            </a:xfrm>
            <a:custGeom>
              <a:avLst/>
              <a:gdLst/>
              <a:ahLst/>
              <a:cxnLst/>
              <a:rect l="l" t="t" r="r" b="b"/>
              <a:pathLst>
                <a:path w="911" h="589" extrusionOk="0">
                  <a:moveTo>
                    <a:pt x="54" y="0"/>
                  </a:moveTo>
                  <a:cubicBezTo>
                    <a:pt x="27" y="0"/>
                    <a:pt x="0" y="0"/>
                    <a:pt x="0" y="27"/>
                  </a:cubicBezTo>
                  <a:cubicBezTo>
                    <a:pt x="0" y="54"/>
                    <a:pt x="0" y="80"/>
                    <a:pt x="27" y="80"/>
                  </a:cubicBezTo>
                  <a:cubicBezTo>
                    <a:pt x="134" y="134"/>
                    <a:pt x="188" y="161"/>
                    <a:pt x="268" y="187"/>
                  </a:cubicBezTo>
                  <a:cubicBezTo>
                    <a:pt x="295" y="214"/>
                    <a:pt x="375" y="268"/>
                    <a:pt x="429" y="294"/>
                  </a:cubicBezTo>
                  <a:cubicBezTo>
                    <a:pt x="509" y="321"/>
                    <a:pt x="536" y="348"/>
                    <a:pt x="589" y="402"/>
                  </a:cubicBezTo>
                  <a:cubicBezTo>
                    <a:pt x="670" y="428"/>
                    <a:pt x="696" y="455"/>
                    <a:pt x="723" y="482"/>
                  </a:cubicBezTo>
                  <a:lnTo>
                    <a:pt x="830" y="589"/>
                  </a:lnTo>
                  <a:lnTo>
                    <a:pt x="911" y="589"/>
                  </a:lnTo>
                  <a:lnTo>
                    <a:pt x="911" y="535"/>
                  </a:lnTo>
                  <a:lnTo>
                    <a:pt x="803" y="428"/>
                  </a:lnTo>
                  <a:cubicBezTo>
                    <a:pt x="777" y="402"/>
                    <a:pt x="777" y="348"/>
                    <a:pt x="723" y="348"/>
                  </a:cubicBezTo>
                  <a:cubicBezTo>
                    <a:pt x="670" y="321"/>
                    <a:pt x="589" y="268"/>
                    <a:pt x="536" y="214"/>
                  </a:cubicBezTo>
                  <a:cubicBezTo>
                    <a:pt x="429" y="161"/>
                    <a:pt x="375" y="134"/>
                    <a:pt x="295" y="80"/>
                  </a:cubicBezTo>
                  <a:cubicBezTo>
                    <a:pt x="188" y="54"/>
                    <a:pt x="134" y="27"/>
                    <a:pt x="5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Google Shape;7014;p47"/>
            <p:cNvSpPr/>
            <p:nvPr/>
          </p:nvSpPr>
          <p:spPr>
            <a:xfrm>
              <a:off x="7696350" y="7160050"/>
              <a:ext cx="16100" cy="14750"/>
            </a:xfrm>
            <a:custGeom>
              <a:avLst/>
              <a:gdLst/>
              <a:ahLst/>
              <a:cxnLst/>
              <a:rect l="l" t="t" r="r" b="b"/>
              <a:pathLst>
                <a:path w="644" h="590" extrusionOk="0">
                  <a:moveTo>
                    <a:pt x="54" y="1"/>
                  </a:moveTo>
                  <a:cubicBezTo>
                    <a:pt x="54" y="28"/>
                    <a:pt x="1" y="28"/>
                    <a:pt x="1" y="28"/>
                  </a:cubicBezTo>
                  <a:lnTo>
                    <a:pt x="1" y="55"/>
                  </a:lnTo>
                  <a:cubicBezTo>
                    <a:pt x="54" y="55"/>
                    <a:pt x="54" y="108"/>
                    <a:pt x="54" y="108"/>
                  </a:cubicBezTo>
                  <a:cubicBezTo>
                    <a:pt x="108" y="135"/>
                    <a:pt x="215" y="188"/>
                    <a:pt x="269" y="269"/>
                  </a:cubicBezTo>
                  <a:lnTo>
                    <a:pt x="483" y="456"/>
                  </a:lnTo>
                  <a:cubicBezTo>
                    <a:pt x="509" y="536"/>
                    <a:pt x="536" y="563"/>
                    <a:pt x="590" y="590"/>
                  </a:cubicBezTo>
                  <a:lnTo>
                    <a:pt x="643" y="590"/>
                  </a:lnTo>
                  <a:lnTo>
                    <a:pt x="643" y="536"/>
                  </a:lnTo>
                  <a:cubicBezTo>
                    <a:pt x="590" y="456"/>
                    <a:pt x="536" y="402"/>
                    <a:pt x="483" y="322"/>
                  </a:cubicBezTo>
                  <a:lnTo>
                    <a:pt x="376" y="242"/>
                  </a:lnTo>
                  <a:cubicBezTo>
                    <a:pt x="295" y="162"/>
                    <a:pt x="269" y="135"/>
                    <a:pt x="215" y="108"/>
                  </a:cubicBezTo>
                  <a:cubicBezTo>
                    <a:pt x="188" y="55"/>
                    <a:pt x="108" y="28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Google Shape;7015;p47"/>
            <p:cNvSpPr/>
            <p:nvPr/>
          </p:nvSpPr>
          <p:spPr>
            <a:xfrm>
              <a:off x="7705725" y="7168500"/>
              <a:ext cx="2700" cy="295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53" y="0"/>
                  </a:moveTo>
                  <a:cubicBezTo>
                    <a:pt x="38" y="0"/>
                    <a:pt x="27" y="14"/>
                    <a:pt x="27" y="38"/>
                  </a:cubicBezTo>
                  <a:lnTo>
                    <a:pt x="1" y="64"/>
                  </a:lnTo>
                  <a:lnTo>
                    <a:pt x="1" y="91"/>
                  </a:lnTo>
                  <a:lnTo>
                    <a:pt x="27" y="118"/>
                  </a:lnTo>
                  <a:lnTo>
                    <a:pt x="81" y="118"/>
                  </a:lnTo>
                  <a:lnTo>
                    <a:pt x="108" y="91"/>
                  </a:lnTo>
                  <a:lnTo>
                    <a:pt x="108" y="64"/>
                  </a:lnTo>
                  <a:cubicBezTo>
                    <a:pt x="108" y="54"/>
                    <a:pt x="103" y="48"/>
                    <a:pt x="100" y="45"/>
                  </a:cubicBezTo>
                  <a:lnTo>
                    <a:pt x="100" y="45"/>
                  </a:lnTo>
                  <a:cubicBezTo>
                    <a:pt x="86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Google Shape;7016;p47"/>
            <p:cNvSpPr/>
            <p:nvPr/>
          </p:nvSpPr>
          <p:spPr>
            <a:xfrm>
              <a:off x="7163725" y="7129275"/>
              <a:ext cx="472425" cy="466425"/>
            </a:xfrm>
            <a:custGeom>
              <a:avLst/>
              <a:gdLst/>
              <a:ahLst/>
              <a:cxnLst/>
              <a:rect l="l" t="t" r="r" b="b"/>
              <a:pathLst>
                <a:path w="18897" h="18657" extrusionOk="0">
                  <a:moveTo>
                    <a:pt x="8458" y="1"/>
                  </a:moveTo>
                  <a:cubicBezTo>
                    <a:pt x="7655" y="1"/>
                    <a:pt x="6879" y="81"/>
                    <a:pt x="6183" y="322"/>
                  </a:cubicBezTo>
                  <a:cubicBezTo>
                    <a:pt x="5728" y="456"/>
                    <a:pt x="5246" y="670"/>
                    <a:pt x="4818" y="884"/>
                  </a:cubicBezTo>
                  <a:cubicBezTo>
                    <a:pt x="4390" y="1125"/>
                    <a:pt x="3988" y="1393"/>
                    <a:pt x="3614" y="1687"/>
                  </a:cubicBezTo>
                  <a:cubicBezTo>
                    <a:pt x="2838" y="2303"/>
                    <a:pt x="2168" y="3025"/>
                    <a:pt x="1606" y="3828"/>
                  </a:cubicBezTo>
                  <a:cubicBezTo>
                    <a:pt x="1044" y="4685"/>
                    <a:pt x="616" y="5568"/>
                    <a:pt x="375" y="6505"/>
                  </a:cubicBezTo>
                  <a:cubicBezTo>
                    <a:pt x="107" y="7522"/>
                    <a:pt x="0" y="8485"/>
                    <a:pt x="81" y="9422"/>
                  </a:cubicBezTo>
                  <a:cubicBezTo>
                    <a:pt x="161" y="10493"/>
                    <a:pt x="482" y="11537"/>
                    <a:pt x="964" y="12500"/>
                  </a:cubicBezTo>
                  <a:cubicBezTo>
                    <a:pt x="1473" y="13437"/>
                    <a:pt x="2115" y="14320"/>
                    <a:pt x="2945" y="15043"/>
                  </a:cubicBezTo>
                  <a:cubicBezTo>
                    <a:pt x="3721" y="15792"/>
                    <a:pt x="4631" y="16408"/>
                    <a:pt x="5594" y="16943"/>
                  </a:cubicBezTo>
                  <a:cubicBezTo>
                    <a:pt x="6451" y="17425"/>
                    <a:pt x="7441" y="17800"/>
                    <a:pt x="8458" y="18094"/>
                  </a:cubicBezTo>
                  <a:cubicBezTo>
                    <a:pt x="9502" y="18389"/>
                    <a:pt x="10519" y="18549"/>
                    <a:pt x="11483" y="18630"/>
                  </a:cubicBezTo>
                  <a:cubicBezTo>
                    <a:pt x="11724" y="18630"/>
                    <a:pt x="11911" y="18656"/>
                    <a:pt x="12152" y="18656"/>
                  </a:cubicBezTo>
                  <a:cubicBezTo>
                    <a:pt x="12446" y="18656"/>
                    <a:pt x="12741" y="18656"/>
                    <a:pt x="13009" y="18630"/>
                  </a:cubicBezTo>
                  <a:cubicBezTo>
                    <a:pt x="13544" y="18603"/>
                    <a:pt x="14052" y="18496"/>
                    <a:pt x="14481" y="18362"/>
                  </a:cubicBezTo>
                  <a:cubicBezTo>
                    <a:pt x="14989" y="18228"/>
                    <a:pt x="15471" y="18014"/>
                    <a:pt x="15899" y="17827"/>
                  </a:cubicBezTo>
                  <a:cubicBezTo>
                    <a:pt x="16140" y="17693"/>
                    <a:pt x="16327" y="17559"/>
                    <a:pt x="16542" y="17425"/>
                  </a:cubicBezTo>
                  <a:cubicBezTo>
                    <a:pt x="16809" y="17265"/>
                    <a:pt x="16970" y="17050"/>
                    <a:pt x="17130" y="16890"/>
                  </a:cubicBezTo>
                  <a:cubicBezTo>
                    <a:pt x="17211" y="16783"/>
                    <a:pt x="17291" y="16676"/>
                    <a:pt x="17371" y="16542"/>
                  </a:cubicBezTo>
                  <a:cubicBezTo>
                    <a:pt x="17425" y="16462"/>
                    <a:pt x="17505" y="16355"/>
                    <a:pt x="17532" y="16221"/>
                  </a:cubicBezTo>
                  <a:cubicBezTo>
                    <a:pt x="17639" y="15980"/>
                    <a:pt x="17693" y="15739"/>
                    <a:pt x="17773" y="15525"/>
                  </a:cubicBezTo>
                  <a:cubicBezTo>
                    <a:pt x="17880" y="14936"/>
                    <a:pt x="17880" y="14374"/>
                    <a:pt x="17826" y="13946"/>
                  </a:cubicBezTo>
                  <a:cubicBezTo>
                    <a:pt x="18228" y="13116"/>
                    <a:pt x="18549" y="12259"/>
                    <a:pt x="18683" y="11456"/>
                  </a:cubicBezTo>
                  <a:cubicBezTo>
                    <a:pt x="18843" y="10600"/>
                    <a:pt x="18897" y="9770"/>
                    <a:pt x="18843" y="8914"/>
                  </a:cubicBezTo>
                  <a:cubicBezTo>
                    <a:pt x="18817" y="8459"/>
                    <a:pt x="18736" y="7977"/>
                    <a:pt x="18629" y="7575"/>
                  </a:cubicBezTo>
                  <a:cubicBezTo>
                    <a:pt x="18549" y="7147"/>
                    <a:pt x="18362" y="6719"/>
                    <a:pt x="18201" y="6291"/>
                  </a:cubicBezTo>
                  <a:cubicBezTo>
                    <a:pt x="17826" y="5407"/>
                    <a:pt x="17345" y="4631"/>
                    <a:pt x="16702" y="3909"/>
                  </a:cubicBezTo>
                  <a:cubicBezTo>
                    <a:pt x="16568" y="3748"/>
                    <a:pt x="16408" y="3561"/>
                    <a:pt x="16220" y="3400"/>
                  </a:cubicBezTo>
                  <a:cubicBezTo>
                    <a:pt x="16060" y="3213"/>
                    <a:pt x="15872" y="3025"/>
                    <a:pt x="15632" y="2865"/>
                  </a:cubicBezTo>
                  <a:cubicBezTo>
                    <a:pt x="15257" y="2544"/>
                    <a:pt x="14855" y="2222"/>
                    <a:pt x="14454" y="1955"/>
                  </a:cubicBezTo>
                  <a:cubicBezTo>
                    <a:pt x="13624" y="1393"/>
                    <a:pt x="12741" y="964"/>
                    <a:pt x="11858" y="616"/>
                  </a:cubicBezTo>
                  <a:cubicBezTo>
                    <a:pt x="10921" y="295"/>
                    <a:pt x="9930" y="54"/>
                    <a:pt x="8994" y="28"/>
                  </a:cubicBezTo>
                  <a:cubicBezTo>
                    <a:pt x="8833" y="28"/>
                    <a:pt x="8646" y="1"/>
                    <a:pt x="8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Google Shape;7017;p47"/>
            <p:cNvSpPr/>
            <p:nvPr/>
          </p:nvSpPr>
          <p:spPr>
            <a:xfrm>
              <a:off x="7163050" y="7131275"/>
              <a:ext cx="371400" cy="465100"/>
            </a:xfrm>
            <a:custGeom>
              <a:avLst/>
              <a:gdLst/>
              <a:ahLst/>
              <a:cxnLst/>
              <a:rect l="l" t="t" r="r" b="b"/>
              <a:pathLst>
                <a:path w="14856" h="18604" extrusionOk="0">
                  <a:moveTo>
                    <a:pt x="7798" y="0"/>
                  </a:moveTo>
                  <a:cubicBezTo>
                    <a:pt x="7260" y="0"/>
                    <a:pt x="6722" y="107"/>
                    <a:pt x="6184" y="242"/>
                  </a:cubicBezTo>
                  <a:cubicBezTo>
                    <a:pt x="5728" y="376"/>
                    <a:pt x="5247" y="590"/>
                    <a:pt x="4818" y="804"/>
                  </a:cubicBezTo>
                  <a:cubicBezTo>
                    <a:pt x="4390" y="1045"/>
                    <a:pt x="3989" y="1313"/>
                    <a:pt x="3614" y="1607"/>
                  </a:cubicBezTo>
                  <a:cubicBezTo>
                    <a:pt x="2838" y="2223"/>
                    <a:pt x="2169" y="2945"/>
                    <a:pt x="1607" y="3748"/>
                  </a:cubicBezTo>
                  <a:cubicBezTo>
                    <a:pt x="1018" y="4605"/>
                    <a:pt x="589" y="5488"/>
                    <a:pt x="349" y="6425"/>
                  </a:cubicBezTo>
                  <a:cubicBezTo>
                    <a:pt x="108" y="7442"/>
                    <a:pt x="1" y="8405"/>
                    <a:pt x="54" y="9342"/>
                  </a:cubicBezTo>
                  <a:cubicBezTo>
                    <a:pt x="161" y="10413"/>
                    <a:pt x="456" y="11457"/>
                    <a:pt x="964" y="12420"/>
                  </a:cubicBezTo>
                  <a:cubicBezTo>
                    <a:pt x="1473" y="13357"/>
                    <a:pt x="2115" y="14240"/>
                    <a:pt x="2945" y="14990"/>
                  </a:cubicBezTo>
                  <a:cubicBezTo>
                    <a:pt x="3694" y="15739"/>
                    <a:pt x="4604" y="16382"/>
                    <a:pt x="5568" y="16917"/>
                  </a:cubicBezTo>
                  <a:cubicBezTo>
                    <a:pt x="6451" y="17372"/>
                    <a:pt x="7415" y="17747"/>
                    <a:pt x="8459" y="18041"/>
                  </a:cubicBezTo>
                  <a:cubicBezTo>
                    <a:pt x="9502" y="18336"/>
                    <a:pt x="10493" y="18523"/>
                    <a:pt x="11483" y="18576"/>
                  </a:cubicBezTo>
                  <a:cubicBezTo>
                    <a:pt x="11697" y="18576"/>
                    <a:pt x="11938" y="18603"/>
                    <a:pt x="12152" y="18603"/>
                  </a:cubicBezTo>
                  <a:cubicBezTo>
                    <a:pt x="12447" y="18603"/>
                    <a:pt x="12714" y="18603"/>
                    <a:pt x="13009" y="18576"/>
                  </a:cubicBezTo>
                  <a:cubicBezTo>
                    <a:pt x="13276" y="18550"/>
                    <a:pt x="13517" y="18523"/>
                    <a:pt x="13758" y="18469"/>
                  </a:cubicBezTo>
                  <a:lnTo>
                    <a:pt x="13758" y="18469"/>
                  </a:lnTo>
                  <a:cubicBezTo>
                    <a:pt x="13531" y="18496"/>
                    <a:pt x="13317" y="18509"/>
                    <a:pt x="13106" y="18509"/>
                  </a:cubicBezTo>
                  <a:cubicBezTo>
                    <a:pt x="12895" y="18509"/>
                    <a:pt x="12688" y="18496"/>
                    <a:pt x="12473" y="18469"/>
                  </a:cubicBezTo>
                  <a:cubicBezTo>
                    <a:pt x="11885" y="18443"/>
                    <a:pt x="11296" y="18336"/>
                    <a:pt x="10734" y="18175"/>
                  </a:cubicBezTo>
                  <a:cubicBezTo>
                    <a:pt x="10493" y="18121"/>
                    <a:pt x="10279" y="18014"/>
                    <a:pt x="10065" y="17934"/>
                  </a:cubicBezTo>
                  <a:cubicBezTo>
                    <a:pt x="9877" y="17881"/>
                    <a:pt x="9663" y="17800"/>
                    <a:pt x="9502" y="17720"/>
                  </a:cubicBezTo>
                  <a:cubicBezTo>
                    <a:pt x="9101" y="17533"/>
                    <a:pt x="8726" y="17372"/>
                    <a:pt x="8325" y="17185"/>
                  </a:cubicBezTo>
                  <a:cubicBezTo>
                    <a:pt x="7549" y="16783"/>
                    <a:pt x="6799" y="16301"/>
                    <a:pt x="6076" y="15766"/>
                  </a:cubicBezTo>
                  <a:cubicBezTo>
                    <a:pt x="5755" y="15498"/>
                    <a:pt x="5407" y="15231"/>
                    <a:pt x="5113" y="14936"/>
                  </a:cubicBezTo>
                  <a:cubicBezTo>
                    <a:pt x="4818" y="14642"/>
                    <a:pt x="4524" y="14294"/>
                    <a:pt x="4230" y="13973"/>
                  </a:cubicBezTo>
                  <a:cubicBezTo>
                    <a:pt x="3989" y="13625"/>
                    <a:pt x="3775" y="13304"/>
                    <a:pt x="3560" y="12929"/>
                  </a:cubicBezTo>
                  <a:cubicBezTo>
                    <a:pt x="3373" y="12554"/>
                    <a:pt x="3239" y="12179"/>
                    <a:pt x="3105" y="11778"/>
                  </a:cubicBezTo>
                  <a:cubicBezTo>
                    <a:pt x="2972" y="11376"/>
                    <a:pt x="2891" y="10948"/>
                    <a:pt x="2865" y="10547"/>
                  </a:cubicBezTo>
                  <a:lnTo>
                    <a:pt x="2865" y="9904"/>
                  </a:lnTo>
                  <a:cubicBezTo>
                    <a:pt x="2865" y="9717"/>
                    <a:pt x="2891" y="9503"/>
                    <a:pt x="2945" y="9289"/>
                  </a:cubicBezTo>
                  <a:cubicBezTo>
                    <a:pt x="3025" y="8513"/>
                    <a:pt x="3239" y="7736"/>
                    <a:pt x="3534" y="7014"/>
                  </a:cubicBezTo>
                  <a:cubicBezTo>
                    <a:pt x="3828" y="6291"/>
                    <a:pt x="4203" y="5675"/>
                    <a:pt x="4685" y="5060"/>
                  </a:cubicBezTo>
                  <a:cubicBezTo>
                    <a:pt x="5140" y="4498"/>
                    <a:pt x="5675" y="3962"/>
                    <a:pt x="6237" y="3534"/>
                  </a:cubicBezTo>
                  <a:cubicBezTo>
                    <a:pt x="6853" y="3079"/>
                    <a:pt x="7495" y="2678"/>
                    <a:pt x="8164" y="2410"/>
                  </a:cubicBezTo>
                  <a:cubicBezTo>
                    <a:pt x="8833" y="2116"/>
                    <a:pt x="9556" y="1928"/>
                    <a:pt x="10252" y="1794"/>
                  </a:cubicBezTo>
                  <a:cubicBezTo>
                    <a:pt x="10734" y="1714"/>
                    <a:pt x="11189" y="1687"/>
                    <a:pt x="11670" y="1687"/>
                  </a:cubicBezTo>
                  <a:cubicBezTo>
                    <a:pt x="11938" y="1687"/>
                    <a:pt x="12206" y="1687"/>
                    <a:pt x="12473" y="1714"/>
                  </a:cubicBezTo>
                  <a:cubicBezTo>
                    <a:pt x="13250" y="1794"/>
                    <a:pt x="13972" y="1955"/>
                    <a:pt x="14695" y="2249"/>
                  </a:cubicBezTo>
                  <a:cubicBezTo>
                    <a:pt x="14749" y="2276"/>
                    <a:pt x="14775" y="2276"/>
                    <a:pt x="14856" y="2330"/>
                  </a:cubicBezTo>
                  <a:lnTo>
                    <a:pt x="14454" y="2008"/>
                  </a:lnTo>
                  <a:cubicBezTo>
                    <a:pt x="13598" y="1446"/>
                    <a:pt x="12741" y="1018"/>
                    <a:pt x="11831" y="670"/>
                  </a:cubicBezTo>
                  <a:cubicBezTo>
                    <a:pt x="10894" y="349"/>
                    <a:pt x="9931" y="108"/>
                    <a:pt x="8994" y="81"/>
                  </a:cubicBezTo>
                  <a:cubicBezTo>
                    <a:pt x="8807" y="81"/>
                    <a:pt x="8619" y="55"/>
                    <a:pt x="8432" y="55"/>
                  </a:cubicBezTo>
                  <a:cubicBezTo>
                    <a:pt x="8221" y="17"/>
                    <a:pt x="8010" y="0"/>
                    <a:pt x="7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Google Shape;7018;p47"/>
            <p:cNvSpPr/>
            <p:nvPr/>
          </p:nvSpPr>
          <p:spPr>
            <a:xfrm>
              <a:off x="7336350" y="720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Google Shape;7019;p47"/>
            <p:cNvSpPr/>
            <p:nvPr/>
          </p:nvSpPr>
          <p:spPr>
            <a:xfrm>
              <a:off x="7404625" y="7452475"/>
              <a:ext cx="56225" cy="54225"/>
            </a:xfrm>
            <a:custGeom>
              <a:avLst/>
              <a:gdLst/>
              <a:ahLst/>
              <a:cxnLst/>
              <a:rect l="l" t="t" r="r" b="b"/>
              <a:pathLst>
                <a:path w="2249" h="2169" extrusionOk="0">
                  <a:moveTo>
                    <a:pt x="241" y="1"/>
                  </a:moveTo>
                  <a:cubicBezTo>
                    <a:pt x="161" y="1"/>
                    <a:pt x="107" y="81"/>
                    <a:pt x="107" y="108"/>
                  </a:cubicBezTo>
                  <a:cubicBezTo>
                    <a:pt x="0" y="884"/>
                    <a:pt x="294" y="1794"/>
                    <a:pt x="1071" y="2088"/>
                  </a:cubicBezTo>
                  <a:cubicBezTo>
                    <a:pt x="1231" y="2142"/>
                    <a:pt x="1365" y="2169"/>
                    <a:pt x="1552" y="2169"/>
                  </a:cubicBezTo>
                  <a:lnTo>
                    <a:pt x="1633" y="2169"/>
                  </a:lnTo>
                  <a:cubicBezTo>
                    <a:pt x="1740" y="2169"/>
                    <a:pt x="1820" y="2142"/>
                    <a:pt x="1900" y="2115"/>
                  </a:cubicBezTo>
                  <a:cubicBezTo>
                    <a:pt x="2007" y="2088"/>
                    <a:pt x="2061" y="2008"/>
                    <a:pt x="2141" y="1954"/>
                  </a:cubicBezTo>
                  <a:cubicBezTo>
                    <a:pt x="2222" y="1874"/>
                    <a:pt x="2248" y="1821"/>
                    <a:pt x="2248" y="1714"/>
                  </a:cubicBezTo>
                  <a:lnTo>
                    <a:pt x="2248" y="1553"/>
                  </a:lnTo>
                  <a:cubicBezTo>
                    <a:pt x="2248" y="1473"/>
                    <a:pt x="2248" y="1446"/>
                    <a:pt x="2195" y="1366"/>
                  </a:cubicBezTo>
                  <a:cubicBezTo>
                    <a:pt x="2168" y="1178"/>
                    <a:pt x="2061" y="964"/>
                    <a:pt x="1927" y="804"/>
                  </a:cubicBezTo>
                  <a:cubicBezTo>
                    <a:pt x="1767" y="616"/>
                    <a:pt x="1526" y="429"/>
                    <a:pt x="1258" y="295"/>
                  </a:cubicBezTo>
                  <a:cubicBezTo>
                    <a:pt x="1178" y="241"/>
                    <a:pt x="1044" y="215"/>
                    <a:pt x="910" y="161"/>
                  </a:cubicBezTo>
                  <a:cubicBezTo>
                    <a:pt x="696" y="108"/>
                    <a:pt x="535" y="81"/>
                    <a:pt x="375" y="81"/>
                  </a:cubicBezTo>
                  <a:lnTo>
                    <a:pt x="321" y="81"/>
                  </a:lnTo>
                  <a:cubicBezTo>
                    <a:pt x="348" y="54"/>
                    <a:pt x="294" y="54"/>
                    <a:pt x="241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4" name="Google Shape;7020;p47"/>
            <p:cNvSpPr/>
            <p:nvPr/>
          </p:nvSpPr>
          <p:spPr>
            <a:xfrm>
              <a:off x="7331675" y="7283550"/>
              <a:ext cx="89700" cy="39975"/>
            </a:xfrm>
            <a:custGeom>
              <a:avLst/>
              <a:gdLst/>
              <a:ahLst/>
              <a:cxnLst/>
              <a:rect l="l" t="t" r="r" b="b"/>
              <a:pathLst>
                <a:path w="3588" h="1599" extrusionOk="0">
                  <a:moveTo>
                    <a:pt x="2042" y="0"/>
                  </a:moveTo>
                  <a:cubicBezTo>
                    <a:pt x="1944" y="0"/>
                    <a:pt x="1843" y="4"/>
                    <a:pt x="1740" y="13"/>
                  </a:cubicBezTo>
                  <a:cubicBezTo>
                    <a:pt x="777" y="66"/>
                    <a:pt x="1" y="521"/>
                    <a:pt x="54" y="923"/>
                  </a:cubicBezTo>
                  <a:cubicBezTo>
                    <a:pt x="79" y="1317"/>
                    <a:pt x="762" y="1598"/>
                    <a:pt x="1623" y="1598"/>
                  </a:cubicBezTo>
                  <a:cubicBezTo>
                    <a:pt x="1696" y="1598"/>
                    <a:pt x="1771" y="1596"/>
                    <a:pt x="1847" y="1592"/>
                  </a:cubicBezTo>
                  <a:cubicBezTo>
                    <a:pt x="2811" y="1512"/>
                    <a:pt x="3587" y="1110"/>
                    <a:pt x="3560" y="682"/>
                  </a:cubicBezTo>
                  <a:cubicBezTo>
                    <a:pt x="3536" y="298"/>
                    <a:pt x="2889" y="0"/>
                    <a:pt x="2042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Google Shape;7021;p47"/>
            <p:cNvSpPr/>
            <p:nvPr/>
          </p:nvSpPr>
          <p:spPr>
            <a:xfrm>
              <a:off x="7537775" y="7332700"/>
              <a:ext cx="81650" cy="62925"/>
            </a:xfrm>
            <a:custGeom>
              <a:avLst/>
              <a:gdLst/>
              <a:ahLst/>
              <a:cxnLst/>
              <a:rect l="l" t="t" r="r" b="b"/>
              <a:pathLst>
                <a:path w="3266" h="2517" extrusionOk="0">
                  <a:moveTo>
                    <a:pt x="671" y="0"/>
                  </a:moveTo>
                  <a:cubicBezTo>
                    <a:pt x="493" y="0"/>
                    <a:pt x="353" y="51"/>
                    <a:pt x="268" y="161"/>
                  </a:cubicBezTo>
                  <a:cubicBezTo>
                    <a:pt x="0" y="482"/>
                    <a:pt x="375" y="1259"/>
                    <a:pt x="1125" y="1847"/>
                  </a:cubicBezTo>
                  <a:cubicBezTo>
                    <a:pt x="1639" y="2270"/>
                    <a:pt x="2192" y="2516"/>
                    <a:pt x="2583" y="2516"/>
                  </a:cubicBezTo>
                  <a:cubicBezTo>
                    <a:pt x="2761" y="2516"/>
                    <a:pt x="2906" y="2465"/>
                    <a:pt x="2998" y="2356"/>
                  </a:cubicBezTo>
                  <a:cubicBezTo>
                    <a:pt x="3266" y="2035"/>
                    <a:pt x="2918" y="1259"/>
                    <a:pt x="2142" y="643"/>
                  </a:cubicBezTo>
                  <a:cubicBezTo>
                    <a:pt x="1611" y="240"/>
                    <a:pt x="1055" y="0"/>
                    <a:pt x="671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6" name="Google Shape;7022;p47"/>
            <p:cNvSpPr/>
            <p:nvPr/>
          </p:nvSpPr>
          <p:spPr>
            <a:xfrm>
              <a:off x="7404625" y="7421700"/>
              <a:ext cx="95700" cy="87000"/>
            </a:xfrm>
            <a:custGeom>
              <a:avLst/>
              <a:gdLst/>
              <a:ahLst/>
              <a:cxnLst/>
              <a:rect l="l" t="t" r="r" b="b"/>
              <a:pathLst>
                <a:path w="3828" h="3480" extrusionOk="0">
                  <a:moveTo>
                    <a:pt x="214" y="1446"/>
                  </a:moveTo>
                  <a:cubicBezTo>
                    <a:pt x="375" y="1446"/>
                    <a:pt x="509" y="1472"/>
                    <a:pt x="642" y="1472"/>
                  </a:cubicBezTo>
                  <a:cubicBezTo>
                    <a:pt x="803" y="1499"/>
                    <a:pt x="1017" y="1580"/>
                    <a:pt x="1151" y="1633"/>
                  </a:cubicBezTo>
                  <a:cubicBezTo>
                    <a:pt x="1258" y="1713"/>
                    <a:pt x="1392" y="1767"/>
                    <a:pt x="1499" y="1874"/>
                  </a:cubicBezTo>
                  <a:cubicBezTo>
                    <a:pt x="1606" y="1981"/>
                    <a:pt x="1713" y="2035"/>
                    <a:pt x="1767" y="2142"/>
                  </a:cubicBezTo>
                  <a:cubicBezTo>
                    <a:pt x="1847" y="2249"/>
                    <a:pt x="1900" y="2382"/>
                    <a:pt x="1981" y="2516"/>
                  </a:cubicBezTo>
                  <a:cubicBezTo>
                    <a:pt x="2034" y="2650"/>
                    <a:pt x="2061" y="2811"/>
                    <a:pt x="2061" y="2971"/>
                  </a:cubicBezTo>
                  <a:lnTo>
                    <a:pt x="2061" y="3052"/>
                  </a:lnTo>
                  <a:lnTo>
                    <a:pt x="2061" y="3159"/>
                  </a:lnTo>
                  <a:lnTo>
                    <a:pt x="2061" y="3185"/>
                  </a:lnTo>
                  <a:lnTo>
                    <a:pt x="2034" y="3185"/>
                  </a:lnTo>
                  <a:cubicBezTo>
                    <a:pt x="2007" y="3185"/>
                    <a:pt x="1981" y="3212"/>
                    <a:pt x="1927" y="3212"/>
                  </a:cubicBezTo>
                  <a:cubicBezTo>
                    <a:pt x="1847" y="3239"/>
                    <a:pt x="1740" y="3293"/>
                    <a:pt x="1633" y="3293"/>
                  </a:cubicBezTo>
                  <a:lnTo>
                    <a:pt x="1365" y="3293"/>
                  </a:lnTo>
                  <a:cubicBezTo>
                    <a:pt x="1285" y="3293"/>
                    <a:pt x="1178" y="3239"/>
                    <a:pt x="1044" y="3185"/>
                  </a:cubicBezTo>
                  <a:cubicBezTo>
                    <a:pt x="937" y="3159"/>
                    <a:pt x="830" y="3078"/>
                    <a:pt x="749" y="3025"/>
                  </a:cubicBezTo>
                  <a:cubicBezTo>
                    <a:pt x="669" y="2945"/>
                    <a:pt x="562" y="2891"/>
                    <a:pt x="509" y="2784"/>
                  </a:cubicBezTo>
                  <a:cubicBezTo>
                    <a:pt x="428" y="2677"/>
                    <a:pt x="375" y="2570"/>
                    <a:pt x="294" y="2436"/>
                  </a:cubicBezTo>
                  <a:cubicBezTo>
                    <a:pt x="294" y="2302"/>
                    <a:pt x="268" y="2115"/>
                    <a:pt x="241" y="1901"/>
                  </a:cubicBezTo>
                  <a:cubicBezTo>
                    <a:pt x="241" y="1740"/>
                    <a:pt x="214" y="1606"/>
                    <a:pt x="214" y="1446"/>
                  </a:cubicBezTo>
                  <a:close/>
                  <a:moveTo>
                    <a:pt x="268" y="0"/>
                  </a:moveTo>
                  <a:cubicBezTo>
                    <a:pt x="161" y="295"/>
                    <a:pt x="80" y="643"/>
                    <a:pt x="27" y="1017"/>
                  </a:cubicBezTo>
                  <a:cubicBezTo>
                    <a:pt x="0" y="1419"/>
                    <a:pt x="0" y="1767"/>
                    <a:pt x="80" y="2115"/>
                  </a:cubicBezTo>
                  <a:cubicBezTo>
                    <a:pt x="107" y="2275"/>
                    <a:pt x="161" y="2436"/>
                    <a:pt x="241" y="2623"/>
                  </a:cubicBezTo>
                  <a:cubicBezTo>
                    <a:pt x="294" y="2784"/>
                    <a:pt x="402" y="2918"/>
                    <a:pt x="535" y="3052"/>
                  </a:cubicBezTo>
                  <a:cubicBezTo>
                    <a:pt x="642" y="3185"/>
                    <a:pt x="803" y="3293"/>
                    <a:pt x="964" y="3346"/>
                  </a:cubicBezTo>
                  <a:cubicBezTo>
                    <a:pt x="1178" y="3453"/>
                    <a:pt x="1365" y="3480"/>
                    <a:pt x="1579" y="3480"/>
                  </a:cubicBezTo>
                  <a:cubicBezTo>
                    <a:pt x="1820" y="3480"/>
                    <a:pt x="2034" y="3400"/>
                    <a:pt x="2302" y="3239"/>
                  </a:cubicBezTo>
                  <a:cubicBezTo>
                    <a:pt x="2409" y="3185"/>
                    <a:pt x="2516" y="3105"/>
                    <a:pt x="2650" y="2998"/>
                  </a:cubicBezTo>
                  <a:lnTo>
                    <a:pt x="2944" y="2704"/>
                  </a:lnTo>
                  <a:cubicBezTo>
                    <a:pt x="3105" y="2516"/>
                    <a:pt x="3239" y="2275"/>
                    <a:pt x="3399" y="2008"/>
                  </a:cubicBezTo>
                  <a:cubicBezTo>
                    <a:pt x="3480" y="1874"/>
                    <a:pt x="3533" y="1740"/>
                    <a:pt x="3613" y="1580"/>
                  </a:cubicBezTo>
                  <a:cubicBezTo>
                    <a:pt x="3694" y="1446"/>
                    <a:pt x="3720" y="1312"/>
                    <a:pt x="3774" y="1178"/>
                  </a:cubicBezTo>
                  <a:lnTo>
                    <a:pt x="3828" y="1071"/>
                  </a:lnTo>
                  <a:lnTo>
                    <a:pt x="3480" y="1071"/>
                  </a:lnTo>
                  <a:cubicBezTo>
                    <a:pt x="3346" y="1071"/>
                    <a:pt x="3212" y="1071"/>
                    <a:pt x="3078" y="1044"/>
                  </a:cubicBezTo>
                  <a:cubicBezTo>
                    <a:pt x="2730" y="991"/>
                    <a:pt x="2409" y="937"/>
                    <a:pt x="2034" y="803"/>
                  </a:cubicBezTo>
                  <a:cubicBezTo>
                    <a:pt x="1713" y="696"/>
                    <a:pt x="1338" y="536"/>
                    <a:pt x="1044" y="402"/>
                  </a:cubicBezTo>
                  <a:cubicBezTo>
                    <a:pt x="696" y="295"/>
                    <a:pt x="482" y="161"/>
                    <a:pt x="268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7" name="Google Shape;7023;p47"/>
            <p:cNvSpPr/>
            <p:nvPr/>
          </p:nvSpPr>
          <p:spPr>
            <a:xfrm>
              <a:off x="7528400" y="7425700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45" y="1"/>
                  </a:moveTo>
                  <a:cubicBezTo>
                    <a:pt x="697" y="1"/>
                    <a:pt x="295" y="402"/>
                    <a:pt x="135" y="991"/>
                  </a:cubicBezTo>
                  <a:cubicBezTo>
                    <a:pt x="27" y="1286"/>
                    <a:pt x="1" y="1607"/>
                    <a:pt x="81" y="1875"/>
                  </a:cubicBezTo>
                  <a:cubicBezTo>
                    <a:pt x="135" y="2142"/>
                    <a:pt x="242" y="2330"/>
                    <a:pt x="429" y="2383"/>
                  </a:cubicBezTo>
                  <a:cubicBezTo>
                    <a:pt x="482" y="2383"/>
                    <a:pt x="509" y="2410"/>
                    <a:pt x="563" y="2410"/>
                  </a:cubicBezTo>
                  <a:cubicBezTo>
                    <a:pt x="911" y="2410"/>
                    <a:pt x="1312" y="2008"/>
                    <a:pt x="1473" y="1446"/>
                  </a:cubicBezTo>
                  <a:cubicBezTo>
                    <a:pt x="1580" y="1152"/>
                    <a:pt x="1607" y="804"/>
                    <a:pt x="1553" y="536"/>
                  </a:cubicBezTo>
                  <a:cubicBezTo>
                    <a:pt x="1473" y="269"/>
                    <a:pt x="1366" y="108"/>
                    <a:pt x="1178" y="54"/>
                  </a:cubicBezTo>
                  <a:cubicBezTo>
                    <a:pt x="1152" y="1"/>
                    <a:pt x="1098" y="1"/>
                    <a:pt x="104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Google Shape;7024;p47"/>
            <p:cNvSpPr/>
            <p:nvPr/>
          </p:nvSpPr>
          <p:spPr>
            <a:xfrm>
              <a:off x="7336350" y="7374175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18" y="1"/>
                  </a:moveTo>
                  <a:cubicBezTo>
                    <a:pt x="697" y="1"/>
                    <a:pt x="295" y="402"/>
                    <a:pt x="135" y="965"/>
                  </a:cubicBezTo>
                  <a:cubicBezTo>
                    <a:pt x="28" y="1259"/>
                    <a:pt x="1" y="1607"/>
                    <a:pt x="54" y="1875"/>
                  </a:cubicBezTo>
                  <a:cubicBezTo>
                    <a:pt x="135" y="2142"/>
                    <a:pt x="215" y="2303"/>
                    <a:pt x="429" y="2383"/>
                  </a:cubicBezTo>
                  <a:cubicBezTo>
                    <a:pt x="456" y="2383"/>
                    <a:pt x="483" y="2410"/>
                    <a:pt x="563" y="2410"/>
                  </a:cubicBezTo>
                  <a:cubicBezTo>
                    <a:pt x="884" y="2410"/>
                    <a:pt x="1286" y="2008"/>
                    <a:pt x="1473" y="1446"/>
                  </a:cubicBezTo>
                  <a:cubicBezTo>
                    <a:pt x="1553" y="1125"/>
                    <a:pt x="1607" y="804"/>
                    <a:pt x="1527" y="536"/>
                  </a:cubicBezTo>
                  <a:cubicBezTo>
                    <a:pt x="1473" y="269"/>
                    <a:pt x="1366" y="108"/>
                    <a:pt x="1152" y="28"/>
                  </a:cubicBezTo>
                  <a:cubicBezTo>
                    <a:pt x="1125" y="1"/>
                    <a:pt x="1072" y="1"/>
                    <a:pt x="101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328" y="924393"/>
            <a:ext cx="11705334" cy="87058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1070" y="4762500"/>
            <a:ext cx="9383283" cy="5162550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372350" y="2971799"/>
            <a:ext cx="12238751" cy="1361453"/>
          </a:xfrm>
          <a:prstGeom prst="roundRect">
            <a:avLst>
              <a:gd name="adj" fmla="val 33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6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372350" y="4762501"/>
            <a:ext cx="8771651" cy="1361453"/>
          </a:xfrm>
          <a:prstGeom prst="roundRect">
            <a:avLst>
              <a:gd name="adj" fmla="val 33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lang="en-US" sz="6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81571" y="961403"/>
            <a:ext cx="8938779" cy="1881338"/>
            <a:chOff x="1070809" y="-317525"/>
            <a:chExt cx="7783325" cy="1254225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1070809" y="-317525"/>
              <a:ext cx="7783325" cy="1232316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10800" b="1" spc="450" dirty="0">
                  <a:ln w="190500">
                    <a:solidFill>
                      <a:prstClr val="white"/>
                    </a:solidFill>
                  </a:ln>
                  <a:solidFill>
                    <a:srgbClr val="D13F3C"/>
                  </a:solidFill>
                  <a:effectLst>
                    <a:outerShdw dist="38100" dir="8100000" algn="tr" rotWithShape="0">
                      <a:srgbClr val="D13F3C"/>
                    </a:outerShdw>
                  </a:effectLst>
                  <a:latin typeface="#9Slide07 SVNBango" panose="02000000000000000000" pitchFamily="2" charset="0"/>
                  <a:ea typeface="Cambria" panose="02040503050406030204" pitchFamily="18" charset="0"/>
                </a:rPr>
                <a:t>DẶN DÒ</a:t>
              </a: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1526520" y="-295616"/>
              <a:ext cx="6871902" cy="1232316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10800" b="1" spc="450" dirty="0">
                  <a:gradFill>
                    <a:gsLst>
                      <a:gs pos="53000">
                        <a:srgbClr val="D13F3C"/>
                      </a:gs>
                      <a:gs pos="53000">
                        <a:srgbClr val="417E27"/>
                      </a:gs>
                    </a:gsLst>
                    <a:lin ang="5400000" scaled="1"/>
                  </a:gradFill>
                  <a:latin typeface="#9Slide07 SVNBango" panose="02000000000000000000" pitchFamily="2" charset="0"/>
                  <a:ea typeface="Cambria" panose="02040503050406030204" pitchFamily="18" charset="0"/>
                </a:rPr>
                <a:t>DẶN DÒ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8288000" cy="10286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9424" y="-4381578"/>
            <a:ext cx="10286999" cy="1905015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249" y="324818"/>
            <a:ext cx="5294163" cy="26470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-2092986" y="7329269"/>
            <a:ext cx="5303979" cy="253310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7663">
            <a:off x="15403301" y="-44981"/>
            <a:ext cx="2194751" cy="4041999"/>
          </a:xfrm>
          <a:prstGeom prst="rect">
            <a:avLst/>
          </a:prstGeom>
        </p:spPr>
      </p:pic>
      <p:sp>
        <p:nvSpPr>
          <p:cNvPr id="11" name="文本框 2"/>
          <p:cNvSpPr txBox="1"/>
          <p:nvPr/>
        </p:nvSpPr>
        <p:spPr>
          <a:xfrm rot="20880902">
            <a:off x="1777967" y="2978008"/>
            <a:ext cx="1339842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 defTabSz="1371600"/>
            <a:r>
              <a:rPr lang="en-US" altLang="zh-CN" sz="17250" dirty="0">
                <a:ln w="76200">
                  <a:solidFill>
                    <a:srgbClr val="FFC000">
                      <a:lumMod val="40000"/>
                      <a:lumOff val="60000"/>
                      <a:alpha val="97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#9Slide07 Koni" pitchFamily="2" charset="0"/>
                <a:ea typeface="思源黑体 CN Bold" panose="020B0800000000000000" pitchFamily="34" charset="-122"/>
              </a:rPr>
              <a:t>TẠM BIỆT </a:t>
            </a:r>
          </a:p>
          <a:p>
            <a:pPr algn="ctr" defTabSz="1371600"/>
            <a:r>
              <a:rPr lang="en-US" altLang="zh-CN" sz="17250" dirty="0">
                <a:ln w="76200">
                  <a:solidFill>
                    <a:srgbClr val="FFC000">
                      <a:lumMod val="40000"/>
                      <a:lumOff val="60000"/>
                      <a:alpha val="97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#9Slide07 Koni" pitchFamily="2" charset="0"/>
                <a:ea typeface="思源黑体 CN Bold" panose="020B0800000000000000" pitchFamily="34" charset="-122"/>
              </a:rPr>
              <a:t>NHÉ!</a:t>
            </a:r>
            <a:endParaRPr lang="zh-CN" altLang="en-US" sz="17250" dirty="0">
              <a:ln w="76200">
                <a:solidFill>
                  <a:srgbClr val="FFC000">
                    <a:lumMod val="40000"/>
                    <a:lumOff val="60000"/>
                    <a:alpha val="97000"/>
                  </a:srgbClr>
                </a:solidFill>
              </a:ln>
              <a:solidFill>
                <a:srgbClr val="ED7D31">
                  <a:lumMod val="75000"/>
                </a:srgbClr>
              </a:solidFill>
              <a:latin typeface="#9Slide05 SVNVictoria" panose="02000503000000020003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49782" y="4343132"/>
            <a:ext cx="6017274" cy="600812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64e2ef96358e1b0f1b621b6f1b23c5e7f31cda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WPS Presentation</Application>
  <PresentationFormat>Custom</PresentationFormat>
  <Paragraphs>13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</vt:lpstr>
      <vt:lpstr>Calibri</vt:lpstr>
      <vt:lpstr>Times New Roman</vt:lpstr>
      <vt:lpstr>Cambria</vt:lpstr>
      <vt:lpstr>#9Slide07 SVNBango</vt:lpstr>
      <vt:lpstr>#9Slide07 Koni</vt:lpstr>
      <vt:lpstr>思源黑体 CN Bold</vt:lpstr>
      <vt:lpstr>#9Slide05 SVNVictoria</vt:lpstr>
      <vt:lpstr>Calibri Light</vt:lpstr>
      <vt:lpstr>SVN-Newton</vt:lpstr>
      <vt:lpstr>#9Slide07 HoneyCream</vt:lpstr>
      <vt:lpstr>1_Office Theme</vt:lpstr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T5_HĐTN</dc:title>
  <dc:creator>ADMIN</dc:creator>
  <cp:lastModifiedBy>user</cp:lastModifiedBy>
  <cp:revision>18</cp:revision>
  <dcterms:created xsi:type="dcterms:W3CDTF">2006-08-16T00:00:00Z</dcterms:created>
  <dcterms:modified xsi:type="dcterms:W3CDTF">2024-11-28T08:09:43Z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9D31521D231A43529A11093B75FA2E21_12</vt:lpwstr>
  </property>
  <property fmtid="{D5CDD505-2E9C-101B-9397-08002B2CF9AE}" pid="3" name="KSOProductBuildVer">
    <vt:lpwstr>1033-12.2.0.18607</vt:lpwstr>
  </property>
</Properties>
</file>