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0"/>
  </p:notesMasterIdLst>
  <p:sldIdLst>
    <p:sldId id="256" r:id="rId3"/>
    <p:sldId id="276" r:id="rId4"/>
    <p:sldId id="277" r:id="rId5"/>
    <p:sldId id="278" r:id="rId6"/>
    <p:sldId id="279" r:id="rId7"/>
    <p:sldId id="280" r:id="rId8"/>
    <p:sldId id="281" r:id="rId9"/>
    <p:sldId id="282" r:id="rId10"/>
    <p:sldId id="306" r:id="rId11"/>
    <p:sldId id="523" r:id="rId12"/>
    <p:sldId id="549" r:id="rId13"/>
    <p:sldId id="529" r:id="rId14"/>
    <p:sldId id="550" r:id="rId15"/>
    <p:sldId id="551" r:id="rId16"/>
    <p:sldId id="268" r:id="rId17"/>
    <p:sldId id="269" r:id="rId18"/>
    <p:sldId id="271" r:id="rId19"/>
  </p:sldIdLst>
  <p:sldSz cx="18288000" cy="10287000"/>
  <p:notesSz cx="6858000" cy="9144000"/>
  <p:embeddedFontLst>
    <p:embeddedFont>
      <p:font typeface="宋体" panose="02010600030101010101" pitchFamily="2" charset="-122"/>
      <p:regular r:id="rId21"/>
    </p:embeddedFont>
    <p:embeddedFont>
      <p:font typeface="Cambria" panose="02040503050406030204" pitchFamily="18" charset="0"/>
      <p:regular r:id="rId22"/>
      <p:bold r:id="rId23"/>
      <p:italic r:id="rId24"/>
      <p:boldItalic r:id="rId25"/>
    </p:embeddedFont>
    <p:embeddedFont>
      <p:font typeface="Cambria Bold" panose="02040803050406030204" pitchFamily="18" charset="0"/>
      <p:bold r:id="rId26"/>
    </p:embeddedFont>
    <p:embeddedFont>
      <p:font typeface="Nunito Bold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55" autoAdjust="0"/>
    <p:restoredTop sz="94622" autoAdjust="0"/>
  </p:normalViewPr>
  <p:slideViewPr>
    <p:cSldViewPr>
      <p:cViewPr varScale="1">
        <p:scale>
          <a:sx n="23" d="100"/>
          <a:sy n="23" d="100"/>
        </p:scale>
        <p:origin x="86" y="8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A0B38-3FE6-45BA-8CC0-A0F395BBE2CC}"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73F1B-19C0-4700-999F-50704FA72EA4}" type="slidenum">
              <a:rPr lang="en-US" smtClean="0"/>
              <a:t>‹#›</a:t>
            </a:fld>
            <a:endParaRPr lang="en-US"/>
          </a:p>
        </p:txBody>
      </p:sp>
    </p:spTree>
    <p:extLst>
      <p:ext uri="{BB962C8B-B14F-4D97-AF65-F5344CB8AC3E}">
        <p14:creationId xmlns:p14="http://schemas.microsoft.com/office/powerpoint/2010/main" val="256519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022083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577166"/>
      </p:ext>
    </p:extLst>
  </p:cSld>
  <p:clrMapOvr>
    <a:masterClrMapping/>
  </p:clrMapOvr>
  <p:transition spd="slow"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461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思源黑体 CN Bold"/>
                <a:cs typeface="+mn-cs"/>
              </a:rPr>
              <a:pPr marL="0" marR="0" lvl="0" indent="0" algn="l" defTabSz="1371600" rtl="0" eaLnBrk="1" fontAlgn="auto" latinLnBrk="0" hangingPunct="1">
                <a:lnSpc>
                  <a:spcPct val="100000"/>
                </a:lnSpc>
                <a:spcBef>
                  <a:spcPts val="0"/>
                </a:spcBef>
                <a:spcAft>
                  <a:spcPts val="0"/>
                </a:spcAft>
                <a:buClrTx/>
                <a:buSzTx/>
                <a:buFontTx/>
                <a:buNone/>
                <a:tabLst/>
                <a:defRPr/>
              </a:pPr>
              <a:t>2/28/2025</a:t>
            </a:fld>
            <a:endParaRPr kumimoji="0" lang="en-US" sz="2700" b="0" i="0" u="none" strike="noStrike" kern="1200" cap="none" spc="0" normalizeH="0" baseline="0" noProof="0">
              <a:ln>
                <a:noFill/>
              </a:ln>
              <a:solidFill>
                <a:prstClr val="black"/>
              </a:solidFill>
              <a:effectLst/>
              <a:uLnTx/>
              <a:uFillTx/>
              <a:latin typeface="思源黑体 CN Bold"/>
              <a:cs typeface="+mn-cs"/>
            </a:endParaRPr>
          </a:p>
        </p:txBody>
      </p:sp>
      <p:sp>
        <p:nvSpPr>
          <p:cNvPr id="3" name="Footer Placeholder 2"/>
          <p:cNvSpPr>
            <a:spLocks noGrp="1"/>
          </p:cNvSpPr>
          <p:nvPr>
            <p:ph type="ftr" sz="quarter" idx="1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思源黑体 CN Bold"/>
              <a:cs typeface="+mn-cs"/>
            </a:endParaRPr>
          </a:p>
        </p:txBody>
      </p:sp>
      <p:sp>
        <p:nvSpPr>
          <p:cNvPr id="4" name="Slide Number Placeholder 3"/>
          <p:cNvSpPr>
            <a:spLocks noGrp="1"/>
          </p:cNvSpPr>
          <p:nvPr>
            <p:ph type="sldNum" sz="quarter" idx="12"/>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思源黑体 CN Bold"/>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思源黑体 CN Bold"/>
              <a:cs typeface="+mn-cs"/>
            </a:endParaRPr>
          </a:p>
        </p:txBody>
      </p:sp>
    </p:spTree>
    <p:extLst>
      <p:ext uri="{BB962C8B-B14F-4D97-AF65-F5344CB8AC3E}">
        <p14:creationId xmlns:p14="http://schemas.microsoft.com/office/powerpoint/2010/main" val="969978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784827" y="6062324"/>
            <a:ext cx="2011854" cy="3420153"/>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003073" y="6062324"/>
            <a:ext cx="2011854" cy="3420153"/>
          </a:xfrm>
          <a:prstGeom prst="rect">
            <a:avLst/>
          </a:prstGeom>
        </p:spPr>
      </p:pic>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149000" y="-33676"/>
            <a:ext cx="2322850" cy="2383578"/>
          </a:xfrm>
          <a:prstGeom prst="rect">
            <a:avLst/>
          </a:prstGeom>
        </p:spPr>
      </p:pic>
    </p:spTree>
    <p:extLst>
      <p:ext uri="{BB962C8B-B14F-4D97-AF65-F5344CB8AC3E}">
        <p14:creationId xmlns:p14="http://schemas.microsoft.com/office/powerpoint/2010/main" val="1452290089"/>
      </p:ext>
    </p:extLst>
  </p:cSld>
  <p:clrMap bg1="lt1" tx1="dk1" bg2="lt2" tx2="dk2" accent1="accent1" accent2="accent2" accent3="accent3" accent4="accent4" accent5="accent5" accent6="accent6" hlink="hlink" folHlink="folHlink"/>
  <p:sldLayoutIdLst>
    <p:sldLayoutId id="2147483663" r:id="rId1"/>
    <p:sldLayoutId id="214748366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思源黑体 CN Bold" panose="020B0800000000000000" pitchFamily="34" charset="-122"/>
          <a:ea typeface="思源黑体 CN Bold" panose="020B0800000000000000"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思源黑体 CN Bold" panose="020B0800000000000000" pitchFamily="34" charset="-122"/>
          <a:ea typeface="思源黑体 CN Bold" panose="020B0800000000000000"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思源黑体 CN Bold" panose="020B0800000000000000" pitchFamily="34" charset="-122"/>
          <a:ea typeface="思源黑体 CN Bold" panose="020B0800000000000000"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CN Bold" panose="020B0800000000000000" pitchFamily="34" charset="-122"/>
          <a:ea typeface="思源黑体 CN Bold" panose="020B0800000000000000"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CN Bold" panose="020B0800000000000000" pitchFamily="34" charset="-122"/>
          <a:ea typeface="思源黑体 CN Bold" panose="020B0800000000000000"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svg"/><Relationship Id="rId7" Type="http://schemas.openxmlformats.org/officeDocument/2006/relationships/image" Target="../media/image3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8.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9.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6.svg"/><Relationship Id="rId4" Type="http://schemas.openxmlformats.org/officeDocument/2006/relationships/image" Target="../media/image19.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8.svg"/><Relationship Id="rId4" Type="http://schemas.openxmlformats.org/officeDocument/2006/relationships/image" Target="../media/image1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435467">
            <a:off x="10386510" y="-5587963"/>
            <a:ext cx="11892515" cy="12248845"/>
          </a:xfrm>
          <a:custGeom>
            <a:avLst/>
            <a:gdLst/>
            <a:ahLst/>
            <a:cxnLst/>
            <a:rect l="l" t="t" r="r" b="b"/>
            <a:pathLst>
              <a:path w="11892515" h="12248845">
                <a:moveTo>
                  <a:pt x="0" y="0"/>
                </a:moveTo>
                <a:lnTo>
                  <a:pt x="11892515" y="0"/>
                </a:lnTo>
                <a:lnTo>
                  <a:pt x="11892515" y="12248845"/>
                </a:lnTo>
                <a:lnTo>
                  <a:pt x="0" y="12248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11750747" y="6040068"/>
            <a:ext cx="9812845" cy="10106863"/>
          </a:xfrm>
          <a:custGeom>
            <a:avLst/>
            <a:gdLst/>
            <a:ahLst/>
            <a:cxnLst/>
            <a:rect l="l" t="t" r="r" b="b"/>
            <a:pathLst>
              <a:path w="9812845" h="10106863">
                <a:moveTo>
                  <a:pt x="0" y="0"/>
                </a:moveTo>
                <a:lnTo>
                  <a:pt x="9812846" y="0"/>
                </a:lnTo>
                <a:lnTo>
                  <a:pt x="9812846" y="10106864"/>
                </a:lnTo>
                <a:lnTo>
                  <a:pt x="0" y="10106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451084">
            <a:off x="-365702" y="-2201714"/>
            <a:ext cx="10818229" cy="7867803"/>
          </a:xfrm>
          <a:custGeom>
            <a:avLst/>
            <a:gdLst/>
            <a:ahLst/>
            <a:cxnLst/>
            <a:rect l="l" t="t" r="r" b="b"/>
            <a:pathLst>
              <a:path w="10818229" h="7867803">
                <a:moveTo>
                  <a:pt x="0" y="0"/>
                </a:moveTo>
                <a:lnTo>
                  <a:pt x="10818228" y="0"/>
                </a:lnTo>
                <a:lnTo>
                  <a:pt x="10818228" y="7867802"/>
                </a:lnTo>
                <a:lnTo>
                  <a:pt x="0" y="78678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741320">
            <a:off x="5450245" y="520137"/>
            <a:ext cx="2135013" cy="2119486"/>
          </a:xfrm>
          <a:custGeom>
            <a:avLst/>
            <a:gdLst/>
            <a:ahLst/>
            <a:cxnLst/>
            <a:rect l="l" t="t" r="r" b="b"/>
            <a:pathLst>
              <a:path w="2135013" h="2119486">
                <a:moveTo>
                  <a:pt x="0" y="0"/>
                </a:moveTo>
                <a:lnTo>
                  <a:pt x="2135014" y="0"/>
                </a:lnTo>
                <a:lnTo>
                  <a:pt x="2135014" y="2119486"/>
                </a:lnTo>
                <a:lnTo>
                  <a:pt x="0" y="2119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384759" flipH="1">
            <a:off x="1074832" y="1884240"/>
            <a:ext cx="2850527" cy="2280421"/>
          </a:xfrm>
          <a:custGeom>
            <a:avLst/>
            <a:gdLst/>
            <a:ahLst/>
            <a:cxnLst/>
            <a:rect l="l" t="t" r="r" b="b"/>
            <a:pathLst>
              <a:path w="2850527" h="2280421">
                <a:moveTo>
                  <a:pt x="2850527" y="0"/>
                </a:moveTo>
                <a:lnTo>
                  <a:pt x="0" y="0"/>
                </a:lnTo>
                <a:lnTo>
                  <a:pt x="0" y="2280421"/>
                </a:lnTo>
                <a:lnTo>
                  <a:pt x="2850527" y="2280421"/>
                </a:lnTo>
                <a:lnTo>
                  <a:pt x="2850527"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4555279" y="2031644"/>
            <a:ext cx="7324344" cy="8229600"/>
          </a:xfrm>
          <a:custGeom>
            <a:avLst/>
            <a:gdLst/>
            <a:ahLst/>
            <a:cxnLst/>
            <a:rect l="l" t="t" r="r" b="b"/>
            <a:pathLst>
              <a:path w="7324344" h="8229600">
                <a:moveTo>
                  <a:pt x="0" y="0"/>
                </a:moveTo>
                <a:lnTo>
                  <a:pt x="7324344" y="0"/>
                </a:lnTo>
                <a:lnTo>
                  <a:pt x="7324344" y="8229600"/>
                </a:lnTo>
                <a:lnTo>
                  <a:pt x="0" y="8229600"/>
                </a:lnTo>
                <a:lnTo>
                  <a:pt x="0" y="0"/>
                </a:lnTo>
                <a:close/>
              </a:path>
            </a:pathLst>
          </a:custGeom>
          <a:blipFill>
            <a:blip r:embed="rId12"/>
            <a:stretch>
              <a:fillRect/>
            </a:stretch>
          </a:blipFill>
        </p:spPr>
      </p:sp>
      <p:pic>
        <p:nvPicPr>
          <p:cNvPr id="10" name="Picture 9"/>
          <p:cNvPicPr>
            <a:picLocks noChangeAspect="1"/>
          </p:cNvPicPr>
          <p:nvPr/>
        </p:nvPicPr>
        <p:blipFill>
          <a:blip r:embed="rId13"/>
          <a:stretch>
            <a:fillRect/>
          </a:stretch>
        </p:blipFill>
        <p:spPr>
          <a:xfrm>
            <a:off x="4048439" y="525830"/>
            <a:ext cx="16954445" cy="8626588"/>
          </a:xfrm>
          <a:prstGeom prst="rect">
            <a:avLst/>
          </a:prstGeom>
        </p:spPr>
      </p:pic>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504" y="0"/>
            <a:ext cx="2233181" cy="2233181"/>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020800" y="8700030"/>
            <a:ext cx="932769" cy="957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661160" y="766942"/>
            <a:ext cx="9144000" cy="507831"/>
          </a:xfrm>
          <a:prstGeom prst="rect">
            <a:avLst/>
          </a:prstGeom>
          <a:noFill/>
        </p:spPr>
        <p:txBody>
          <a:bodyPr wrap="square">
            <a:spAutoFit/>
          </a:bodyPr>
          <a:lstStyle/>
          <a:p>
            <a:endParaRPr lang="en-SG" sz="2700" dirty="0"/>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783080" y="-107275"/>
            <a:ext cx="7879080" cy="1363295"/>
          </a:xfrm>
          <a:prstGeom prst="roundRect">
            <a:avLst>
              <a:gd name="adj" fmla="val 50000"/>
            </a:avLst>
          </a:prstGeom>
          <a:solidFill>
            <a:schemeClr val="accent2"/>
          </a:solidFill>
        </p:spPr>
        <p:txBody>
          <a:bodyPr wrap="square" rtlCol="0">
            <a:spAutoFit/>
          </a:bodyPr>
          <a:lstStyle/>
          <a:p>
            <a:pPr algn="ctr"/>
            <a:r>
              <a:rPr lang="en-SG" sz="5700" b="1">
                <a:solidFill>
                  <a:schemeClr val="bg1"/>
                </a:solidFill>
                <a:latin typeface="Cambria" panose="02040503050406030204" pitchFamily="18" charset="0"/>
                <a:ea typeface="Cambria" panose="02040503050406030204" pitchFamily="18" charset="0"/>
              </a:rPr>
              <a:t>Bài 2</a:t>
            </a:r>
            <a:r>
              <a:rPr lang="en-SG" sz="5700" b="1" dirty="0">
                <a:solidFill>
                  <a:schemeClr val="bg1"/>
                </a:solidFill>
                <a:latin typeface="Cambria" panose="02040503050406030204" pitchFamily="18" charset="0"/>
                <a:ea typeface="Cambria" panose="02040503050406030204" pitchFamily="18" charset="0"/>
              </a:rPr>
              <a:t>. </a:t>
            </a:r>
            <a:r>
              <a:rPr lang="en-SG" sz="5700" b="1" dirty="0" err="1">
                <a:solidFill>
                  <a:schemeClr val="bg1"/>
                </a:solidFill>
                <a:latin typeface="Cambria" panose="02040503050406030204" pitchFamily="18" charset="0"/>
                <a:ea typeface="Cambria" panose="02040503050406030204" pitchFamily="18" charset="0"/>
              </a:rPr>
              <a:t>Bày</a:t>
            </a:r>
            <a:r>
              <a:rPr lang="en-SG" sz="5700" b="1" dirty="0">
                <a:solidFill>
                  <a:schemeClr val="bg1"/>
                </a:solidFill>
                <a:latin typeface="Cambria" panose="02040503050406030204" pitchFamily="18" charset="0"/>
                <a:ea typeface="Cambria" panose="02040503050406030204" pitchFamily="18" charset="0"/>
              </a:rPr>
              <a:t> </a:t>
            </a:r>
            <a:r>
              <a:rPr lang="en-SG" sz="5700" b="1" err="1">
                <a:solidFill>
                  <a:schemeClr val="bg1"/>
                </a:solidFill>
                <a:latin typeface="Cambria" panose="02040503050406030204" pitchFamily="18" charset="0"/>
                <a:ea typeface="Cambria" panose="02040503050406030204" pitchFamily="18" charset="0"/>
              </a:rPr>
              <a:t>tỏ</a:t>
            </a:r>
            <a:r>
              <a:rPr lang="en-SG" sz="5700" b="1">
                <a:solidFill>
                  <a:schemeClr val="bg1"/>
                </a:solidFill>
                <a:latin typeface="Cambria" panose="02040503050406030204" pitchFamily="18" charset="0"/>
                <a:ea typeface="Cambria" panose="02040503050406030204" pitchFamily="18" charset="0"/>
              </a:rPr>
              <a:t> ý kiến:</a:t>
            </a:r>
            <a:endParaRPr lang="en-SG" sz="5700" b="1" dirty="0">
              <a:solidFill>
                <a:schemeClr val="bg1"/>
              </a:solidFill>
              <a:latin typeface="Cambria" panose="02040503050406030204" pitchFamily="18" charset="0"/>
              <a:ea typeface="Cambria" panose="02040503050406030204" pitchFamily="18" charset="0"/>
            </a:endParaRPr>
          </a:p>
        </p:txBody>
      </p:sp>
      <p:grpSp>
        <p:nvGrpSpPr>
          <p:cNvPr id="1037" name="Group 1036">
            <a:extLst>
              <a:ext uri="{FF2B5EF4-FFF2-40B4-BE49-F238E27FC236}">
                <a16:creationId xmlns:a16="http://schemas.microsoft.com/office/drawing/2014/main" id="{FB6C44FF-8C12-BEF9-53D2-167061C9DD9F}"/>
              </a:ext>
            </a:extLst>
          </p:cNvPr>
          <p:cNvGrpSpPr/>
          <p:nvPr/>
        </p:nvGrpSpPr>
        <p:grpSpPr>
          <a:xfrm>
            <a:off x="321195" y="1486684"/>
            <a:ext cx="8959965" cy="2787230"/>
            <a:chOff x="4332640" y="1644848"/>
            <a:chExt cx="4717538" cy="1013449"/>
          </a:xfrm>
        </p:grpSpPr>
        <p:pic>
          <p:nvPicPr>
            <p:cNvPr id="1038" name="Picture 1037">
              <a:extLst>
                <a:ext uri="{FF2B5EF4-FFF2-40B4-BE49-F238E27FC236}">
                  <a16:creationId xmlns:a16="http://schemas.microsoft.com/office/drawing/2014/main" id="{10110CCA-0AD4-94D6-700C-A6D6BA9B5573}"/>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1039" name="Google Shape;449;p40">
              <a:extLst>
                <a:ext uri="{FF2B5EF4-FFF2-40B4-BE49-F238E27FC236}">
                  <a16:creationId xmlns:a16="http://schemas.microsoft.com/office/drawing/2014/main" id="{9634097D-50BE-3D0D-EA2C-D8EE46003B26}"/>
                </a:ext>
              </a:extLst>
            </p:cNvPr>
            <p:cNvSpPr txBox="1">
              <a:spLocks/>
            </p:cNvSpPr>
            <p:nvPr/>
          </p:nvSpPr>
          <p:spPr>
            <a:xfrm>
              <a:off x="4442573" y="1780307"/>
              <a:ext cx="4497671" cy="659841"/>
            </a:xfrm>
            <a:prstGeom prst="rect">
              <a:avLst/>
            </a:pr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7500" b="1">
                <a:solidFill>
                  <a:schemeClr val="tx1"/>
                </a:solidFill>
                <a:latin typeface="SVN-Hole Hearted" panose="020B0A06020104020203" pitchFamily="34" charset="0"/>
                <a:cs typeface="Times New Roman" panose="02020603050405020304" pitchFamily="18" charset="0"/>
              </a:endParaRPr>
            </a:p>
          </p:txBody>
        </p:sp>
      </p:grpSp>
      <p:sp>
        <p:nvSpPr>
          <p:cNvPr id="39" name="TextBox 38">
            <a:extLst>
              <a:ext uri="{FF2B5EF4-FFF2-40B4-BE49-F238E27FC236}">
                <a16:creationId xmlns:a16="http://schemas.microsoft.com/office/drawing/2014/main" id="{05184B6B-1B7D-BD1C-53D4-70AA71B43454}"/>
              </a:ext>
            </a:extLst>
          </p:cNvPr>
          <p:cNvSpPr txBox="1"/>
          <p:nvPr/>
        </p:nvSpPr>
        <p:spPr>
          <a:xfrm>
            <a:off x="617151" y="1720094"/>
            <a:ext cx="8205933" cy="2169825"/>
          </a:xfrm>
          <a:prstGeom prst="rect">
            <a:avLst/>
          </a:prstGeom>
          <a:noFill/>
        </p:spPr>
        <p:txBody>
          <a:bodyPr wrap="square" rtlCol="0">
            <a:spAutoFit/>
          </a:bodyPr>
          <a:lstStyle/>
          <a:p>
            <a:pPr algn="ctr"/>
            <a:r>
              <a:rPr lang="en-SG" sz="4500" b="1" dirty="0">
                <a:solidFill>
                  <a:srgbClr val="002060"/>
                </a:solidFill>
                <a:latin typeface="Cambria" panose="02040503050406030204" pitchFamily="18" charset="0"/>
                <a:ea typeface="Cambria" panose="02040503050406030204" pitchFamily="18" charset="0"/>
              </a:rPr>
              <a:t>a) </a:t>
            </a:r>
            <a:r>
              <a:rPr lang="en-SG" sz="4500" b="1" dirty="0" err="1">
                <a:solidFill>
                  <a:srgbClr val="002060"/>
                </a:solidFill>
                <a:latin typeface="Cambria" panose="02040503050406030204" pitchFamily="18" charset="0"/>
                <a:ea typeface="Cambria" panose="02040503050406030204" pitchFamily="18" charset="0"/>
              </a:rPr>
              <a:t>Thảo</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lập</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một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cuốn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sổ</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để</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ghi</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chép</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các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khoản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tiết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kiệm</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và</a:t>
            </a:r>
            <a:r>
              <a:rPr lang="en-SG" sz="4500" b="1" dirty="0">
                <a:solidFill>
                  <a:srgbClr val="002060"/>
                </a:solidFill>
                <a:latin typeface="Cambria" panose="02040503050406030204" pitchFamily="18" charset="0"/>
                <a:ea typeface="Cambria" panose="02040503050406030204" pitchFamily="18" charset="0"/>
              </a:rPr>
              <a:t> chi </a:t>
            </a:r>
            <a:r>
              <a:rPr lang="en-SG" sz="4500" b="1" dirty="0" err="1">
                <a:solidFill>
                  <a:srgbClr val="002060"/>
                </a:solidFill>
                <a:latin typeface="Cambria" panose="02040503050406030204" pitchFamily="18" charset="0"/>
                <a:ea typeface="Cambria" panose="02040503050406030204" pitchFamily="18" charset="0"/>
              </a:rPr>
              <a:t>tiêu</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của</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mình</a:t>
            </a:r>
            <a:r>
              <a:rPr lang="en-SG" sz="4500" b="1" dirty="0">
                <a:solidFill>
                  <a:srgbClr val="002060"/>
                </a:solidFill>
                <a:latin typeface="Cambria" panose="02040503050406030204" pitchFamily="18" charset="0"/>
                <a:ea typeface="Cambria" panose="02040503050406030204" pitchFamily="18" charset="0"/>
              </a:rPr>
              <a:t>. </a:t>
            </a:r>
          </a:p>
        </p:txBody>
      </p:sp>
      <p:grpSp>
        <p:nvGrpSpPr>
          <p:cNvPr id="2" name="Group 1">
            <a:extLst>
              <a:ext uri="{FF2B5EF4-FFF2-40B4-BE49-F238E27FC236}">
                <a16:creationId xmlns:a16="http://schemas.microsoft.com/office/drawing/2014/main" id="{9E241C8C-1C7F-C93B-B570-F1861E6C4C76}"/>
              </a:ext>
            </a:extLst>
          </p:cNvPr>
          <p:cNvGrpSpPr/>
          <p:nvPr/>
        </p:nvGrpSpPr>
        <p:grpSpPr>
          <a:xfrm>
            <a:off x="321195" y="4482030"/>
            <a:ext cx="8959965" cy="2787231"/>
            <a:chOff x="4332640" y="1644848"/>
            <a:chExt cx="4717538" cy="1013449"/>
          </a:xfrm>
        </p:grpSpPr>
        <p:pic>
          <p:nvPicPr>
            <p:cNvPr id="3" name="Picture 2">
              <a:extLst>
                <a:ext uri="{FF2B5EF4-FFF2-40B4-BE49-F238E27FC236}">
                  <a16:creationId xmlns:a16="http://schemas.microsoft.com/office/drawing/2014/main" id="{F6A1AF7C-628D-CF32-D309-E4E4365911BC}"/>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4" name="Google Shape;449;p40">
              <a:extLst>
                <a:ext uri="{FF2B5EF4-FFF2-40B4-BE49-F238E27FC236}">
                  <a16:creationId xmlns:a16="http://schemas.microsoft.com/office/drawing/2014/main" id="{2850DC2F-C5D7-7DD3-FA5E-E92AE3651DE6}"/>
                </a:ext>
              </a:extLst>
            </p:cNvPr>
            <p:cNvSpPr txBox="1">
              <a:spLocks/>
            </p:cNvSpPr>
            <p:nvPr/>
          </p:nvSpPr>
          <p:spPr>
            <a:xfrm>
              <a:off x="4442573" y="1780307"/>
              <a:ext cx="4497671" cy="659841"/>
            </a:xfrm>
            <a:prstGeom prst="rect">
              <a:avLst/>
            </a:pr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7500" b="1">
                <a:solidFill>
                  <a:srgbClr val="002060"/>
                </a:solidFill>
                <a:latin typeface="SVN-Hole Hearted" panose="020B0A06020104020203"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AB71074-8B08-316C-96E2-34D612BA07FA}"/>
              </a:ext>
            </a:extLst>
          </p:cNvPr>
          <p:cNvSpPr txBox="1"/>
          <p:nvPr/>
        </p:nvSpPr>
        <p:spPr>
          <a:xfrm>
            <a:off x="439338" y="4567942"/>
            <a:ext cx="8574315" cy="2862322"/>
          </a:xfrm>
          <a:prstGeom prst="rect">
            <a:avLst/>
          </a:prstGeom>
          <a:noFill/>
        </p:spPr>
        <p:txBody>
          <a:bodyPr wrap="square" rtlCol="0">
            <a:spAutoFit/>
          </a:bodyPr>
          <a:lstStyle/>
          <a:p>
            <a:pPr algn="ctr"/>
            <a:r>
              <a:rPr lang="en-SG" sz="4500" b="1" dirty="0">
                <a:solidFill>
                  <a:srgbClr val="002060"/>
                </a:solidFill>
                <a:latin typeface="Cambria" panose="02040503050406030204" pitchFamily="18" charset="0"/>
                <a:ea typeface="Cambria" panose="02040503050406030204" pitchFamily="18" charset="0"/>
              </a:rPr>
              <a:t>b) Hoàng </a:t>
            </a:r>
            <a:r>
              <a:rPr lang="en-SG" sz="4500" b="1" dirty="0" err="1">
                <a:solidFill>
                  <a:srgbClr val="002060"/>
                </a:solidFill>
                <a:latin typeface="Cambria" panose="02040503050406030204" pitchFamily="18" charset="0"/>
                <a:ea typeface="Cambria" panose="02040503050406030204" pitchFamily="18" charset="0"/>
              </a:rPr>
              <a:t>bỏ</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hết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tiền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vào</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ống</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tiết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kiệm</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bạn</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không</a:t>
            </a:r>
            <a:r>
              <a:rPr lang="en-SG" sz="4500" b="1" dirty="0">
                <a:solidFill>
                  <a:srgbClr val="002060"/>
                </a:solidFill>
                <a:latin typeface="Cambria" panose="02040503050406030204" pitchFamily="18" charset="0"/>
                <a:ea typeface="Cambria" panose="02040503050406030204" pitchFamily="18" charset="0"/>
              </a:rPr>
              <a:t> chi </a:t>
            </a:r>
            <a:r>
              <a:rPr lang="en-SG" sz="4500" b="1" dirty="0" err="1">
                <a:solidFill>
                  <a:srgbClr val="002060"/>
                </a:solidFill>
                <a:latin typeface="Cambria" panose="02040503050406030204" pitchFamily="18" charset="0"/>
                <a:ea typeface="Cambria" panose="02040503050406030204" pitchFamily="18" charset="0"/>
              </a:rPr>
              <a:t>tiêu</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vào</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bất</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cứ</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việc</a:t>
            </a:r>
            <a:r>
              <a:rPr lang="en-SG" sz="4500" b="1" dirty="0">
                <a:solidFill>
                  <a:srgbClr val="002060"/>
                </a:solidFill>
                <a:latin typeface="Cambria" panose="02040503050406030204" pitchFamily="18" charset="0"/>
                <a:ea typeface="Cambria" panose="02040503050406030204" pitchFamily="18" charset="0"/>
              </a:rPr>
              <a:t> </a:t>
            </a:r>
            <a:r>
              <a:rPr lang="en-SG" sz="4500" b="1" dirty="0" err="1">
                <a:solidFill>
                  <a:srgbClr val="002060"/>
                </a:solidFill>
                <a:latin typeface="Cambria" panose="02040503050406030204" pitchFamily="18" charset="0"/>
                <a:ea typeface="Cambria" panose="02040503050406030204" pitchFamily="18" charset="0"/>
              </a:rPr>
              <a:t>gì</a:t>
            </a:r>
            <a:r>
              <a:rPr lang="en-SG" sz="4500" b="1" dirty="0">
                <a:solidFill>
                  <a:srgbClr val="002060"/>
                </a:solidFill>
                <a:latin typeface="Cambria" panose="02040503050406030204" pitchFamily="18" charset="0"/>
                <a:ea typeface="Cambria" panose="02040503050406030204" pitchFamily="18" charset="0"/>
              </a:rPr>
              <a:t>. </a:t>
            </a:r>
          </a:p>
          <a:p>
            <a:pPr algn="ctr"/>
            <a:endParaRPr lang="en-SG" sz="4500" b="1" dirty="0">
              <a:solidFill>
                <a:srgbClr val="00206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8130B72C-55B8-788F-F376-BF8BF62A7DA4}"/>
              </a:ext>
            </a:extLst>
          </p:cNvPr>
          <p:cNvGrpSpPr/>
          <p:nvPr/>
        </p:nvGrpSpPr>
        <p:grpSpPr>
          <a:xfrm>
            <a:off x="9662160" y="3788321"/>
            <a:ext cx="8644575" cy="2908490"/>
            <a:chOff x="4332640" y="1644848"/>
            <a:chExt cx="4717538" cy="1013449"/>
          </a:xfrm>
        </p:grpSpPr>
        <p:pic>
          <p:nvPicPr>
            <p:cNvPr id="7" name="Picture 6">
              <a:extLst>
                <a:ext uri="{FF2B5EF4-FFF2-40B4-BE49-F238E27FC236}">
                  <a16:creationId xmlns:a16="http://schemas.microsoft.com/office/drawing/2014/main" id="{54250417-9943-3FC1-3F1D-22E29805FF65}"/>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8" name="Google Shape;449;p40">
              <a:extLst>
                <a:ext uri="{FF2B5EF4-FFF2-40B4-BE49-F238E27FC236}">
                  <a16:creationId xmlns:a16="http://schemas.microsoft.com/office/drawing/2014/main" id="{BD78FEA3-0760-9A70-00AD-A6235EB6DD6D}"/>
                </a:ext>
              </a:extLst>
            </p:cNvPr>
            <p:cNvSpPr txBox="1">
              <a:spLocks/>
            </p:cNvSpPr>
            <p:nvPr/>
          </p:nvSpPr>
          <p:spPr>
            <a:xfrm>
              <a:off x="4442573" y="1780307"/>
              <a:ext cx="4497671" cy="659841"/>
            </a:xfrm>
            <a:prstGeom prst="rect">
              <a:avLst/>
            </a:pr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7500" b="1">
                <a:solidFill>
                  <a:srgbClr val="002060"/>
                </a:solidFill>
                <a:latin typeface="SVN-Hole Hearted" panose="020B0A06020104020203"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9D787212-5BCB-D314-05D0-3C79B1708BB0}"/>
              </a:ext>
            </a:extLst>
          </p:cNvPr>
          <p:cNvSpPr txBox="1"/>
          <p:nvPr/>
        </p:nvSpPr>
        <p:spPr>
          <a:xfrm>
            <a:off x="10136889" y="3936086"/>
            <a:ext cx="7740765" cy="2862322"/>
          </a:xfrm>
          <a:prstGeom prst="rect">
            <a:avLst/>
          </a:prstGeom>
          <a:noFill/>
        </p:spPr>
        <p:txBody>
          <a:bodyPr wrap="square" rtlCol="0">
            <a:spAutoFit/>
          </a:bodyPr>
          <a:lstStyle/>
          <a:p>
            <a:pPr algn="ctr"/>
            <a:r>
              <a:rPr lang="vi-VN" sz="4500" b="1" dirty="0">
                <a:solidFill>
                  <a:srgbClr val="002060"/>
                </a:solidFill>
                <a:latin typeface="Cambria" panose="02040503050406030204" pitchFamily="18" charset="0"/>
                <a:ea typeface="Cambria" panose="02040503050406030204" pitchFamily="18" charset="0"/>
              </a:rPr>
              <a:t>c) Phương thường đòi bố mẹ mua cho mình quần áo và đồ dùng đắt tiền. </a:t>
            </a:r>
            <a:endParaRPr lang="en-SG" sz="4500" b="1" dirty="0">
              <a:solidFill>
                <a:srgbClr val="002060"/>
              </a:solidFill>
              <a:latin typeface="Cambria" panose="02040503050406030204" pitchFamily="18" charset="0"/>
              <a:ea typeface="Cambria" panose="02040503050406030204" pitchFamily="18" charset="0"/>
            </a:endParaRPr>
          </a:p>
          <a:p>
            <a:pPr algn="ctr"/>
            <a:endParaRPr lang="en-SG" sz="45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7F50832F-AFA8-18D1-A869-739F1593DD10}"/>
              </a:ext>
            </a:extLst>
          </p:cNvPr>
          <p:cNvSpPr/>
          <p:nvPr/>
        </p:nvSpPr>
        <p:spPr>
          <a:xfrm>
            <a:off x="9163014" y="1606922"/>
            <a:ext cx="8685648" cy="2061161"/>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3750" b="1" dirty="0">
                <a:solidFill>
                  <a:srgbClr val="C00000"/>
                </a:solidFill>
                <a:latin typeface="Cambria" panose="02040503050406030204" pitchFamily="18" charset="0"/>
                <a:ea typeface="Cambria" panose="02040503050406030204" pitchFamily="18" charset="0"/>
              </a:rPr>
              <a:t>a) </a:t>
            </a:r>
            <a:r>
              <a:rPr lang="en-SG" sz="3750" b="1" dirty="0" err="1">
                <a:solidFill>
                  <a:srgbClr val="C00000"/>
                </a:solidFill>
                <a:latin typeface="Cambria" panose="02040503050406030204" pitchFamily="18" charset="0"/>
                <a:ea typeface="Cambria" panose="02040503050406030204" pitchFamily="18" charset="0"/>
              </a:rPr>
              <a:t>Việc</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làm</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của</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Thảo</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đã</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biết</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cách</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tiết</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kiệm</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các</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khoản</a:t>
            </a:r>
            <a:r>
              <a:rPr lang="en-SG" sz="3750" b="1" dirty="0">
                <a:solidFill>
                  <a:srgbClr val="C00000"/>
                </a:solidFill>
                <a:latin typeface="Cambria" panose="02040503050406030204" pitchFamily="18" charset="0"/>
                <a:ea typeface="Cambria" panose="02040503050406030204" pitchFamily="18" charset="0"/>
              </a:rPr>
              <a:t> chi </a:t>
            </a:r>
            <a:r>
              <a:rPr lang="en-SG" sz="3750" b="1" dirty="0" err="1">
                <a:solidFill>
                  <a:srgbClr val="C00000"/>
                </a:solidFill>
                <a:latin typeface="Cambria" panose="02040503050406030204" pitchFamily="18" charset="0"/>
                <a:ea typeface="Cambria" panose="02040503050406030204" pitchFamily="18" charset="0"/>
              </a:rPr>
              <a:t>tiêu</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của</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mình</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sao</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cho</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hợp</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lý</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và</a:t>
            </a:r>
            <a:r>
              <a:rPr lang="en-SG" sz="3750" b="1" dirty="0">
                <a:solidFill>
                  <a:srgbClr val="C00000"/>
                </a:solidFill>
                <a:latin typeface="Cambria" panose="02040503050406030204" pitchFamily="18" charset="0"/>
                <a:ea typeface="Cambria" panose="02040503050406030204" pitchFamily="18" charset="0"/>
              </a:rPr>
              <a:t> khoa </a:t>
            </a:r>
            <a:r>
              <a:rPr lang="en-SG" sz="3750" b="1" dirty="0" err="1">
                <a:solidFill>
                  <a:srgbClr val="C00000"/>
                </a:solidFill>
                <a:latin typeface="Cambria" panose="02040503050406030204" pitchFamily="18" charset="0"/>
                <a:ea typeface="Cambria" panose="02040503050406030204" pitchFamily="18" charset="0"/>
              </a:rPr>
              <a:t>học</a:t>
            </a:r>
            <a:r>
              <a:rPr lang="en-SG" sz="3750" b="1" dirty="0">
                <a:solidFill>
                  <a:srgbClr val="C00000"/>
                </a:solidFill>
                <a:latin typeface="Cambria" panose="02040503050406030204" pitchFamily="18" charset="0"/>
                <a:ea typeface="Cambria" panose="02040503050406030204" pitchFamily="18" charset="0"/>
              </a:rPr>
              <a:t> </a:t>
            </a:r>
            <a:r>
              <a:rPr lang="en-SG" sz="3750" b="1" dirty="0" err="1">
                <a:solidFill>
                  <a:srgbClr val="C00000"/>
                </a:solidFill>
                <a:latin typeface="Cambria" panose="02040503050406030204" pitchFamily="18" charset="0"/>
                <a:ea typeface="Cambria" panose="02040503050406030204" pitchFamily="18" charset="0"/>
              </a:rPr>
              <a:t>nhất</a:t>
            </a:r>
            <a:r>
              <a:rPr lang="en-SG" sz="3750" b="1" dirty="0">
                <a:solidFill>
                  <a:srgbClr val="C00000"/>
                </a:solidFill>
                <a:latin typeface="Cambria" panose="02040503050406030204" pitchFamily="18" charset="0"/>
                <a:ea typeface="Cambria" panose="02040503050406030204" pitchFamily="18" charset="0"/>
              </a:rPr>
              <a:t>. </a:t>
            </a:r>
            <a:endParaRPr lang="en-US" sz="3750" b="1" dirty="0">
              <a:solidFill>
                <a:srgbClr val="C0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2350B448-913D-D9F7-4C1A-89821E3A56EE}"/>
              </a:ext>
            </a:extLst>
          </p:cNvPr>
          <p:cNvSpPr/>
          <p:nvPr/>
        </p:nvSpPr>
        <p:spPr>
          <a:xfrm>
            <a:off x="0" y="7286464"/>
            <a:ext cx="9436242" cy="2787230"/>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050" b="1" dirty="0">
                <a:solidFill>
                  <a:srgbClr val="C00000"/>
                </a:solidFill>
                <a:latin typeface="Cambria" panose="02040503050406030204" pitchFamily="18" charset="0"/>
                <a:ea typeface="Cambria" panose="02040503050406030204" pitchFamily="18" charset="0"/>
              </a:rPr>
              <a:t> Việc làm của Hoàng dù đã tiết kiệm nhưng đó vẫn chưa hợp lý bởi đôi khi gặp tình huống bất trắc thì bạn cũng nên dùng đó là chi tiêu hợp lí.</a:t>
            </a:r>
            <a:endParaRPr lang="en-US" sz="4050" b="1" dirty="0">
              <a:solidFill>
                <a:srgbClr val="C0000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2EF16A58-3FD6-D059-2366-8A0354DC91CA}"/>
              </a:ext>
            </a:extLst>
          </p:cNvPr>
          <p:cNvSpPr/>
          <p:nvPr/>
        </p:nvSpPr>
        <p:spPr>
          <a:xfrm>
            <a:off x="9554385" y="6732830"/>
            <a:ext cx="8752350" cy="2787230"/>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endParaRPr lang="en-US" sz="4050" b="1" dirty="0">
              <a:solidFill>
                <a:srgbClr val="C00000"/>
              </a:solidFill>
              <a:latin typeface="Cambria" panose="02040503050406030204" pitchFamily="18" charset="0"/>
              <a:ea typeface="Cambria" panose="02040503050406030204" pitchFamily="18" charset="0"/>
            </a:endParaRPr>
          </a:p>
        </p:txBody>
      </p:sp>
      <p:sp>
        <p:nvSpPr>
          <p:cNvPr id="15" name="Rectangle 3">
            <a:extLst>
              <a:ext uri="{FF2B5EF4-FFF2-40B4-BE49-F238E27FC236}">
                <a16:creationId xmlns:a16="http://schemas.microsoft.com/office/drawing/2014/main" id="{521A11C2-5980-5A46-7086-ADDF4067E1E3}"/>
              </a:ext>
            </a:extLst>
          </p:cNvPr>
          <p:cNvSpPr>
            <a:spLocks noChangeArrowheads="1"/>
          </p:cNvSpPr>
          <p:nvPr/>
        </p:nvSpPr>
        <p:spPr bwMode="auto">
          <a:xfrm>
            <a:off x="9761953" y="6770884"/>
            <a:ext cx="8343338" cy="33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1371600"/>
            <a:r>
              <a:rPr lang="en-US" altLang="en-US" sz="3900" b="1" dirty="0" err="1">
                <a:solidFill>
                  <a:srgbClr val="C00000"/>
                </a:solidFill>
                <a:latin typeface="Cambria" panose="02040503050406030204" pitchFamily="18" charset="0"/>
                <a:ea typeface="Cambria" panose="02040503050406030204" pitchFamily="18" charset="0"/>
              </a:rPr>
              <a:t>Hành</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động</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của</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Phương</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là</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hành</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động</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sai</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bởi</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bạn</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đã</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không</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biết</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tiết</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kiệm</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cho</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bố</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mẹ</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tiêu</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xài</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hoang</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phí</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vào</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những</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thứ</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không</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chính</a:t>
            </a:r>
            <a:r>
              <a:rPr lang="en-US" altLang="en-US" sz="3900" b="1" dirty="0">
                <a:solidFill>
                  <a:srgbClr val="C00000"/>
                </a:solidFill>
                <a:latin typeface="Cambria" panose="02040503050406030204" pitchFamily="18" charset="0"/>
                <a:ea typeface="Cambria" panose="02040503050406030204" pitchFamily="18" charset="0"/>
              </a:rPr>
              <a:t> </a:t>
            </a:r>
            <a:r>
              <a:rPr lang="en-US" altLang="en-US" sz="3900" b="1" dirty="0" err="1">
                <a:solidFill>
                  <a:srgbClr val="C00000"/>
                </a:solidFill>
                <a:latin typeface="Cambria" panose="02040503050406030204" pitchFamily="18" charset="0"/>
                <a:ea typeface="Cambria" panose="02040503050406030204" pitchFamily="18" charset="0"/>
              </a:rPr>
              <a:t>đáng</a:t>
            </a:r>
            <a:r>
              <a:rPr lang="en-US" altLang="en-US" sz="3900" b="1" dirty="0">
                <a:solidFill>
                  <a:srgbClr val="C00000"/>
                </a:solidFill>
                <a:latin typeface="Cambria" panose="02040503050406030204" pitchFamily="18" charset="0"/>
                <a:ea typeface="Cambria" panose="02040503050406030204" pitchFamily="18" charset="0"/>
              </a:rPr>
              <a:t>. </a:t>
            </a:r>
          </a:p>
          <a:p>
            <a:pPr defTabSz="1371600"/>
            <a:br>
              <a:rPr lang="en-US" altLang="en-US" sz="2700" dirty="0"/>
            </a:br>
            <a:endParaRPr lang="en-US" altLang="en-US" sz="27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661160" y="766942"/>
            <a:ext cx="9144000" cy="507831"/>
          </a:xfrm>
          <a:prstGeom prst="rect">
            <a:avLst/>
          </a:prstGeom>
          <a:noFill/>
        </p:spPr>
        <p:txBody>
          <a:bodyPr wrap="square">
            <a:spAutoFit/>
          </a:bodyPr>
          <a:lstStyle/>
          <a:p>
            <a:pPr defTabSz="1371600">
              <a:defRPr/>
            </a:pPr>
            <a:endParaRPr lang="en-SG" sz="2700" dirty="0">
              <a:solidFill>
                <a:prstClr val="black"/>
              </a:solidFill>
              <a:latin typeface="Arial"/>
              <a:ea typeface="微软雅黑"/>
            </a:endParaRPr>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783080" y="-107275"/>
            <a:ext cx="7879080" cy="2596753"/>
          </a:xfrm>
          <a:prstGeom prst="roundRect">
            <a:avLst>
              <a:gd name="adj" fmla="val 50000"/>
            </a:avLst>
          </a:prstGeom>
          <a:solidFill>
            <a:schemeClr val="accent2"/>
          </a:solidFill>
        </p:spPr>
        <p:txBody>
          <a:bodyPr wrap="square" rtlCol="0">
            <a:spAutoFit/>
          </a:bodyPr>
          <a:lstStyle/>
          <a:p>
            <a:pPr algn="ctr" defTabSz="1371600">
              <a:defRPr/>
            </a:pPr>
            <a:r>
              <a:rPr lang="en-SG" sz="5700" b="1" dirty="0">
                <a:solidFill>
                  <a:prstClr val="white"/>
                </a:solidFill>
                <a:latin typeface="Cambria" panose="02040503050406030204" pitchFamily="18" charset="0"/>
                <a:ea typeface="Cambria" panose="02040503050406030204" pitchFamily="18" charset="0"/>
              </a:rPr>
              <a:t>2. </a:t>
            </a:r>
            <a:r>
              <a:rPr lang="en-SG" sz="5700" b="1" dirty="0" err="1">
                <a:solidFill>
                  <a:prstClr val="white"/>
                </a:solidFill>
                <a:latin typeface="Cambria" panose="02040503050406030204" pitchFamily="18" charset="0"/>
                <a:ea typeface="Cambria" panose="02040503050406030204" pitchFamily="18" charset="0"/>
              </a:rPr>
              <a:t>Bày</a:t>
            </a:r>
            <a:r>
              <a:rPr lang="en-SG" sz="5700" b="1" dirty="0">
                <a:solidFill>
                  <a:prstClr val="white"/>
                </a:solidFill>
                <a:latin typeface="Cambria" panose="02040503050406030204" pitchFamily="18" charset="0"/>
                <a:ea typeface="Cambria" panose="02040503050406030204" pitchFamily="18" charset="0"/>
              </a:rPr>
              <a:t> </a:t>
            </a:r>
            <a:r>
              <a:rPr lang="en-SG" sz="5700" b="1" dirty="0" err="1">
                <a:solidFill>
                  <a:prstClr val="white"/>
                </a:solidFill>
                <a:latin typeface="Cambria" panose="02040503050406030204" pitchFamily="18" charset="0"/>
                <a:ea typeface="Cambria" panose="02040503050406030204" pitchFamily="18" charset="0"/>
              </a:rPr>
              <a:t>tỏ</a:t>
            </a:r>
            <a:r>
              <a:rPr lang="en-SG" sz="5700" b="1" dirty="0">
                <a:solidFill>
                  <a:prstClr val="white"/>
                </a:solidFill>
                <a:latin typeface="Cambria" panose="02040503050406030204" pitchFamily="18" charset="0"/>
                <a:ea typeface="Cambria" panose="02040503050406030204" pitchFamily="18" charset="0"/>
              </a:rPr>
              <a:t> </a:t>
            </a:r>
            <a:r>
              <a:rPr lang="en-SG" sz="5700" b="1" dirty="0" err="1">
                <a:solidFill>
                  <a:prstClr val="white"/>
                </a:solidFill>
                <a:latin typeface="Cambria" panose="02040503050406030204" pitchFamily="18" charset="0"/>
                <a:ea typeface="Cambria" panose="02040503050406030204" pitchFamily="18" charset="0"/>
              </a:rPr>
              <a:t>quan</a:t>
            </a:r>
            <a:r>
              <a:rPr lang="en-SG" sz="5700" b="1" dirty="0">
                <a:solidFill>
                  <a:prstClr val="white"/>
                </a:solidFill>
                <a:latin typeface="Cambria" panose="02040503050406030204" pitchFamily="18" charset="0"/>
                <a:ea typeface="Cambria" panose="02040503050406030204" pitchFamily="18" charset="0"/>
              </a:rPr>
              <a:t> </a:t>
            </a:r>
            <a:r>
              <a:rPr lang="en-SG" sz="5700" b="1" dirty="0" err="1">
                <a:solidFill>
                  <a:prstClr val="white"/>
                </a:solidFill>
                <a:latin typeface="Cambria" panose="02040503050406030204" pitchFamily="18" charset="0"/>
                <a:ea typeface="Cambria" panose="02040503050406030204" pitchFamily="18" charset="0"/>
              </a:rPr>
              <a:t>điểm</a:t>
            </a:r>
            <a:r>
              <a:rPr lang="en-SG" sz="5700" b="1" dirty="0">
                <a:solidFill>
                  <a:prstClr val="white"/>
                </a:solidFill>
                <a:latin typeface="Cambria" panose="02040503050406030204" pitchFamily="18" charset="0"/>
                <a:ea typeface="Cambria" panose="02040503050406030204" pitchFamily="18" charset="0"/>
              </a:rPr>
              <a:t> </a:t>
            </a:r>
          </a:p>
        </p:txBody>
      </p:sp>
      <p:grpSp>
        <p:nvGrpSpPr>
          <p:cNvPr id="2" name="Group 1">
            <a:extLst>
              <a:ext uri="{FF2B5EF4-FFF2-40B4-BE49-F238E27FC236}">
                <a16:creationId xmlns:a16="http://schemas.microsoft.com/office/drawing/2014/main" id="{FF7CBCC1-E65A-CFA5-3ABC-C5C57F9BFD91}"/>
              </a:ext>
            </a:extLst>
          </p:cNvPr>
          <p:cNvGrpSpPr/>
          <p:nvPr/>
        </p:nvGrpSpPr>
        <p:grpSpPr>
          <a:xfrm>
            <a:off x="0" y="1320939"/>
            <a:ext cx="11277600" cy="1988034"/>
            <a:chOff x="4442573" y="1691308"/>
            <a:chExt cx="4497671" cy="889012"/>
          </a:xfrm>
        </p:grpSpPr>
        <p:pic>
          <p:nvPicPr>
            <p:cNvPr id="3" name="Picture 2">
              <a:extLst>
                <a:ext uri="{FF2B5EF4-FFF2-40B4-BE49-F238E27FC236}">
                  <a16:creationId xmlns:a16="http://schemas.microsoft.com/office/drawing/2014/main" id="{7DAA5C12-FB6D-2822-DF16-5BFBEA624ED7}"/>
                </a:ext>
              </a:extLst>
            </p:cNvPr>
            <p:cNvPicPr>
              <a:picLocks noChangeAspect="1"/>
            </p:cNvPicPr>
            <p:nvPr/>
          </p:nvPicPr>
          <p:blipFill>
            <a:blip r:embed="rId3"/>
            <a:stretch>
              <a:fillRect/>
            </a:stretch>
          </p:blipFill>
          <p:spPr>
            <a:xfrm>
              <a:off x="4442573" y="1691308"/>
              <a:ext cx="4497671" cy="889012"/>
            </a:xfrm>
            <a:prstGeom prst="rect">
              <a:avLst/>
            </a:prstGeom>
          </p:spPr>
        </p:pic>
        <p:sp>
          <p:nvSpPr>
            <p:cNvPr id="4" name="Google Shape;449;p40">
              <a:extLst>
                <a:ext uri="{FF2B5EF4-FFF2-40B4-BE49-F238E27FC236}">
                  <a16:creationId xmlns:a16="http://schemas.microsoft.com/office/drawing/2014/main" id="{0E0ECD3A-C237-9311-87DA-203AA844EC62}"/>
                </a:ext>
              </a:extLst>
            </p:cNvPr>
            <p:cNvSpPr txBox="1">
              <a:spLocks/>
            </p:cNvSpPr>
            <p:nvPr/>
          </p:nvSpPr>
          <p:spPr>
            <a:xfrm>
              <a:off x="4442573" y="1780307"/>
              <a:ext cx="4497671" cy="659841"/>
            </a:xfrm>
            <a:prstGeom prst="rect">
              <a:avLst/>
            </a:pr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r>
                <a:rPr lang="vi-VN" sz="4800" b="1" dirty="0">
                  <a:solidFill>
                    <a:srgbClr val="002060"/>
                  </a:solidFill>
                  <a:latin typeface="Cambria" panose="02040503050406030204" pitchFamily="18" charset="0"/>
                  <a:ea typeface="Cambria" panose="02040503050406030204" pitchFamily="18" charset="0"/>
                  <a:cs typeface="+mn-cs"/>
                </a:rPr>
                <a:t>d) Lan thường sử dụng giấy một mặt</a:t>
              </a:r>
            </a:p>
            <a:p>
              <a:pPr algn="ctr"/>
              <a:r>
                <a:rPr lang="vi-VN" sz="4800" b="1" dirty="0">
                  <a:solidFill>
                    <a:srgbClr val="002060"/>
                  </a:solidFill>
                  <a:latin typeface="Cambria" panose="02040503050406030204" pitchFamily="18" charset="0"/>
                  <a:ea typeface="Cambria" panose="02040503050406030204" pitchFamily="18" charset="0"/>
                  <a:cs typeface="+mn-cs"/>
                </a:rPr>
                <a:t> để làm giấy nháp.</a:t>
              </a:r>
              <a:endParaRPr lang="en-SG" sz="4800" b="1" dirty="0">
                <a:solidFill>
                  <a:srgbClr val="002060"/>
                </a:solidFill>
                <a:latin typeface="Cambria" panose="02040503050406030204" pitchFamily="18" charset="0"/>
                <a:ea typeface="Cambria" panose="02040503050406030204" pitchFamily="18" charset="0"/>
                <a:cs typeface="+mn-cs"/>
              </a:endParaRPr>
            </a:p>
          </p:txBody>
        </p:sp>
      </p:grpSp>
      <p:grpSp>
        <p:nvGrpSpPr>
          <p:cNvPr id="7" name="Group 6">
            <a:extLst>
              <a:ext uri="{FF2B5EF4-FFF2-40B4-BE49-F238E27FC236}">
                <a16:creationId xmlns:a16="http://schemas.microsoft.com/office/drawing/2014/main" id="{8038FF49-2BFC-6C4A-1075-2D4B4E02F86C}"/>
              </a:ext>
            </a:extLst>
          </p:cNvPr>
          <p:cNvGrpSpPr/>
          <p:nvPr/>
        </p:nvGrpSpPr>
        <p:grpSpPr>
          <a:xfrm>
            <a:off x="0" y="5257163"/>
            <a:ext cx="12832080" cy="3332868"/>
            <a:chOff x="4283651" y="1802333"/>
            <a:chExt cx="4124784" cy="1013449"/>
          </a:xfrm>
        </p:grpSpPr>
        <p:pic>
          <p:nvPicPr>
            <p:cNvPr id="8" name="Picture 7">
              <a:extLst>
                <a:ext uri="{FF2B5EF4-FFF2-40B4-BE49-F238E27FC236}">
                  <a16:creationId xmlns:a16="http://schemas.microsoft.com/office/drawing/2014/main" id="{A5E7099D-CCFE-F747-8723-D20F27F68CA8}"/>
                </a:ext>
              </a:extLst>
            </p:cNvPr>
            <p:cNvPicPr>
              <a:picLocks noChangeAspect="1"/>
            </p:cNvPicPr>
            <p:nvPr/>
          </p:nvPicPr>
          <p:blipFill>
            <a:blip r:embed="rId3"/>
            <a:stretch>
              <a:fillRect/>
            </a:stretch>
          </p:blipFill>
          <p:spPr>
            <a:xfrm>
              <a:off x="4283651" y="1802333"/>
              <a:ext cx="4124784" cy="1013449"/>
            </a:xfrm>
            <a:prstGeom prst="rect">
              <a:avLst/>
            </a:prstGeom>
          </p:spPr>
        </p:pic>
        <p:sp>
          <p:nvSpPr>
            <p:cNvPr id="9" name="Google Shape;449;p40">
              <a:extLst>
                <a:ext uri="{FF2B5EF4-FFF2-40B4-BE49-F238E27FC236}">
                  <a16:creationId xmlns:a16="http://schemas.microsoft.com/office/drawing/2014/main" id="{53D3950D-6E57-4004-D70D-72A8368512BD}"/>
                </a:ext>
              </a:extLst>
            </p:cNvPr>
            <p:cNvSpPr txBox="1">
              <a:spLocks/>
            </p:cNvSpPr>
            <p:nvPr/>
          </p:nvSpPr>
          <p:spPr>
            <a:xfrm>
              <a:off x="4473536" y="1942100"/>
              <a:ext cx="3745014" cy="659841"/>
            </a:xfrm>
            <a:prstGeom prst="rect">
              <a:avLst/>
            </a:pr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vi-VN" sz="4800" b="1" dirty="0">
                <a:solidFill>
                  <a:srgbClr val="FF3399"/>
                </a:solidFill>
                <a:latin typeface="Cambria" panose="02040503050406030204" pitchFamily="18" charset="0"/>
                <a:ea typeface="Cambria" panose="02040503050406030204" pitchFamily="18" charset="0"/>
                <a:cs typeface="+mn-cs"/>
              </a:endParaRPr>
            </a:p>
            <a:p>
              <a:pPr algn="just"/>
              <a:r>
                <a:rPr lang="vi-VN" sz="4500" b="1" dirty="0">
                  <a:solidFill>
                    <a:srgbClr val="002060"/>
                  </a:solidFill>
                  <a:latin typeface="Cambria" panose="02040503050406030204" pitchFamily="18" charset="0"/>
                  <a:ea typeface="Cambria" panose="02040503050406030204" pitchFamily="18" charset="0"/>
                  <a:cs typeface="+mn-cs"/>
                </a:rPr>
                <a:t>e) Cuối ngày, Chung thường giúp mẹ đếm và phân loại số tiền bán được trong ngày. Thỉnh thoảng, mẹ cho ít tiền lẻ nhưng Chung không tiêu mà bỏ ống tiết kiệm. </a:t>
              </a:r>
              <a:endParaRPr lang="en-SG" sz="4500" b="1" dirty="0">
                <a:solidFill>
                  <a:srgbClr val="002060"/>
                </a:solidFill>
                <a:latin typeface="Cambria" panose="02040503050406030204" pitchFamily="18" charset="0"/>
                <a:ea typeface="Cambria" panose="02040503050406030204" pitchFamily="18" charset="0"/>
                <a:cs typeface="+mn-cs"/>
              </a:endParaRPr>
            </a:p>
            <a:p>
              <a:pPr algn="ctr"/>
              <a:endParaRPr lang="en-SG" sz="4500" b="1" dirty="0">
                <a:solidFill>
                  <a:srgbClr val="FF3399"/>
                </a:solidFill>
                <a:latin typeface="Cambria" panose="02040503050406030204" pitchFamily="18" charset="0"/>
                <a:ea typeface="Cambria" panose="02040503050406030204" pitchFamily="18" charset="0"/>
                <a:cs typeface="+mn-cs"/>
              </a:endParaRPr>
            </a:p>
          </p:txBody>
        </p:sp>
      </p:grpSp>
      <p:sp>
        <p:nvSpPr>
          <p:cNvPr id="10" name="Rectangle: Rounded Corners 9">
            <a:extLst>
              <a:ext uri="{FF2B5EF4-FFF2-40B4-BE49-F238E27FC236}">
                <a16:creationId xmlns:a16="http://schemas.microsoft.com/office/drawing/2014/main" id="{51DD8662-CF02-85D8-E168-D0DEC1E00518}"/>
              </a:ext>
            </a:extLst>
          </p:cNvPr>
          <p:cNvSpPr/>
          <p:nvPr/>
        </p:nvSpPr>
        <p:spPr>
          <a:xfrm>
            <a:off x="8595936" y="3194539"/>
            <a:ext cx="8685648" cy="2061161"/>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500" b="1" dirty="0">
                <a:solidFill>
                  <a:srgbClr val="C00000"/>
                </a:solidFill>
                <a:latin typeface="Cambria" panose="02040503050406030204" pitchFamily="18" charset="0"/>
                <a:ea typeface="Cambria" panose="02040503050406030204" pitchFamily="18" charset="0"/>
              </a:rPr>
              <a:t>Bạn Lan đã lãng phí của cải, chưa biết tận dụng những đồ thừa để biến nó thành có ích. </a:t>
            </a:r>
            <a:endParaRPr lang="en-US" sz="4500" b="1" dirty="0">
              <a:solidFill>
                <a:srgbClr val="C0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C0907A9B-D407-E84D-ED5B-871D285495CB}"/>
              </a:ext>
            </a:extLst>
          </p:cNvPr>
          <p:cNvSpPr/>
          <p:nvPr/>
        </p:nvSpPr>
        <p:spPr>
          <a:xfrm>
            <a:off x="8736728" y="8407442"/>
            <a:ext cx="9440385" cy="2061161"/>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5250" b="1" dirty="0">
                <a:solidFill>
                  <a:srgbClr val="C00000"/>
                </a:solidFill>
                <a:latin typeface="Cambria" panose="02040503050406030204" pitchFamily="18" charset="0"/>
                <a:ea typeface="Cambria" panose="02040503050406030204" pitchFamily="18" charset="0"/>
              </a:rPr>
              <a:t>Chung </a:t>
            </a:r>
            <a:r>
              <a:rPr lang="en-SG" sz="5250" b="1" dirty="0" err="1">
                <a:solidFill>
                  <a:srgbClr val="C00000"/>
                </a:solidFill>
                <a:latin typeface="Cambria" panose="02040503050406030204" pitchFamily="18" charset="0"/>
                <a:ea typeface="Cambria" panose="02040503050406030204" pitchFamily="18" charset="0"/>
              </a:rPr>
              <a:t>đã</a:t>
            </a:r>
            <a:r>
              <a:rPr lang="en-SG" sz="5250" b="1" dirty="0">
                <a:solidFill>
                  <a:srgbClr val="C00000"/>
                </a:solidFill>
                <a:latin typeface="Cambria" panose="02040503050406030204" pitchFamily="18" charset="0"/>
                <a:ea typeface="Cambria" panose="02040503050406030204" pitchFamily="18" charset="0"/>
              </a:rPr>
              <a:t> </a:t>
            </a:r>
            <a:r>
              <a:rPr lang="en-SG" sz="5250" b="1" dirty="0" err="1">
                <a:solidFill>
                  <a:srgbClr val="C00000"/>
                </a:solidFill>
                <a:latin typeface="Cambria" panose="02040503050406030204" pitchFamily="18" charset="0"/>
                <a:ea typeface="Cambria" panose="02040503050406030204" pitchFamily="18" charset="0"/>
              </a:rPr>
              <a:t>biết</a:t>
            </a:r>
            <a:r>
              <a:rPr lang="en-SG" sz="5250" b="1" dirty="0">
                <a:solidFill>
                  <a:srgbClr val="C00000"/>
                </a:solidFill>
                <a:latin typeface="Cambria" panose="02040503050406030204" pitchFamily="18" charset="0"/>
                <a:ea typeface="Cambria" panose="02040503050406030204" pitchFamily="18" charset="0"/>
              </a:rPr>
              <a:t> </a:t>
            </a:r>
            <a:r>
              <a:rPr lang="en-SG" sz="5250" b="1" dirty="0" err="1">
                <a:solidFill>
                  <a:srgbClr val="C00000"/>
                </a:solidFill>
                <a:latin typeface="Cambria" panose="02040503050406030204" pitchFamily="18" charset="0"/>
                <a:ea typeface="Cambria" panose="02040503050406030204" pitchFamily="18" charset="0"/>
              </a:rPr>
              <a:t>tiết</a:t>
            </a:r>
            <a:r>
              <a:rPr lang="en-SG" sz="5250" b="1" dirty="0">
                <a:solidFill>
                  <a:srgbClr val="C00000"/>
                </a:solidFill>
                <a:latin typeface="Cambria" panose="02040503050406030204" pitchFamily="18" charset="0"/>
                <a:ea typeface="Cambria" panose="02040503050406030204" pitchFamily="18" charset="0"/>
              </a:rPr>
              <a:t> </a:t>
            </a:r>
            <a:r>
              <a:rPr lang="en-SG" sz="5250" b="1" dirty="0" err="1">
                <a:solidFill>
                  <a:srgbClr val="C00000"/>
                </a:solidFill>
                <a:latin typeface="Cambria" panose="02040503050406030204" pitchFamily="18" charset="0"/>
                <a:ea typeface="Cambria" panose="02040503050406030204" pitchFamily="18" charset="0"/>
              </a:rPr>
              <a:t>kiệm</a:t>
            </a:r>
            <a:r>
              <a:rPr lang="en-SG" sz="5250" b="1" dirty="0">
                <a:solidFill>
                  <a:srgbClr val="C00000"/>
                </a:solidFill>
                <a:latin typeface="Cambria" panose="02040503050406030204" pitchFamily="18" charset="0"/>
                <a:ea typeface="Cambria" panose="02040503050406030204" pitchFamily="18" charset="0"/>
              </a:rPr>
              <a:t> </a:t>
            </a:r>
            <a:r>
              <a:rPr lang="en-SG" sz="5250" b="1" dirty="0" err="1">
                <a:solidFill>
                  <a:srgbClr val="C00000"/>
                </a:solidFill>
                <a:latin typeface="Cambria" panose="02040503050406030204" pitchFamily="18" charset="0"/>
                <a:ea typeface="Cambria" panose="02040503050406030204" pitchFamily="18" charset="0"/>
              </a:rPr>
              <a:t>tiền</a:t>
            </a:r>
            <a:r>
              <a:rPr lang="en-SG" sz="5250" b="1" dirty="0">
                <a:solidFill>
                  <a:srgbClr val="C00000"/>
                </a:solidFill>
                <a:latin typeface="Cambria" panose="02040503050406030204" pitchFamily="18" charset="0"/>
                <a:ea typeface="Cambria" panose="02040503050406030204" pitchFamily="18" charset="0"/>
              </a:rPr>
              <a:t> </a:t>
            </a:r>
            <a:r>
              <a:rPr lang="en-SG" sz="5250" b="1" dirty="0" err="1">
                <a:solidFill>
                  <a:srgbClr val="C00000"/>
                </a:solidFill>
                <a:latin typeface="Cambria" panose="02040503050406030204" pitchFamily="18" charset="0"/>
                <a:ea typeface="Cambria" panose="02040503050406030204" pitchFamily="18" charset="0"/>
              </a:rPr>
              <a:t>và</a:t>
            </a:r>
            <a:r>
              <a:rPr lang="en-SG" sz="5250" b="1" dirty="0">
                <a:solidFill>
                  <a:srgbClr val="C00000"/>
                </a:solidFill>
                <a:latin typeface="Cambria" panose="02040503050406030204" pitchFamily="18" charset="0"/>
                <a:ea typeface="Cambria" panose="02040503050406030204" pitchFamily="18" charset="0"/>
              </a:rPr>
              <a:t> </a:t>
            </a:r>
            <a:r>
              <a:rPr lang="en-SG" sz="5250" b="1" dirty="0" err="1">
                <a:solidFill>
                  <a:srgbClr val="C00000"/>
                </a:solidFill>
                <a:latin typeface="Cambria" panose="02040503050406030204" pitchFamily="18" charset="0"/>
                <a:ea typeface="Cambria" panose="02040503050406030204" pitchFamily="18" charset="0"/>
              </a:rPr>
              <a:t>không</a:t>
            </a:r>
            <a:r>
              <a:rPr lang="en-SG" sz="5250" b="1" dirty="0">
                <a:solidFill>
                  <a:srgbClr val="C00000"/>
                </a:solidFill>
                <a:latin typeface="Cambria" panose="02040503050406030204" pitchFamily="18" charset="0"/>
                <a:ea typeface="Cambria" panose="02040503050406030204" pitchFamily="18" charset="0"/>
              </a:rPr>
              <a:t> </a:t>
            </a:r>
            <a:r>
              <a:rPr lang="en-SG" sz="5250" b="1" dirty="0" err="1">
                <a:solidFill>
                  <a:srgbClr val="C00000"/>
                </a:solidFill>
                <a:latin typeface="Cambria" panose="02040503050406030204" pitchFamily="18" charset="0"/>
                <a:ea typeface="Cambria" panose="02040503050406030204" pitchFamily="18" charset="0"/>
              </a:rPr>
              <a:t>tiêu</a:t>
            </a:r>
            <a:r>
              <a:rPr lang="en-SG" sz="5250" b="1" dirty="0">
                <a:solidFill>
                  <a:srgbClr val="C00000"/>
                </a:solidFill>
                <a:latin typeface="Cambria" panose="02040503050406030204" pitchFamily="18" charset="0"/>
                <a:ea typeface="Cambria" panose="02040503050406030204" pitchFamily="18" charset="0"/>
              </a:rPr>
              <a:t> </a:t>
            </a:r>
            <a:r>
              <a:rPr lang="vi-VN" sz="5250" b="1" dirty="0">
                <a:solidFill>
                  <a:srgbClr val="C00000"/>
                </a:solidFill>
                <a:latin typeface="Cambria" panose="02040503050406030204" pitchFamily="18" charset="0"/>
                <a:ea typeface="Cambria" panose="02040503050406030204" pitchFamily="18" charset="0"/>
              </a:rPr>
              <a:t>x</a:t>
            </a:r>
            <a:r>
              <a:rPr lang="en-SG" sz="5250" b="1" dirty="0" err="1">
                <a:solidFill>
                  <a:srgbClr val="C00000"/>
                </a:solidFill>
                <a:latin typeface="Cambria" panose="02040503050406030204" pitchFamily="18" charset="0"/>
                <a:ea typeface="Cambria" panose="02040503050406030204" pitchFamily="18" charset="0"/>
              </a:rPr>
              <a:t>ài</a:t>
            </a:r>
            <a:r>
              <a:rPr lang="en-SG" sz="5250" b="1" dirty="0">
                <a:solidFill>
                  <a:srgbClr val="C00000"/>
                </a:solidFill>
                <a:latin typeface="Cambria" panose="02040503050406030204" pitchFamily="18" charset="0"/>
                <a:ea typeface="Cambria" panose="02040503050406030204" pitchFamily="18" charset="0"/>
              </a:rPr>
              <a:t> lung tung. </a:t>
            </a:r>
            <a:endParaRPr lang="en-US" sz="525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70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141890" y="1728534"/>
            <a:ext cx="18287048" cy="10287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5344959" y="60961"/>
            <a:ext cx="6100281" cy="1103620"/>
          </a:xfrm>
          <a:prstGeom prst="roundRect">
            <a:avLst>
              <a:gd name="adj" fmla="val 50000"/>
            </a:avLst>
          </a:prstGeom>
          <a:solidFill>
            <a:schemeClr val="accent2"/>
          </a:solidFill>
        </p:spPr>
        <p:txBody>
          <a:bodyPr wrap="square" rtlCol="0">
            <a:spAutoFit/>
          </a:bodyPr>
          <a:lstStyle/>
          <a:p>
            <a:pPr algn="ctr" defTabSz="1371600">
              <a:defRPr/>
            </a:pPr>
            <a:r>
              <a:rPr lang="en-SG" sz="4500" b="1" dirty="0">
                <a:solidFill>
                  <a:schemeClr val="bg1"/>
                </a:solidFill>
                <a:latin typeface="Cambria" panose="02040503050406030204" pitchFamily="18" charset="0"/>
                <a:ea typeface="Cambria" panose="02040503050406030204" pitchFamily="18" charset="0"/>
              </a:rPr>
              <a:t>3. </a:t>
            </a:r>
            <a:r>
              <a:rPr lang="en-SG" sz="4500" b="1" dirty="0" err="1">
                <a:solidFill>
                  <a:schemeClr val="bg1"/>
                </a:solidFill>
                <a:latin typeface="Cambria" panose="02040503050406030204" pitchFamily="18" charset="0"/>
                <a:ea typeface="Cambria" panose="02040503050406030204" pitchFamily="18" charset="0"/>
              </a:rPr>
              <a:t>Xử</a:t>
            </a:r>
            <a:r>
              <a:rPr lang="en-SG" sz="4500" b="1" dirty="0">
                <a:solidFill>
                  <a:schemeClr val="bg1"/>
                </a:solidFill>
                <a:latin typeface="Cambria" panose="02040503050406030204" pitchFamily="18" charset="0"/>
                <a:ea typeface="Cambria" panose="02040503050406030204" pitchFamily="18" charset="0"/>
              </a:rPr>
              <a:t> </a:t>
            </a:r>
            <a:r>
              <a:rPr lang="en-SG" sz="4500" b="1" dirty="0" err="1">
                <a:solidFill>
                  <a:schemeClr val="bg1"/>
                </a:solidFill>
                <a:latin typeface="Cambria" panose="02040503050406030204" pitchFamily="18" charset="0"/>
                <a:ea typeface="Cambria" panose="02040503050406030204" pitchFamily="18" charset="0"/>
              </a:rPr>
              <a:t>lí</a:t>
            </a:r>
            <a:r>
              <a:rPr lang="en-SG" sz="4500" b="1" dirty="0">
                <a:solidFill>
                  <a:schemeClr val="bg1"/>
                </a:solidFill>
                <a:latin typeface="Cambria" panose="02040503050406030204" pitchFamily="18" charset="0"/>
                <a:ea typeface="Cambria" panose="02040503050406030204" pitchFamily="18" charset="0"/>
              </a:rPr>
              <a:t> </a:t>
            </a:r>
            <a:r>
              <a:rPr lang="en-SG" sz="4500" b="1" dirty="0" err="1">
                <a:solidFill>
                  <a:schemeClr val="bg1"/>
                </a:solidFill>
                <a:latin typeface="Cambria" panose="02040503050406030204" pitchFamily="18" charset="0"/>
                <a:ea typeface="Cambria" panose="02040503050406030204" pitchFamily="18" charset="0"/>
              </a:rPr>
              <a:t>tình</a:t>
            </a:r>
            <a:r>
              <a:rPr lang="en-SG" sz="4500" b="1" dirty="0">
                <a:solidFill>
                  <a:schemeClr val="bg1"/>
                </a:solidFill>
                <a:latin typeface="Cambria" panose="02040503050406030204" pitchFamily="18" charset="0"/>
                <a:ea typeface="Cambria" panose="02040503050406030204" pitchFamily="18" charset="0"/>
              </a:rPr>
              <a:t> </a:t>
            </a:r>
            <a:r>
              <a:rPr lang="en-SG" sz="4500" b="1" dirty="0" err="1">
                <a:solidFill>
                  <a:schemeClr val="bg1"/>
                </a:solidFill>
                <a:latin typeface="Cambria" panose="02040503050406030204" pitchFamily="18" charset="0"/>
                <a:ea typeface="Cambria" panose="02040503050406030204" pitchFamily="18" charset="0"/>
              </a:rPr>
              <a:t>huống</a:t>
            </a:r>
            <a:r>
              <a:rPr lang="en-SG" sz="4500" b="1" dirty="0">
                <a:solidFill>
                  <a:schemeClr val="bg1"/>
                </a:solidFill>
                <a:latin typeface="Cambria" panose="02040503050406030204" pitchFamily="18" charset="0"/>
                <a:ea typeface="Cambria" panose="02040503050406030204" pitchFamily="18" charset="0"/>
              </a:rPr>
              <a:t> </a:t>
            </a:r>
          </a:p>
        </p:txBody>
      </p:sp>
      <p:grpSp>
        <p:nvGrpSpPr>
          <p:cNvPr id="5" name="Group 4">
            <a:extLst>
              <a:ext uri="{FF2B5EF4-FFF2-40B4-BE49-F238E27FC236}">
                <a16:creationId xmlns:a16="http://schemas.microsoft.com/office/drawing/2014/main" id="{58A99B01-A819-FC3B-068F-D50087756D9C}"/>
              </a:ext>
            </a:extLst>
          </p:cNvPr>
          <p:cNvGrpSpPr/>
          <p:nvPr/>
        </p:nvGrpSpPr>
        <p:grpSpPr>
          <a:xfrm>
            <a:off x="-848522" y="1728534"/>
            <a:ext cx="10338963" cy="7944177"/>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sz="2700"/>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573545"/>
            </a:xfrm>
            <a:prstGeom prst="rect">
              <a:avLst/>
            </a:prstGeom>
          </p:spPr>
          <p:txBody>
            <a:bodyPr wrap="square" lIns="0" tIns="0" rIns="0" bIns="0" rtlCol="0" anchor="t">
              <a:spAutoFit/>
            </a:bodyPr>
            <a:lstStyle/>
            <a:p>
              <a:pPr algn="just" defTabSz="914445"/>
              <a:endParaRPr lang="en-US" sz="6600" dirty="0">
                <a:solidFill>
                  <a:srgbClr val="CB5646"/>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463969" y="3302506"/>
            <a:ext cx="8538794" cy="5632311"/>
          </a:xfrm>
          <a:prstGeom prst="rect">
            <a:avLst/>
          </a:prstGeom>
          <a:noFill/>
        </p:spPr>
        <p:txBody>
          <a:bodyPr wrap="square">
            <a:spAutoFit/>
          </a:bodyPr>
          <a:lstStyle/>
          <a:p>
            <a:pPr algn="just"/>
            <a:r>
              <a:rPr lang="vi-VN" sz="4500" b="1" dirty="0">
                <a:solidFill>
                  <a:srgbClr val="002060"/>
                </a:solidFill>
                <a:latin typeface="Cambria" panose="02040503050406030204" pitchFamily="18" charset="0"/>
                <a:ea typeface="Cambria" panose="02040503050406030204" pitchFamily="18" charset="0"/>
              </a:rPr>
              <a:t>a) Sau tết Nguyên đán, Toàn có một số tiền mừng tuổi. Bạn băn khoăn không biết nên sử dụng số tiền đó vào việc gì: mua món đồ mà mình rất thích, đưa cho bố mẹ giữ hộ, nuôi lợn đất... </a:t>
            </a:r>
          </a:p>
          <a:p>
            <a:pPr algn="just"/>
            <a:r>
              <a:rPr lang="vi-VN" sz="4500" b="1" dirty="0">
                <a:solidFill>
                  <a:srgbClr val="002060"/>
                </a:solidFill>
                <a:latin typeface="Cambria" panose="02040503050406030204" pitchFamily="18" charset="0"/>
                <a:ea typeface="Cambria" panose="02040503050406030204" pitchFamily="18" charset="0"/>
              </a:rPr>
              <a:t>Nếu là Toàn, em sẽ làm gì với số tiền đó?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8559413" y="1728534"/>
            <a:ext cx="9728588" cy="7944177"/>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sz="2700"/>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573545"/>
            </a:xfrm>
            <a:prstGeom prst="rect">
              <a:avLst/>
            </a:prstGeom>
          </p:spPr>
          <p:txBody>
            <a:bodyPr wrap="square" lIns="0" tIns="0" rIns="0" bIns="0" rtlCol="0" anchor="t">
              <a:spAutoFit/>
            </a:bodyPr>
            <a:lstStyle/>
            <a:p>
              <a:pPr algn="just" defTabSz="914445"/>
              <a:endParaRPr lang="en-US" sz="6600" dirty="0">
                <a:solidFill>
                  <a:srgbClr val="CB5646"/>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9592264" y="3415661"/>
            <a:ext cx="8553848" cy="5632311"/>
          </a:xfrm>
          <a:prstGeom prst="rect">
            <a:avLst/>
          </a:prstGeom>
          <a:noFill/>
        </p:spPr>
        <p:txBody>
          <a:bodyPr wrap="square">
            <a:spAutoFit/>
          </a:bodyPr>
          <a:lstStyle/>
          <a:p>
            <a:pPr algn="just"/>
            <a:r>
              <a:rPr lang="vi-VN" sz="5250" b="1" dirty="0">
                <a:solidFill>
                  <a:srgbClr val="002060"/>
                </a:solidFill>
                <a:latin typeface="Cambria" panose="02040503050406030204" pitchFamily="18" charset="0"/>
                <a:ea typeface="Cambria" panose="02040503050406030204" pitchFamily="18" charset="0"/>
              </a:rPr>
              <a:t> b) Bố mẹ cho Kim 200.000 đồng để tổ chức sinh nhật với ba người bạn. </a:t>
            </a:r>
          </a:p>
          <a:p>
            <a:pPr algn="just"/>
            <a:r>
              <a:rPr lang="vi-VN" sz="5250" b="1" dirty="0">
                <a:solidFill>
                  <a:srgbClr val="002060"/>
                </a:solidFill>
                <a:latin typeface="Cambria" panose="02040503050406030204" pitchFamily="18" charset="0"/>
                <a:ea typeface="Cambria" panose="02040503050406030204" pitchFamily="18" charset="0"/>
              </a:rPr>
              <a:t>Kim chưa biết mua gì. </a:t>
            </a:r>
          </a:p>
          <a:p>
            <a:pPr algn="just"/>
            <a:r>
              <a:rPr lang="vi-VN" sz="5250" b="1" dirty="0">
                <a:solidFill>
                  <a:srgbClr val="002060"/>
                </a:solidFill>
                <a:latin typeface="Cambria" panose="02040503050406030204" pitchFamily="18" charset="0"/>
                <a:ea typeface="Cambria" panose="02040503050406030204" pitchFamily="18" charset="0"/>
              </a:rPr>
              <a:t>Nếu là Kim, em sẽ làm như thế nào? </a:t>
            </a:r>
          </a:p>
          <a:p>
            <a:pPr algn="just"/>
            <a:endParaRPr lang="vi-VN" sz="4500" b="1" dirty="0">
              <a:solidFill>
                <a:srgbClr val="002060"/>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1498692" y="1275818"/>
            <a:ext cx="6660582" cy="2479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47888" y="331533"/>
            <a:ext cx="18287048" cy="10287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5344959" y="60961"/>
            <a:ext cx="6100281" cy="1103620"/>
          </a:xfrm>
          <a:prstGeom prst="roundRect">
            <a:avLst>
              <a:gd name="adj" fmla="val 50000"/>
            </a:avLst>
          </a:prstGeom>
          <a:solidFill>
            <a:schemeClr val="accent2"/>
          </a:solidFill>
        </p:spPr>
        <p:txBody>
          <a:bodyPr wrap="square" rtlCol="0">
            <a:spAutoFit/>
          </a:bodyPr>
          <a:lstStyle/>
          <a:p>
            <a:pPr algn="ctr" defTabSz="1371600">
              <a:defRPr/>
            </a:pPr>
            <a:r>
              <a:rPr lang="en-SG" sz="4500" b="1" dirty="0">
                <a:solidFill>
                  <a:prstClr val="white"/>
                </a:solidFill>
                <a:latin typeface="Cambria" panose="02040503050406030204" pitchFamily="18" charset="0"/>
                <a:ea typeface="Cambria" panose="02040503050406030204" pitchFamily="18" charset="0"/>
              </a:rPr>
              <a:t>3. </a:t>
            </a:r>
            <a:r>
              <a:rPr lang="en-SG" sz="4500" b="1" dirty="0" err="1">
                <a:solidFill>
                  <a:prstClr val="white"/>
                </a:solidFill>
                <a:latin typeface="Cambria" panose="02040503050406030204" pitchFamily="18" charset="0"/>
                <a:ea typeface="Cambria" panose="02040503050406030204" pitchFamily="18" charset="0"/>
              </a:rPr>
              <a:t>Xử</a:t>
            </a:r>
            <a:r>
              <a:rPr lang="en-SG" sz="4500" b="1" dirty="0">
                <a:solidFill>
                  <a:prstClr val="white"/>
                </a:solidFill>
                <a:latin typeface="Cambria" panose="02040503050406030204" pitchFamily="18" charset="0"/>
                <a:ea typeface="Cambria" panose="02040503050406030204" pitchFamily="18" charset="0"/>
              </a:rPr>
              <a:t> </a:t>
            </a:r>
            <a:r>
              <a:rPr lang="en-SG" sz="4500" b="1" dirty="0" err="1">
                <a:solidFill>
                  <a:prstClr val="white"/>
                </a:solidFill>
                <a:latin typeface="Cambria" panose="02040503050406030204" pitchFamily="18" charset="0"/>
                <a:ea typeface="Cambria" panose="02040503050406030204" pitchFamily="18" charset="0"/>
              </a:rPr>
              <a:t>lí</a:t>
            </a:r>
            <a:r>
              <a:rPr lang="en-SG" sz="4500" b="1" dirty="0">
                <a:solidFill>
                  <a:prstClr val="white"/>
                </a:solidFill>
                <a:latin typeface="Cambria" panose="02040503050406030204" pitchFamily="18" charset="0"/>
                <a:ea typeface="Cambria" panose="02040503050406030204" pitchFamily="18" charset="0"/>
              </a:rPr>
              <a:t> </a:t>
            </a:r>
            <a:r>
              <a:rPr lang="en-SG" sz="4500" b="1" dirty="0" err="1">
                <a:solidFill>
                  <a:prstClr val="white"/>
                </a:solidFill>
                <a:latin typeface="Cambria" panose="02040503050406030204" pitchFamily="18" charset="0"/>
                <a:ea typeface="Cambria" panose="02040503050406030204" pitchFamily="18" charset="0"/>
              </a:rPr>
              <a:t>tình</a:t>
            </a:r>
            <a:r>
              <a:rPr lang="en-SG" sz="4500" b="1" dirty="0">
                <a:solidFill>
                  <a:prstClr val="white"/>
                </a:solidFill>
                <a:latin typeface="Cambria" panose="02040503050406030204" pitchFamily="18" charset="0"/>
                <a:ea typeface="Cambria" panose="02040503050406030204" pitchFamily="18" charset="0"/>
              </a:rPr>
              <a:t> </a:t>
            </a:r>
            <a:r>
              <a:rPr lang="en-SG" sz="4500" b="1" dirty="0" err="1">
                <a:solidFill>
                  <a:prstClr val="white"/>
                </a:solidFill>
                <a:latin typeface="Cambria" panose="02040503050406030204" pitchFamily="18" charset="0"/>
                <a:ea typeface="Cambria" panose="02040503050406030204" pitchFamily="18" charset="0"/>
              </a:rPr>
              <a:t>huống</a:t>
            </a:r>
            <a:r>
              <a:rPr lang="en-SG" sz="4500" b="1" dirty="0">
                <a:solidFill>
                  <a:prstClr val="white"/>
                </a:solidFill>
                <a:latin typeface="Cambria" panose="02040503050406030204" pitchFamily="18" charset="0"/>
                <a:ea typeface="Cambria" panose="02040503050406030204" pitchFamily="18" charset="0"/>
              </a:rPr>
              <a:t> </a:t>
            </a:r>
          </a:p>
        </p:txBody>
      </p:sp>
      <p:grpSp>
        <p:nvGrpSpPr>
          <p:cNvPr id="5" name="Group 4">
            <a:extLst>
              <a:ext uri="{FF2B5EF4-FFF2-40B4-BE49-F238E27FC236}">
                <a16:creationId xmlns:a16="http://schemas.microsoft.com/office/drawing/2014/main" id="{58A99B01-A819-FC3B-068F-D50087756D9C}"/>
              </a:ext>
            </a:extLst>
          </p:cNvPr>
          <p:cNvGrpSpPr/>
          <p:nvPr/>
        </p:nvGrpSpPr>
        <p:grpSpPr>
          <a:xfrm>
            <a:off x="-848522" y="1728534"/>
            <a:ext cx="10338963" cy="7944177"/>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en-SG" sz="2700">
                <a:solidFill>
                  <a:prstClr val="black"/>
                </a:solidFill>
                <a:latin typeface="Arial"/>
                <a:ea typeface="微软雅黑"/>
              </a:endParaRPr>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573545"/>
            </a:xfrm>
            <a:prstGeom prst="rect">
              <a:avLst/>
            </a:prstGeom>
          </p:spPr>
          <p:txBody>
            <a:bodyPr wrap="square" lIns="0" tIns="0" rIns="0" bIns="0" rtlCol="0" anchor="t">
              <a:spAutoFit/>
            </a:bodyPr>
            <a:lstStyle/>
            <a:p>
              <a:pPr algn="just" defTabSz="914445">
                <a:defRPr/>
              </a:pPr>
              <a:endParaRPr lang="en-US" sz="6600" dirty="0">
                <a:solidFill>
                  <a:srgbClr val="CB5646"/>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463969" y="3302506"/>
            <a:ext cx="8538794" cy="5632311"/>
          </a:xfrm>
          <a:prstGeom prst="rect">
            <a:avLst/>
          </a:prstGeom>
          <a:noFill/>
        </p:spPr>
        <p:txBody>
          <a:bodyPr wrap="square">
            <a:spAutoFit/>
          </a:bodyPr>
          <a:lstStyle/>
          <a:p>
            <a:pPr algn="just" defTabSz="1371600">
              <a:defRPr/>
            </a:pPr>
            <a:r>
              <a:rPr lang="vi-VN" sz="4500" b="1" dirty="0">
                <a:solidFill>
                  <a:srgbClr val="002060"/>
                </a:solidFill>
                <a:latin typeface="Cambria" panose="02040503050406030204" pitchFamily="18" charset="0"/>
                <a:ea typeface="Cambria" panose="02040503050406030204" pitchFamily="18" charset="0"/>
              </a:rPr>
              <a:t>a) Sau tết Nguyên đán, Toàn có một số tiền mừng tuổi. Bạn băn khoăn không biết nên sử dụng số tiền đó vào việc gì: mua món đồ mà mình rất thích, đưa cho bố mẹ giữ hộ, nuôi lợn đất... </a:t>
            </a:r>
          </a:p>
          <a:p>
            <a:pPr algn="just" defTabSz="1371600">
              <a:defRPr/>
            </a:pPr>
            <a:r>
              <a:rPr lang="vi-VN" sz="4500" b="1" dirty="0">
                <a:solidFill>
                  <a:srgbClr val="002060"/>
                </a:solidFill>
                <a:latin typeface="Cambria" panose="02040503050406030204" pitchFamily="18" charset="0"/>
                <a:ea typeface="Cambria" panose="02040503050406030204" pitchFamily="18" charset="0"/>
              </a:rPr>
              <a:t>Nếu là Toàn, em sẽ làm gì với số tiền đó? </a:t>
            </a: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1498692" y="1275818"/>
            <a:ext cx="6660582" cy="2479404"/>
          </a:xfrm>
          <a:prstGeom prst="rect">
            <a:avLst/>
          </a:prstGeom>
        </p:spPr>
      </p:pic>
      <p:sp>
        <p:nvSpPr>
          <p:cNvPr id="3" name="Rectangle: Rounded Corners 2">
            <a:extLst>
              <a:ext uri="{FF2B5EF4-FFF2-40B4-BE49-F238E27FC236}">
                <a16:creationId xmlns:a16="http://schemas.microsoft.com/office/drawing/2014/main" id="{6679F1CC-7DC9-EBBD-FB97-807E3A23DC6E}"/>
              </a:ext>
            </a:extLst>
          </p:cNvPr>
          <p:cNvSpPr/>
          <p:nvPr/>
        </p:nvSpPr>
        <p:spPr>
          <a:xfrm>
            <a:off x="9573359" y="2921506"/>
            <a:ext cx="8678658" cy="3618995"/>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500" b="1" dirty="0">
                <a:solidFill>
                  <a:srgbClr val="002060"/>
                </a:solidFill>
                <a:latin typeface="Cambria" panose="02040503050406030204" pitchFamily="18" charset="0"/>
                <a:ea typeface="Cambria" panose="02040503050406030204" pitchFamily="18" charset="0"/>
              </a:rPr>
              <a:t>Nếu em là Toàn em sẽ nuôi lợn đất rồi sau khi có được một khoản nhất định em sẽ đưa cho bố mẹ để mua đồ dùng học tập, quần áo....</a:t>
            </a:r>
            <a:endParaRPr lang="en-US"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26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35031" y="0"/>
            <a:ext cx="18287048" cy="10287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5344959" y="60961"/>
            <a:ext cx="6100281" cy="1103620"/>
          </a:xfrm>
          <a:prstGeom prst="roundRect">
            <a:avLst>
              <a:gd name="adj" fmla="val 50000"/>
            </a:avLst>
          </a:prstGeom>
          <a:solidFill>
            <a:schemeClr val="accent2"/>
          </a:solidFill>
        </p:spPr>
        <p:txBody>
          <a:bodyPr wrap="square" rtlCol="0">
            <a:spAutoFit/>
          </a:bodyPr>
          <a:lstStyle/>
          <a:p>
            <a:pPr algn="ctr" defTabSz="1371600">
              <a:defRPr/>
            </a:pPr>
            <a:r>
              <a:rPr lang="en-SG" sz="4500" b="1" dirty="0">
                <a:solidFill>
                  <a:prstClr val="white"/>
                </a:solidFill>
                <a:latin typeface="Cambria" panose="02040503050406030204" pitchFamily="18" charset="0"/>
                <a:ea typeface="Cambria" panose="02040503050406030204" pitchFamily="18" charset="0"/>
              </a:rPr>
              <a:t>3. </a:t>
            </a:r>
            <a:r>
              <a:rPr lang="en-SG" sz="4500" b="1" dirty="0" err="1">
                <a:solidFill>
                  <a:prstClr val="white"/>
                </a:solidFill>
                <a:latin typeface="Cambria" panose="02040503050406030204" pitchFamily="18" charset="0"/>
                <a:ea typeface="Cambria" panose="02040503050406030204" pitchFamily="18" charset="0"/>
              </a:rPr>
              <a:t>Xử</a:t>
            </a:r>
            <a:r>
              <a:rPr lang="en-SG" sz="4500" b="1" dirty="0">
                <a:solidFill>
                  <a:prstClr val="white"/>
                </a:solidFill>
                <a:latin typeface="Cambria" panose="02040503050406030204" pitchFamily="18" charset="0"/>
                <a:ea typeface="Cambria" panose="02040503050406030204" pitchFamily="18" charset="0"/>
              </a:rPr>
              <a:t> </a:t>
            </a:r>
            <a:r>
              <a:rPr lang="en-SG" sz="4500" b="1" dirty="0" err="1">
                <a:solidFill>
                  <a:prstClr val="white"/>
                </a:solidFill>
                <a:latin typeface="Cambria" panose="02040503050406030204" pitchFamily="18" charset="0"/>
                <a:ea typeface="Cambria" panose="02040503050406030204" pitchFamily="18" charset="0"/>
              </a:rPr>
              <a:t>lí</a:t>
            </a:r>
            <a:r>
              <a:rPr lang="en-SG" sz="4500" b="1" dirty="0">
                <a:solidFill>
                  <a:prstClr val="white"/>
                </a:solidFill>
                <a:latin typeface="Cambria" panose="02040503050406030204" pitchFamily="18" charset="0"/>
                <a:ea typeface="Cambria" panose="02040503050406030204" pitchFamily="18" charset="0"/>
              </a:rPr>
              <a:t> </a:t>
            </a:r>
            <a:r>
              <a:rPr lang="en-SG" sz="4500" b="1" dirty="0" err="1">
                <a:solidFill>
                  <a:prstClr val="white"/>
                </a:solidFill>
                <a:latin typeface="Cambria" panose="02040503050406030204" pitchFamily="18" charset="0"/>
                <a:ea typeface="Cambria" panose="02040503050406030204" pitchFamily="18" charset="0"/>
              </a:rPr>
              <a:t>tình</a:t>
            </a:r>
            <a:r>
              <a:rPr lang="en-SG" sz="4500" b="1" dirty="0">
                <a:solidFill>
                  <a:prstClr val="white"/>
                </a:solidFill>
                <a:latin typeface="Cambria" panose="02040503050406030204" pitchFamily="18" charset="0"/>
                <a:ea typeface="Cambria" panose="02040503050406030204" pitchFamily="18" charset="0"/>
              </a:rPr>
              <a:t> </a:t>
            </a:r>
            <a:r>
              <a:rPr lang="en-SG" sz="4500" b="1" dirty="0" err="1">
                <a:solidFill>
                  <a:prstClr val="white"/>
                </a:solidFill>
                <a:latin typeface="Cambria" panose="02040503050406030204" pitchFamily="18" charset="0"/>
                <a:ea typeface="Cambria" panose="02040503050406030204" pitchFamily="18" charset="0"/>
              </a:rPr>
              <a:t>huống</a:t>
            </a:r>
            <a:r>
              <a:rPr lang="en-SG" sz="4500" b="1" dirty="0">
                <a:solidFill>
                  <a:prstClr val="white"/>
                </a:solidFill>
                <a:latin typeface="Cambria" panose="02040503050406030204" pitchFamily="18" charset="0"/>
                <a:ea typeface="Cambria" panose="02040503050406030204" pitchFamily="18" charset="0"/>
              </a:rPr>
              <a:t>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698887" y="1360235"/>
            <a:ext cx="9728588" cy="7944177"/>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en-SG" sz="2700">
                <a:solidFill>
                  <a:prstClr val="black"/>
                </a:solidFill>
                <a:latin typeface="Arial"/>
                <a:ea typeface="微软雅黑"/>
              </a:endParaRPr>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573545"/>
            </a:xfrm>
            <a:prstGeom prst="rect">
              <a:avLst/>
            </a:prstGeom>
          </p:spPr>
          <p:txBody>
            <a:bodyPr wrap="square" lIns="0" tIns="0" rIns="0" bIns="0" rtlCol="0" anchor="t">
              <a:spAutoFit/>
            </a:bodyPr>
            <a:lstStyle/>
            <a:p>
              <a:pPr algn="just" defTabSz="914445">
                <a:defRPr/>
              </a:pPr>
              <a:endParaRPr lang="en-US" sz="6600" dirty="0">
                <a:solidFill>
                  <a:srgbClr val="CB5646"/>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333964" y="3047361"/>
            <a:ext cx="8553848" cy="5632311"/>
          </a:xfrm>
          <a:prstGeom prst="rect">
            <a:avLst/>
          </a:prstGeom>
          <a:noFill/>
        </p:spPr>
        <p:txBody>
          <a:bodyPr wrap="square">
            <a:spAutoFit/>
          </a:bodyPr>
          <a:lstStyle/>
          <a:p>
            <a:pPr algn="just" defTabSz="1371600">
              <a:defRPr/>
            </a:pPr>
            <a:r>
              <a:rPr lang="vi-VN" sz="5250" b="1" dirty="0">
                <a:solidFill>
                  <a:srgbClr val="002060"/>
                </a:solidFill>
                <a:latin typeface="Cambria" panose="02040503050406030204" pitchFamily="18" charset="0"/>
                <a:ea typeface="Cambria" panose="02040503050406030204" pitchFamily="18" charset="0"/>
              </a:rPr>
              <a:t> b) Bố mẹ cho Kim 200.000 đồng để tổ chức sinh nhật với ba người bạn. </a:t>
            </a:r>
          </a:p>
          <a:p>
            <a:pPr algn="just" defTabSz="1371600">
              <a:defRPr/>
            </a:pPr>
            <a:r>
              <a:rPr lang="vi-VN" sz="5250" b="1" dirty="0">
                <a:solidFill>
                  <a:srgbClr val="002060"/>
                </a:solidFill>
                <a:latin typeface="Cambria" panose="02040503050406030204" pitchFamily="18" charset="0"/>
                <a:ea typeface="Cambria" panose="02040503050406030204" pitchFamily="18" charset="0"/>
              </a:rPr>
              <a:t>Kim chưa biết mua gì. </a:t>
            </a:r>
          </a:p>
          <a:p>
            <a:pPr algn="just" defTabSz="1371600">
              <a:defRPr/>
            </a:pPr>
            <a:r>
              <a:rPr lang="vi-VN" sz="5250" b="1" dirty="0">
                <a:solidFill>
                  <a:srgbClr val="002060"/>
                </a:solidFill>
                <a:latin typeface="Cambria" panose="02040503050406030204" pitchFamily="18" charset="0"/>
                <a:ea typeface="Cambria" panose="02040503050406030204" pitchFamily="18" charset="0"/>
              </a:rPr>
              <a:t>Nếu là Kim, em sẽ làm như thế nào? </a:t>
            </a:r>
          </a:p>
          <a:p>
            <a:pPr algn="just" defTabSz="1371600">
              <a:defRPr/>
            </a:pPr>
            <a:endParaRPr lang="vi-VN" sz="45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8A37B27-3959-C15B-8098-A2F0C19DF33B}"/>
              </a:ext>
            </a:extLst>
          </p:cNvPr>
          <p:cNvSpPr/>
          <p:nvPr/>
        </p:nvSpPr>
        <p:spPr>
          <a:xfrm>
            <a:off x="9573359" y="2921506"/>
            <a:ext cx="8678658" cy="3618995"/>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002060"/>
                </a:solidFill>
                <a:latin typeface="Cambria" panose="02040503050406030204" pitchFamily="18" charset="0"/>
                <a:ea typeface="Cambria" panose="02040503050406030204" pitchFamily="18" charset="0"/>
              </a:rPr>
              <a:t>Kim có thể lựa chọn mua các đồ loại đồ ăn nhưng nên mua trong giới hạn 200 000 đồng.</a:t>
            </a:r>
            <a:endParaRPr lang="en-US"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064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443775">
            <a:off x="10122242" y="-3979308"/>
            <a:ext cx="10193173" cy="7413217"/>
          </a:xfrm>
          <a:custGeom>
            <a:avLst/>
            <a:gdLst/>
            <a:ahLst/>
            <a:cxnLst/>
            <a:rect l="l" t="t" r="r" b="b"/>
            <a:pathLst>
              <a:path w="10193173" h="7413217">
                <a:moveTo>
                  <a:pt x="0" y="0"/>
                </a:moveTo>
                <a:lnTo>
                  <a:pt x="10193173" y="0"/>
                </a:lnTo>
                <a:lnTo>
                  <a:pt x="10193173" y="7413217"/>
                </a:lnTo>
                <a:lnTo>
                  <a:pt x="0" y="7413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058961" flipH="1">
            <a:off x="-4720739" y="5593174"/>
            <a:ext cx="10639095" cy="7737524"/>
          </a:xfrm>
          <a:custGeom>
            <a:avLst/>
            <a:gdLst/>
            <a:ahLst/>
            <a:cxnLst/>
            <a:rect l="l" t="t" r="r" b="b"/>
            <a:pathLst>
              <a:path w="10639095" h="7737524">
                <a:moveTo>
                  <a:pt x="10639094" y="0"/>
                </a:moveTo>
                <a:lnTo>
                  <a:pt x="0" y="0"/>
                </a:lnTo>
                <a:lnTo>
                  <a:pt x="0" y="7737523"/>
                </a:lnTo>
                <a:lnTo>
                  <a:pt x="10639094" y="7737523"/>
                </a:lnTo>
                <a:lnTo>
                  <a:pt x="1063909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4219">
            <a:off x="1725222" y="1267736"/>
            <a:ext cx="15162482" cy="7808678"/>
          </a:xfrm>
          <a:custGeom>
            <a:avLst/>
            <a:gdLst/>
            <a:ahLst/>
            <a:cxnLst/>
            <a:rect l="l" t="t" r="r" b="b"/>
            <a:pathLst>
              <a:path w="15162482" h="7808678">
                <a:moveTo>
                  <a:pt x="0" y="0"/>
                </a:moveTo>
                <a:lnTo>
                  <a:pt x="15162482" y="0"/>
                </a:lnTo>
                <a:lnTo>
                  <a:pt x="15162482" y="7808678"/>
                </a:lnTo>
                <a:lnTo>
                  <a:pt x="0" y="78086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598808" y="1232335"/>
            <a:ext cx="6161913" cy="8229600"/>
          </a:xfrm>
          <a:custGeom>
            <a:avLst/>
            <a:gdLst/>
            <a:ahLst/>
            <a:cxnLst/>
            <a:rect l="l" t="t" r="r" b="b"/>
            <a:pathLst>
              <a:path w="6161913" h="8229600">
                <a:moveTo>
                  <a:pt x="0" y="0"/>
                </a:moveTo>
                <a:lnTo>
                  <a:pt x="6161913" y="0"/>
                </a:lnTo>
                <a:lnTo>
                  <a:pt x="6161913" y="8229600"/>
                </a:lnTo>
                <a:lnTo>
                  <a:pt x="0" y="8229600"/>
                </a:lnTo>
                <a:lnTo>
                  <a:pt x="0" y="0"/>
                </a:lnTo>
                <a:close/>
              </a:path>
            </a:pathLst>
          </a:custGeom>
          <a:blipFill>
            <a:blip r:embed="rId8"/>
            <a:stretch>
              <a:fillRect/>
            </a:stretch>
          </a:blipFill>
        </p:spPr>
      </p:sp>
      <p:sp>
        <p:nvSpPr>
          <p:cNvPr id="6" name="TextBox 6"/>
          <p:cNvSpPr txBox="1"/>
          <p:nvPr/>
        </p:nvSpPr>
        <p:spPr>
          <a:xfrm>
            <a:off x="4419600" y="2473061"/>
            <a:ext cx="12075277" cy="6494085"/>
          </a:xfrm>
          <a:prstGeom prst="rect">
            <a:avLst/>
          </a:prstGeom>
        </p:spPr>
        <p:txBody>
          <a:bodyPr lIns="0" tIns="0" rIns="0" bIns="0" rtlCol="0" anchor="t">
            <a:spAutoFit/>
          </a:bodyPr>
          <a:lstStyle/>
          <a:p>
            <a:pPr algn="ctr"/>
            <a:r>
              <a:rPr lang="en-US" sz="21100" dirty="0">
                <a:solidFill>
                  <a:srgbClr val="51413A"/>
                </a:solidFill>
                <a:latin typeface="Nunito Bold Bold"/>
              </a:rPr>
              <a:t>VẬN </a:t>
            </a:r>
          </a:p>
          <a:p>
            <a:pPr algn="ctr"/>
            <a:r>
              <a:rPr lang="en-US" sz="21100" dirty="0">
                <a:solidFill>
                  <a:srgbClr val="51413A"/>
                </a:solidFill>
                <a:latin typeface="Nunito Bold Bold"/>
              </a:rPr>
              <a:t>DỤNG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9049102">
            <a:off x="-5247778" y="-3348443"/>
            <a:ext cx="11082341" cy="8059884"/>
          </a:xfrm>
          <a:custGeom>
            <a:avLst/>
            <a:gdLst/>
            <a:ahLst/>
            <a:cxnLst/>
            <a:rect l="l" t="t" r="r" b="b"/>
            <a:pathLst>
              <a:path w="11082341" h="8059884">
                <a:moveTo>
                  <a:pt x="0" y="0"/>
                </a:moveTo>
                <a:lnTo>
                  <a:pt x="11082341" y="0"/>
                </a:lnTo>
                <a:lnTo>
                  <a:pt x="11082341" y="8059885"/>
                </a:lnTo>
                <a:lnTo>
                  <a:pt x="0" y="80598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4219">
            <a:off x="3645443" y="849944"/>
            <a:ext cx="13560673" cy="6983747"/>
          </a:xfrm>
          <a:custGeom>
            <a:avLst/>
            <a:gdLst/>
            <a:ahLst/>
            <a:cxnLst/>
            <a:rect l="l" t="t" r="r" b="b"/>
            <a:pathLst>
              <a:path w="13560673" h="6983747">
                <a:moveTo>
                  <a:pt x="0" y="0"/>
                </a:moveTo>
                <a:lnTo>
                  <a:pt x="13560672" y="0"/>
                </a:lnTo>
                <a:lnTo>
                  <a:pt x="13560672" y="6983746"/>
                </a:lnTo>
                <a:lnTo>
                  <a:pt x="0" y="69837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93392" y="2057400"/>
            <a:ext cx="6237351" cy="8229600"/>
          </a:xfrm>
          <a:custGeom>
            <a:avLst/>
            <a:gdLst/>
            <a:ahLst/>
            <a:cxnLst/>
            <a:rect l="l" t="t" r="r" b="b"/>
            <a:pathLst>
              <a:path w="6237351" h="8229600">
                <a:moveTo>
                  <a:pt x="0" y="0"/>
                </a:moveTo>
                <a:lnTo>
                  <a:pt x="6237351" y="0"/>
                </a:lnTo>
                <a:lnTo>
                  <a:pt x="6237351" y="8229600"/>
                </a:lnTo>
                <a:lnTo>
                  <a:pt x="0" y="8229600"/>
                </a:lnTo>
                <a:lnTo>
                  <a:pt x="0" y="0"/>
                </a:lnTo>
                <a:close/>
              </a:path>
            </a:pathLst>
          </a:custGeom>
          <a:blipFill>
            <a:blip r:embed="rId6"/>
            <a:stretch>
              <a:fillRect/>
            </a:stretch>
          </a:blipFill>
        </p:spPr>
      </p:sp>
      <p:sp>
        <p:nvSpPr>
          <p:cNvPr id="5" name="TextBox 5"/>
          <p:cNvSpPr txBox="1"/>
          <p:nvPr/>
        </p:nvSpPr>
        <p:spPr>
          <a:xfrm>
            <a:off x="5996798" y="3047155"/>
            <a:ext cx="8857961" cy="2215991"/>
          </a:xfrm>
          <a:prstGeom prst="rect">
            <a:avLst/>
          </a:prstGeom>
        </p:spPr>
        <p:txBody>
          <a:bodyPr lIns="0" tIns="0" rIns="0" bIns="0" rtlCol="0" anchor="t">
            <a:spAutoFit/>
          </a:bodyPr>
          <a:lstStyle/>
          <a:p>
            <a:pPr algn="ctr"/>
            <a:r>
              <a:rPr lang="en-US" sz="7200" b="1" dirty="0" err="1">
                <a:solidFill>
                  <a:srgbClr val="C00000"/>
                </a:solidFill>
                <a:latin typeface="Cambria" panose="02040503050406030204" pitchFamily="18" charset="0"/>
                <a:ea typeface="Cambria" panose="02040503050406030204" pitchFamily="18" charset="0"/>
              </a:rPr>
              <a:t>Vì</a:t>
            </a:r>
            <a:r>
              <a:rPr lang="en-US" sz="7200" b="1" dirty="0">
                <a:solidFill>
                  <a:srgbClr val="C00000"/>
                </a:solidFill>
                <a:latin typeface="Cambria" panose="02040503050406030204" pitchFamily="18" charset="0"/>
                <a:ea typeface="Cambria" panose="02040503050406030204" pitchFamily="18" charset="0"/>
              </a:rPr>
              <a:t> </a:t>
            </a:r>
            <a:r>
              <a:rPr lang="en-US" sz="7200" b="1" dirty="0" err="1">
                <a:solidFill>
                  <a:srgbClr val="C00000"/>
                </a:solidFill>
                <a:latin typeface="Cambria" panose="02040503050406030204" pitchFamily="18" charset="0"/>
                <a:ea typeface="Cambria" panose="02040503050406030204" pitchFamily="18" charset="0"/>
              </a:rPr>
              <a:t>sao</a:t>
            </a:r>
            <a:r>
              <a:rPr lang="en-US" sz="7200" b="1" dirty="0">
                <a:solidFill>
                  <a:srgbClr val="C00000"/>
                </a:solidFill>
                <a:latin typeface="Cambria" panose="02040503050406030204" pitchFamily="18" charset="0"/>
                <a:ea typeface="Cambria" panose="02040503050406030204" pitchFamily="18" charset="0"/>
              </a:rPr>
              <a:t> </a:t>
            </a:r>
            <a:r>
              <a:rPr lang="en-US" sz="7200" b="1" dirty="0" err="1">
                <a:solidFill>
                  <a:srgbClr val="C00000"/>
                </a:solidFill>
                <a:latin typeface="Cambria" panose="02040503050406030204" pitchFamily="18" charset="0"/>
                <a:ea typeface="Cambria" panose="02040503050406030204" pitchFamily="18" charset="0"/>
              </a:rPr>
              <a:t>chúng</a:t>
            </a:r>
            <a:r>
              <a:rPr lang="en-US" sz="7200" b="1" dirty="0">
                <a:solidFill>
                  <a:srgbClr val="C00000"/>
                </a:solidFill>
                <a:latin typeface="Cambria" panose="02040503050406030204" pitchFamily="18" charset="0"/>
                <a:ea typeface="Cambria" panose="02040503050406030204" pitchFamily="18" charset="0"/>
              </a:rPr>
              <a:t> ta </a:t>
            </a:r>
            <a:r>
              <a:rPr lang="en-US" sz="7200" b="1" dirty="0" err="1">
                <a:solidFill>
                  <a:srgbClr val="C00000"/>
                </a:solidFill>
                <a:latin typeface="Cambria" panose="02040503050406030204" pitchFamily="18" charset="0"/>
                <a:ea typeface="Cambria" panose="02040503050406030204" pitchFamily="18" charset="0"/>
              </a:rPr>
              <a:t>phải</a:t>
            </a:r>
            <a:r>
              <a:rPr lang="en-US" sz="7200" b="1" dirty="0">
                <a:solidFill>
                  <a:srgbClr val="C00000"/>
                </a:solidFill>
                <a:latin typeface="Cambria" panose="02040503050406030204" pitchFamily="18" charset="0"/>
                <a:ea typeface="Cambria" panose="02040503050406030204" pitchFamily="18" charset="0"/>
              </a:rPr>
              <a:t> </a:t>
            </a:r>
            <a:r>
              <a:rPr lang="en-US" sz="7200" b="1" dirty="0" err="1">
                <a:solidFill>
                  <a:srgbClr val="C00000"/>
                </a:solidFill>
                <a:latin typeface="Cambria" panose="02040503050406030204" pitchFamily="18" charset="0"/>
                <a:ea typeface="Cambria" panose="02040503050406030204" pitchFamily="18" charset="0"/>
              </a:rPr>
              <a:t>biết</a:t>
            </a:r>
            <a:r>
              <a:rPr lang="en-US" sz="7200" b="1" dirty="0">
                <a:solidFill>
                  <a:srgbClr val="C00000"/>
                </a:solidFill>
                <a:latin typeface="Cambria" panose="02040503050406030204" pitchFamily="18" charset="0"/>
                <a:ea typeface="Cambria" panose="02040503050406030204" pitchFamily="18" charset="0"/>
              </a:rPr>
              <a:t> </a:t>
            </a:r>
            <a:r>
              <a:rPr lang="en-US" sz="7200" b="1" dirty="0" err="1">
                <a:solidFill>
                  <a:srgbClr val="C00000"/>
                </a:solidFill>
                <a:latin typeface="Cambria" panose="02040503050406030204" pitchFamily="18" charset="0"/>
                <a:ea typeface="Cambria" panose="02040503050406030204" pitchFamily="18" charset="0"/>
              </a:rPr>
              <a:t>tiết</a:t>
            </a:r>
            <a:r>
              <a:rPr lang="en-US" sz="7200" b="1" dirty="0">
                <a:solidFill>
                  <a:srgbClr val="C00000"/>
                </a:solidFill>
                <a:latin typeface="Cambria" panose="02040503050406030204" pitchFamily="18" charset="0"/>
                <a:ea typeface="Cambria" panose="02040503050406030204" pitchFamily="18" charset="0"/>
              </a:rPr>
              <a:t> </a:t>
            </a:r>
            <a:r>
              <a:rPr lang="en-US" sz="7200" b="1" dirty="0" err="1">
                <a:solidFill>
                  <a:srgbClr val="C00000"/>
                </a:solidFill>
                <a:latin typeface="Cambria" panose="02040503050406030204" pitchFamily="18" charset="0"/>
                <a:ea typeface="Cambria" panose="02040503050406030204" pitchFamily="18" charset="0"/>
              </a:rPr>
              <a:t>kiệm</a:t>
            </a:r>
            <a:r>
              <a:rPr lang="en-US" sz="7200" b="1" dirty="0">
                <a:solidFill>
                  <a:srgbClr val="C00000"/>
                </a:solidFill>
                <a:latin typeface="Cambria" panose="02040503050406030204" pitchFamily="18" charset="0"/>
                <a:ea typeface="Cambria" panose="02040503050406030204" pitchFamily="18" charset="0"/>
              </a:rPr>
              <a:t> </a:t>
            </a:r>
            <a:r>
              <a:rPr lang="en-US" sz="7200" b="1" dirty="0" err="1">
                <a:solidFill>
                  <a:srgbClr val="C00000"/>
                </a:solidFill>
                <a:latin typeface="Cambria" panose="02040503050406030204" pitchFamily="18" charset="0"/>
                <a:ea typeface="Cambria" panose="02040503050406030204" pitchFamily="18" charset="0"/>
              </a:rPr>
              <a:t>tiền</a:t>
            </a:r>
            <a:r>
              <a:rPr lang="en-US" sz="7200" b="1" dirty="0">
                <a:solidFill>
                  <a:srgbClr val="C00000"/>
                </a:solidFill>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277227" y="0"/>
            <a:ext cx="10196990" cy="102870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368239" y="0"/>
            <a:ext cx="10196990" cy="10287000"/>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260444">
            <a:off x="13341676" y="279637"/>
            <a:ext cx="5062100" cy="2514176"/>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3041074">
            <a:off x="58865" y="1159415"/>
            <a:ext cx="3657600" cy="1394460"/>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900478">
            <a:off x="15620160" y="7896749"/>
            <a:ext cx="3721782" cy="2723105"/>
          </a:xfrm>
          <a:prstGeom prst="rect">
            <a:avLst/>
          </a:prstGeom>
        </p:spPr>
      </p:pic>
      <p:pic>
        <p:nvPicPr>
          <p:cNvPr id="25" name="图片 5">
            <a:extLst>
              <a:ext uri="{FF2B5EF4-FFF2-40B4-BE49-F238E27FC236}">
                <a16:creationId xmlns:a16="http://schemas.microsoft.com/office/drawing/2014/main" id="{53B29B98-9274-47C2-B8A2-261F3FD928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9268" y="3593616"/>
            <a:ext cx="5020038" cy="6693384"/>
          </a:xfrm>
          <a:prstGeom prst="rect">
            <a:avLst/>
          </a:prstGeom>
        </p:spPr>
      </p:pic>
      <p:pic>
        <p:nvPicPr>
          <p:cNvPr id="26" name="图片 9">
            <a:extLst>
              <a:ext uri="{FF2B5EF4-FFF2-40B4-BE49-F238E27FC236}">
                <a16:creationId xmlns:a16="http://schemas.microsoft.com/office/drawing/2014/main" id="{EEB149C9-E82E-492B-BA00-2C5898F2FF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710" y="6183354"/>
            <a:ext cx="4450596" cy="3378609"/>
          </a:xfrm>
          <a:prstGeom prst="rect">
            <a:avLst/>
          </a:prstGeom>
        </p:spPr>
      </p:pic>
      <p:pic>
        <p:nvPicPr>
          <p:cNvPr id="27" name="图片 2">
            <a:extLst>
              <a:ext uri="{FF2B5EF4-FFF2-40B4-BE49-F238E27FC236}">
                <a16:creationId xmlns:a16="http://schemas.microsoft.com/office/drawing/2014/main" id="{85BBE742-31F2-4A4E-AD9D-EF684BD4C9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530" y="4399700"/>
            <a:ext cx="5284890" cy="5200889"/>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6350" y="1536723"/>
            <a:ext cx="13186791" cy="6200169"/>
          </a:xfrm>
          <a:prstGeom prst="rect">
            <a:avLst/>
          </a:prstGeom>
        </p:spPr>
      </p:pic>
    </p:spTree>
    <p:extLst>
      <p:ext uri="{BB962C8B-B14F-4D97-AF65-F5344CB8AC3E}">
        <p14:creationId xmlns:p14="http://schemas.microsoft.com/office/powerpoint/2010/main" val="3603213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3435467">
            <a:off x="10522585" y="-8105305"/>
            <a:ext cx="11892515" cy="12248846"/>
          </a:xfrm>
          <a:custGeom>
            <a:avLst/>
            <a:gdLst/>
            <a:ahLst/>
            <a:cxnLst/>
            <a:rect l="l" t="t" r="r" b="b"/>
            <a:pathLst>
              <a:path w="11892515" h="12248845">
                <a:moveTo>
                  <a:pt x="0" y="0"/>
                </a:moveTo>
                <a:lnTo>
                  <a:pt x="11892514" y="0"/>
                </a:lnTo>
                <a:lnTo>
                  <a:pt x="11892514" y="12248844"/>
                </a:lnTo>
                <a:lnTo>
                  <a:pt x="0" y="12248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7561">
            <a:off x="9954937" y="6761400"/>
            <a:ext cx="10818230" cy="7867803"/>
          </a:xfrm>
          <a:custGeom>
            <a:avLst/>
            <a:gdLst/>
            <a:ahLst/>
            <a:cxnLst/>
            <a:rect l="l" t="t" r="r" b="b"/>
            <a:pathLst>
              <a:path w="10818229" h="7867803">
                <a:moveTo>
                  <a:pt x="0" y="0"/>
                </a:moveTo>
                <a:lnTo>
                  <a:pt x="10818228" y="0"/>
                </a:lnTo>
                <a:lnTo>
                  <a:pt x="10818228" y="7867803"/>
                </a:lnTo>
                <a:lnTo>
                  <a:pt x="0" y="7867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4219">
            <a:off x="86786" y="167554"/>
            <a:ext cx="18028092" cy="9460412"/>
          </a:xfrm>
          <a:custGeom>
            <a:avLst/>
            <a:gdLst/>
            <a:ahLst/>
            <a:cxnLst/>
            <a:rect l="l" t="t" r="r" b="b"/>
            <a:pathLst>
              <a:path w="18028092" h="9460411">
                <a:moveTo>
                  <a:pt x="0" y="0"/>
                </a:moveTo>
                <a:lnTo>
                  <a:pt x="18028092" y="0"/>
                </a:lnTo>
                <a:lnTo>
                  <a:pt x="18028092" y="9460411"/>
                </a:lnTo>
                <a:lnTo>
                  <a:pt x="0" y="9460411"/>
                </a:lnTo>
                <a:lnTo>
                  <a:pt x="0" y="0"/>
                </a:lnTo>
                <a:close/>
              </a:path>
            </a:pathLst>
          </a:custGeom>
          <a:blipFill>
            <a:blip r:embed="rId6">
              <a:extLst>
                <a:ext uri="{96DAC541-7B7A-43D3-8B79-37D633B846F1}">
                  <asvg:svgBlip xmlns:asvg="http://schemas.microsoft.com/office/drawing/2016/SVG/main" r:embed="rId7"/>
                </a:ext>
              </a:extLst>
            </a:blip>
            <a:stretch>
              <a:fillRect r="-3031" b="-1114"/>
            </a:stretch>
          </a:blipFill>
        </p:spPr>
      </p:sp>
      <p:sp>
        <p:nvSpPr>
          <p:cNvPr id="5" name="Freeform 5"/>
          <p:cNvSpPr/>
          <p:nvPr/>
        </p:nvSpPr>
        <p:spPr>
          <a:xfrm>
            <a:off x="1993607" y="3054345"/>
            <a:ext cx="15183291" cy="6183243"/>
          </a:xfrm>
          <a:custGeom>
            <a:avLst/>
            <a:gdLst/>
            <a:ahLst/>
            <a:cxnLst/>
            <a:rect l="l" t="t" r="r" b="b"/>
            <a:pathLst>
              <a:path w="10334353" h="6183243">
                <a:moveTo>
                  <a:pt x="0" y="0"/>
                </a:moveTo>
                <a:lnTo>
                  <a:pt x="10334353" y="0"/>
                </a:lnTo>
                <a:lnTo>
                  <a:pt x="10334353" y="6183243"/>
                </a:lnTo>
                <a:lnTo>
                  <a:pt x="0" y="6183243"/>
                </a:lnTo>
                <a:lnTo>
                  <a:pt x="0" y="0"/>
                </a:lnTo>
                <a:close/>
              </a:path>
            </a:pathLst>
          </a:custGeom>
          <a:blipFill>
            <a:blip r:embed="rId8"/>
            <a:stretch>
              <a:fillRect/>
            </a:stretch>
          </a:blipFill>
        </p:spPr>
      </p:sp>
      <p:sp>
        <p:nvSpPr>
          <p:cNvPr id="6" name="TextBox 6"/>
          <p:cNvSpPr txBox="1"/>
          <p:nvPr/>
        </p:nvSpPr>
        <p:spPr>
          <a:xfrm>
            <a:off x="1371601" y="904824"/>
            <a:ext cx="15942329" cy="904158"/>
          </a:xfrm>
          <a:prstGeom prst="rect">
            <a:avLst/>
          </a:prstGeom>
        </p:spPr>
        <p:txBody>
          <a:bodyPr wrap="square" lIns="0" tIns="0" rIns="0" bIns="0" rtlCol="0" anchor="t">
            <a:spAutoFit/>
          </a:bodyPr>
          <a:lstStyle/>
          <a:p>
            <a:pPr algn="just" defTabSz="914445">
              <a:lnSpc>
                <a:spcPts val="7604"/>
              </a:lnSpc>
            </a:pPr>
            <a:r>
              <a:rPr lang="en-US" sz="5940" spc="5" dirty="0">
                <a:solidFill>
                  <a:srgbClr val="D37209"/>
                </a:solidFill>
                <a:latin typeface="Cambria Bold"/>
              </a:rPr>
              <a:t>2. </a:t>
            </a:r>
            <a:r>
              <a:rPr lang="en-US" sz="5940" spc="5" dirty="0" err="1">
                <a:solidFill>
                  <a:srgbClr val="D37209"/>
                </a:solidFill>
                <a:latin typeface="Cambria Bold"/>
              </a:rPr>
              <a:t>Khám</a:t>
            </a:r>
            <a:r>
              <a:rPr lang="en-US" sz="5940" spc="5" dirty="0">
                <a:solidFill>
                  <a:srgbClr val="D37209"/>
                </a:solidFill>
                <a:latin typeface="Cambria Bold"/>
              </a:rPr>
              <a:t> </a:t>
            </a:r>
            <a:r>
              <a:rPr lang="en-US" sz="5940" spc="5" dirty="0" err="1">
                <a:solidFill>
                  <a:srgbClr val="D37209"/>
                </a:solidFill>
                <a:latin typeface="Cambria Bold"/>
              </a:rPr>
              <a:t>phá</a:t>
            </a:r>
            <a:r>
              <a:rPr lang="en-US" sz="5940" spc="5" dirty="0">
                <a:solidFill>
                  <a:srgbClr val="D37209"/>
                </a:solidFill>
                <a:latin typeface="Cambria Bold"/>
              </a:rPr>
              <a:t> </a:t>
            </a:r>
            <a:r>
              <a:rPr lang="en-US" sz="5940" spc="5" dirty="0" err="1">
                <a:solidFill>
                  <a:srgbClr val="D37209"/>
                </a:solidFill>
                <a:latin typeface="Cambria Bold"/>
              </a:rPr>
              <a:t>vì</a:t>
            </a:r>
            <a:r>
              <a:rPr lang="en-US" sz="5940" spc="5" dirty="0">
                <a:solidFill>
                  <a:srgbClr val="D37209"/>
                </a:solidFill>
                <a:latin typeface="Cambria Bold"/>
              </a:rPr>
              <a:t> </a:t>
            </a:r>
            <a:r>
              <a:rPr lang="en-US" sz="5940" spc="5" dirty="0" err="1">
                <a:solidFill>
                  <a:srgbClr val="D37209"/>
                </a:solidFill>
                <a:latin typeface="Cambria Bold"/>
              </a:rPr>
              <a:t>sao</a:t>
            </a:r>
            <a:r>
              <a:rPr lang="en-US" sz="5940" spc="5" dirty="0">
                <a:solidFill>
                  <a:srgbClr val="D37209"/>
                </a:solidFill>
                <a:latin typeface="Cambria Bold"/>
              </a:rPr>
              <a:t> </a:t>
            </a:r>
            <a:r>
              <a:rPr lang="en-US" sz="5940" spc="5" dirty="0" err="1">
                <a:solidFill>
                  <a:srgbClr val="D37209"/>
                </a:solidFill>
                <a:latin typeface="Cambria Bold"/>
              </a:rPr>
              <a:t>phải</a:t>
            </a:r>
            <a:r>
              <a:rPr lang="en-US" sz="5940" spc="5" dirty="0">
                <a:solidFill>
                  <a:srgbClr val="D37209"/>
                </a:solidFill>
                <a:latin typeface="Cambria Bold"/>
              </a:rPr>
              <a:t> </a:t>
            </a:r>
            <a:r>
              <a:rPr lang="en-US" sz="5940" spc="5" dirty="0" err="1">
                <a:solidFill>
                  <a:srgbClr val="D37209"/>
                </a:solidFill>
                <a:latin typeface="Cambria Bold"/>
              </a:rPr>
              <a:t>quý</a:t>
            </a:r>
            <a:r>
              <a:rPr lang="en-US" sz="5940" spc="5" dirty="0">
                <a:solidFill>
                  <a:srgbClr val="D37209"/>
                </a:solidFill>
                <a:latin typeface="Cambria Bold"/>
              </a:rPr>
              <a:t> </a:t>
            </a:r>
            <a:r>
              <a:rPr lang="en-US" sz="5940" spc="5" dirty="0" err="1">
                <a:solidFill>
                  <a:srgbClr val="D37209"/>
                </a:solidFill>
                <a:latin typeface="Cambria Bold"/>
              </a:rPr>
              <a:t>trọng</a:t>
            </a:r>
            <a:r>
              <a:rPr lang="en-US" sz="5940" spc="5" dirty="0">
                <a:solidFill>
                  <a:srgbClr val="D37209"/>
                </a:solidFill>
                <a:latin typeface="Cambria Bold"/>
              </a:rPr>
              <a:t> </a:t>
            </a:r>
            <a:r>
              <a:rPr lang="en-US" sz="5940" spc="5" dirty="0" err="1">
                <a:solidFill>
                  <a:srgbClr val="D37209"/>
                </a:solidFill>
                <a:latin typeface="Cambria Bold"/>
              </a:rPr>
              <a:t>đồng</a:t>
            </a:r>
            <a:r>
              <a:rPr lang="en-US" sz="5940" spc="5" dirty="0">
                <a:solidFill>
                  <a:srgbClr val="D37209"/>
                </a:solidFill>
                <a:latin typeface="Cambria Bold"/>
              </a:rPr>
              <a:t> </a:t>
            </a:r>
            <a:r>
              <a:rPr lang="en-US" sz="5940" spc="5" dirty="0" err="1">
                <a:solidFill>
                  <a:srgbClr val="D37209"/>
                </a:solidFill>
                <a:latin typeface="Cambria Bold"/>
              </a:rPr>
              <a:t>tiền</a:t>
            </a:r>
            <a:r>
              <a:rPr lang="en-US" sz="5940" spc="5" dirty="0">
                <a:solidFill>
                  <a:srgbClr val="D37209"/>
                </a:solidFill>
                <a:latin typeface="Cambria Bold"/>
              </a:rPr>
              <a:t>.</a:t>
            </a:r>
          </a:p>
        </p:txBody>
      </p:sp>
      <p:sp>
        <p:nvSpPr>
          <p:cNvPr id="7" name="TextBox 7"/>
          <p:cNvSpPr txBox="1"/>
          <p:nvPr/>
        </p:nvSpPr>
        <p:spPr>
          <a:xfrm>
            <a:off x="1089389" y="2012900"/>
            <a:ext cx="10116729" cy="904158"/>
          </a:xfrm>
          <a:prstGeom prst="rect">
            <a:avLst/>
          </a:prstGeom>
        </p:spPr>
        <p:txBody>
          <a:bodyPr lIns="0" tIns="0" rIns="0" bIns="0" rtlCol="0" anchor="t">
            <a:spAutoFit/>
          </a:bodyPr>
          <a:lstStyle/>
          <a:p>
            <a:pPr algn="just" defTabSz="914445">
              <a:lnSpc>
                <a:spcPts val="7604"/>
              </a:lnSpc>
            </a:pPr>
            <a:r>
              <a:rPr lang="en-US" sz="5940" b="1" i="1" spc="5" dirty="0" err="1">
                <a:solidFill>
                  <a:srgbClr val="111111"/>
                </a:solidFill>
                <a:latin typeface="Cambria" panose="02040503050406030204" pitchFamily="18" charset="0"/>
                <a:ea typeface="Cambria" panose="02040503050406030204" pitchFamily="18" charset="0"/>
              </a:rPr>
              <a:t>Đọc</a:t>
            </a:r>
            <a:r>
              <a:rPr lang="en-US" sz="5940" b="1" i="1" spc="5" dirty="0">
                <a:solidFill>
                  <a:srgbClr val="111111"/>
                </a:solidFill>
                <a:latin typeface="Cambria" panose="02040503050406030204" pitchFamily="18" charset="0"/>
                <a:ea typeface="Cambria" panose="02040503050406030204" pitchFamily="18" charset="0"/>
              </a:rPr>
              <a:t> </a:t>
            </a:r>
            <a:r>
              <a:rPr lang="en-US" sz="5940" b="1" i="1" spc="5" dirty="0" err="1">
                <a:solidFill>
                  <a:srgbClr val="111111"/>
                </a:solidFill>
                <a:latin typeface="Cambria" panose="02040503050406030204" pitchFamily="18" charset="0"/>
                <a:ea typeface="Cambria" panose="02040503050406030204" pitchFamily="18" charset="0"/>
              </a:rPr>
              <a:t>truyện</a:t>
            </a:r>
            <a:r>
              <a:rPr lang="en-US" sz="5940" b="1" i="1" spc="5" dirty="0">
                <a:solidFill>
                  <a:srgbClr val="111111"/>
                </a:solidFill>
                <a:latin typeface="Cambria" panose="02040503050406030204" pitchFamily="18" charset="0"/>
                <a:ea typeface="Cambria" panose="02040503050406030204" pitchFamily="18" charset="0"/>
              </a:rPr>
              <a:t> </a:t>
            </a:r>
            <a:r>
              <a:rPr lang="en-US" sz="5940" b="1" i="1" spc="5" dirty="0" err="1">
                <a:solidFill>
                  <a:srgbClr val="111111"/>
                </a:solidFill>
                <a:latin typeface="Cambria" panose="02040503050406030204" pitchFamily="18" charset="0"/>
                <a:ea typeface="Cambria" panose="02040503050406030204" pitchFamily="18" charset="0"/>
              </a:rPr>
              <a:t>và</a:t>
            </a:r>
            <a:r>
              <a:rPr lang="en-US" sz="5940" b="1" i="1" spc="5" dirty="0">
                <a:solidFill>
                  <a:srgbClr val="111111"/>
                </a:solidFill>
                <a:latin typeface="Cambria" panose="02040503050406030204" pitchFamily="18" charset="0"/>
                <a:ea typeface="Cambria" panose="02040503050406030204" pitchFamily="18" charset="0"/>
              </a:rPr>
              <a:t> </a:t>
            </a:r>
            <a:r>
              <a:rPr lang="en-US" sz="5940" b="1" i="1" spc="5" dirty="0" err="1">
                <a:solidFill>
                  <a:srgbClr val="111111"/>
                </a:solidFill>
                <a:latin typeface="Cambria" panose="02040503050406030204" pitchFamily="18" charset="0"/>
                <a:ea typeface="Cambria" panose="02040503050406030204" pitchFamily="18" charset="0"/>
              </a:rPr>
              <a:t>trả</a:t>
            </a:r>
            <a:r>
              <a:rPr lang="en-US" sz="5940" b="1" i="1" spc="5" dirty="0">
                <a:solidFill>
                  <a:srgbClr val="111111"/>
                </a:solidFill>
                <a:latin typeface="Cambria" panose="02040503050406030204" pitchFamily="18" charset="0"/>
                <a:ea typeface="Cambria" panose="02040503050406030204" pitchFamily="18" charset="0"/>
              </a:rPr>
              <a:t> </a:t>
            </a:r>
            <a:r>
              <a:rPr lang="en-US" sz="5940" b="1" i="1" spc="5" dirty="0" err="1">
                <a:solidFill>
                  <a:srgbClr val="111111"/>
                </a:solidFill>
                <a:latin typeface="Cambria" panose="02040503050406030204" pitchFamily="18" charset="0"/>
                <a:ea typeface="Cambria" panose="02040503050406030204" pitchFamily="18" charset="0"/>
              </a:rPr>
              <a:t>lời</a:t>
            </a:r>
            <a:r>
              <a:rPr lang="en-US" sz="5940" b="1" i="1" spc="5" dirty="0">
                <a:solidFill>
                  <a:srgbClr val="111111"/>
                </a:solidFill>
                <a:latin typeface="Cambria" panose="02040503050406030204" pitchFamily="18" charset="0"/>
                <a:ea typeface="Cambria" panose="02040503050406030204" pitchFamily="18" charset="0"/>
              </a:rPr>
              <a:t> </a:t>
            </a:r>
            <a:r>
              <a:rPr lang="en-US" sz="5940" b="1" i="1" spc="5" dirty="0" err="1">
                <a:solidFill>
                  <a:srgbClr val="111111"/>
                </a:solidFill>
                <a:latin typeface="Cambria" panose="02040503050406030204" pitchFamily="18" charset="0"/>
                <a:ea typeface="Cambria" panose="02040503050406030204" pitchFamily="18" charset="0"/>
              </a:rPr>
              <a:t>câu</a:t>
            </a:r>
            <a:r>
              <a:rPr lang="en-US" sz="5940" b="1" i="1" spc="5" dirty="0">
                <a:solidFill>
                  <a:srgbClr val="111111"/>
                </a:solidFill>
                <a:latin typeface="Cambria" panose="02040503050406030204" pitchFamily="18" charset="0"/>
                <a:ea typeface="Cambria" panose="02040503050406030204" pitchFamily="18" charset="0"/>
              </a:rPr>
              <a:t> </a:t>
            </a:r>
            <a:r>
              <a:rPr lang="en-US" sz="5940" b="1" i="1" spc="5" dirty="0" err="1">
                <a:solidFill>
                  <a:srgbClr val="111111"/>
                </a:solidFill>
                <a:latin typeface="Cambria" panose="02040503050406030204" pitchFamily="18" charset="0"/>
                <a:ea typeface="Cambria" panose="02040503050406030204" pitchFamily="18" charset="0"/>
              </a:rPr>
              <a:t>hỏi</a:t>
            </a:r>
            <a:endParaRPr lang="en-US" sz="5940" b="1" i="1" spc="5" dirty="0">
              <a:solidFill>
                <a:srgbClr val="11111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3435467">
            <a:off x="10522585" y="-8105305"/>
            <a:ext cx="11892515" cy="12248846"/>
          </a:xfrm>
          <a:custGeom>
            <a:avLst/>
            <a:gdLst/>
            <a:ahLst/>
            <a:cxnLst/>
            <a:rect l="l" t="t" r="r" b="b"/>
            <a:pathLst>
              <a:path w="11892515" h="12248845">
                <a:moveTo>
                  <a:pt x="0" y="0"/>
                </a:moveTo>
                <a:lnTo>
                  <a:pt x="11892514" y="0"/>
                </a:lnTo>
                <a:lnTo>
                  <a:pt x="11892514" y="12248844"/>
                </a:lnTo>
                <a:lnTo>
                  <a:pt x="0" y="12248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7561">
            <a:off x="9954937" y="6761400"/>
            <a:ext cx="10818230" cy="7867803"/>
          </a:xfrm>
          <a:custGeom>
            <a:avLst/>
            <a:gdLst/>
            <a:ahLst/>
            <a:cxnLst/>
            <a:rect l="l" t="t" r="r" b="b"/>
            <a:pathLst>
              <a:path w="10818229" h="7867803">
                <a:moveTo>
                  <a:pt x="0" y="0"/>
                </a:moveTo>
                <a:lnTo>
                  <a:pt x="10818228" y="0"/>
                </a:lnTo>
                <a:lnTo>
                  <a:pt x="10818228" y="7867803"/>
                </a:lnTo>
                <a:lnTo>
                  <a:pt x="0" y="7867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4219">
            <a:off x="86786" y="167554"/>
            <a:ext cx="18028092" cy="9460412"/>
          </a:xfrm>
          <a:custGeom>
            <a:avLst/>
            <a:gdLst/>
            <a:ahLst/>
            <a:cxnLst/>
            <a:rect l="l" t="t" r="r" b="b"/>
            <a:pathLst>
              <a:path w="18028092" h="9460411">
                <a:moveTo>
                  <a:pt x="0" y="0"/>
                </a:moveTo>
                <a:lnTo>
                  <a:pt x="18028092" y="0"/>
                </a:lnTo>
                <a:lnTo>
                  <a:pt x="18028092" y="9460411"/>
                </a:lnTo>
                <a:lnTo>
                  <a:pt x="0" y="9460411"/>
                </a:lnTo>
                <a:lnTo>
                  <a:pt x="0" y="0"/>
                </a:lnTo>
                <a:close/>
              </a:path>
            </a:pathLst>
          </a:custGeom>
          <a:blipFill>
            <a:blip r:embed="rId6">
              <a:extLst>
                <a:ext uri="{96DAC541-7B7A-43D3-8B79-37D633B846F1}">
                  <asvg:svgBlip xmlns:asvg="http://schemas.microsoft.com/office/drawing/2016/SVG/main" r:embed="rId7"/>
                </a:ext>
              </a:extLst>
            </a:blip>
            <a:stretch>
              <a:fillRect r="-3031" b="-1114"/>
            </a:stretch>
          </a:blipFill>
        </p:spPr>
      </p:sp>
      <p:sp>
        <p:nvSpPr>
          <p:cNvPr id="5" name="TextBox 5"/>
          <p:cNvSpPr txBox="1"/>
          <p:nvPr/>
        </p:nvSpPr>
        <p:spPr>
          <a:xfrm>
            <a:off x="5318598" y="962025"/>
            <a:ext cx="8567637" cy="1010020"/>
          </a:xfrm>
          <a:prstGeom prst="rect">
            <a:avLst/>
          </a:prstGeom>
        </p:spPr>
        <p:txBody>
          <a:bodyPr lIns="0" tIns="0" rIns="0" bIns="0" rtlCol="0" anchor="t">
            <a:spAutoFit/>
          </a:bodyPr>
          <a:lstStyle/>
          <a:p>
            <a:pPr algn="just" defTabSz="914445">
              <a:lnSpc>
                <a:spcPts val="8532"/>
              </a:lnSpc>
            </a:pPr>
            <a:r>
              <a:rPr lang="en-US" sz="6600" spc="6" dirty="0" err="1">
                <a:solidFill>
                  <a:srgbClr val="D37209"/>
                </a:solidFill>
                <a:latin typeface="Cambria Bold"/>
              </a:rPr>
              <a:t>Hũ</a:t>
            </a:r>
            <a:r>
              <a:rPr lang="en-US" sz="6600" spc="6" dirty="0">
                <a:solidFill>
                  <a:srgbClr val="D37209"/>
                </a:solidFill>
                <a:latin typeface="Cambria Bold"/>
              </a:rPr>
              <a:t> </a:t>
            </a:r>
            <a:r>
              <a:rPr lang="en-US" sz="6600" spc="6" dirty="0" err="1">
                <a:solidFill>
                  <a:srgbClr val="D37209"/>
                </a:solidFill>
                <a:latin typeface="Cambria Bold"/>
              </a:rPr>
              <a:t>bạc</a:t>
            </a:r>
            <a:r>
              <a:rPr lang="en-US" sz="6600" spc="6" dirty="0">
                <a:solidFill>
                  <a:srgbClr val="D37209"/>
                </a:solidFill>
                <a:latin typeface="Cambria Bold"/>
              </a:rPr>
              <a:t> </a:t>
            </a:r>
            <a:r>
              <a:rPr lang="en-US" sz="6600" spc="6" dirty="0" err="1">
                <a:solidFill>
                  <a:srgbClr val="D37209"/>
                </a:solidFill>
                <a:latin typeface="Cambria Bold"/>
              </a:rPr>
              <a:t>của</a:t>
            </a:r>
            <a:r>
              <a:rPr lang="en-US" sz="6600" spc="6" dirty="0">
                <a:solidFill>
                  <a:srgbClr val="D37209"/>
                </a:solidFill>
                <a:latin typeface="Cambria Bold"/>
              </a:rPr>
              <a:t> </a:t>
            </a:r>
            <a:r>
              <a:rPr lang="en-US" sz="6600" spc="6" dirty="0" err="1">
                <a:solidFill>
                  <a:srgbClr val="D37209"/>
                </a:solidFill>
                <a:latin typeface="Cambria Bold"/>
              </a:rPr>
              <a:t>người</a:t>
            </a:r>
            <a:r>
              <a:rPr lang="en-US" sz="6600" spc="6" dirty="0">
                <a:solidFill>
                  <a:srgbClr val="D37209"/>
                </a:solidFill>
                <a:latin typeface="Cambria Bold"/>
              </a:rPr>
              <a:t> cha</a:t>
            </a:r>
          </a:p>
        </p:txBody>
      </p:sp>
      <p:sp>
        <p:nvSpPr>
          <p:cNvPr id="6" name="TextBox 6"/>
          <p:cNvSpPr txBox="1"/>
          <p:nvPr/>
        </p:nvSpPr>
        <p:spPr>
          <a:xfrm>
            <a:off x="1235042" y="1993699"/>
            <a:ext cx="15731582" cy="6639253"/>
          </a:xfrm>
          <a:prstGeom prst="rect">
            <a:avLst/>
          </a:prstGeom>
        </p:spPr>
        <p:txBody>
          <a:bodyPr lIns="0" tIns="0" rIns="0" bIns="0" rtlCol="0" anchor="t">
            <a:spAutoFit/>
          </a:bodyPr>
          <a:lstStyle/>
          <a:p>
            <a:pPr algn="just" defTabSz="914445">
              <a:lnSpc>
                <a:spcPts val="5753"/>
              </a:lnSpc>
              <a:spcBef>
                <a:spcPct val="0"/>
              </a:spcBef>
            </a:pPr>
            <a:r>
              <a:rPr lang="en-US" sz="4494" spc="5" dirty="0">
                <a:solidFill>
                  <a:srgbClr val="111111"/>
                </a:solidFill>
                <a:latin typeface="Cambria"/>
              </a:rPr>
              <a:t>   </a:t>
            </a:r>
            <a:r>
              <a:rPr lang="en-US" sz="4494" spc="5" dirty="0" err="1">
                <a:solidFill>
                  <a:srgbClr val="111111"/>
                </a:solidFill>
                <a:latin typeface="Cambria"/>
              </a:rPr>
              <a:t>Ngày</a:t>
            </a:r>
            <a:r>
              <a:rPr lang="en-US" sz="4494" spc="5" dirty="0">
                <a:solidFill>
                  <a:srgbClr val="111111"/>
                </a:solidFill>
                <a:latin typeface="Cambria"/>
              </a:rPr>
              <a:t> </a:t>
            </a:r>
            <a:r>
              <a:rPr lang="en-US" sz="4494" spc="5" dirty="0" err="1">
                <a:solidFill>
                  <a:srgbClr val="111111"/>
                </a:solidFill>
                <a:latin typeface="Cambria"/>
              </a:rPr>
              <a:t>xưa</a:t>
            </a:r>
            <a:r>
              <a:rPr lang="en-US" sz="4494" spc="5" dirty="0">
                <a:solidFill>
                  <a:srgbClr val="111111"/>
                </a:solidFill>
                <a:latin typeface="Cambria"/>
              </a:rPr>
              <a:t>, </a:t>
            </a:r>
            <a:r>
              <a:rPr lang="en-US" sz="4494" spc="5" dirty="0" err="1">
                <a:solidFill>
                  <a:srgbClr val="111111"/>
                </a:solidFill>
                <a:latin typeface="Cambria"/>
              </a:rPr>
              <a:t>có</a:t>
            </a:r>
            <a:r>
              <a:rPr lang="en-US" sz="4494" spc="5" dirty="0">
                <a:solidFill>
                  <a:srgbClr val="111111"/>
                </a:solidFill>
                <a:latin typeface="Cambria"/>
              </a:rPr>
              <a:t> </a:t>
            </a:r>
            <a:r>
              <a:rPr lang="en-US" sz="4494" spc="5" dirty="0" err="1">
                <a:solidFill>
                  <a:srgbClr val="111111"/>
                </a:solidFill>
                <a:latin typeface="Cambria"/>
              </a:rPr>
              <a:t>một</a:t>
            </a:r>
            <a:r>
              <a:rPr lang="en-US" sz="4494" spc="5" dirty="0">
                <a:solidFill>
                  <a:srgbClr val="111111"/>
                </a:solidFill>
                <a:latin typeface="Cambria"/>
              </a:rPr>
              <a:t> </a:t>
            </a:r>
            <a:r>
              <a:rPr lang="en-US" sz="4494" spc="5" dirty="0" err="1">
                <a:solidFill>
                  <a:srgbClr val="111111"/>
                </a:solidFill>
                <a:latin typeface="Cambria"/>
              </a:rPr>
              <a:t>người</a:t>
            </a:r>
            <a:r>
              <a:rPr lang="en-US" sz="4494" spc="5" dirty="0">
                <a:solidFill>
                  <a:srgbClr val="111111"/>
                </a:solidFill>
                <a:latin typeface="Cambria"/>
              </a:rPr>
              <a:t> </a:t>
            </a:r>
            <a:r>
              <a:rPr lang="en-US" sz="4494" spc="5" dirty="0" err="1">
                <a:solidFill>
                  <a:srgbClr val="111111"/>
                </a:solidFill>
                <a:latin typeface="Cambria"/>
              </a:rPr>
              <a:t>nông</a:t>
            </a:r>
            <a:r>
              <a:rPr lang="en-US" sz="4494" spc="5" dirty="0">
                <a:solidFill>
                  <a:srgbClr val="111111"/>
                </a:solidFill>
                <a:latin typeface="Cambria"/>
              </a:rPr>
              <a:t> </a:t>
            </a:r>
            <a:r>
              <a:rPr lang="en-US" sz="4494" spc="5" dirty="0" err="1">
                <a:solidFill>
                  <a:srgbClr val="111111"/>
                </a:solidFill>
                <a:latin typeface="Cambria"/>
              </a:rPr>
              <a:t>dân</a:t>
            </a:r>
            <a:r>
              <a:rPr lang="en-US" sz="4494" spc="5" dirty="0">
                <a:solidFill>
                  <a:srgbClr val="111111"/>
                </a:solidFill>
                <a:latin typeface="Cambria"/>
              </a:rPr>
              <a:t> </a:t>
            </a:r>
            <a:r>
              <a:rPr lang="en-US" sz="4494" spc="5" dirty="0" err="1">
                <a:solidFill>
                  <a:srgbClr val="111111"/>
                </a:solidFill>
                <a:latin typeface="Cambria"/>
              </a:rPr>
              <a:t>rất</a:t>
            </a:r>
            <a:r>
              <a:rPr lang="en-US" sz="4494" spc="5" dirty="0">
                <a:solidFill>
                  <a:srgbClr val="111111"/>
                </a:solidFill>
                <a:latin typeface="Cambria"/>
              </a:rPr>
              <a:t> </a:t>
            </a:r>
            <a:r>
              <a:rPr lang="en-US" sz="4494" spc="5" dirty="0" err="1">
                <a:solidFill>
                  <a:srgbClr val="111111"/>
                </a:solidFill>
                <a:latin typeface="Cambria"/>
              </a:rPr>
              <a:t>siêng</a:t>
            </a:r>
            <a:r>
              <a:rPr lang="en-US" sz="4494" spc="5" dirty="0">
                <a:solidFill>
                  <a:srgbClr val="111111"/>
                </a:solidFill>
                <a:latin typeface="Cambria"/>
              </a:rPr>
              <a:t> </a:t>
            </a:r>
            <a:r>
              <a:rPr lang="en-US" sz="4494" spc="5" dirty="0" err="1">
                <a:solidFill>
                  <a:srgbClr val="111111"/>
                </a:solidFill>
                <a:latin typeface="Cambria"/>
              </a:rPr>
              <a:t>năng</a:t>
            </a:r>
            <a:r>
              <a:rPr lang="en-US" sz="4494" spc="5" dirty="0">
                <a:solidFill>
                  <a:srgbClr val="111111"/>
                </a:solidFill>
                <a:latin typeface="Cambria"/>
              </a:rPr>
              <a:t>. </a:t>
            </a:r>
            <a:r>
              <a:rPr lang="en-US" sz="4494" spc="5" dirty="0" err="1">
                <a:solidFill>
                  <a:srgbClr val="111111"/>
                </a:solidFill>
                <a:latin typeface="Cambria"/>
              </a:rPr>
              <a:t>Về</a:t>
            </a:r>
            <a:r>
              <a:rPr lang="en-US" sz="4494" spc="5" dirty="0">
                <a:solidFill>
                  <a:srgbClr val="111111"/>
                </a:solidFill>
                <a:latin typeface="Cambria"/>
              </a:rPr>
              <a:t> </a:t>
            </a:r>
            <a:r>
              <a:rPr lang="en-US" sz="4494" spc="5" dirty="0" err="1">
                <a:solidFill>
                  <a:srgbClr val="111111"/>
                </a:solidFill>
                <a:latin typeface="Cambria"/>
              </a:rPr>
              <a:t>già</a:t>
            </a:r>
            <a:r>
              <a:rPr lang="en-US" sz="4494" spc="5" dirty="0">
                <a:solidFill>
                  <a:srgbClr val="111111"/>
                </a:solidFill>
                <a:latin typeface="Cambria"/>
              </a:rPr>
              <a:t>, </a:t>
            </a:r>
            <a:r>
              <a:rPr lang="en-US" sz="4494" spc="5" dirty="0" err="1">
                <a:solidFill>
                  <a:srgbClr val="111111"/>
                </a:solidFill>
                <a:latin typeface="Cambria"/>
              </a:rPr>
              <a:t>ông</a:t>
            </a:r>
            <a:r>
              <a:rPr lang="en-US" sz="4494" spc="5" dirty="0">
                <a:solidFill>
                  <a:srgbClr val="111111"/>
                </a:solidFill>
                <a:latin typeface="Cambria"/>
              </a:rPr>
              <a:t> </a:t>
            </a:r>
            <a:r>
              <a:rPr lang="en-US" sz="4494" spc="5" dirty="0" err="1">
                <a:solidFill>
                  <a:srgbClr val="111111"/>
                </a:solidFill>
                <a:latin typeface="Cambria"/>
              </a:rPr>
              <a:t>để</a:t>
            </a:r>
            <a:r>
              <a:rPr lang="en-US" sz="4494" spc="5" dirty="0">
                <a:solidFill>
                  <a:srgbClr val="111111"/>
                </a:solidFill>
                <a:latin typeface="Cambria"/>
              </a:rPr>
              <a:t> </a:t>
            </a:r>
            <a:r>
              <a:rPr lang="en-US" sz="4494" spc="5" dirty="0" err="1">
                <a:solidFill>
                  <a:srgbClr val="111111"/>
                </a:solidFill>
                <a:latin typeface="Cambria"/>
              </a:rPr>
              <a:t>dành</a:t>
            </a:r>
            <a:r>
              <a:rPr lang="en-US" sz="4494" spc="5" dirty="0">
                <a:solidFill>
                  <a:srgbClr val="111111"/>
                </a:solidFill>
                <a:latin typeface="Cambria"/>
              </a:rPr>
              <a:t> </a:t>
            </a:r>
            <a:r>
              <a:rPr lang="en-US" sz="4494" spc="5" dirty="0" err="1">
                <a:solidFill>
                  <a:srgbClr val="111111"/>
                </a:solidFill>
                <a:latin typeface="Cambria"/>
              </a:rPr>
              <a:t>được</a:t>
            </a:r>
            <a:r>
              <a:rPr lang="en-US" sz="4494" spc="5" dirty="0">
                <a:solidFill>
                  <a:srgbClr val="111111"/>
                </a:solidFill>
                <a:latin typeface="Cambria"/>
              </a:rPr>
              <a:t> </a:t>
            </a:r>
            <a:r>
              <a:rPr lang="en-US" sz="4494" spc="5" dirty="0" err="1">
                <a:solidFill>
                  <a:srgbClr val="111111"/>
                </a:solidFill>
                <a:latin typeface="Cambria"/>
              </a:rPr>
              <a:t>một</a:t>
            </a:r>
            <a:r>
              <a:rPr lang="en-US" sz="4494" spc="5" dirty="0">
                <a:solidFill>
                  <a:srgbClr val="111111"/>
                </a:solidFill>
                <a:latin typeface="Cambria"/>
              </a:rPr>
              <a:t> </a:t>
            </a:r>
            <a:r>
              <a:rPr lang="en-US" sz="4494" spc="5" dirty="0" err="1">
                <a:solidFill>
                  <a:srgbClr val="111111"/>
                </a:solidFill>
                <a:latin typeface="Cambria"/>
              </a:rPr>
              <a:t>hũ</a:t>
            </a:r>
            <a:r>
              <a:rPr lang="en-US" sz="4494" spc="5" dirty="0">
                <a:solidFill>
                  <a:srgbClr val="111111"/>
                </a:solidFill>
                <a:latin typeface="Cambria"/>
              </a:rPr>
              <a:t> </a:t>
            </a:r>
            <a:r>
              <a:rPr lang="en-US" sz="4494" spc="5" dirty="0" err="1">
                <a:solidFill>
                  <a:srgbClr val="111111"/>
                </a:solidFill>
                <a:latin typeface="Cambria"/>
              </a:rPr>
              <a:t>bạc</a:t>
            </a:r>
            <a:r>
              <a:rPr lang="en-US" sz="4494" spc="5" dirty="0">
                <a:solidFill>
                  <a:srgbClr val="111111"/>
                </a:solidFill>
                <a:latin typeface="Cambria"/>
              </a:rPr>
              <a:t>. </a:t>
            </a:r>
            <a:r>
              <a:rPr lang="en-US" sz="4494" spc="5" dirty="0" err="1">
                <a:solidFill>
                  <a:srgbClr val="111111"/>
                </a:solidFill>
                <a:latin typeface="Cambria"/>
              </a:rPr>
              <a:t>Tuy</a:t>
            </a:r>
            <a:r>
              <a:rPr lang="en-US" sz="4494" spc="5" dirty="0">
                <a:solidFill>
                  <a:srgbClr val="111111"/>
                </a:solidFill>
                <a:latin typeface="Cambria"/>
              </a:rPr>
              <a:t> </a:t>
            </a:r>
            <a:r>
              <a:rPr lang="en-US" sz="4494" spc="5" dirty="0" err="1">
                <a:solidFill>
                  <a:srgbClr val="111111"/>
                </a:solidFill>
                <a:latin typeface="Cambria"/>
              </a:rPr>
              <a:t>vậy</a:t>
            </a:r>
            <a:r>
              <a:rPr lang="en-US" sz="4494" spc="5" dirty="0">
                <a:solidFill>
                  <a:srgbClr val="111111"/>
                </a:solidFill>
                <a:latin typeface="Cambria"/>
              </a:rPr>
              <a:t>, </a:t>
            </a:r>
            <a:r>
              <a:rPr lang="en-US" sz="4494" spc="5" dirty="0" err="1">
                <a:solidFill>
                  <a:srgbClr val="111111"/>
                </a:solidFill>
                <a:latin typeface="Cambria"/>
              </a:rPr>
              <a:t>ông</a:t>
            </a:r>
            <a:r>
              <a:rPr lang="en-US" sz="4494" spc="5" dirty="0">
                <a:solidFill>
                  <a:srgbClr val="111111"/>
                </a:solidFill>
                <a:latin typeface="Cambria"/>
              </a:rPr>
              <a:t> </a:t>
            </a:r>
            <a:r>
              <a:rPr lang="en-US" sz="4494" spc="5" dirty="0" err="1">
                <a:solidFill>
                  <a:srgbClr val="111111"/>
                </a:solidFill>
                <a:latin typeface="Cambria"/>
              </a:rPr>
              <a:t>rất</a:t>
            </a:r>
            <a:r>
              <a:rPr lang="en-US" sz="4494" spc="5" dirty="0">
                <a:solidFill>
                  <a:srgbClr val="111111"/>
                </a:solidFill>
                <a:latin typeface="Cambria"/>
              </a:rPr>
              <a:t> </a:t>
            </a:r>
            <a:r>
              <a:rPr lang="en-US" sz="4494" spc="5" dirty="0" err="1">
                <a:solidFill>
                  <a:srgbClr val="111111"/>
                </a:solidFill>
                <a:latin typeface="Cambria"/>
              </a:rPr>
              <a:t>buồn</a:t>
            </a:r>
            <a:r>
              <a:rPr lang="en-US" sz="4494" spc="5" dirty="0">
                <a:solidFill>
                  <a:srgbClr val="111111"/>
                </a:solidFill>
                <a:latin typeface="Cambria"/>
              </a:rPr>
              <a:t> </a:t>
            </a:r>
            <a:r>
              <a:rPr lang="en-US" sz="4494" spc="5" dirty="0" err="1">
                <a:solidFill>
                  <a:srgbClr val="111111"/>
                </a:solidFill>
                <a:latin typeface="Cambria"/>
              </a:rPr>
              <a:t>vì</a:t>
            </a:r>
            <a:r>
              <a:rPr lang="en-US" sz="4494" spc="5" dirty="0">
                <a:solidFill>
                  <a:srgbClr val="111111"/>
                </a:solidFill>
                <a:latin typeface="Cambria"/>
              </a:rPr>
              <a:t> </a:t>
            </a:r>
            <a:r>
              <a:rPr lang="en-US" sz="4494" spc="5" dirty="0" err="1">
                <a:solidFill>
                  <a:srgbClr val="111111"/>
                </a:solidFill>
                <a:latin typeface="Cambria"/>
              </a:rPr>
              <a:t>người</a:t>
            </a:r>
            <a:r>
              <a:rPr lang="en-US" sz="4494" spc="5" dirty="0">
                <a:solidFill>
                  <a:srgbClr val="111111"/>
                </a:solidFill>
                <a:latin typeface="Cambria"/>
              </a:rPr>
              <a:t> con </a:t>
            </a:r>
            <a:r>
              <a:rPr lang="en-US" sz="4494" spc="5" dirty="0" err="1">
                <a:solidFill>
                  <a:srgbClr val="111111"/>
                </a:solidFill>
                <a:latin typeface="Cambria"/>
              </a:rPr>
              <a:t>trai</a:t>
            </a:r>
            <a:r>
              <a:rPr lang="en-US" sz="4494" spc="5" dirty="0">
                <a:solidFill>
                  <a:srgbClr val="111111"/>
                </a:solidFill>
                <a:latin typeface="Cambria"/>
              </a:rPr>
              <a:t> </a:t>
            </a:r>
            <a:r>
              <a:rPr lang="en-US" sz="4494" spc="5" dirty="0" err="1">
                <a:solidFill>
                  <a:srgbClr val="111111"/>
                </a:solidFill>
                <a:latin typeface="Cambria"/>
              </a:rPr>
              <a:t>của</a:t>
            </a:r>
            <a:r>
              <a:rPr lang="en-US" sz="4494" spc="5" dirty="0">
                <a:solidFill>
                  <a:srgbClr val="111111"/>
                </a:solidFill>
                <a:latin typeface="Cambria"/>
              </a:rPr>
              <a:t> </a:t>
            </a:r>
            <a:r>
              <a:rPr lang="en-US" sz="4494" spc="5" dirty="0" err="1">
                <a:solidFill>
                  <a:srgbClr val="111111"/>
                </a:solidFill>
                <a:latin typeface="Cambria"/>
              </a:rPr>
              <a:t>ông</a:t>
            </a:r>
            <a:r>
              <a:rPr lang="en-US" sz="4494" spc="5" dirty="0">
                <a:solidFill>
                  <a:srgbClr val="111111"/>
                </a:solidFill>
                <a:latin typeface="Cambria"/>
              </a:rPr>
              <a:t> </a:t>
            </a:r>
            <a:r>
              <a:rPr lang="en-US" sz="4494" spc="5" dirty="0" err="1">
                <a:solidFill>
                  <a:srgbClr val="111111"/>
                </a:solidFill>
                <a:latin typeface="Cambria"/>
              </a:rPr>
              <a:t>rất</a:t>
            </a:r>
            <a:r>
              <a:rPr lang="en-US" sz="4494" spc="5" dirty="0">
                <a:solidFill>
                  <a:srgbClr val="111111"/>
                </a:solidFill>
                <a:latin typeface="Cambria"/>
              </a:rPr>
              <a:t> </a:t>
            </a:r>
            <a:r>
              <a:rPr lang="en-US" sz="4494" spc="5" dirty="0" err="1">
                <a:solidFill>
                  <a:srgbClr val="111111"/>
                </a:solidFill>
                <a:latin typeface="Cambria"/>
              </a:rPr>
              <a:t>lười</a:t>
            </a:r>
            <a:r>
              <a:rPr lang="en-US" sz="4494" spc="5" dirty="0">
                <a:solidFill>
                  <a:srgbClr val="111111"/>
                </a:solidFill>
                <a:latin typeface="Cambria"/>
              </a:rPr>
              <a:t> </a:t>
            </a:r>
            <a:r>
              <a:rPr lang="en-US" sz="4494" spc="5" dirty="0" err="1">
                <a:solidFill>
                  <a:srgbClr val="111111"/>
                </a:solidFill>
                <a:latin typeface="Cambria"/>
              </a:rPr>
              <a:t>biếng</a:t>
            </a:r>
            <a:r>
              <a:rPr lang="en-US" sz="4494" spc="5" dirty="0">
                <a:solidFill>
                  <a:srgbClr val="111111"/>
                </a:solidFill>
                <a:latin typeface="Cambria"/>
              </a:rPr>
              <a:t>. </a:t>
            </a:r>
            <a:r>
              <a:rPr lang="en-US" sz="4494" spc="5" dirty="0" err="1">
                <a:solidFill>
                  <a:srgbClr val="111111"/>
                </a:solidFill>
                <a:latin typeface="Cambria"/>
              </a:rPr>
              <a:t>Một</a:t>
            </a:r>
            <a:r>
              <a:rPr lang="en-US" sz="4494" spc="5" dirty="0">
                <a:solidFill>
                  <a:srgbClr val="111111"/>
                </a:solidFill>
                <a:latin typeface="Cambria"/>
              </a:rPr>
              <a:t> </a:t>
            </a:r>
            <a:r>
              <a:rPr lang="en-US" sz="4494" spc="5" dirty="0" err="1">
                <a:solidFill>
                  <a:srgbClr val="111111"/>
                </a:solidFill>
                <a:latin typeface="Cambria"/>
              </a:rPr>
              <a:t>hôm</a:t>
            </a:r>
            <a:r>
              <a:rPr lang="en-US" sz="4494" spc="5" dirty="0">
                <a:solidFill>
                  <a:srgbClr val="111111"/>
                </a:solidFill>
                <a:latin typeface="Cambria"/>
              </a:rPr>
              <a:t>, </a:t>
            </a:r>
            <a:r>
              <a:rPr lang="en-US" sz="4494" spc="5" dirty="0" err="1">
                <a:solidFill>
                  <a:srgbClr val="111111"/>
                </a:solidFill>
                <a:latin typeface="Cambria"/>
              </a:rPr>
              <a:t>ông</a:t>
            </a:r>
            <a:r>
              <a:rPr lang="en-US" sz="4494" spc="5" dirty="0">
                <a:solidFill>
                  <a:srgbClr val="111111"/>
                </a:solidFill>
                <a:latin typeface="Cambria"/>
              </a:rPr>
              <a:t> </a:t>
            </a:r>
            <a:r>
              <a:rPr lang="en-US" sz="4494" spc="5" dirty="0" err="1">
                <a:solidFill>
                  <a:srgbClr val="111111"/>
                </a:solidFill>
                <a:latin typeface="Cambria"/>
              </a:rPr>
              <a:t>bảo</a:t>
            </a:r>
            <a:r>
              <a:rPr lang="en-US" sz="4494" spc="5" dirty="0">
                <a:solidFill>
                  <a:srgbClr val="111111"/>
                </a:solidFill>
                <a:latin typeface="Cambria"/>
              </a:rPr>
              <a:t> con: “Cha </a:t>
            </a:r>
            <a:r>
              <a:rPr lang="en-US" sz="4494" spc="5" dirty="0" err="1">
                <a:solidFill>
                  <a:srgbClr val="111111"/>
                </a:solidFill>
                <a:latin typeface="Cambria"/>
              </a:rPr>
              <a:t>muốn</a:t>
            </a:r>
            <a:r>
              <a:rPr lang="en-US" sz="4494" spc="5" dirty="0">
                <a:solidFill>
                  <a:srgbClr val="111111"/>
                </a:solidFill>
                <a:latin typeface="Cambria"/>
              </a:rPr>
              <a:t> </a:t>
            </a:r>
            <a:r>
              <a:rPr lang="en-US" sz="4494" spc="5" dirty="0" err="1">
                <a:solidFill>
                  <a:srgbClr val="111111"/>
                </a:solidFill>
                <a:latin typeface="Cambria"/>
              </a:rPr>
              <a:t>trước</a:t>
            </a:r>
            <a:r>
              <a:rPr lang="en-US" sz="4494" spc="5" dirty="0">
                <a:solidFill>
                  <a:srgbClr val="111111"/>
                </a:solidFill>
                <a:latin typeface="Cambria"/>
              </a:rPr>
              <a:t> </a:t>
            </a:r>
            <a:r>
              <a:rPr lang="en-US" sz="4494" spc="5" dirty="0" err="1">
                <a:solidFill>
                  <a:srgbClr val="111111"/>
                </a:solidFill>
                <a:latin typeface="Cambria"/>
              </a:rPr>
              <a:t>khi</a:t>
            </a:r>
            <a:r>
              <a:rPr lang="en-US" sz="4494" spc="5" dirty="0">
                <a:solidFill>
                  <a:srgbClr val="111111"/>
                </a:solidFill>
                <a:latin typeface="Cambria"/>
              </a:rPr>
              <a:t> </a:t>
            </a:r>
            <a:r>
              <a:rPr lang="en-US" sz="4494" spc="5" dirty="0" err="1">
                <a:solidFill>
                  <a:srgbClr val="111111"/>
                </a:solidFill>
                <a:latin typeface="Cambria"/>
              </a:rPr>
              <a:t>nhắm</a:t>
            </a:r>
            <a:r>
              <a:rPr lang="en-US" sz="4494" spc="5" dirty="0">
                <a:solidFill>
                  <a:srgbClr val="111111"/>
                </a:solidFill>
                <a:latin typeface="Cambria"/>
              </a:rPr>
              <a:t> </a:t>
            </a:r>
            <a:r>
              <a:rPr lang="en-US" sz="4494" spc="5" dirty="0" err="1">
                <a:solidFill>
                  <a:srgbClr val="111111"/>
                </a:solidFill>
                <a:latin typeface="Cambria"/>
              </a:rPr>
              <a:t>mắt</a:t>
            </a:r>
            <a:r>
              <a:rPr lang="en-US" sz="4494" spc="5" dirty="0">
                <a:solidFill>
                  <a:srgbClr val="111111"/>
                </a:solidFill>
                <a:latin typeface="Cambria"/>
              </a:rPr>
              <a:t> </a:t>
            </a:r>
            <a:r>
              <a:rPr lang="en-US" sz="4494" spc="5" dirty="0" err="1">
                <a:solidFill>
                  <a:srgbClr val="111111"/>
                </a:solidFill>
                <a:latin typeface="Cambria"/>
              </a:rPr>
              <a:t>thấy</a:t>
            </a:r>
            <a:r>
              <a:rPr lang="en-US" sz="4494" spc="5" dirty="0">
                <a:solidFill>
                  <a:srgbClr val="111111"/>
                </a:solidFill>
                <a:latin typeface="Cambria"/>
              </a:rPr>
              <a:t> con </a:t>
            </a:r>
            <a:r>
              <a:rPr lang="en-US" sz="4494" spc="5" dirty="0" err="1">
                <a:solidFill>
                  <a:srgbClr val="111111"/>
                </a:solidFill>
                <a:latin typeface="Cambria"/>
              </a:rPr>
              <a:t>kiếm</a:t>
            </a:r>
            <a:r>
              <a:rPr lang="en-US" sz="4494" spc="5" dirty="0">
                <a:solidFill>
                  <a:srgbClr val="111111"/>
                </a:solidFill>
                <a:latin typeface="Cambria"/>
              </a:rPr>
              <a:t> </a:t>
            </a:r>
            <a:r>
              <a:rPr lang="en-US" sz="4494" spc="5" dirty="0" err="1">
                <a:solidFill>
                  <a:srgbClr val="111111"/>
                </a:solidFill>
                <a:latin typeface="Cambria"/>
              </a:rPr>
              <a:t>nổi</a:t>
            </a:r>
            <a:r>
              <a:rPr lang="en-US" sz="4494" spc="5" dirty="0">
                <a:solidFill>
                  <a:srgbClr val="111111"/>
                </a:solidFill>
                <a:latin typeface="Cambria"/>
              </a:rPr>
              <a:t> </a:t>
            </a:r>
            <a:r>
              <a:rPr lang="en-US" sz="4494" spc="5" dirty="0" err="1">
                <a:solidFill>
                  <a:srgbClr val="111111"/>
                </a:solidFill>
                <a:latin typeface="Cambria"/>
              </a:rPr>
              <a:t>bát</a:t>
            </a:r>
            <a:r>
              <a:rPr lang="en-US" sz="4494" spc="5" dirty="0">
                <a:solidFill>
                  <a:srgbClr val="111111"/>
                </a:solidFill>
                <a:latin typeface="Cambria"/>
              </a:rPr>
              <a:t> </a:t>
            </a:r>
            <a:r>
              <a:rPr lang="en-US" sz="4494" spc="5" dirty="0" err="1">
                <a:solidFill>
                  <a:srgbClr val="111111"/>
                </a:solidFill>
                <a:latin typeface="Cambria"/>
              </a:rPr>
              <a:t>cơm</a:t>
            </a:r>
            <a:r>
              <a:rPr lang="en-US" sz="4494" spc="5" dirty="0">
                <a:solidFill>
                  <a:srgbClr val="111111"/>
                </a:solidFill>
                <a:latin typeface="Cambria"/>
              </a:rPr>
              <a:t>. Con </a:t>
            </a:r>
            <a:r>
              <a:rPr lang="en-US" sz="4494" spc="5" dirty="0" err="1">
                <a:solidFill>
                  <a:srgbClr val="111111"/>
                </a:solidFill>
                <a:latin typeface="Cambria"/>
              </a:rPr>
              <a:t>hãy</a:t>
            </a:r>
            <a:r>
              <a:rPr lang="en-US" sz="4494" spc="5" dirty="0">
                <a:solidFill>
                  <a:srgbClr val="111111"/>
                </a:solidFill>
                <a:latin typeface="Cambria"/>
              </a:rPr>
              <a:t> </a:t>
            </a:r>
            <a:r>
              <a:rPr lang="en-US" sz="4494" spc="5" dirty="0" err="1">
                <a:solidFill>
                  <a:srgbClr val="111111"/>
                </a:solidFill>
                <a:latin typeface="Cambria"/>
              </a:rPr>
              <a:t>đi</a:t>
            </a:r>
            <a:r>
              <a:rPr lang="en-US" sz="4494" spc="5" dirty="0">
                <a:solidFill>
                  <a:srgbClr val="111111"/>
                </a:solidFill>
                <a:latin typeface="Cambria"/>
              </a:rPr>
              <a:t> </a:t>
            </a:r>
            <a:r>
              <a:rPr lang="en-US" sz="4494" spc="5" dirty="0" err="1">
                <a:solidFill>
                  <a:srgbClr val="111111"/>
                </a:solidFill>
                <a:latin typeface="Cambria"/>
              </a:rPr>
              <a:t>làm</a:t>
            </a:r>
            <a:r>
              <a:rPr lang="en-US" sz="4494" spc="5" dirty="0">
                <a:solidFill>
                  <a:srgbClr val="111111"/>
                </a:solidFill>
                <a:latin typeface="Cambria"/>
              </a:rPr>
              <a:t> </a:t>
            </a:r>
            <a:r>
              <a:rPr lang="en-US" sz="4494" spc="5" dirty="0" err="1">
                <a:solidFill>
                  <a:srgbClr val="111111"/>
                </a:solidFill>
                <a:latin typeface="Cambria"/>
              </a:rPr>
              <a:t>và</a:t>
            </a:r>
            <a:r>
              <a:rPr lang="en-US" sz="4494" spc="5" dirty="0">
                <a:solidFill>
                  <a:srgbClr val="111111"/>
                </a:solidFill>
                <a:latin typeface="Cambria"/>
              </a:rPr>
              <a:t> </a:t>
            </a:r>
            <a:r>
              <a:rPr lang="en-US" sz="4494" spc="5" dirty="0" err="1">
                <a:solidFill>
                  <a:srgbClr val="111111"/>
                </a:solidFill>
                <a:latin typeface="Cambria"/>
              </a:rPr>
              <a:t>mang</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 </a:t>
            </a:r>
            <a:r>
              <a:rPr lang="en-US" sz="4494" spc="5" dirty="0" err="1">
                <a:solidFill>
                  <a:srgbClr val="111111"/>
                </a:solidFill>
                <a:latin typeface="Cambria"/>
              </a:rPr>
              <a:t>về</a:t>
            </a:r>
            <a:r>
              <a:rPr lang="en-US" sz="4494" spc="5" dirty="0">
                <a:solidFill>
                  <a:srgbClr val="111111"/>
                </a:solidFill>
                <a:latin typeface="Cambria"/>
              </a:rPr>
              <a:t> </a:t>
            </a:r>
            <a:r>
              <a:rPr lang="en-US" sz="4494" spc="5" dirty="0" err="1">
                <a:solidFill>
                  <a:srgbClr val="111111"/>
                </a:solidFill>
                <a:latin typeface="Cambria"/>
              </a:rPr>
              <a:t>đây</a:t>
            </a:r>
            <a:r>
              <a:rPr lang="en-US" sz="4494" spc="5" dirty="0">
                <a:solidFill>
                  <a:srgbClr val="111111"/>
                </a:solidFill>
                <a:latin typeface="Cambria"/>
              </a:rPr>
              <a:t>”.</a:t>
            </a:r>
          </a:p>
          <a:p>
            <a:pPr algn="just" defTabSz="914445">
              <a:lnSpc>
                <a:spcPts val="5753"/>
              </a:lnSpc>
              <a:spcBef>
                <a:spcPct val="0"/>
              </a:spcBef>
            </a:pPr>
            <a:r>
              <a:rPr lang="en-US" sz="4494" spc="5" dirty="0">
                <a:solidFill>
                  <a:srgbClr val="111111"/>
                </a:solidFill>
                <a:latin typeface="Cambria"/>
              </a:rPr>
              <a:t>   </a:t>
            </a:r>
            <a:r>
              <a:rPr lang="en-US" sz="4494" spc="5" dirty="0" err="1">
                <a:solidFill>
                  <a:srgbClr val="111111"/>
                </a:solidFill>
                <a:latin typeface="Cambria"/>
              </a:rPr>
              <a:t>Bà</a:t>
            </a:r>
            <a:r>
              <a:rPr lang="en-US" sz="4494" spc="5" dirty="0">
                <a:solidFill>
                  <a:srgbClr val="111111"/>
                </a:solidFill>
                <a:latin typeface="Cambria"/>
              </a:rPr>
              <a:t> </a:t>
            </a:r>
            <a:r>
              <a:rPr lang="en-US" sz="4494" spc="5" dirty="0" err="1">
                <a:solidFill>
                  <a:srgbClr val="111111"/>
                </a:solidFill>
                <a:latin typeface="Cambria"/>
              </a:rPr>
              <a:t>mẹ</a:t>
            </a:r>
            <a:r>
              <a:rPr lang="en-US" sz="4494" spc="5" dirty="0">
                <a:solidFill>
                  <a:srgbClr val="111111"/>
                </a:solidFill>
                <a:latin typeface="Cambria"/>
              </a:rPr>
              <a:t> </a:t>
            </a:r>
            <a:r>
              <a:rPr lang="en-US" sz="4494" spc="5" dirty="0" err="1">
                <a:solidFill>
                  <a:srgbClr val="111111"/>
                </a:solidFill>
                <a:latin typeface="Cambria"/>
              </a:rPr>
              <a:t>sợ</a:t>
            </a:r>
            <a:r>
              <a:rPr lang="en-US" sz="4494" spc="5" dirty="0">
                <a:solidFill>
                  <a:srgbClr val="111111"/>
                </a:solidFill>
                <a:latin typeface="Cambria"/>
              </a:rPr>
              <a:t> con </a:t>
            </a:r>
            <a:r>
              <a:rPr lang="en-US" sz="4494" spc="5" dirty="0" err="1">
                <a:solidFill>
                  <a:srgbClr val="111111"/>
                </a:solidFill>
                <a:latin typeface="Cambria"/>
              </a:rPr>
              <a:t>vất</a:t>
            </a:r>
            <a:r>
              <a:rPr lang="en-US" sz="4494" spc="5" dirty="0">
                <a:solidFill>
                  <a:srgbClr val="111111"/>
                </a:solidFill>
                <a:latin typeface="Cambria"/>
              </a:rPr>
              <a:t> </a:t>
            </a:r>
            <a:r>
              <a:rPr lang="en-US" sz="4494" spc="5" dirty="0" err="1">
                <a:solidFill>
                  <a:srgbClr val="111111"/>
                </a:solidFill>
                <a:latin typeface="Cambria"/>
              </a:rPr>
              <a:t>vả</a:t>
            </a:r>
            <a:r>
              <a:rPr lang="en-US" sz="4494" spc="5" dirty="0">
                <a:solidFill>
                  <a:srgbClr val="111111"/>
                </a:solidFill>
                <a:latin typeface="Cambria"/>
              </a:rPr>
              <a:t>, </a:t>
            </a:r>
            <a:r>
              <a:rPr lang="en-US" sz="4494" spc="5" dirty="0" err="1">
                <a:solidFill>
                  <a:srgbClr val="111111"/>
                </a:solidFill>
                <a:latin typeface="Cambria"/>
              </a:rPr>
              <a:t>liền</a:t>
            </a:r>
            <a:r>
              <a:rPr lang="en-US" sz="4494" spc="5" dirty="0">
                <a:solidFill>
                  <a:srgbClr val="111111"/>
                </a:solidFill>
                <a:latin typeface="Cambria"/>
              </a:rPr>
              <a:t> </a:t>
            </a:r>
            <a:r>
              <a:rPr lang="en-US" sz="4494" spc="5" dirty="0" err="1">
                <a:solidFill>
                  <a:srgbClr val="111111"/>
                </a:solidFill>
                <a:latin typeface="Cambria"/>
              </a:rPr>
              <a:t>dúi</a:t>
            </a:r>
            <a:r>
              <a:rPr lang="en-US" sz="4494" spc="5" dirty="0">
                <a:solidFill>
                  <a:srgbClr val="111111"/>
                </a:solidFill>
                <a:latin typeface="Cambria"/>
              </a:rPr>
              <a:t> </a:t>
            </a:r>
            <a:r>
              <a:rPr lang="en-US" sz="4494" spc="5" dirty="0" err="1">
                <a:solidFill>
                  <a:srgbClr val="111111"/>
                </a:solidFill>
                <a:latin typeface="Cambria"/>
              </a:rPr>
              <a:t>cho</a:t>
            </a:r>
            <a:r>
              <a:rPr lang="en-US" sz="4494" spc="5" dirty="0">
                <a:solidFill>
                  <a:srgbClr val="111111"/>
                </a:solidFill>
                <a:latin typeface="Cambria"/>
              </a:rPr>
              <a:t> </a:t>
            </a:r>
            <a:r>
              <a:rPr lang="en-US" sz="4494" spc="5" dirty="0" err="1">
                <a:solidFill>
                  <a:srgbClr val="111111"/>
                </a:solidFill>
                <a:latin typeface="Cambria"/>
              </a:rPr>
              <a:t>một</a:t>
            </a:r>
            <a:r>
              <a:rPr lang="en-US" sz="4494" spc="5" dirty="0">
                <a:solidFill>
                  <a:srgbClr val="111111"/>
                </a:solidFill>
                <a:latin typeface="Cambria"/>
              </a:rPr>
              <a:t> </a:t>
            </a:r>
            <a:r>
              <a:rPr lang="en-US" sz="4494" spc="5" dirty="0" err="1">
                <a:solidFill>
                  <a:srgbClr val="111111"/>
                </a:solidFill>
                <a:latin typeface="Cambria"/>
              </a:rPr>
              <a:t>ít</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 </a:t>
            </a:r>
            <a:r>
              <a:rPr lang="en-US" sz="4494" spc="5" dirty="0" err="1">
                <a:solidFill>
                  <a:srgbClr val="111111"/>
                </a:solidFill>
                <a:latin typeface="Cambria"/>
              </a:rPr>
              <a:t>Người</a:t>
            </a:r>
            <a:r>
              <a:rPr lang="en-US" sz="4494" spc="5" dirty="0">
                <a:solidFill>
                  <a:srgbClr val="111111"/>
                </a:solidFill>
                <a:latin typeface="Cambria"/>
              </a:rPr>
              <a:t> con </a:t>
            </a:r>
            <a:r>
              <a:rPr lang="en-US" sz="4494" spc="5" dirty="0" err="1">
                <a:solidFill>
                  <a:srgbClr val="111111"/>
                </a:solidFill>
                <a:latin typeface="Cambria"/>
              </a:rPr>
              <a:t>cầm</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 </a:t>
            </a:r>
            <a:r>
              <a:rPr lang="en-US" sz="4494" spc="5" dirty="0" err="1">
                <a:solidFill>
                  <a:srgbClr val="111111"/>
                </a:solidFill>
                <a:latin typeface="Cambria"/>
              </a:rPr>
              <a:t>đi</a:t>
            </a:r>
            <a:r>
              <a:rPr lang="en-US" sz="4494" spc="5" dirty="0">
                <a:solidFill>
                  <a:srgbClr val="111111"/>
                </a:solidFill>
                <a:latin typeface="Cambria"/>
              </a:rPr>
              <a:t> </a:t>
            </a:r>
            <a:r>
              <a:rPr lang="en-US" sz="4494" spc="5" dirty="0" err="1">
                <a:solidFill>
                  <a:srgbClr val="111111"/>
                </a:solidFill>
                <a:latin typeface="Cambria"/>
              </a:rPr>
              <a:t>chơi</a:t>
            </a:r>
            <a:r>
              <a:rPr lang="en-US" sz="4494" spc="5" dirty="0">
                <a:solidFill>
                  <a:srgbClr val="111111"/>
                </a:solidFill>
                <a:latin typeface="Cambria"/>
              </a:rPr>
              <a:t> </a:t>
            </a:r>
            <a:r>
              <a:rPr lang="en-US" sz="4494" spc="5" dirty="0" err="1">
                <a:solidFill>
                  <a:srgbClr val="111111"/>
                </a:solidFill>
                <a:latin typeface="Cambria"/>
              </a:rPr>
              <a:t>mấy</a:t>
            </a:r>
            <a:r>
              <a:rPr lang="en-US" sz="4494" spc="5" dirty="0">
                <a:solidFill>
                  <a:srgbClr val="111111"/>
                </a:solidFill>
                <a:latin typeface="Cambria"/>
              </a:rPr>
              <a:t> </a:t>
            </a:r>
            <a:r>
              <a:rPr lang="en-US" sz="4494" spc="5" dirty="0" err="1">
                <a:solidFill>
                  <a:srgbClr val="111111"/>
                </a:solidFill>
                <a:latin typeface="Cambria"/>
              </a:rPr>
              <a:t>hôm</a:t>
            </a:r>
            <a:r>
              <a:rPr lang="en-US" sz="4494" spc="5" dirty="0">
                <a:solidFill>
                  <a:srgbClr val="111111"/>
                </a:solidFill>
                <a:latin typeface="Cambria"/>
              </a:rPr>
              <a:t>, </a:t>
            </a:r>
            <a:r>
              <a:rPr lang="en-US" sz="4494" spc="5" dirty="0" err="1">
                <a:solidFill>
                  <a:srgbClr val="111111"/>
                </a:solidFill>
                <a:latin typeface="Cambria"/>
              </a:rPr>
              <a:t>khi</a:t>
            </a:r>
            <a:r>
              <a:rPr lang="en-US" sz="4494" spc="5" dirty="0">
                <a:solidFill>
                  <a:srgbClr val="111111"/>
                </a:solidFill>
                <a:latin typeface="Cambria"/>
              </a:rPr>
              <a:t> </a:t>
            </a:r>
            <a:r>
              <a:rPr lang="en-US" sz="4494" spc="5" dirty="0" err="1">
                <a:solidFill>
                  <a:srgbClr val="111111"/>
                </a:solidFill>
                <a:latin typeface="Cambria"/>
              </a:rPr>
              <a:t>chỉ</a:t>
            </a:r>
            <a:r>
              <a:rPr lang="en-US" sz="4494" spc="5" dirty="0">
                <a:solidFill>
                  <a:srgbClr val="111111"/>
                </a:solidFill>
                <a:latin typeface="Cambria"/>
              </a:rPr>
              <a:t> </a:t>
            </a:r>
            <a:r>
              <a:rPr lang="en-US" sz="4494" spc="5" dirty="0" err="1">
                <a:solidFill>
                  <a:srgbClr val="111111"/>
                </a:solidFill>
                <a:latin typeface="Cambria"/>
              </a:rPr>
              <a:t>còn</a:t>
            </a:r>
            <a:r>
              <a:rPr lang="en-US" sz="4494" spc="5" dirty="0">
                <a:solidFill>
                  <a:srgbClr val="111111"/>
                </a:solidFill>
                <a:latin typeface="Cambria"/>
              </a:rPr>
              <a:t> </a:t>
            </a:r>
            <a:r>
              <a:rPr lang="en-US" sz="4494" spc="5" dirty="0" err="1">
                <a:solidFill>
                  <a:srgbClr val="111111"/>
                </a:solidFill>
                <a:latin typeface="Cambria"/>
              </a:rPr>
              <a:t>vài</a:t>
            </a:r>
            <a:r>
              <a:rPr lang="en-US" sz="4494" spc="5" dirty="0">
                <a:solidFill>
                  <a:srgbClr val="111111"/>
                </a:solidFill>
                <a:latin typeface="Cambria"/>
              </a:rPr>
              <a:t> </a:t>
            </a:r>
            <a:r>
              <a:rPr lang="en-US" sz="4494" spc="5" dirty="0" err="1">
                <a:solidFill>
                  <a:srgbClr val="111111"/>
                </a:solidFill>
                <a:latin typeface="Cambria"/>
              </a:rPr>
              <a:t>đồng</a:t>
            </a:r>
            <a:r>
              <a:rPr lang="en-US" sz="4494" spc="5" dirty="0">
                <a:solidFill>
                  <a:srgbClr val="111111"/>
                </a:solidFill>
                <a:latin typeface="Cambria"/>
              </a:rPr>
              <a:t> </a:t>
            </a:r>
            <a:r>
              <a:rPr lang="en-US" sz="4494" spc="5" dirty="0" err="1">
                <a:solidFill>
                  <a:srgbClr val="111111"/>
                </a:solidFill>
                <a:latin typeface="Cambria"/>
              </a:rPr>
              <a:t>mới</a:t>
            </a:r>
            <a:r>
              <a:rPr lang="en-US" sz="4494" spc="5" dirty="0">
                <a:solidFill>
                  <a:srgbClr val="111111"/>
                </a:solidFill>
                <a:latin typeface="Cambria"/>
              </a:rPr>
              <a:t> </a:t>
            </a:r>
            <a:r>
              <a:rPr lang="en-US" sz="4494" spc="5" dirty="0" err="1">
                <a:solidFill>
                  <a:srgbClr val="111111"/>
                </a:solidFill>
                <a:latin typeface="Cambria"/>
              </a:rPr>
              <a:t>trở</a:t>
            </a:r>
            <a:r>
              <a:rPr lang="en-US" sz="4494" spc="5" dirty="0">
                <a:solidFill>
                  <a:srgbClr val="111111"/>
                </a:solidFill>
                <a:latin typeface="Cambria"/>
              </a:rPr>
              <a:t> </a:t>
            </a:r>
            <a:r>
              <a:rPr lang="en-US" sz="4494" spc="5" dirty="0" err="1">
                <a:solidFill>
                  <a:srgbClr val="111111"/>
                </a:solidFill>
                <a:latin typeface="Cambria"/>
              </a:rPr>
              <a:t>về</a:t>
            </a:r>
            <a:r>
              <a:rPr lang="en-US" sz="4494" spc="5" dirty="0">
                <a:solidFill>
                  <a:srgbClr val="111111"/>
                </a:solidFill>
                <a:latin typeface="Cambria"/>
              </a:rPr>
              <a:t> </a:t>
            </a:r>
            <a:r>
              <a:rPr lang="en-US" sz="4494" spc="5" dirty="0" err="1">
                <a:solidFill>
                  <a:srgbClr val="111111"/>
                </a:solidFill>
                <a:latin typeface="Cambria"/>
              </a:rPr>
              <a:t>đưa</a:t>
            </a:r>
            <a:r>
              <a:rPr lang="en-US" sz="4494" spc="5" dirty="0">
                <a:solidFill>
                  <a:srgbClr val="111111"/>
                </a:solidFill>
                <a:latin typeface="Cambria"/>
              </a:rPr>
              <a:t> </a:t>
            </a:r>
            <a:r>
              <a:rPr lang="en-US" sz="4494" spc="5" dirty="0" err="1">
                <a:solidFill>
                  <a:srgbClr val="111111"/>
                </a:solidFill>
                <a:latin typeface="Cambria"/>
              </a:rPr>
              <a:t>cho</a:t>
            </a:r>
            <a:r>
              <a:rPr lang="en-US" sz="4494" spc="5" dirty="0">
                <a:solidFill>
                  <a:srgbClr val="111111"/>
                </a:solidFill>
                <a:latin typeface="Cambria"/>
              </a:rPr>
              <a:t> cha. </a:t>
            </a:r>
            <a:r>
              <a:rPr lang="en-US" sz="4494" spc="5" dirty="0" err="1">
                <a:solidFill>
                  <a:srgbClr val="111111"/>
                </a:solidFill>
                <a:latin typeface="Cambria"/>
              </a:rPr>
              <a:t>Người</a:t>
            </a:r>
            <a:r>
              <a:rPr lang="en-US" sz="4494" spc="5" dirty="0">
                <a:solidFill>
                  <a:srgbClr val="111111"/>
                </a:solidFill>
                <a:latin typeface="Cambria"/>
              </a:rPr>
              <a:t> cha </a:t>
            </a:r>
            <a:r>
              <a:rPr lang="en-US" sz="4494" spc="5" dirty="0" err="1">
                <a:solidFill>
                  <a:srgbClr val="111111"/>
                </a:solidFill>
                <a:latin typeface="Cambria"/>
              </a:rPr>
              <a:t>vứt</a:t>
            </a:r>
            <a:r>
              <a:rPr lang="en-US" sz="4494" spc="5" dirty="0">
                <a:solidFill>
                  <a:srgbClr val="111111"/>
                </a:solidFill>
                <a:latin typeface="Cambria"/>
              </a:rPr>
              <a:t> </a:t>
            </a:r>
            <a:r>
              <a:rPr lang="en-US" sz="4494" spc="5" dirty="0" err="1">
                <a:solidFill>
                  <a:srgbClr val="111111"/>
                </a:solidFill>
                <a:latin typeface="Cambria"/>
              </a:rPr>
              <a:t>nắm</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 </a:t>
            </a:r>
            <a:r>
              <a:rPr lang="en-US" sz="4494" spc="5" dirty="0" err="1">
                <a:solidFill>
                  <a:srgbClr val="111111"/>
                </a:solidFill>
                <a:latin typeface="Cambria"/>
              </a:rPr>
              <a:t>xuống</a:t>
            </a:r>
            <a:r>
              <a:rPr lang="en-US" sz="4494" spc="5" dirty="0">
                <a:solidFill>
                  <a:srgbClr val="111111"/>
                </a:solidFill>
                <a:latin typeface="Cambria"/>
              </a:rPr>
              <a:t> </a:t>
            </a:r>
            <a:r>
              <a:rPr lang="en-US" sz="4494" spc="5" dirty="0" err="1">
                <a:solidFill>
                  <a:srgbClr val="111111"/>
                </a:solidFill>
                <a:latin typeface="Cambria"/>
              </a:rPr>
              <a:t>ao</a:t>
            </a:r>
            <a:r>
              <a:rPr lang="en-US" sz="4494" spc="5" dirty="0">
                <a:solidFill>
                  <a:srgbClr val="111111"/>
                </a:solidFill>
                <a:latin typeface="Cambria"/>
              </a:rPr>
              <a:t>. </a:t>
            </a:r>
            <a:r>
              <a:rPr lang="en-US" sz="4494" spc="5" dirty="0" err="1">
                <a:solidFill>
                  <a:srgbClr val="111111"/>
                </a:solidFill>
                <a:latin typeface="Cambria"/>
              </a:rPr>
              <a:t>Thấy</a:t>
            </a:r>
            <a:r>
              <a:rPr lang="en-US" sz="4494" spc="5" dirty="0">
                <a:solidFill>
                  <a:srgbClr val="111111"/>
                </a:solidFill>
                <a:latin typeface="Cambria"/>
              </a:rPr>
              <a:t> con </a:t>
            </a:r>
            <a:r>
              <a:rPr lang="en-US" sz="4494" spc="5" dirty="0" err="1">
                <a:solidFill>
                  <a:srgbClr val="111111"/>
                </a:solidFill>
                <a:latin typeface="Cambria"/>
              </a:rPr>
              <a:t>vẫn</a:t>
            </a:r>
            <a:r>
              <a:rPr lang="en-US" sz="4494" spc="5" dirty="0">
                <a:solidFill>
                  <a:srgbClr val="111111"/>
                </a:solidFill>
                <a:latin typeface="Cambria"/>
              </a:rPr>
              <a:t> </a:t>
            </a:r>
            <a:r>
              <a:rPr lang="en-US" sz="4494" spc="5" dirty="0" err="1">
                <a:solidFill>
                  <a:srgbClr val="111111"/>
                </a:solidFill>
                <a:latin typeface="Cambria"/>
              </a:rPr>
              <a:t>thản</a:t>
            </a:r>
            <a:r>
              <a:rPr lang="en-US" sz="4494" spc="5" dirty="0">
                <a:solidFill>
                  <a:srgbClr val="111111"/>
                </a:solidFill>
                <a:latin typeface="Cambria"/>
              </a:rPr>
              <a:t> </a:t>
            </a:r>
            <a:r>
              <a:rPr lang="en-US" sz="4494" spc="5" dirty="0" err="1">
                <a:solidFill>
                  <a:srgbClr val="111111"/>
                </a:solidFill>
                <a:latin typeface="Cambria"/>
              </a:rPr>
              <a:t>nhiên</a:t>
            </a:r>
            <a:r>
              <a:rPr lang="en-US" sz="4494" spc="5" dirty="0">
                <a:solidFill>
                  <a:srgbClr val="111111"/>
                </a:solidFill>
                <a:latin typeface="Cambria"/>
              </a:rPr>
              <a:t>, </a:t>
            </a:r>
            <a:r>
              <a:rPr lang="en-US" sz="4494" spc="5" dirty="0" err="1">
                <a:solidFill>
                  <a:srgbClr val="111111"/>
                </a:solidFill>
                <a:latin typeface="Cambria"/>
              </a:rPr>
              <a:t>ông</a:t>
            </a:r>
            <a:r>
              <a:rPr lang="en-US" sz="4494" spc="5" dirty="0">
                <a:solidFill>
                  <a:srgbClr val="111111"/>
                </a:solidFill>
                <a:latin typeface="Cambria"/>
              </a:rPr>
              <a:t> </a:t>
            </a:r>
            <a:r>
              <a:rPr lang="en-US" sz="4494" spc="5" dirty="0" err="1">
                <a:solidFill>
                  <a:srgbClr val="111111"/>
                </a:solidFill>
                <a:latin typeface="Cambria"/>
              </a:rPr>
              <a:t>nghiêm</a:t>
            </a:r>
            <a:r>
              <a:rPr lang="en-US" sz="4494" spc="5" dirty="0">
                <a:solidFill>
                  <a:srgbClr val="111111"/>
                </a:solidFill>
                <a:latin typeface="Cambria"/>
              </a:rPr>
              <a:t> </a:t>
            </a:r>
            <a:r>
              <a:rPr lang="en-US" sz="4494" spc="5" dirty="0" err="1">
                <a:solidFill>
                  <a:srgbClr val="111111"/>
                </a:solidFill>
                <a:latin typeface="Cambria"/>
              </a:rPr>
              <a:t>giọng</a:t>
            </a:r>
            <a:r>
              <a:rPr lang="en-US" sz="4494" spc="5" dirty="0">
                <a:solidFill>
                  <a:srgbClr val="111111"/>
                </a:solidFill>
                <a:latin typeface="Cambria"/>
              </a:rPr>
              <a:t>: “</a:t>
            </a:r>
            <a:r>
              <a:rPr lang="en-US" sz="4494" spc="5" dirty="0" err="1">
                <a:solidFill>
                  <a:srgbClr val="111111"/>
                </a:solidFill>
                <a:latin typeface="Cambria"/>
              </a:rPr>
              <a:t>Đây</a:t>
            </a:r>
            <a:r>
              <a:rPr lang="en-US" sz="4494" spc="5" dirty="0">
                <a:solidFill>
                  <a:srgbClr val="111111"/>
                </a:solidFill>
                <a:latin typeface="Cambria"/>
              </a:rPr>
              <a:t> </a:t>
            </a:r>
            <a:r>
              <a:rPr lang="en-US" sz="4494" spc="5" dirty="0" err="1">
                <a:solidFill>
                  <a:srgbClr val="111111"/>
                </a:solidFill>
                <a:latin typeface="Cambria"/>
              </a:rPr>
              <a:t>không</a:t>
            </a:r>
            <a:r>
              <a:rPr lang="en-US" sz="4494" spc="5" dirty="0">
                <a:solidFill>
                  <a:srgbClr val="111111"/>
                </a:solidFill>
                <a:latin typeface="Cambria"/>
              </a:rPr>
              <a:t> </a:t>
            </a:r>
            <a:r>
              <a:rPr lang="en-US" sz="4494" spc="5" dirty="0" err="1">
                <a:solidFill>
                  <a:srgbClr val="111111"/>
                </a:solidFill>
                <a:latin typeface="Cambria"/>
              </a:rPr>
              <a:t>phải</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 con </a:t>
            </a:r>
            <a:r>
              <a:rPr lang="en-US" sz="4494" spc="5" dirty="0" err="1">
                <a:solidFill>
                  <a:srgbClr val="111111"/>
                </a:solidFill>
                <a:latin typeface="Cambria"/>
              </a:rPr>
              <a:t>làm</a:t>
            </a:r>
            <a:r>
              <a:rPr lang="en-US" sz="4494" spc="5" dirty="0">
                <a:solidFill>
                  <a:srgbClr val="111111"/>
                </a:solidFill>
                <a:latin typeface="Cambria"/>
              </a:rPr>
              <a:t> </a:t>
            </a:r>
            <a:r>
              <a:rPr lang="en-US" sz="4494" spc="5" dirty="0" err="1">
                <a:solidFill>
                  <a:srgbClr val="111111"/>
                </a:solidFill>
                <a:latin typeface="Cambria"/>
              </a:rPr>
              <a:t>ra.</a:t>
            </a:r>
            <a:r>
              <a:rPr lang="en-US" sz="4494" spc="5" dirty="0">
                <a:solidFill>
                  <a:srgbClr val="111111"/>
                </a:solidFill>
                <a:latin typeface="Cambria"/>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3435467">
            <a:off x="10522585" y="-8105305"/>
            <a:ext cx="11892515" cy="12248846"/>
          </a:xfrm>
          <a:custGeom>
            <a:avLst/>
            <a:gdLst/>
            <a:ahLst/>
            <a:cxnLst/>
            <a:rect l="l" t="t" r="r" b="b"/>
            <a:pathLst>
              <a:path w="11892515" h="12248845">
                <a:moveTo>
                  <a:pt x="0" y="0"/>
                </a:moveTo>
                <a:lnTo>
                  <a:pt x="11892514" y="0"/>
                </a:lnTo>
                <a:lnTo>
                  <a:pt x="11892514" y="12248844"/>
                </a:lnTo>
                <a:lnTo>
                  <a:pt x="0" y="12248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7561">
            <a:off x="9954937" y="6761400"/>
            <a:ext cx="10818230" cy="7867803"/>
          </a:xfrm>
          <a:custGeom>
            <a:avLst/>
            <a:gdLst/>
            <a:ahLst/>
            <a:cxnLst/>
            <a:rect l="l" t="t" r="r" b="b"/>
            <a:pathLst>
              <a:path w="10818229" h="7867803">
                <a:moveTo>
                  <a:pt x="0" y="0"/>
                </a:moveTo>
                <a:lnTo>
                  <a:pt x="10818228" y="0"/>
                </a:lnTo>
                <a:lnTo>
                  <a:pt x="10818228" y="7867803"/>
                </a:lnTo>
                <a:lnTo>
                  <a:pt x="0" y="7867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4219">
            <a:off x="86786" y="167554"/>
            <a:ext cx="18028092" cy="9460412"/>
          </a:xfrm>
          <a:custGeom>
            <a:avLst/>
            <a:gdLst/>
            <a:ahLst/>
            <a:cxnLst/>
            <a:rect l="l" t="t" r="r" b="b"/>
            <a:pathLst>
              <a:path w="18028092" h="9460411">
                <a:moveTo>
                  <a:pt x="0" y="0"/>
                </a:moveTo>
                <a:lnTo>
                  <a:pt x="18028092" y="0"/>
                </a:lnTo>
                <a:lnTo>
                  <a:pt x="18028092" y="9460411"/>
                </a:lnTo>
                <a:lnTo>
                  <a:pt x="0" y="9460411"/>
                </a:lnTo>
                <a:lnTo>
                  <a:pt x="0" y="0"/>
                </a:lnTo>
                <a:close/>
              </a:path>
            </a:pathLst>
          </a:custGeom>
          <a:blipFill>
            <a:blip r:embed="rId6">
              <a:extLst>
                <a:ext uri="{96DAC541-7B7A-43D3-8B79-37D633B846F1}">
                  <asvg:svgBlip xmlns:asvg="http://schemas.microsoft.com/office/drawing/2016/SVG/main" r:embed="rId7"/>
                </a:ext>
              </a:extLst>
            </a:blip>
            <a:stretch>
              <a:fillRect r="-3031" b="-1114"/>
            </a:stretch>
          </a:blipFill>
        </p:spPr>
      </p:sp>
      <p:sp>
        <p:nvSpPr>
          <p:cNvPr id="5" name="TextBox 5"/>
          <p:cNvSpPr txBox="1"/>
          <p:nvPr/>
        </p:nvSpPr>
        <p:spPr>
          <a:xfrm>
            <a:off x="1637156" y="1545307"/>
            <a:ext cx="16096368" cy="7288598"/>
          </a:xfrm>
          <a:prstGeom prst="rect">
            <a:avLst/>
          </a:prstGeom>
        </p:spPr>
        <p:txBody>
          <a:bodyPr lIns="0" tIns="0" rIns="0" bIns="0" rtlCol="0" anchor="t">
            <a:spAutoFit/>
          </a:bodyPr>
          <a:lstStyle/>
          <a:p>
            <a:pPr algn="just" defTabSz="914445">
              <a:lnSpc>
                <a:spcPts val="5753"/>
              </a:lnSpc>
            </a:pPr>
            <a:r>
              <a:rPr lang="en-US" sz="4494" spc="5" dirty="0">
                <a:solidFill>
                  <a:srgbClr val="111111"/>
                </a:solidFill>
                <a:latin typeface="Cambria"/>
              </a:rPr>
              <a:t>   </a:t>
            </a:r>
            <a:r>
              <a:rPr lang="en-US" sz="4494" spc="5" dirty="0" err="1">
                <a:solidFill>
                  <a:srgbClr val="111111"/>
                </a:solidFill>
                <a:latin typeface="Cambria"/>
              </a:rPr>
              <a:t>Người</a:t>
            </a:r>
            <a:r>
              <a:rPr lang="en-US" sz="4494" spc="5" dirty="0">
                <a:solidFill>
                  <a:srgbClr val="111111"/>
                </a:solidFill>
                <a:latin typeface="Cambria"/>
              </a:rPr>
              <a:t> con </a:t>
            </a:r>
            <a:r>
              <a:rPr lang="en-US" sz="4494" spc="5" dirty="0" err="1">
                <a:solidFill>
                  <a:srgbClr val="111111"/>
                </a:solidFill>
                <a:latin typeface="Cambria"/>
              </a:rPr>
              <a:t>lại</a:t>
            </a:r>
            <a:r>
              <a:rPr lang="en-US" sz="4494" spc="5" dirty="0">
                <a:solidFill>
                  <a:srgbClr val="111111"/>
                </a:solidFill>
                <a:latin typeface="Cambria"/>
              </a:rPr>
              <a:t> </a:t>
            </a:r>
            <a:r>
              <a:rPr lang="en-US" sz="4494" spc="5" dirty="0" err="1">
                <a:solidFill>
                  <a:srgbClr val="111111"/>
                </a:solidFill>
                <a:latin typeface="Cambria"/>
              </a:rPr>
              <a:t>ra</a:t>
            </a:r>
            <a:r>
              <a:rPr lang="en-US" sz="4494" spc="5" dirty="0">
                <a:solidFill>
                  <a:srgbClr val="111111"/>
                </a:solidFill>
                <a:latin typeface="Cambria"/>
              </a:rPr>
              <a:t> </a:t>
            </a:r>
            <a:r>
              <a:rPr lang="en-US" sz="4494" spc="5" dirty="0" err="1">
                <a:solidFill>
                  <a:srgbClr val="111111"/>
                </a:solidFill>
                <a:latin typeface="Cambria"/>
              </a:rPr>
              <a:t>đi</a:t>
            </a:r>
            <a:r>
              <a:rPr lang="en-US" sz="4494" spc="5" dirty="0">
                <a:solidFill>
                  <a:srgbClr val="111111"/>
                </a:solidFill>
                <a:latin typeface="Cambria"/>
              </a:rPr>
              <a:t>. </a:t>
            </a:r>
            <a:r>
              <a:rPr lang="en-US" sz="4494" spc="5" dirty="0" err="1">
                <a:solidFill>
                  <a:srgbClr val="111111"/>
                </a:solidFill>
                <a:latin typeface="Cambria"/>
              </a:rPr>
              <a:t>Bà</a:t>
            </a:r>
            <a:r>
              <a:rPr lang="en-US" sz="4494" spc="5" dirty="0">
                <a:solidFill>
                  <a:srgbClr val="111111"/>
                </a:solidFill>
                <a:latin typeface="Cambria"/>
              </a:rPr>
              <a:t> </a:t>
            </a:r>
            <a:r>
              <a:rPr lang="en-US" sz="4494" spc="5" dirty="0" err="1">
                <a:solidFill>
                  <a:srgbClr val="111111"/>
                </a:solidFill>
                <a:latin typeface="Cambria"/>
              </a:rPr>
              <a:t>mẹ</a:t>
            </a:r>
            <a:r>
              <a:rPr lang="en-US" sz="4494" spc="5" dirty="0">
                <a:solidFill>
                  <a:srgbClr val="111111"/>
                </a:solidFill>
                <a:latin typeface="Cambria"/>
              </a:rPr>
              <a:t> </a:t>
            </a:r>
            <a:r>
              <a:rPr lang="en-US" sz="4494" spc="5" dirty="0" err="1">
                <a:solidFill>
                  <a:srgbClr val="111111"/>
                </a:solidFill>
                <a:latin typeface="Cambria"/>
              </a:rPr>
              <a:t>chỉ</a:t>
            </a:r>
            <a:r>
              <a:rPr lang="en-US" sz="4494" spc="5" dirty="0">
                <a:solidFill>
                  <a:srgbClr val="111111"/>
                </a:solidFill>
                <a:latin typeface="Cambria"/>
              </a:rPr>
              <a:t> </a:t>
            </a:r>
            <a:r>
              <a:rPr lang="en-US" sz="4494" spc="5" dirty="0" err="1">
                <a:solidFill>
                  <a:srgbClr val="111111"/>
                </a:solidFill>
                <a:latin typeface="Cambria"/>
              </a:rPr>
              <a:t>dám</a:t>
            </a:r>
            <a:r>
              <a:rPr lang="en-US" sz="4494" spc="5" dirty="0">
                <a:solidFill>
                  <a:srgbClr val="111111"/>
                </a:solidFill>
                <a:latin typeface="Cambria"/>
              </a:rPr>
              <a:t> </a:t>
            </a:r>
            <a:r>
              <a:rPr lang="en-US" sz="4494" spc="5" dirty="0" err="1">
                <a:solidFill>
                  <a:srgbClr val="111111"/>
                </a:solidFill>
                <a:latin typeface="Cambria"/>
              </a:rPr>
              <a:t>cho</a:t>
            </a:r>
            <a:r>
              <a:rPr lang="en-US" sz="4494" spc="5" dirty="0">
                <a:solidFill>
                  <a:srgbClr val="111111"/>
                </a:solidFill>
                <a:latin typeface="Cambria"/>
              </a:rPr>
              <a:t> </a:t>
            </a:r>
            <a:r>
              <a:rPr lang="en-US" sz="4494" spc="5" dirty="0" err="1">
                <a:solidFill>
                  <a:srgbClr val="111111"/>
                </a:solidFill>
                <a:latin typeface="Cambria"/>
              </a:rPr>
              <a:t>ít</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 </a:t>
            </a:r>
            <a:r>
              <a:rPr lang="en-US" sz="4494" spc="5" dirty="0" err="1">
                <a:solidFill>
                  <a:srgbClr val="111111"/>
                </a:solidFill>
                <a:latin typeface="Cambria"/>
              </a:rPr>
              <a:t>ăn</a:t>
            </a:r>
            <a:r>
              <a:rPr lang="en-US" sz="4494" spc="5" dirty="0">
                <a:solidFill>
                  <a:srgbClr val="111111"/>
                </a:solidFill>
                <a:latin typeface="Cambria"/>
              </a:rPr>
              <a:t> </a:t>
            </a:r>
            <a:r>
              <a:rPr lang="en-US" sz="4494" spc="5" dirty="0" err="1">
                <a:solidFill>
                  <a:srgbClr val="111111"/>
                </a:solidFill>
                <a:latin typeface="Cambria"/>
              </a:rPr>
              <a:t>đi</a:t>
            </a:r>
            <a:r>
              <a:rPr lang="en-US" sz="4494" spc="5" dirty="0">
                <a:solidFill>
                  <a:srgbClr val="111111"/>
                </a:solidFill>
                <a:latin typeface="Cambria"/>
              </a:rPr>
              <a:t> </a:t>
            </a:r>
            <a:r>
              <a:rPr lang="en-US" sz="4494" spc="5" dirty="0" err="1">
                <a:solidFill>
                  <a:srgbClr val="111111"/>
                </a:solidFill>
                <a:latin typeface="Cambria"/>
              </a:rPr>
              <a:t>đường</a:t>
            </a:r>
            <a:r>
              <a:rPr lang="en-US" sz="4494" spc="5" dirty="0">
                <a:solidFill>
                  <a:srgbClr val="111111"/>
                </a:solidFill>
                <a:latin typeface="Cambria"/>
              </a:rPr>
              <a:t>. </a:t>
            </a:r>
            <a:r>
              <a:rPr lang="en-US" sz="4494" spc="5" dirty="0" err="1">
                <a:solidFill>
                  <a:srgbClr val="111111"/>
                </a:solidFill>
                <a:latin typeface="Cambria"/>
              </a:rPr>
              <a:t>Ăn</a:t>
            </a:r>
            <a:r>
              <a:rPr lang="en-US" sz="4494" spc="5" dirty="0">
                <a:solidFill>
                  <a:srgbClr val="111111"/>
                </a:solidFill>
                <a:latin typeface="Cambria"/>
              </a:rPr>
              <a:t> </a:t>
            </a:r>
            <a:r>
              <a:rPr lang="en-US" sz="4494" spc="5" dirty="0" err="1">
                <a:solidFill>
                  <a:srgbClr val="111111"/>
                </a:solidFill>
                <a:latin typeface="Cambria"/>
              </a:rPr>
              <a:t>hết</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 </a:t>
            </a:r>
            <a:r>
              <a:rPr lang="en-US" sz="4494" spc="5" dirty="0" err="1">
                <a:solidFill>
                  <a:srgbClr val="111111"/>
                </a:solidFill>
                <a:latin typeface="Cambria"/>
              </a:rPr>
              <a:t>anh</a:t>
            </a:r>
            <a:r>
              <a:rPr lang="en-US" sz="4494" spc="5" dirty="0">
                <a:solidFill>
                  <a:srgbClr val="111111"/>
                </a:solidFill>
                <a:latin typeface="Cambria"/>
              </a:rPr>
              <a:t> ta </a:t>
            </a:r>
            <a:r>
              <a:rPr lang="en-US" sz="4494" spc="5" dirty="0" err="1">
                <a:solidFill>
                  <a:srgbClr val="111111"/>
                </a:solidFill>
                <a:latin typeface="Cambria"/>
              </a:rPr>
              <a:t>đành</a:t>
            </a:r>
            <a:r>
              <a:rPr lang="en-US" sz="4494" spc="5" dirty="0">
                <a:solidFill>
                  <a:srgbClr val="111111"/>
                </a:solidFill>
                <a:latin typeface="Cambria"/>
              </a:rPr>
              <a:t> </a:t>
            </a:r>
            <a:r>
              <a:rPr lang="en-US" sz="4494" spc="5" dirty="0" err="1">
                <a:solidFill>
                  <a:srgbClr val="111111"/>
                </a:solidFill>
                <a:latin typeface="Cambria"/>
              </a:rPr>
              <a:t>tìm</a:t>
            </a:r>
            <a:r>
              <a:rPr lang="en-US" sz="4494" spc="5" dirty="0">
                <a:solidFill>
                  <a:srgbClr val="111111"/>
                </a:solidFill>
                <a:latin typeface="Cambria"/>
              </a:rPr>
              <a:t> </a:t>
            </a:r>
            <a:r>
              <a:rPr lang="en-US" sz="4494" spc="5" dirty="0" err="1">
                <a:solidFill>
                  <a:srgbClr val="111111"/>
                </a:solidFill>
                <a:latin typeface="Cambria"/>
              </a:rPr>
              <a:t>vào</a:t>
            </a:r>
            <a:r>
              <a:rPr lang="en-US" sz="4494" spc="5" dirty="0">
                <a:solidFill>
                  <a:srgbClr val="111111"/>
                </a:solidFill>
                <a:latin typeface="Cambria"/>
              </a:rPr>
              <a:t> </a:t>
            </a:r>
            <a:r>
              <a:rPr lang="en-US" sz="4494" spc="5" dirty="0" err="1">
                <a:solidFill>
                  <a:srgbClr val="111111"/>
                </a:solidFill>
                <a:latin typeface="Cambria"/>
              </a:rPr>
              <a:t>một</a:t>
            </a:r>
            <a:r>
              <a:rPr lang="en-US" sz="4494" spc="5" dirty="0">
                <a:solidFill>
                  <a:srgbClr val="111111"/>
                </a:solidFill>
                <a:latin typeface="Cambria"/>
              </a:rPr>
              <a:t> </a:t>
            </a:r>
            <a:r>
              <a:rPr lang="en-US" sz="4494" spc="5" dirty="0" err="1">
                <a:solidFill>
                  <a:srgbClr val="111111"/>
                </a:solidFill>
                <a:latin typeface="Cambria"/>
              </a:rPr>
              <a:t>làng</a:t>
            </a:r>
            <a:r>
              <a:rPr lang="en-US" sz="4494" spc="5" dirty="0">
                <a:solidFill>
                  <a:srgbClr val="111111"/>
                </a:solidFill>
                <a:latin typeface="Cambria"/>
              </a:rPr>
              <a:t> </a:t>
            </a:r>
            <a:r>
              <a:rPr lang="en-US" sz="4494" spc="5" dirty="0" err="1">
                <a:solidFill>
                  <a:srgbClr val="111111"/>
                </a:solidFill>
                <a:latin typeface="Cambria"/>
              </a:rPr>
              <a:t>xin</a:t>
            </a:r>
            <a:r>
              <a:rPr lang="en-US" sz="4494" spc="5" dirty="0">
                <a:solidFill>
                  <a:srgbClr val="111111"/>
                </a:solidFill>
                <a:latin typeface="Cambria"/>
              </a:rPr>
              <a:t> </a:t>
            </a:r>
            <a:r>
              <a:rPr lang="en-US" sz="4494" spc="5" dirty="0" err="1">
                <a:solidFill>
                  <a:srgbClr val="111111"/>
                </a:solidFill>
                <a:latin typeface="Cambria"/>
              </a:rPr>
              <a:t>xay</a:t>
            </a:r>
            <a:r>
              <a:rPr lang="en-US" sz="4494" spc="5" dirty="0">
                <a:solidFill>
                  <a:srgbClr val="111111"/>
                </a:solidFill>
                <a:latin typeface="Cambria"/>
              </a:rPr>
              <a:t> </a:t>
            </a:r>
            <a:r>
              <a:rPr lang="en-US" sz="4494" spc="5" dirty="0" err="1">
                <a:solidFill>
                  <a:srgbClr val="111111"/>
                </a:solidFill>
                <a:latin typeface="Cambria"/>
              </a:rPr>
              <a:t>thóc</a:t>
            </a:r>
            <a:r>
              <a:rPr lang="en-US" sz="4494" spc="5" dirty="0">
                <a:solidFill>
                  <a:srgbClr val="111111"/>
                </a:solidFill>
                <a:latin typeface="Cambria"/>
              </a:rPr>
              <a:t> </a:t>
            </a:r>
            <a:r>
              <a:rPr lang="en-US" sz="4494" spc="5" dirty="0" err="1">
                <a:solidFill>
                  <a:srgbClr val="111111"/>
                </a:solidFill>
                <a:latin typeface="Cambria"/>
              </a:rPr>
              <a:t>thuê</a:t>
            </a:r>
            <a:r>
              <a:rPr lang="en-US" sz="4494" spc="5" dirty="0">
                <a:solidFill>
                  <a:srgbClr val="111111"/>
                </a:solidFill>
                <a:latin typeface="Cambria"/>
              </a:rPr>
              <a:t>. Xay </a:t>
            </a:r>
            <a:r>
              <a:rPr lang="en-US" sz="4494" spc="5" dirty="0" err="1">
                <a:solidFill>
                  <a:srgbClr val="111111"/>
                </a:solidFill>
                <a:latin typeface="Cambria"/>
              </a:rPr>
              <a:t>một</a:t>
            </a:r>
            <a:r>
              <a:rPr lang="en-US" sz="4494" spc="5" dirty="0">
                <a:solidFill>
                  <a:srgbClr val="111111"/>
                </a:solidFill>
                <a:latin typeface="Cambria"/>
              </a:rPr>
              <a:t> </a:t>
            </a:r>
            <a:r>
              <a:rPr lang="en-US" sz="4494" spc="5" dirty="0" err="1">
                <a:solidFill>
                  <a:srgbClr val="111111"/>
                </a:solidFill>
                <a:latin typeface="Cambria"/>
              </a:rPr>
              <a:t>thúng</a:t>
            </a:r>
            <a:r>
              <a:rPr lang="en-US" sz="4494" spc="5" dirty="0">
                <a:solidFill>
                  <a:srgbClr val="111111"/>
                </a:solidFill>
                <a:latin typeface="Cambria"/>
              </a:rPr>
              <a:t> </a:t>
            </a:r>
            <a:r>
              <a:rPr lang="en-US" sz="4494" spc="5" dirty="0" err="1">
                <a:solidFill>
                  <a:srgbClr val="111111"/>
                </a:solidFill>
                <a:latin typeface="Cambria"/>
              </a:rPr>
              <a:t>thóc</a:t>
            </a:r>
            <a:r>
              <a:rPr lang="en-US" sz="4494" spc="5" dirty="0">
                <a:solidFill>
                  <a:srgbClr val="111111"/>
                </a:solidFill>
                <a:latin typeface="Cambria"/>
              </a:rPr>
              <a:t> </a:t>
            </a:r>
            <a:r>
              <a:rPr lang="en-US" sz="4494" spc="5" dirty="0" err="1">
                <a:solidFill>
                  <a:srgbClr val="111111"/>
                </a:solidFill>
                <a:latin typeface="Cambria"/>
              </a:rPr>
              <a:t>được</a:t>
            </a:r>
            <a:r>
              <a:rPr lang="en-US" sz="4494" spc="5" dirty="0">
                <a:solidFill>
                  <a:srgbClr val="111111"/>
                </a:solidFill>
                <a:latin typeface="Cambria"/>
              </a:rPr>
              <a:t> </a:t>
            </a:r>
            <a:r>
              <a:rPr lang="en-US" sz="4494" spc="5" dirty="0" err="1">
                <a:solidFill>
                  <a:srgbClr val="111111"/>
                </a:solidFill>
                <a:latin typeface="Cambria"/>
              </a:rPr>
              <a:t>trả</a:t>
            </a:r>
            <a:r>
              <a:rPr lang="en-US" sz="4494" spc="5" dirty="0">
                <a:solidFill>
                  <a:srgbClr val="111111"/>
                </a:solidFill>
                <a:latin typeface="Cambria"/>
              </a:rPr>
              <a:t> </a:t>
            </a:r>
            <a:r>
              <a:rPr lang="en-US" sz="4494" spc="5" dirty="0" err="1">
                <a:solidFill>
                  <a:srgbClr val="111111"/>
                </a:solidFill>
                <a:latin typeface="Cambria"/>
              </a:rPr>
              <a:t>công</a:t>
            </a:r>
            <a:r>
              <a:rPr lang="en-US" sz="4494" spc="5" dirty="0">
                <a:solidFill>
                  <a:srgbClr val="111111"/>
                </a:solidFill>
                <a:latin typeface="Cambria"/>
              </a:rPr>
              <a:t> </a:t>
            </a:r>
            <a:r>
              <a:rPr lang="en-US" sz="4494" spc="5" dirty="0" err="1">
                <a:solidFill>
                  <a:srgbClr val="111111"/>
                </a:solidFill>
                <a:latin typeface="Cambria"/>
              </a:rPr>
              <a:t>hai</a:t>
            </a:r>
            <a:r>
              <a:rPr lang="en-US" sz="4494" spc="5" dirty="0">
                <a:solidFill>
                  <a:srgbClr val="111111"/>
                </a:solidFill>
                <a:latin typeface="Cambria"/>
              </a:rPr>
              <a:t> </a:t>
            </a:r>
            <a:r>
              <a:rPr lang="en-US" sz="4494" spc="5" dirty="0" err="1">
                <a:solidFill>
                  <a:srgbClr val="111111"/>
                </a:solidFill>
                <a:latin typeface="Cambria"/>
              </a:rPr>
              <a:t>bát</a:t>
            </a:r>
            <a:r>
              <a:rPr lang="en-US" sz="4494" spc="5" dirty="0">
                <a:solidFill>
                  <a:srgbClr val="111111"/>
                </a:solidFill>
                <a:latin typeface="Cambria"/>
              </a:rPr>
              <a:t> </a:t>
            </a:r>
            <a:r>
              <a:rPr lang="en-US" sz="4494" spc="5" dirty="0" err="1">
                <a:solidFill>
                  <a:srgbClr val="111111"/>
                </a:solidFill>
                <a:latin typeface="Cambria"/>
              </a:rPr>
              <a:t>gạo</a:t>
            </a:r>
            <a:r>
              <a:rPr lang="en-US" sz="4494" spc="5" dirty="0">
                <a:solidFill>
                  <a:srgbClr val="111111"/>
                </a:solidFill>
                <a:latin typeface="Cambria"/>
              </a:rPr>
              <a:t>, </a:t>
            </a:r>
            <a:r>
              <a:rPr lang="en-US" sz="4494" spc="5" dirty="0" err="1">
                <a:solidFill>
                  <a:srgbClr val="111111"/>
                </a:solidFill>
                <a:latin typeface="Cambria"/>
              </a:rPr>
              <a:t>anh</a:t>
            </a:r>
            <a:r>
              <a:rPr lang="en-US" sz="4494" spc="5" dirty="0">
                <a:solidFill>
                  <a:srgbClr val="111111"/>
                </a:solidFill>
                <a:latin typeface="Cambria"/>
              </a:rPr>
              <a:t> </a:t>
            </a:r>
            <a:r>
              <a:rPr lang="en-US" sz="4494" spc="5" dirty="0" err="1">
                <a:solidFill>
                  <a:srgbClr val="111111"/>
                </a:solidFill>
                <a:latin typeface="Cambria"/>
              </a:rPr>
              <a:t>chỉ</a:t>
            </a:r>
            <a:r>
              <a:rPr lang="en-US" sz="4494" spc="5" dirty="0">
                <a:solidFill>
                  <a:srgbClr val="111111"/>
                </a:solidFill>
                <a:latin typeface="Cambria"/>
              </a:rPr>
              <a:t> </a:t>
            </a:r>
            <a:r>
              <a:rPr lang="en-US" sz="4494" spc="5" dirty="0" err="1">
                <a:solidFill>
                  <a:srgbClr val="111111"/>
                </a:solidFill>
                <a:latin typeface="Cambria"/>
              </a:rPr>
              <a:t>dám</a:t>
            </a:r>
            <a:r>
              <a:rPr lang="en-US" sz="4494" spc="5" dirty="0">
                <a:solidFill>
                  <a:srgbClr val="111111"/>
                </a:solidFill>
                <a:latin typeface="Cambria"/>
              </a:rPr>
              <a:t> </a:t>
            </a:r>
            <a:r>
              <a:rPr lang="en-US" sz="4494" spc="5" dirty="0" err="1">
                <a:solidFill>
                  <a:srgbClr val="111111"/>
                </a:solidFill>
                <a:latin typeface="Cambria"/>
              </a:rPr>
              <a:t>ăn</a:t>
            </a:r>
            <a:r>
              <a:rPr lang="en-US" sz="4494" spc="5" dirty="0">
                <a:solidFill>
                  <a:srgbClr val="111111"/>
                </a:solidFill>
                <a:latin typeface="Cambria"/>
              </a:rPr>
              <a:t> </a:t>
            </a:r>
            <a:r>
              <a:rPr lang="en-US" sz="4494" spc="5" dirty="0" err="1">
                <a:solidFill>
                  <a:srgbClr val="111111"/>
                </a:solidFill>
                <a:latin typeface="Cambria"/>
              </a:rPr>
              <a:t>một</a:t>
            </a:r>
            <a:r>
              <a:rPr lang="en-US" sz="4494" spc="5" dirty="0">
                <a:solidFill>
                  <a:srgbClr val="111111"/>
                </a:solidFill>
                <a:latin typeface="Cambria"/>
              </a:rPr>
              <a:t> </a:t>
            </a:r>
            <a:r>
              <a:rPr lang="en-US" sz="4494" spc="5" dirty="0" err="1">
                <a:solidFill>
                  <a:srgbClr val="111111"/>
                </a:solidFill>
                <a:latin typeface="Cambria"/>
              </a:rPr>
              <a:t>bát</a:t>
            </a:r>
            <a:r>
              <a:rPr lang="en-US" sz="4494" spc="5" dirty="0">
                <a:solidFill>
                  <a:srgbClr val="111111"/>
                </a:solidFill>
                <a:latin typeface="Cambria"/>
              </a:rPr>
              <a:t>. </a:t>
            </a:r>
            <a:r>
              <a:rPr lang="en-US" sz="4494" spc="5" dirty="0" err="1">
                <a:solidFill>
                  <a:srgbClr val="111111"/>
                </a:solidFill>
                <a:latin typeface="Cambria"/>
              </a:rPr>
              <a:t>Suốt</a:t>
            </a:r>
            <a:r>
              <a:rPr lang="en-US" sz="4494" spc="5" dirty="0">
                <a:solidFill>
                  <a:srgbClr val="111111"/>
                </a:solidFill>
                <a:latin typeface="Cambria"/>
              </a:rPr>
              <a:t> </a:t>
            </a:r>
            <a:r>
              <a:rPr lang="en-US" sz="4494" spc="5" dirty="0" err="1">
                <a:solidFill>
                  <a:srgbClr val="111111"/>
                </a:solidFill>
                <a:latin typeface="Cambria"/>
              </a:rPr>
              <a:t>ba</a:t>
            </a:r>
            <a:r>
              <a:rPr lang="en-US" sz="4494" spc="5" dirty="0">
                <a:solidFill>
                  <a:srgbClr val="111111"/>
                </a:solidFill>
                <a:latin typeface="Cambria"/>
              </a:rPr>
              <a:t> </a:t>
            </a:r>
            <a:r>
              <a:rPr lang="en-US" sz="4494" spc="5" dirty="0" err="1">
                <a:solidFill>
                  <a:srgbClr val="111111"/>
                </a:solidFill>
                <a:latin typeface="Cambria"/>
              </a:rPr>
              <a:t>tháng</a:t>
            </a:r>
            <a:r>
              <a:rPr lang="en-US" sz="4494" spc="5" dirty="0">
                <a:solidFill>
                  <a:srgbClr val="111111"/>
                </a:solidFill>
                <a:latin typeface="Cambria"/>
              </a:rPr>
              <a:t> </a:t>
            </a:r>
            <a:r>
              <a:rPr lang="en-US" sz="4494" spc="5" dirty="0" err="1">
                <a:solidFill>
                  <a:srgbClr val="111111"/>
                </a:solidFill>
                <a:latin typeface="Cambria"/>
              </a:rPr>
              <a:t>dành</a:t>
            </a:r>
            <a:r>
              <a:rPr lang="en-US" sz="4494" spc="5" dirty="0">
                <a:solidFill>
                  <a:srgbClr val="111111"/>
                </a:solidFill>
                <a:latin typeface="Cambria"/>
              </a:rPr>
              <a:t> </a:t>
            </a:r>
            <a:r>
              <a:rPr lang="en-US" sz="4494" spc="5" dirty="0" err="1">
                <a:solidFill>
                  <a:srgbClr val="111111"/>
                </a:solidFill>
                <a:latin typeface="Cambria"/>
              </a:rPr>
              <a:t>được</a:t>
            </a:r>
            <a:r>
              <a:rPr lang="en-US" sz="4494" spc="5" dirty="0">
                <a:solidFill>
                  <a:srgbClr val="111111"/>
                </a:solidFill>
                <a:latin typeface="Cambria"/>
              </a:rPr>
              <a:t> </a:t>
            </a:r>
            <a:r>
              <a:rPr lang="en-US" sz="4494" spc="5" dirty="0" err="1">
                <a:solidFill>
                  <a:srgbClr val="111111"/>
                </a:solidFill>
                <a:latin typeface="Cambria"/>
              </a:rPr>
              <a:t>chín</a:t>
            </a:r>
            <a:r>
              <a:rPr lang="en-US" sz="4494" spc="5" dirty="0">
                <a:solidFill>
                  <a:srgbClr val="111111"/>
                </a:solidFill>
                <a:latin typeface="Cambria"/>
              </a:rPr>
              <a:t> </a:t>
            </a:r>
            <a:r>
              <a:rPr lang="en-US" sz="4494" spc="5" dirty="0" err="1">
                <a:solidFill>
                  <a:srgbClr val="111111"/>
                </a:solidFill>
                <a:latin typeface="Cambria"/>
              </a:rPr>
              <a:t>mươi</a:t>
            </a:r>
            <a:r>
              <a:rPr lang="en-US" sz="4494" spc="5" dirty="0">
                <a:solidFill>
                  <a:srgbClr val="111111"/>
                </a:solidFill>
                <a:latin typeface="Cambria"/>
              </a:rPr>
              <a:t> </a:t>
            </a:r>
            <a:r>
              <a:rPr lang="en-US" sz="4494" spc="5" dirty="0" err="1">
                <a:solidFill>
                  <a:srgbClr val="111111"/>
                </a:solidFill>
                <a:latin typeface="Cambria"/>
              </a:rPr>
              <a:t>bát</a:t>
            </a:r>
            <a:r>
              <a:rPr lang="en-US" sz="4494" spc="5" dirty="0">
                <a:solidFill>
                  <a:srgbClr val="111111"/>
                </a:solidFill>
                <a:latin typeface="Cambria"/>
              </a:rPr>
              <a:t> </a:t>
            </a:r>
            <a:r>
              <a:rPr lang="en-US" sz="4494" spc="5" dirty="0" err="1">
                <a:solidFill>
                  <a:srgbClr val="111111"/>
                </a:solidFill>
                <a:latin typeface="Cambria"/>
              </a:rPr>
              <a:t>gạo</a:t>
            </a:r>
            <a:r>
              <a:rPr lang="en-US" sz="4494" spc="5" dirty="0">
                <a:solidFill>
                  <a:srgbClr val="111111"/>
                </a:solidFill>
                <a:latin typeface="Cambria"/>
              </a:rPr>
              <a:t>, </a:t>
            </a:r>
            <a:r>
              <a:rPr lang="en-US" sz="4494" spc="5" dirty="0" err="1">
                <a:solidFill>
                  <a:srgbClr val="111111"/>
                </a:solidFill>
                <a:latin typeface="Cambria"/>
              </a:rPr>
              <a:t>anh</a:t>
            </a:r>
            <a:r>
              <a:rPr lang="en-US" sz="4494" spc="5" dirty="0">
                <a:solidFill>
                  <a:srgbClr val="111111"/>
                </a:solidFill>
                <a:latin typeface="Cambria"/>
              </a:rPr>
              <a:t> </a:t>
            </a:r>
            <a:r>
              <a:rPr lang="en-US" sz="4494" spc="5" dirty="0" err="1">
                <a:solidFill>
                  <a:srgbClr val="111111"/>
                </a:solidFill>
                <a:latin typeface="Cambria"/>
              </a:rPr>
              <a:t>bán</a:t>
            </a:r>
            <a:r>
              <a:rPr lang="en-US" sz="4494" spc="5" dirty="0">
                <a:solidFill>
                  <a:srgbClr val="111111"/>
                </a:solidFill>
                <a:latin typeface="Cambria"/>
              </a:rPr>
              <a:t> </a:t>
            </a:r>
            <a:r>
              <a:rPr lang="en-US" sz="4494" spc="5" dirty="0" err="1">
                <a:solidFill>
                  <a:srgbClr val="111111"/>
                </a:solidFill>
                <a:latin typeface="Cambria"/>
              </a:rPr>
              <a:t>lấy</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a:t>
            </a:r>
          </a:p>
          <a:p>
            <a:pPr algn="just" defTabSz="914445">
              <a:lnSpc>
                <a:spcPts val="5753"/>
              </a:lnSpc>
            </a:pPr>
            <a:r>
              <a:rPr lang="en-US" sz="4494" spc="5" dirty="0">
                <a:solidFill>
                  <a:srgbClr val="111111"/>
                </a:solidFill>
                <a:latin typeface="Cambria"/>
              </a:rPr>
              <a:t>  </a:t>
            </a:r>
            <a:r>
              <a:rPr lang="en-US" sz="4494" spc="5" dirty="0" err="1">
                <a:solidFill>
                  <a:srgbClr val="111111"/>
                </a:solidFill>
                <a:latin typeface="Cambria"/>
              </a:rPr>
              <a:t>Hôm</a:t>
            </a:r>
            <a:r>
              <a:rPr lang="en-US" sz="4494" spc="5" dirty="0">
                <a:solidFill>
                  <a:srgbClr val="111111"/>
                </a:solidFill>
                <a:latin typeface="Cambria"/>
              </a:rPr>
              <a:t> </a:t>
            </a:r>
            <a:r>
              <a:rPr lang="en-US" sz="4494" spc="5" dirty="0" err="1">
                <a:solidFill>
                  <a:srgbClr val="111111"/>
                </a:solidFill>
                <a:latin typeface="Cambria"/>
              </a:rPr>
              <a:t>đó</a:t>
            </a:r>
            <a:r>
              <a:rPr lang="en-US" sz="4494" spc="5" dirty="0">
                <a:solidFill>
                  <a:srgbClr val="111111"/>
                </a:solidFill>
                <a:latin typeface="Cambria"/>
              </a:rPr>
              <a:t>, </a:t>
            </a:r>
            <a:r>
              <a:rPr lang="en-US" sz="4494" spc="5" dirty="0" err="1">
                <a:solidFill>
                  <a:srgbClr val="111111"/>
                </a:solidFill>
                <a:latin typeface="Cambria"/>
              </a:rPr>
              <a:t>ông</a:t>
            </a:r>
            <a:r>
              <a:rPr lang="en-US" sz="4494" spc="5" dirty="0">
                <a:solidFill>
                  <a:srgbClr val="111111"/>
                </a:solidFill>
                <a:latin typeface="Cambria"/>
              </a:rPr>
              <a:t> </a:t>
            </a:r>
            <a:r>
              <a:rPr lang="en-US" sz="4494" spc="5" dirty="0" err="1">
                <a:solidFill>
                  <a:srgbClr val="111111"/>
                </a:solidFill>
                <a:latin typeface="Cambria"/>
              </a:rPr>
              <a:t>lão</a:t>
            </a:r>
            <a:r>
              <a:rPr lang="en-US" sz="4494" spc="5" dirty="0">
                <a:solidFill>
                  <a:srgbClr val="111111"/>
                </a:solidFill>
                <a:latin typeface="Cambria"/>
              </a:rPr>
              <a:t> </a:t>
            </a:r>
            <a:r>
              <a:rPr lang="en-US" sz="4494" spc="5" dirty="0" err="1">
                <a:solidFill>
                  <a:srgbClr val="111111"/>
                </a:solidFill>
                <a:latin typeface="Cambria"/>
              </a:rPr>
              <a:t>đang</a:t>
            </a:r>
            <a:r>
              <a:rPr lang="en-US" sz="4494" spc="5" dirty="0">
                <a:solidFill>
                  <a:srgbClr val="111111"/>
                </a:solidFill>
                <a:latin typeface="Cambria"/>
              </a:rPr>
              <a:t> </a:t>
            </a:r>
            <a:r>
              <a:rPr lang="en-US" sz="4494" spc="5" dirty="0" err="1">
                <a:solidFill>
                  <a:srgbClr val="111111"/>
                </a:solidFill>
                <a:latin typeface="Cambria"/>
              </a:rPr>
              <a:t>ngồi</a:t>
            </a:r>
            <a:r>
              <a:rPr lang="en-US" sz="4494" spc="5" dirty="0">
                <a:solidFill>
                  <a:srgbClr val="111111"/>
                </a:solidFill>
                <a:latin typeface="Cambria"/>
              </a:rPr>
              <a:t> </a:t>
            </a:r>
            <a:r>
              <a:rPr lang="en-US" sz="4494" spc="5" dirty="0" err="1">
                <a:solidFill>
                  <a:srgbClr val="111111"/>
                </a:solidFill>
                <a:latin typeface="Cambria"/>
              </a:rPr>
              <a:t>sưởi</a:t>
            </a:r>
            <a:r>
              <a:rPr lang="en-US" sz="4494" spc="5" dirty="0">
                <a:solidFill>
                  <a:srgbClr val="111111"/>
                </a:solidFill>
                <a:latin typeface="Cambria"/>
              </a:rPr>
              <a:t> </a:t>
            </a:r>
            <a:r>
              <a:rPr lang="en-US" sz="4494" spc="5" dirty="0" err="1">
                <a:solidFill>
                  <a:srgbClr val="111111"/>
                </a:solidFill>
                <a:latin typeface="Cambria"/>
              </a:rPr>
              <a:t>lửa</a:t>
            </a:r>
            <a:r>
              <a:rPr lang="en-US" sz="4494" spc="5" dirty="0">
                <a:solidFill>
                  <a:srgbClr val="111111"/>
                </a:solidFill>
                <a:latin typeface="Cambria"/>
              </a:rPr>
              <a:t> </a:t>
            </a:r>
            <a:r>
              <a:rPr lang="en-US" sz="4494" spc="5" dirty="0" err="1">
                <a:solidFill>
                  <a:srgbClr val="111111"/>
                </a:solidFill>
                <a:latin typeface="Cambria"/>
              </a:rPr>
              <a:t>thì</a:t>
            </a:r>
            <a:r>
              <a:rPr lang="en-US" sz="4494" spc="5" dirty="0">
                <a:solidFill>
                  <a:srgbClr val="111111"/>
                </a:solidFill>
                <a:latin typeface="Cambria"/>
              </a:rPr>
              <a:t> con </a:t>
            </a:r>
            <a:r>
              <a:rPr lang="en-US" sz="4494" spc="5" dirty="0" err="1">
                <a:solidFill>
                  <a:srgbClr val="111111"/>
                </a:solidFill>
                <a:latin typeface="Cambria"/>
              </a:rPr>
              <a:t>đem</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 </a:t>
            </a:r>
            <a:r>
              <a:rPr lang="en-US" sz="4494" spc="5" dirty="0" err="1">
                <a:solidFill>
                  <a:srgbClr val="111111"/>
                </a:solidFill>
                <a:latin typeface="Cambria"/>
              </a:rPr>
              <a:t>về</a:t>
            </a:r>
            <a:r>
              <a:rPr lang="en-US" sz="4494" spc="5" dirty="0">
                <a:solidFill>
                  <a:srgbClr val="111111"/>
                </a:solidFill>
                <a:latin typeface="Cambria"/>
              </a:rPr>
              <a:t>. </a:t>
            </a:r>
            <a:r>
              <a:rPr lang="en-US" sz="4494" spc="5" dirty="0" err="1">
                <a:solidFill>
                  <a:srgbClr val="111111"/>
                </a:solidFill>
                <a:latin typeface="Cambria"/>
              </a:rPr>
              <a:t>Ông</a:t>
            </a:r>
            <a:r>
              <a:rPr lang="en-US" sz="4494" spc="5" dirty="0">
                <a:solidFill>
                  <a:srgbClr val="111111"/>
                </a:solidFill>
                <a:latin typeface="Cambria"/>
              </a:rPr>
              <a:t> </a:t>
            </a:r>
            <a:r>
              <a:rPr lang="en-US" sz="4494" spc="5" dirty="0" err="1">
                <a:solidFill>
                  <a:srgbClr val="111111"/>
                </a:solidFill>
                <a:latin typeface="Cambria"/>
              </a:rPr>
              <a:t>liền</a:t>
            </a:r>
            <a:r>
              <a:rPr lang="en-US" sz="4494" spc="5" dirty="0">
                <a:solidFill>
                  <a:srgbClr val="111111"/>
                </a:solidFill>
                <a:latin typeface="Cambria"/>
              </a:rPr>
              <a:t> </a:t>
            </a:r>
            <a:r>
              <a:rPr lang="en-US" sz="4494" spc="5" dirty="0" err="1">
                <a:solidFill>
                  <a:srgbClr val="111111"/>
                </a:solidFill>
                <a:latin typeface="Cambria"/>
              </a:rPr>
              <a:t>ném</a:t>
            </a:r>
            <a:r>
              <a:rPr lang="en-US" sz="4494" spc="5" dirty="0">
                <a:solidFill>
                  <a:srgbClr val="111111"/>
                </a:solidFill>
                <a:latin typeface="Cambria"/>
              </a:rPr>
              <a:t> </a:t>
            </a:r>
            <a:r>
              <a:rPr lang="en-US" sz="4494" spc="5" dirty="0" err="1">
                <a:solidFill>
                  <a:srgbClr val="111111"/>
                </a:solidFill>
                <a:latin typeface="Cambria"/>
              </a:rPr>
              <a:t>mấy</a:t>
            </a:r>
            <a:r>
              <a:rPr lang="en-US" sz="4494" spc="5" dirty="0">
                <a:solidFill>
                  <a:srgbClr val="111111"/>
                </a:solidFill>
                <a:latin typeface="Cambria"/>
              </a:rPr>
              <a:t> </a:t>
            </a:r>
            <a:r>
              <a:rPr lang="en-US" sz="4494" spc="5" dirty="0" err="1">
                <a:solidFill>
                  <a:srgbClr val="111111"/>
                </a:solidFill>
                <a:latin typeface="Cambria"/>
              </a:rPr>
              <a:t>đồng</a:t>
            </a:r>
            <a:r>
              <a:rPr lang="en-US" sz="4494" spc="5" dirty="0">
                <a:solidFill>
                  <a:srgbClr val="111111"/>
                </a:solidFill>
                <a:latin typeface="Cambria"/>
              </a:rPr>
              <a:t> </a:t>
            </a:r>
            <a:r>
              <a:rPr lang="en-US" sz="4494" spc="5" dirty="0" err="1">
                <a:solidFill>
                  <a:srgbClr val="111111"/>
                </a:solidFill>
                <a:latin typeface="Cambria"/>
              </a:rPr>
              <a:t>vào</a:t>
            </a:r>
            <a:r>
              <a:rPr lang="en-US" sz="4494" spc="5" dirty="0">
                <a:solidFill>
                  <a:srgbClr val="111111"/>
                </a:solidFill>
                <a:latin typeface="Cambria"/>
              </a:rPr>
              <a:t> </a:t>
            </a:r>
            <a:r>
              <a:rPr lang="en-US" sz="4494" spc="5" dirty="0" err="1">
                <a:solidFill>
                  <a:srgbClr val="111111"/>
                </a:solidFill>
                <a:latin typeface="Cambria"/>
              </a:rPr>
              <a:t>bếp</a:t>
            </a:r>
            <a:r>
              <a:rPr lang="en-US" sz="4494" spc="5" dirty="0">
                <a:solidFill>
                  <a:srgbClr val="111111"/>
                </a:solidFill>
                <a:latin typeface="Cambria"/>
              </a:rPr>
              <a:t> </a:t>
            </a:r>
            <a:r>
              <a:rPr lang="en-US" sz="4494" spc="5" dirty="0" err="1">
                <a:solidFill>
                  <a:srgbClr val="111111"/>
                </a:solidFill>
                <a:latin typeface="Cambria"/>
              </a:rPr>
              <a:t>lửa</a:t>
            </a:r>
            <a:r>
              <a:rPr lang="en-US" sz="4494" spc="5" dirty="0">
                <a:solidFill>
                  <a:srgbClr val="111111"/>
                </a:solidFill>
                <a:latin typeface="Cambria"/>
              </a:rPr>
              <a:t>. </a:t>
            </a:r>
            <a:r>
              <a:rPr lang="en-US" sz="4494" spc="5" dirty="0" err="1">
                <a:solidFill>
                  <a:srgbClr val="111111"/>
                </a:solidFill>
                <a:latin typeface="Cambria"/>
              </a:rPr>
              <a:t>Bất</a:t>
            </a:r>
            <a:r>
              <a:rPr lang="en-US" sz="4494" spc="5" dirty="0">
                <a:solidFill>
                  <a:srgbClr val="111111"/>
                </a:solidFill>
                <a:latin typeface="Cambria"/>
              </a:rPr>
              <a:t> </a:t>
            </a:r>
            <a:r>
              <a:rPr lang="en-US" sz="4494" spc="5" dirty="0" err="1">
                <a:solidFill>
                  <a:srgbClr val="111111"/>
                </a:solidFill>
                <a:latin typeface="Cambria"/>
              </a:rPr>
              <a:t>chấp</a:t>
            </a:r>
            <a:r>
              <a:rPr lang="en-US" sz="4494" spc="5" dirty="0">
                <a:solidFill>
                  <a:srgbClr val="111111"/>
                </a:solidFill>
                <a:latin typeface="Cambria"/>
              </a:rPr>
              <a:t> </a:t>
            </a:r>
            <a:r>
              <a:rPr lang="en-US" sz="4494" spc="5" dirty="0" err="1">
                <a:solidFill>
                  <a:srgbClr val="111111"/>
                </a:solidFill>
                <a:latin typeface="Cambria"/>
              </a:rPr>
              <a:t>lửa</a:t>
            </a:r>
            <a:r>
              <a:rPr lang="en-US" sz="4494" spc="5" dirty="0">
                <a:solidFill>
                  <a:srgbClr val="111111"/>
                </a:solidFill>
                <a:latin typeface="Cambria"/>
              </a:rPr>
              <a:t> </a:t>
            </a:r>
            <a:r>
              <a:rPr lang="en-US" sz="4494" spc="5" dirty="0" err="1">
                <a:solidFill>
                  <a:srgbClr val="111111"/>
                </a:solidFill>
                <a:latin typeface="Cambria"/>
              </a:rPr>
              <a:t>nóng</a:t>
            </a:r>
            <a:r>
              <a:rPr lang="en-US" sz="4494" spc="5" dirty="0">
                <a:solidFill>
                  <a:srgbClr val="111111"/>
                </a:solidFill>
                <a:latin typeface="Cambria"/>
              </a:rPr>
              <a:t>, </a:t>
            </a:r>
            <a:r>
              <a:rPr lang="en-US" sz="4494" spc="5" dirty="0" err="1">
                <a:solidFill>
                  <a:srgbClr val="111111"/>
                </a:solidFill>
                <a:latin typeface="Cambria"/>
              </a:rPr>
              <a:t>người</a:t>
            </a:r>
            <a:r>
              <a:rPr lang="en-US" sz="4494" spc="5" dirty="0">
                <a:solidFill>
                  <a:srgbClr val="111111"/>
                </a:solidFill>
                <a:latin typeface="Cambria"/>
              </a:rPr>
              <a:t> con </a:t>
            </a:r>
            <a:r>
              <a:rPr lang="en-US" sz="4494" spc="5" dirty="0" err="1">
                <a:solidFill>
                  <a:srgbClr val="111111"/>
                </a:solidFill>
                <a:latin typeface="Cambria"/>
              </a:rPr>
              <a:t>vội</a:t>
            </a:r>
            <a:r>
              <a:rPr lang="en-US" sz="4494" spc="5" dirty="0">
                <a:solidFill>
                  <a:srgbClr val="111111"/>
                </a:solidFill>
                <a:latin typeface="Cambria"/>
              </a:rPr>
              <a:t> </a:t>
            </a:r>
            <a:r>
              <a:rPr lang="en-US" sz="4494" spc="5" dirty="0" err="1">
                <a:solidFill>
                  <a:srgbClr val="111111"/>
                </a:solidFill>
                <a:latin typeface="Cambria"/>
              </a:rPr>
              <a:t>đưa</a:t>
            </a:r>
            <a:r>
              <a:rPr lang="en-US" sz="4494" spc="5" dirty="0">
                <a:solidFill>
                  <a:srgbClr val="111111"/>
                </a:solidFill>
                <a:latin typeface="Cambria"/>
              </a:rPr>
              <a:t> </a:t>
            </a:r>
            <a:r>
              <a:rPr lang="en-US" sz="4494" spc="5" dirty="0" err="1">
                <a:solidFill>
                  <a:srgbClr val="111111"/>
                </a:solidFill>
                <a:latin typeface="Cambria"/>
              </a:rPr>
              <a:t>tay</a:t>
            </a:r>
            <a:r>
              <a:rPr lang="en-US" sz="4494" spc="5" dirty="0">
                <a:solidFill>
                  <a:srgbClr val="111111"/>
                </a:solidFill>
                <a:latin typeface="Cambria"/>
              </a:rPr>
              <a:t> </a:t>
            </a:r>
            <a:r>
              <a:rPr lang="en-US" sz="4494" spc="5" dirty="0" err="1">
                <a:solidFill>
                  <a:srgbClr val="111111"/>
                </a:solidFill>
                <a:latin typeface="Cambria"/>
              </a:rPr>
              <a:t>vào</a:t>
            </a:r>
            <a:r>
              <a:rPr lang="en-US" sz="4494" spc="5" dirty="0">
                <a:solidFill>
                  <a:srgbClr val="111111"/>
                </a:solidFill>
                <a:latin typeface="Cambria"/>
              </a:rPr>
              <a:t> </a:t>
            </a:r>
            <a:r>
              <a:rPr lang="en-US" sz="4494" spc="5" dirty="0" err="1">
                <a:solidFill>
                  <a:srgbClr val="111111"/>
                </a:solidFill>
                <a:latin typeface="Cambria"/>
              </a:rPr>
              <a:t>bếp</a:t>
            </a:r>
            <a:r>
              <a:rPr lang="en-US" sz="4494" spc="5" dirty="0">
                <a:solidFill>
                  <a:srgbClr val="111111"/>
                </a:solidFill>
                <a:latin typeface="Cambria"/>
              </a:rPr>
              <a:t> </a:t>
            </a:r>
            <a:r>
              <a:rPr lang="en-US" sz="4494" spc="5" dirty="0" err="1">
                <a:solidFill>
                  <a:srgbClr val="111111"/>
                </a:solidFill>
                <a:latin typeface="Cambria"/>
              </a:rPr>
              <a:t>lấy</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 </a:t>
            </a:r>
            <a:r>
              <a:rPr lang="en-US" sz="4494" spc="5" dirty="0" err="1">
                <a:solidFill>
                  <a:srgbClr val="111111"/>
                </a:solidFill>
                <a:latin typeface="Cambria"/>
              </a:rPr>
              <a:t>ra.</a:t>
            </a:r>
            <a:r>
              <a:rPr lang="en-US" sz="4494" spc="5" dirty="0">
                <a:solidFill>
                  <a:srgbClr val="111111"/>
                </a:solidFill>
                <a:latin typeface="Cambria"/>
              </a:rPr>
              <a:t> </a:t>
            </a:r>
            <a:r>
              <a:rPr lang="en-US" sz="4494" spc="5" dirty="0" err="1">
                <a:solidFill>
                  <a:srgbClr val="111111"/>
                </a:solidFill>
                <a:latin typeface="Cambria"/>
              </a:rPr>
              <a:t>Ông</a:t>
            </a:r>
            <a:r>
              <a:rPr lang="en-US" sz="4494" spc="5" dirty="0">
                <a:solidFill>
                  <a:srgbClr val="111111"/>
                </a:solidFill>
                <a:latin typeface="Cambria"/>
              </a:rPr>
              <a:t> </a:t>
            </a:r>
            <a:r>
              <a:rPr lang="en-US" sz="4494" spc="5" dirty="0" err="1">
                <a:solidFill>
                  <a:srgbClr val="111111"/>
                </a:solidFill>
                <a:latin typeface="Cambria"/>
              </a:rPr>
              <a:t>lão</a:t>
            </a:r>
            <a:r>
              <a:rPr lang="en-US" sz="4494" spc="5" dirty="0">
                <a:solidFill>
                  <a:srgbClr val="111111"/>
                </a:solidFill>
                <a:latin typeface="Cambria"/>
              </a:rPr>
              <a:t> </a:t>
            </a:r>
            <a:r>
              <a:rPr lang="en-US" sz="4494" spc="5" dirty="0" err="1">
                <a:solidFill>
                  <a:srgbClr val="111111"/>
                </a:solidFill>
                <a:latin typeface="Cambria"/>
              </a:rPr>
              <a:t>cười</a:t>
            </a:r>
            <a:r>
              <a:rPr lang="en-US" sz="4494" spc="5" dirty="0">
                <a:solidFill>
                  <a:srgbClr val="111111"/>
                </a:solidFill>
                <a:latin typeface="Cambria"/>
              </a:rPr>
              <a:t> </a:t>
            </a:r>
            <a:r>
              <a:rPr lang="en-US" sz="4494" spc="5" dirty="0" err="1">
                <a:solidFill>
                  <a:srgbClr val="111111"/>
                </a:solidFill>
                <a:latin typeface="Cambria"/>
              </a:rPr>
              <a:t>chảy</a:t>
            </a:r>
            <a:r>
              <a:rPr lang="en-US" sz="4494" spc="5" dirty="0">
                <a:solidFill>
                  <a:srgbClr val="111111"/>
                </a:solidFill>
                <a:latin typeface="Cambria"/>
              </a:rPr>
              <a:t> </a:t>
            </a:r>
            <a:r>
              <a:rPr lang="en-US" sz="4494" spc="5" dirty="0" err="1">
                <a:solidFill>
                  <a:srgbClr val="111111"/>
                </a:solidFill>
                <a:latin typeface="Cambria"/>
              </a:rPr>
              <a:t>nước</a:t>
            </a:r>
            <a:r>
              <a:rPr lang="en-US" sz="4494" spc="5" dirty="0">
                <a:solidFill>
                  <a:srgbClr val="111111"/>
                </a:solidFill>
                <a:latin typeface="Cambria"/>
              </a:rPr>
              <a:t> </a:t>
            </a:r>
            <a:r>
              <a:rPr lang="en-US" sz="4494" spc="5" dirty="0" err="1">
                <a:solidFill>
                  <a:srgbClr val="111111"/>
                </a:solidFill>
                <a:latin typeface="Cambria"/>
              </a:rPr>
              <a:t>mắt</a:t>
            </a:r>
            <a:r>
              <a:rPr lang="en-US" sz="4494" spc="5" dirty="0">
                <a:solidFill>
                  <a:srgbClr val="111111"/>
                </a:solidFill>
                <a:latin typeface="Cambria"/>
              </a:rPr>
              <a:t>: “</a:t>
            </a:r>
            <a:r>
              <a:rPr lang="en-US" sz="4494" spc="5" dirty="0" err="1">
                <a:solidFill>
                  <a:srgbClr val="111111"/>
                </a:solidFill>
                <a:latin typeface="Cambria"/>
              </a:rPr>
              <a:t>Bây</a:t>
            </a:r>
            <a:r>
              <a:rPr lang="en-US" sz="4494" spc="5" dirty="0">
                <a:solidFill>
                  <a:srgbClr val="111111"/>
                </a:solidFill>
                <a:latin typeface="Cambria"/>
              </a:rPr>
              <a:t> </a:t>
            </a:r>
            <a:r>
              <a:rPr lang="en-US" sz="4494" spc="5" dirty="0" err="1">
                <a:solidFill>
                  <a:srgbClr val="111111"/>
                </a:solidFill>
                <a:latin typeface="Cambria"/>
              </a:rPr>
              <a:t>giờ</a:t>
            </a:r>
            <a:r>
              <a:rPr lang="en-US" sz="4494" spc="5" dirty="0">
                <a:solidFill>
                  <a:srgbClr val="111111"/>
                </a:solidFill>
                <a:latin typeface="Cambria"/>
              </a:rPr>
              <a:t> cha tin </a:t>
            </a:r>
            <a:r>
              <a:rPr lang="en-US" sz="4494" spc="5" dirty="0" err="1">
                <a:solidFill>
                  <a:srgbClr val="111111"/>
                </a:solidFill>
                <a:latin typeface="Cambria"/>
              </a:rPr>
              <a:t>tiền</a:t>
            </a:r>
            <a:r>
              <a:rPr lang="en-US" sz="4494" spc="5" dirty="0">
                <a:solidFill>
                  <a:srgbClr val="111111"/>
                </a:solidFill>
                <a:latin typeface="Cambria"/>
              </a:rPr>
              <a:t> </a:t>
            </a:r>
            <a:r>
              <a:rPr lang="en-US" sz="4494" spc="5" dirty="0" err="1">
                <a:solidFill>
                  <a:srgbClr val="111111"/>
                </a:solidFill>
                <a:latin typeface="Cambria"/>
              </a:rPr>
              <a:t>đó</a:t>
            </a:r>
            <a:r>
              <a:rPr lang="en-US" sz="4494" spc="5" dirty="0">
                <a:solidFill>
                  <a:srgbClr val="111111"/>
                </a:solidFill>
                <a:latin typeface="Cambria"/>
              </a:rPr>
              <a:t> </a:t>
            </a:r>
            <a:r>
              <a:rPr lang="en-US" sz="4494" spc="5" dirty="0" err="1">
                <a:solidFill>
                  <a:srgbClr val="111111"/>
                </a:solidFill>
                <a:latin typeface="Cambria"/>
              </a:rPr>
              <a:t>chính</a:t>
            </a:r>
            <a:r>
              <a:rPr lang="en-US" sz="4494" spc="5" dirty="0">
                <a:solidFill>
                  <a:srgbClr val="111111"/>
                </a:solidFill>
                <a:latin typeface="Cambria"/>
              </a:rPr>
              <a:t> </a:t>
            </a:r>
            <a:r>
              <a:rPr lang="en-US" sz="4494" spc="5" dirty="0" err="1">
                <a:solidFill>
                  <a:srgbClr val="111111"/>
                </a:solidFill>
                <a:latin typeface="Cambria"/>
              </a:rPr>
              <a:t>tay</a:t>
            </a:r>
            <a:r>
              <a:rPr lang="en-US" sz="4494" spc="5" dirty="0">
                <a:solidFill>
                  <a:srgbClr val="111111"/>
                </a:solidFill>
                <a:latin typeface="Cambria"/>
              </a:rPr>
              <a:t> con </a:t>
            </a:r>
            <a:r>
              <a:rPr lang="en-US" sz="4494" spc="5" dirty="0" err="1">
                <a:solidFill>
                  <a:srgbClr val="111111"/>
                </a:solidFill>
                <a:latin typeface="Cambria"/>
              </a:rPr>
              <a:t>làm</a:t>
            </a:r>
            <a:r>
              <a:rPr lang="en-US" sz="4494" spc="5" dirty="0">
                <a:solidFill>
                  <a:srgbClr val="111111"/>
                </a:solidFill>
                <a:latin typeface="Cambria"/>
              </a:rPr>
              <a:t> </a:t>
            </a:r>
            <a:r>
              <a:rPr lang="en-US" sz="4494" spc="5" dirty="0" err="1">
                <a:solidFill>
                  <a:srgbClr val="111111"/>
                </a:solidFill>
                <a:latin typeface="Cambria"/>
              </a:rPr>
              <a:t>ra.</a:t>
            </a:r>
            <a:r>
              <a:rPr lang="en-US" sz="4494" spc="5" dirty="0">
                <a:solidFill>
                  <a:srgbClr val="111111"/>
                </a:solidFill>
                <a:latin typeface="Cambria"/>
              </a:rPr>
              <a:t> </a:t>
            </a:r>
            <a:r>
              <a:rPr lang="en-US" sz="4494" spc="5" dirty="0" err="1">
                <a:solidFill>
                  <a:srgbClr val="111111"/>
                </a:solidFill>
                <a:latin typeface="Cambria"/>
              </a:rPr>
              <a:t>Có</a:t>
            </a:r>
            <a:r>
              <a:rPr lang="en-US" sz="4494" spc="5" dirty="0">
                <a:solidFill>
                  <a:srgbClr val="111111"/>
                </a:solidFill>
                <a:latin typeface="Cambria"/>
              </a:rPr>
              <a:t> </a:t>
            </a:r>
            <a:r>
              <a:rPr lang="en-US" sz="4494" spc="5" dirty="0" err="1">
                <a:solidFill>
                  <a:srgbClr val="111111"/>
                </a:solidFill>
                <a:latin typeface="Cambria"/>
              </a:rPr>
              <a:t>làm</a:t>
            </a:r>
            <a:r>
              <a:rPr lang="en-US" sz="4494" spc="5" dirty="0">
                <a:solidFill>
                  <a:srgbClr val="111111"/>
                </a:solidFill>
                <a:latin typeface="Cambria"/>
              </a:rPr>
              <a:t> </a:t>
            </a:r>
            <a:r>
              <a:rPr lang="en-US" sz="4494" spc="5" dirty="0" err="1">
                <a:solidFill>
                  <a:srgbClr val="111111"/>
                </a:solidFill>
                <a:latin typeface="Cambria"/>
              </a:rPr>
              <a:t>lụng</a:t>
            </a:r>
            <a:r>
              <a:rPr lang="en-US" sz="4494" spc="5" dirty="0">
                <a:solidFill>
                  <a:srgbClr val="111111"/>
                </a:solidFill>
                <a:latin typeface="Cambria"/>
              </a:rPr>
              <a:t> </a:t>
            </a:r>
            <a:r>
              <a:rPr lang="en-US" sz="4494" spc="5" dirty="0" err="1">
                <a:solidFill>
                  <a:srgbClr val="111111"/>
                </a:solidFill>
                <a:latin typeface="Cambria"/>
              </a:rPr>
              <a:t>vất</a:t>
            </a:r>
            <a:r>
              <a:rPr lang="en-US" sz="4494" spc="5" dirty="0">
                <a:solidFill>
                  <a:srgbClr val="111111"/>
                </a:solidFill>
                <a:latin typeface="Cambria"/>
              </a:rPr>
              <a:t> </a:t>
            </a:r>
            <a:r>
              <a:rPr lang="en-US" sz="4494" spc="5" dirty="0" err="1">
                <a:solidFill>
                  <a:srgbClr val="111111"/>
                </a:solidFill>
                <a:latin typeface="Cambria"/>
              </a:rPr>
              <a:t>vả</a:t>
            </a:r>
            <a:r>
              <a:rPr lang="en-US" sz="4494" spc="5" dirty="0">
                <a:solidFill>
                  <a:srgbClr val="111111"/>
                </a:solidFill>
                <a:latin typeface="Cambria"/>
              </a:rPr>
              <a:t>, </a:t>
            </a:r>
            <a:r>
              <a:rPr lang="en-US" sz="4494" spc="5" dirty="0" err="1">
                <a:solidFill>
                  <a:srgbClr val="111111"/>
                </a:solidFill>
                <a:latin typeface="Cambria"/>
              </a:rPr>
              <a:t>người</a:t>
            </a:r>
            <a:r>
              <a:rPr lang="en-US" sz="4494" spc="5" dirty="0">
                <a:solidFill>
                  <a:srgbClr val="111111"/>
                </a:solidFill>
                <a:latin typeface="Cambria"/>
              </a:rPr>
              <a:t> ta </a:t>
            </a:r>
            <a:r>
              <a:rPr lang="en-US" sz="4494" spc="5" dirty="0" err="1">
                <a:solidFill>
                  <a:srgbClr val="111111"/>
                </a:solidFill>
                <a:latin typeface="Cambria"/>
              </a:rPr>
              <a:t>mới</a:t>
            </a:r>
            <a:r>
              <a:rPr lang="en-US" sz="4494" spc="5" dirty="0">
                <a:solidFill>
                  <a:srgbClr val="111111"/>
                </a:solidFill>
                <a:latin typeface="Cambria"/>
              </a:rPr>
              <a:t> </a:t>
            </a:r>
            <a:r>
              <a:rPr lang="en-US" sz="4494" spc="5" dirty="0" err="1">
                <a:solidFill>
                  <a:srgbClr val="111111"/>
                </a:solidFill>
                <a:latin typeface="Cambria"/>
              </a:rPr>
              <a:t>biết</a:t>
            </a:r>
            <a:r>
              <a:rPr lang="en-US" sz="4494" spc="5" dirty="0">
                <a:solidFill>
                  <a:srgbClr val="111111"/>
                </a:solidFill>
                <a:latin typeface="Cambria"/>
              </a:rPr>
              <a:t> </a:t>
            </a:r>
            <a:r>
              <a:rPr lang="en-US" sz="4494" spc="5" dirty="0" err="1">
                <a:solidFill>
                  <a:srgbClr val="111111"/>
                </a:solidFill>
                <a:latin typeface="Cambria"/>
              </a:rPr>
              <a:t>quý</a:t>
            </a:r>
            <a:r>
              <a:rPr lang="en-US" sz="4494" spc="5" dirty="0">
                <a:solidFill>
                  <a:srgbClr val="111111"/>
                </a:solidFill>
                <a:latin typeface="Cambria"/>
              </a:rPr>
              <a:t> </a:t>
            </a:r>
            <a:r>
              <a:rPr lang="en-US" sz="4494" spc="5" dirty="0" err="1">
                <a:solidFill>
                  <a:srgbClr val="111111"/>
                </a:solidFill>
                <a:latin typeface="Cambria"/>
              </a:rPr>
              <a:t>trọng</a:t>
            </a:r>
            <a:r>
              <a:rPr lang="en-US" sz="4494" spc="5" dirty="0">
                <a:solidFill>
                  <a:srgbClr val="111111"/>
                </a:solidFill>
                <a:latin typeface="Cambria"/>
              </a:rPr>
              <a:t> </a:t>
            </a:r>
            <a:r>
              <a:rPr lang="en-US" sz="4494" spc="5" dirty="0" err="1">
                <a:solidFill>
                  <a:srgbClr val="111111"/>
                </a:solidFill>
                <a:latin typeface="Cambria"/>
              </a:rPr>
              <a:t>đồng</a:t>
            </a:r>
            <a:r>
              <a:rPr lang="en-US" sz="4494" spc="5" dirty="0">
                <a:solidFill>
                  <a:srgbClr val="111111"/>
                </a:solidFill>
                <a:latin typeface="Cambria"/>
              </a:rPr>
              <a:t> </a:t>
            </a:r>
            <a:r>
              <a:rPr lang="en-US" sz="4494" spc="5" dirty="0" err="1">
                <a:solidFill>
                  <a:srgbClr val="111111"/>
                </a:solidFill>
                <a:latin typeface="Cambria"/>
              </a:rPr>
              <a:t>tiền</a:t>
            </a:r>
            <a:r>
              <a:rPr lang="en-US" sz="4494" spc="5" dirty="0">
                <a:solidFill>
                  <a:srgbClr val="111111"/>
                </a:solidFill>
                <a:latin typeface="Cambria"/>
              </a:rPr>
              <a:t>.”</a:t>
            </a:r>
          </a:p>
          <a:p>
            <a:pPr algn="r" defTabSz="914445">
              <a:lnSpc>
                <a:spcPts val="4984"/>
              </a:lnSpc>
              <a:spcBef>
                <a:spcPct val="0"/>
              </a:spcBef>
            </a:pPr>
            <a:r>
              <a:rPr lang="en-US" sz="3894" i="1" spc="3" dirty="0">
                <a:solidFill>
                  <a:srgbClr val="111111"/>
                </a:solidFill>
                <a:latin typeface="Cambria" panose="02040503050406030204" pitchFamily="18" charset="0"/>
                <a:ea typeface="Cambria" panose="02040503050406030204" pitchFamily="18" charset="0"/>
              </a:rPr>
              <a:t>(Theo </a:t>
            </a:r>
            <a:r>
              <a:rPr lang="en-US" sz="3894" i="1" spc="3" dirty="0" err="1">
                <a:solidFill>
                  <a:srgbClr val="111111"/>
                </a:solidFill>
                <a:latin typeface="Cambria" panose="02040503050406030204" pitchFamily="18" charset="0"/>
                <a:ea typeface="Cambria" panose="02040503050406030204" pitchFamily="18" charset="0"/>
              </a:rPr>
              <a:t>Truyện</a:t>
            </a:r>
            <a:r>
              <a:rPr lang="en-US" sz="3894" i="1" spc="3" dirty="0">
                <a:solidFill>
                  <a:srgbClr val="111111"/>
                </a:solidFill>
                <a:latin typeface="Cambria" panose="02040503050406030204" pitchFamily="18" charset="0"/>
                <a:ea typeface="Cambria" panose="02040503050406030204" pitchFamily="18" charset="0"/>
              </a:rPr>
              <a:t> </a:t>
            </a:r>
            <a:r>
              <a:rPr lang="en-US" sz="3894" i="1" spc="3" dirty="0" err="1">
                <a:solidFill>
                  <a:srgbClr val="111111"/>
                </a:solidFill>
                <a:latin typeface="Cambria" panose="02040503050406030204" pitchFamily="18" charset="0"/>
                <a:ea typeface="Cambria" panose="02040503050406030204" pitchFamily="18" charset="0"/>
              </a:rPr>
              <a:t>cổ</a:t>
            </a:r>
            <a:r>
              <a:rPr lang="en-US" sz="3894" i="1" spc="3" dirty="0">
                <a:solidFill>
                  <a:srgbClr val="111111"/>
                </a:solidFill>
                <a:latin typeface="Cambria" panose="02040503050406030204" pitchFamily="18" charset="0"/>
                <a:ea typeface="Cambria" panose="02040503050406030204" pitchFamily="18" charset="0"/>
              </a:rPr>
              <a:t> </a:t>
            </a:r>
            <a:r>
              <a:rPr lang="en-US" sz="3894" i="1" spc="3" dirty="0" err="1">
                <a:solidFill>
                  <a:srgbClr val="111111"/>
                </a:solidFill>
                <a:latin typeface="Cambria" panose="02040503050406030204" pitchFamily="18" charset="0"/>
                <a:ea typeface="Cambria" panose="02040503050406030204" pitchFamily="18" charset="0"/>
              </a:rPr>
              <a:t>tích</a:t>
            </a:r>
            <a:r>
              <a:rPr lang="en-US" sz="3894" i="1" spc="3" dirty="0">
                <a:solidFill>
                  <a:srgbClr val="111111"/>
                </a:solidFill>
                <a:latin typeface="Cambria" panose="02040503050406030204" pitchFamily="18" charset="0"/>
                <a:ea typeface="Cambria" panose="02040503050406030204" pitchFamily="18" charset="0"/>
              </a:rPr>
              <a:t> </a:t>
            </a:r>
            <a:r>
              <a:rPr lang="en-US" sz="3894" i="1" spc="3" dirty="0" err="1">
                <a:solidFill>
                  <a:srgbClr val="111111"/>
                </a:solidFill>
                <a:latin typeface="Cambria" panose="02040503050406030204" pitchFamily="18" charset="0"/>
                <a:ea typeface="Cambria" panose="02040503050406030204" pitchFamily="18" charset="0"/>
              </a:rPr>
              <a:t>Chăm</a:t>
            </a:r>
            <a:r>
              <a:rPr lang="en-US" sz="3894" i="1" spc="3" dirty="0">
                <a:solidFill>
                  <a:srgbClr val="111111"/>
                </a:solidFill>
                <a:latin typeface="Cambria" panose="02040503050406030204" pitchFamily="18" charset="0"/>
                <a:ea typeface="Cambria" panose="02040503050406030204" pitchFamily="18" charset="0"/>
              </a:rPr>
              <a:t>, </a:t>
            </a:r>
            <a:r>
              <a:rPr lang="en-US" sz="3894" i="1" spc="3" dirty="0" err="1">
                <a:solidFill>
                  <a:srgbClr val="111111"/>
                </a:solidFill>
                <a:latin typeface="Cambria" panose="02040503050406030204" pitchFamily="18" charset="0"/>
                <a:ea typeface="Cambria" panose="02040503050406030204" pitchFamily="18" charset="0"/>
              </a:rPr>
              <a:t>Tiếng</a:t>
            </a:r>
            <a:r>
              <a:rPr lang="en-US" sz="3894" i="1" spc="3" dirty="0">
                <a:solidFill>
                  <a:srgbClr val="111111"/>
                </a:solidFill>
                <a:latin typeface="Cambria" panose="02040503050406030204" pitchFamily="18" charset="0"/>
                <a:ea typeface="Cambria" panose="02040503050406030204" pitchFamily="18" charset="0"/>
              </a:rPr>
              <a:t> </a:t>
            </a:r>
            <a:r>
              <a:rPr lang="en-US" sz="3894" i="1" spc="3" dirty="0" err="1">
                <a:solidFill>
                  <a:srgbClr val="111111"/>
                </a:solidFill>
                <a:latin typeface="Cambria" panose="02040503050406030204" pitchFamily="18" charset="0"/>
                <a:ea typeface="Cambria" panose="02040503050406030204" pitchFamily="18" charset="0"/>
              </a:rPr>
              <a:t>Việt</a:t>
            </a:r>
            <a:r>
              <a:rPr lang="en-US" sz="3894" i="1" spc="3" dirty="0">
                <a:solidFill>
                  <a:srgbClr val="111111"/>
                </a:solidFill>
                <a:latin typeface="Cambria" panose="02040503050406030204" pitchFamily="18" charset="0"/>
                <a:ea typeface="Cambria" panose="02040503050406030204" pitchFamily="18" charset="0"/>
              </a:rPr>
              <a:t> 3, </a:t>
            </a:r>
            <a:r>
              <a:rPr lang="en-US" sz="3894" i="1" spc="3" dirty="0" err="1">
                <a:solidFill>
                  <a:srgbClr val="111111"/>
                </a:solidFill>
                <a:latin typeface="Cambria" panose="02040503050406030204" pitchFamily="18" charset="0"/>
                <a:ea typeface="Cambria" panose="02040503050406030204" pitchFamily="18" charset="0"/>
              </a:rPr>
              <a:t>tập</a:t>
            </a:r>
            <a:r>
              <a:rPr lang="en-US" sz="3894" i="1" spc="3" dirty="0">
                <a:solidFill>
                  <a:srgbClr val="111111"/>
                </a:solidFill>
                <a:latin typeface="Cambria" panose="02040503050406030204" pitchFamily="18" charset="0"/>
                <a:ea typeface="Cambria" panose="02040503050406030204" pitchFamily="18" charset="0"/>
              </a:rPr>
              <a:t> 1, NXB </a:t>
            </a:r>
            <a:r>
              <a:rPr lang="en-US" sz="3894" i="1" spc="3" dirty="0" err="1">
                <a:solidFill>
                  <a:srgbClr val="111111"/>
                </a:solidFill>
                <a:latin typeface="Cambria" panose="02040503050406030204" pitchFamily="18" charset="0"/>
                <a:ea typeface="Cambria" panose="02040503050406030204" pitchFamily="18" charset="0"/>
              </a:rPr>
              <a:t>Giáo</a:t>
            </a:r>
            <a:r>
              <a:rPr lang="en-US" sz="3894" i="1" spc="3" dirty="0">
                <a:solidFill>
                  <a:srgbClr val="111111"/>
                </a:solidFill>
                <a:latin typeface="Cambria" panose="02040503050406030204" pitchFamily="18" charset="0"/>
                <a:ea typeface="Cambria" panose="02040503050406030204" pitchFamily="18" charset="0"/>
              </a:rPr>
              <a:t> </a:t>
            </a:r>
            <a:r>
              <a:rPr lang="en-US" sz="3894" i="1" spc="3" dirty="0" err="1">
                <a:solidFill>
                  <a:srgbClr val="111111"/>
                </a:solidFill>
                <a:latin typeface="Cambria" panose="02040503050406030204" pitchFamily="18" charset="0"/>
                <a:ea typeface="Cambria" panose="02040503050406030204" pitchFamily="18" charset="0"/>
              </a:rPr>
              <a:t>dục</a:t>
            </a:r>
            <a:r>
              <a:rPr lang="en-US" sz="3894" i="1" spc="3" dirty="0">
                <a:solidFill>
                  <a:srgbClr val="111111"/>
                </a:solidFill>
                <a:latin typeface="Cambria" panose="02040503050406030204" pitchFamily="18" charset="0"/>
                <a:ea typeface="Cambria" panose="02040503050406030204" pitchFamily="18" charset="0"/>
              </a:rPr>
              <a:t> </a:t>
            </a:r>
            <a:r>
              <a:rPr lang="en-US" sz="3894" i="1" spc="3" dirty="0" err="1">
                <a:solidFill>
                  <a:srgbClr val="111111"/>
                </a:solidFill>
                <a:latin typeface="Cambria" panose="02040503050406030204" pitchFamily="18" charset="0"/>
                <a:ea typeface="Cambria" panose="02040503050406030204" pitchFamily="18" charset="0"/>
              </a:rPr>
              <a:t>Việt</a:t>
            </a:r>
            <a:r>
              <a:rPr lang="en-US" sz="3894" i="1" spc="3" dirty="0">
                <a:solidFill>
                  <a:srgbClr val="111111"/>
                </a:solidFill>
                <a:latin typeface="Cambria" panose="02040503050406030204" pitchFamily="18" charset="0"/>
                <a:ea typeface="Cambria" panose="02040503050406030204" pitchFamily="18" charset="0"/>
              </a:rPr>
              <a:t> Nam, 2020)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3435467">
            <a:off x="10522585" y="-8105305"/>
            <a:ext cx="11892515" cy="12248846"/>
          </a:xfrm>
          <a:custGeom>
            <a:avLst/>
            <a:gdLst/>
            <a:ahLst/>
            <a:cxnLst/>
            <a:rect l="l" t="t" r="r" b="b"/>
            <a:pathLst>
              <a:path w="11892515" h="12248845">
                <a:moveTo>
                  <a:pt x="0" y="0"/>
                </a:moveTo>
                <a:lnTo>
                  <a:pt x="11892514" y="0"/>
                </a:lnTo>
                <a:lnTo>
                  <a:pt x="11892514" y="12248844"/>
                </a:lnTo>
                <a:lnTo>
                  <a:pt x="0" y="12248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7561">
            <a:off x="9954937" y="6761400"/>
            <a:ext cx="10818230" cy="7867803"/>
          </a:xfrm>
          <a:custGeom>
            <a:avLst/>
            <a:gdLst/>
            <a:ahLst/>
            <a:cxnLst/>
            <a:rect l="l" t="t" r="r" b="b"/>
            <a:pathLst>
              <a:path w="10818229" h="7867803">
                <a:moveTo>
                  <a:pt x="0" y="0"/>
                </a:moveTo>
                <a:lnTo>
                  <a:pt x="10818228" y="0"/>
                </a:lnTo>
                <a:lnTo>
                  <a:pt x="10818228" y="7867803"/>
                </a:lnTo>
                <a:lnTo>
                  <a:pt x="0" y="7867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4219">
            <a:off x="86786" y="167554"/>
            <a:ext cx="18028092" cy="9460412"/>
          </a:xfrm>
          <a:custGeom>
            <a:avLst/>
            <a:gdLst/>
            <a:ahLst/>
            <a:cxnLst/>
            <a:rect l="l" t="t" r="r" b="b"/>
            <a:pathLst>
              <a:path w="18028092" h="9460411">
                <a:moveTo>
                  <a:pt x="0" y="0"/>
                </a:moveTo>
                <a:lnTo>
                  <a:pt x="18028092" y="0"/>
                </a:lnTo>
                <a:lnTo>
                  <a:pt x="18028092" y="9460411"/>
                </a:lnTo>
                <a:lnTo>
                  <a:pt x="0" y="9460411"/>
                </a:lnTo>
                <a:lnTo>
                  <a:pt x="0" y="0"/>
                </a:lnTo>
                <a:close/>
              </a:path>
            </a:pathLst>
          </a:custGeom>
          <a:blipFill>
            <a:blip r:embed="rId6">
              <a:extLst>
                <a:ext uri="{96DAC541-7B7A-43D3-8B79-37D633B846F1}">
                  <asvg:svgBlip xmlns:asvg="http://schemas.microsoft.com/office/drawing/2016/SVG/main" r:embed="rId7"/>
                </a:ext>
              </a:extLst>
            </a:blip>
            <a:stretch>
              <a:fillRect r="-3031" b="-1114"/>
            </a:stretch>
          </a:blipFill>
        </p:spPr>
      </p:sp>
      <p:pic>
        <p:nvPicPr>
          <p:cNvPr id="5" name="Picture 5"/>
          <p:cNvPicPr>
            <a:picLocks noChangeAspect="1"/>
          </p:cNvPicPr>
          <p:nvPr/>
        </p:nvPicPr>
        <p:blipFill>
          <a:blip r:embed="rId8"/>
          <a:srcRect/>
          <a:stretch>
            <a:fillRect/>
          </a:stretch>
        </p:blipFill>
        <p:spPr>
          <a:xfrm>
            <a:off x="700392" y="1023099"/>
            <a:ext cx="1775697" cy="1899141"/>
          </a:xfrm>
          <a:prstGeom prst="rect">
            <a:avLst/>
          </a:prstGeom>
        </p:spPr>
      </p:pic>
      <p:sp>
        <p:nvSpPr>
          <p:cNvPr id="6" name="TextBox 6"/>
          <p:cNvSpPr txBox="1"/>
          <p:nvPr/>
        </p:nvSpPr>
        <p:spPr>
          <a:xfrm>
            <a:off x="2163865" y="889574"/>
            <a:ext cx="15800606" cy="3981539"/>
          </a:xfrm>
          <a:prstGeom prst="rect">
            <a:avLst/>
          </a:prstGeom>
        </p:spPr>
        <p:txBody>
          <a:bodyPr lIns="0" tIns="0" rIns="0" bIns="0" rtlCol="0" anchor="t">
            <a:spAutoFit/>
          </a:bodyPr>
          <a:lstStyle/>
          <a:p>
            <a:pPr marL="1065978" lvl="1" indent="-532989" algn="just" defTabSz="914445">
              <a:lnSpc>
                <a:spcPts val="6320"/>
              </a:lnSpc>
              <a:buFont typeface="Arial"/>
              <a:buChar char="•"/>
            </a:pPr>
            <a:r>
              <a:rPr lang="en-US" sz="4936" spc="5" dirty="0">
                <a:solidFill>
                  <a:srgbClr val="D37209"/>
                </a:solidFill>
                <a:latin typeface="Cambria Bold"/>
              </a:rPr>
              <a:t> </a:t>
            </a:r>
            <a:r>
              <a:rPr lang="en-US" sz="4936" spc="5" dirty="0" err="1">
                <a:solidFill>
                  <a:srgbClr val="D37209"/>
                </a:solidFill>
                <a:latin typeface="Cambria Bold"/>
              </a:rPr>
              <a:t>Vì</a:t>
            </a:r>
            <a:r>
              <a:rPr lang="en-US" sz="4936" spc="5" dirty="0">
                <a:solidFill>
                  <a:srgbClr val="D37209"/>
                </a:solidFill>
                <a:latin typeface="Cambria Bold"/>
              </a:rPr>
              <a:t> </a:t>
            </a:r>
            <a:r>
              <a:rPr lang="en-US" sz="4936" spc="5" dirty="0" err="1">
                <a:solidFill>
                  <a:srgbClr val="D37209"/>
                </a:solidFill>
                <a:latin typeface="Cambria Bold"/>
              </a:rPr>
              <a:t>sao</a:t>
            </a:r>
            <a:r>
              <a:rPr lang="en-US" sz="4936" spc="5" dirty="0">
                <a:solidFill>
                  <a:srgbClr val="D37209"/>
                </a:solidFill>
                <a:latin typeface="Cambria Bold"/>
              </a:rPr>
              <a:t> </a:t>
            </a:r>
            <a:r>
              <a:rPr lang="en-US" sz="4936" spc="5" dirty="0" err="1">
                <a:solidFill>
                  <a:srgbClr val="D37209"/>
                </a:solidFill>
                <a:latin typeface="Cambria Bold"/>
              </a:rPr>
              <a:t>lần</a:t>
            </a:r>
            <a:r>
              <a:rPr lang="en-US" sz="4936" spc="5" dirty="0">
                <a:solidFill>
                  <a:srgbClr val="D37209"/>
                </a:solidFill>
                <a:latin typeface="Cambria Bold"/>
              </a:rPr>
              <a:t> </a:t>
            </a:r>
            <a:r>
              <a:rPr lang="en-US" sz="4936" spc="5" dirty="0" err="1">
                <a:solidFill>
                  <a:srgbClr val="D37209"/>
                </a:solidFill>
                <a:latin typeface="Cambria Bold"/>
              </a:rPr>
              <a:t>thứ</a:t>
            </a:r>
            <a:r>
              <a:rPr lang="en-US" sz="4936" spc="5" dirty="0">
                <a:solidFill>
                  <a:srgbClr val="D37209"/>
                </a:solidFill>
                <a:latin typeface="Cambria Bold"/>
              </a:rPr>
              <a:t> </a:t>
            </a:r>
            <a:r>
              <a:rPr lang="en-US" sz="4936" spc="5" dirty="0" err="1">
                <a:solidFill>
                  <a:srgbClr val="D37209"/>
                </a:solidFill>
                <a:latin typeface="Cambria Bold"/>
              </a:rPr>
              <a:t>nhất</a:t>
            </a:r>
            <a:r>
              <a:rPr lang="en-US" sz="4936" spc="5" dirty="0">
                <a:solidFill>
                  <a:srgbClr val="D37209"/>
                </a:solidFill>
                <a:latin typeface="Cambria Bold"/>
              </a:rPr>
              <a:t>, </a:t>
            </a:r>
            <a:r>
              <a:rPr lang="en-US" sz="4936" spc="5" dirty="0" err="1">
                <a:solidFill>
                  <a:srgbClr val="D37209"/>
                </a:solidFill>
                <a:latin typeface="Cambria Bold"/>
              </a:rPr>
              <a:t>người</a:t>
            </a:r>
            <a:r>
              <a:rPr lang="en-US" sz="4936" spc="5" dirty="0">
                <a:solidFill>
                  <a:srgbClr val="D37209"/>
                </a:solidFill>
                <a:latin typeface="Cambria Bold"/>
              </a:rPr>
              <a:t> con </a:t>
            </a:r>
            <a:r>
              <a:rPr lang="en-US" sz="4936" spc="5" dirty="0" err="1">
                <a:solidFill>
                  <a:srgbClr val="D37209"/>
                </a:solidFill>
                <a:latin typeface="Cambria Bold"/>
              </a:rPr>
              <a:t>lại</a:t>
            </a:r>
            <a:r>
              <a:rPr lang="en-US" sz="4936" spc="5" dirty="0">
                <a:solidFill>
                  <a:srgbClr val="D37209"/>
                </a:solidFill>
                <a:latin typeface="Cambria Bold"/>
              </a:rPr>
              <a:t> </a:t>
            </a:r>
            <a:r>
              <a:rPr lang="en-US" sz="4936" spc="5" dirty="0" err="1">
                <a:solidFill>
                  <a:srgbClr val="D37209"/>
                </a:solidFill>
                <a:latin typeface="Cambria Bold"/>
              </a:rPr>
              <a:t>thản</a:t>
            </a:r>
            <a:r>
              <a:rPr lang="en-US" sz="4936" spc="5" dirty="0">
                <a:solidFill>
                  <a:srgbClr val="D37209"/>
                </a:solidFill>
                <a:latin typeface="Cambria Bold"/>
              </a:rPr>
              <a:t> </a:t>
            </a:r>
            <a:r>
              <a:rPr lang="en-US" sz="4936" spc="5" dirty="0" err="1">
                <a:solidFill>
                  <a:srgbClr val="D37209"/>
                </a:solidFill>
                <a:latin typeface="Cambria Bold"/>
              </a:rPr>
              <a:t>nhiên</a:t>
            </a:r>
            <a:r>
              <a:rPr lang="en-US" sz="4936" spc="5" dirty="0">
                <a:solidFill>
                  <a:srgbClr val="D37209"/>
                </a:solidFill>
                <a:latin typeface="Cambria Bold"/>
              </a:rPr>
              <a:t> </a:t>
            </a:r>
            <a:r>
              <a:rPr lang="en-US" sz="4936" spc="5" dirty="0" err="1">
                <a:solidFill>
                  <a:srgbClr val="D37209"/>
                </a:solidFill>
                <a:latin typeface="Cambria Bold"/>
              </a:rPr>
              <a:t>khi</a:t>
            </a:r>
            <a:r>
              <a:rPr lang="en-US" sz="4936" spc="5" dirty="0">
                <a:solidFill>
                  <a:srgbClr val="D37209"/>
                </a:solidFill>
                <a:latin typeface="Cambria Bold"/>
              </a:rPr>
              <a:t> </a:t>
            </a:r>
            <a:r>
              <a:rPr lang="en-US" sz="4936" spc="5" dirty="0" err="1">
                <a:solidFill>
                  <a:srgbClr val="D37209"/>
                </a:solidFill>
                <a:latin typeface="Cambria Bold"/>
              </a:rPr>
              <a:t>thấy</a:t>
            </a:r>
            <a:r>
              <a:rPr lang="en-US" sz="4936" spc="5" dirty="0">
                <a:solidFill>
                  <a:srgbClr val="D37209"/>
                </a:solidFill>
                <a:latin typeface="Cambria Bold"/>
              </a:rPr>
              <a:t> </a:t>
            </a:r>
            <a:r>
              <a:rPr lang="en-US" sz="4936" spc="5" dirty="0" err="1">
                <a:solidFill>
                  <a:srgbClr val="D37209"/>
                </a:solidFill>
                <a:latin typeface="Cambria Bold"/>
              </a:rPr>
              <a:t>người</a:t>
            </a:r>
            <a:r>
              <a:rPr lang="en-US" sz="4936" spc="5" dirty="0">
                <a:solidFill>
                  <a:srgbClr val="D37209"/>
                </a:solidFill>
                <a:latin typeface="Cambria Bold"/>
              </a:rPr>
              <a:t> cha </a:t>
            </a:r>
            <a:r>
              <a:rPr lang="en-US" sz="4936" spc="5" dirty="0" err="1">
                <a:solidFill>
                  <a:srgbClr val="D37209"/>
                </a:solidFill>
                <a:latin typeface="Cambria Bold"/>
              </a:rPr>
              <a:t>ném</a:t>
            </a:r>
            <a:r>
              <a:rPr lang="en-US" sz="4936" spc="5" dirty="0">
                <a:solidFill>
                  <a:srgbClr val="D37209"/>
                </a:solidFill>
                <a:latin typeface="Cambria Bold"/>
              </a:rPr>
              <a:t> </a:t>
            </a:r>
            <a:r>
              <a:rPr lang="en-US" sz="4936" spc="5" dirty="0" err="1">
                <a:solidFill>
                  <a:srgbClr val="D37209"/>
                </a:solidFill>
                <a:latin typeface="Cambria Bold"/>
              </a:rPr>
              <a:t>tiền</a:t>
            </a:r>
            <a:r>
              <a:rPr lang="en-US" sz="4936" spc="5" dirty="0">
                <a:solidFill>
                  <a:srgbClr val="D37209"/>
                </a:solidFill>
                <a:latin typeface="Cambria Bold"/>
              </a:rPr>
              <a:t> </a:t>
            </a:r>
            <a:r>
              <a:rPr lang="en-US" sz="4936" spc="5" dirty="0" err="1">
                <a:solidFill>
                  <a:srgbClr val="D37209"/>
                </a:solidFill>
                <a:latin typeface="Cambria Bold"/>
              </a:rPr>
              <a:t>xuống</a:t>
            </a:r>
            <a:r>
              <a:rPr lang="en-US" sz="4936" spc="5" dirty="0">
                <a:solidFill>
                  <a:srgbClr val="D37209"/>
                </a:solidFill>
                <a:latin typeface="Cambria Bold"/>
              </a:rPr>
              <a:t> </a:t>
            </a:r>
            <a:r>
              <a:rPr lang="en-US" sz="4936" spc="5" dirty="0" err="1">
                <a:solidFill>
                  <a:srgbClr val="D37209"/>
                </a:solidFill>
                <a:latin typeface="Cambria Bold"/>
              </a:rPr>
              <a:t>ao</a:t>
            </a:r>
            <a:r>
              <a:rPr lang="en-US" sz="4936" spc="5" dirty="0">
                <a:solidFill>
                  <a:srgbClr val="D37209"/>
                </a:solidFill>
                <a:latin typeface="Cambria Bold"/>
              </a:rPr>
              <a:t>?</a:t>
            </a:r>
          </a:p>
          <a:p>
            <a:pPr marL="1065978" lvl="1" indent="-532989" algn="just" defTabSz="914445">
              <a:lnSpc>
                <a:spcPts val="6320"/>
              </a:lnSpc>
              <a:buFont typeface="Arial"/>
              <a:buChar char="•"/>
            </a:pPr>
            <a:r>
              <a:rPr lang="en-US" sz="4936" spc="5" dirty="0" err="1">
                <a:solidFill>
                  <a:srgbClr val="D37209"/>
                </a:solidFill>
                <a:latin typeface="Cambria Bold"/>
              </a:rPr>
              <a:t>Lần</a:t>
            </a:r>
            <a:r>
              <a:rPr lang="en-US" sz="4936" spc="5" dirty="0">
                <a:solidFill>
                  <a:srgbClr val="D37209"/>
                </a:solidFill>
                <a:latin typeface="Cambria Bold"/>
              </a:rPr>
              <a:t> </a:t>
            </a:r>
            <a:r>
              <a:rPr lang="en-US" sz="4936" spc="5" dirty="0" err="1">
                <a:solidFill>
                  <a:srgbClr val="D37209"/>
                </a:solidFill>
                <a:latin typeface="Cambria Bold"/>
              </a:rPr>
              <a:t>thứ</a:t>
            </a:r>
            <a:r>
              <a:rPr lang="en-US" sz="4936" spc="5" dirty="0">
                <a:solidFill>
                  <a:srgbClr val="D37209"/>
                </a:solidFill>
                <a:latin typeface="Cambria Bold"/>
              </a:rPr>
              <a:t> </a:t>
            </a:r>
            <a:r>
              <a:rPr lang="en-US" sz="4936" spc="5" dirty="0" err="1">
                <a:solidFill>
                  <a:srgbClr val="D37209"/>
                </a:solidFill>
                <a:latin typeface="Cambria Bold"/>
              </a:rPr>
              <a:t>hai</a:t>
            </a:r>
            <a:r>
              <a:rPr lang="en-US" sz="4936" spc="5" dirty="0">
                <a:solidFill>
                  <a:srgbClr val="D37209"/>
                </a:solidFill>
                <a:latin typeface="Cambria Bold"/>
              </a:rPr>
              <a:t>, </a:t>
            </a:r>
            <a:r>
              <a:rPr lang="en-US" sz="4936" spc="5" dirty="0" err="1">
                <a:solidFill>
                  <a:srgbClr val="D37209"/>
                </a:solidFill>
                <a:latin typeface="Cambria Bold"/>
              </a:rPr>
              <a:t>khi</a:t>
            </a:r>
            <a:r>
              <a:rPr lang="en-US" sz="4936" spc="5" dirty="0">
                <a:solidFill>
                  <a:srgbClr val="D37209"/>
                </a:solidFill>
                <a:latin typeface="Cambria Bold"/>
              </a:rPr>
              <a:t> </a:t>
            </a:r>
            <a:r>
              <a:rPr lang="en-US" sz="4936" spc="5" dirty="0" err="1">
                <a:solidFill>
                  <a:srgbClr val="D37209"/>
                </a:solidFill>
                <a:latin typeface="Cambria Bold"/>
              </a:rPr>
              <a:t>thấy</a:t>
            </a:r>
            <a:r>
              <a:rPr lang="en-US" sz="4936" spc="5" dirty="0">
                <a:solidFill>
                  <a:srgbClr val="D37209"/>
                </a:solidFill>
                <a:latin typeface="Cambria Bold"/>
              </a:rPr>
              <a:t> </a:t>
            </a:r>
            <a:r>
              <a:rPr lang="en-US" sz="4936" spc="5" dirty="0" err="1">
                <a:solidFill>
                  <a:srgbClr val="D37209"/>
                </a:solidFill>
                <a:latin typeface="Cambria Bold"/>
              </a:rPr>
              <a:t>người</a:t>
            </a:r>
            <a:r>
              <a:rPr lang="en-US" sz="4936" spc="5" dirty="0">
                <a:solidFill>
                  <a:srgbClr val="D37209"/>
                </a:solidFill>
                <a:latin typeface="Cambria Bold"/>
              </a:rPr>
              <a:t> cha </a:t>
            </a:r>
            <a:r>
              <a:rPr lang="en-US" sz="4936" spc="5" dirty="0" err="1">
                <a:solidFill>
                  <a:srgbClr val="D37209"/>
                </a:solidFill>
                <a:latin typeface="Cambria Bold"/>
              </a:rPr>
              <a:t>ném</a:t>
            </a:r>
            <a:r>
              <a:rPr lang="en-US" sz="4936" spc="5" dirty="0">
                <a:solidFill>
                  <a:srgbClr val="D37209"/>
                </a:solidFill>
                <a:latin typeface="Cambria Bold"/>
              </a:rPr>
              <a:t> </a:t>
            </a:r>
            <a:r>
              <a:rPr lang="en-US" sz="4936" spc="5" dirty="0" err="1">
                <a:solidFill>
                  <a:srgbClr val="D37209"/>
                </a:solidFill>
                <a:latin typeface="Cambria Bold"/>
              </a:rPr>
              <a:t>tiền</a:t>
            </a:r>
            <a:r>
              <a:rPr lang="en-US" sz="4936" spc="5" dirty="0">
                <a:solidFill>
                  <a:srgbClr val="D37209"/>
                </a:solidFill>
                <a:latin typeface="Cambria Bold"/>
              </a:rPr>
              <a:t> </a:t>
            </a:r>
            <a:r>
              <a:rPr lang="en-US" sz="4936" spc="5" dirty="0" err="1">
                <a:solidFill>
                  <a:srgbClr val="D37209"/>
                </a:solidFill>
                <a:latin typeface="Cambria Bold"/>
              </a:rPr>
              <a:t>vào</a:t>
            </a:r>
            <a:r>
              <a:rPr lang="en-US" sz="4936" spc="5" dirty="0">
                <a:solidFill>
                  <a:srgbClr val="D37209"/>
                </a:solidFill>
                <a:latin typeface="Cambria Bold"/>
              </a:rPr>
              <a:t> </a:t>
            </a:r>
            <a:r>
              <a:rPr lang="en-US" sz="4936" spc="5" dirty="0" err="1">
                <a:solidFill>
                  <a:srgbClr val="D37209"/>
                </a:solidFill>
                <a:latin typeface="Cambria Bold"/>
              </a:rPr>
              <a:t>lửa</a:t>
            </a:r>
            <a:r>
              <a:rPr lang="en-US" sz="4936" spc="5" dirty="0">
                <a:solidFill>
                  <a:srgbClr val="D37209"/>
                </a:solidFill>
                <a:latin typeface="Cambria Bold"/>
              </a:rPr>
              <a:t>, </a:t>
            </a:r>
            <a:r>
              <a:rPr lang="en-US" sz="4936" spc="5" dirty="0" err="1">
                <a:solidFill>
                  <a:srgbClr val="D37209"/>
                </a:solidFill>
                <a:latin typeface="Cambria Bold"/>
              </a:rPr>
              <a:t>người</a:t>
            </a:r>
            <a:r>
              <a:rPr lang="en-US" sz="4936" spc="5" dirty="0">
                <a:solidFill>
                  <a:srgbClr val="D37209"/>
                </a:solidFill>
                <a:latin typeface="Cambria Bold"/>
              </a:rPr>
              <a:t> con </a:t>
            </a:r>
            <a:r>
              <a:rPr lang="en-US" sz="4936" spc="5" dirty="0" err="1">
                <a:solidFill>
                  <a:srgbClr val="D37209"/>
                </a:solidFill>
                <a:latin typeface="Cambria Bold"/>
              </a:rPr>
              <a:t>đã</a:t>
            </a:r>
            <a:r>
              <a:rPr lang="en-US" sz="4936" spc="5" dirty="0">
                <a:solidFill>
                  <a:srgbClr val="D37209"/>
                </a:solidFill>
                <a:latin typeface="Cambria Bold"/>
              </a:rPr>
              <a:t> </a:t>
            </a:r>
            <a:r>
              <a:rPr lang="en-US" sz="4936" spc="5" dirty="0" err="1">
                <a:solidFill>
                  <a:srgbClr val="D37209"/>
                </a:solidFill>
                <a:latin typeface="Cambria Bold"/>
              </a:rPr>
              <a:t>làm</a:t>
            </a:r>
            <a:r>
              <a:rPr lang="en-US" sz="4936" spc="5" dirty="0">
                <a:solidFill>
                  <a:srgbClr val="D37209"/>
                </a:solidFill>
                <a:latin typeface="Cambria Bold"/>
              </a:rPr>
              <a:t> </a:t>
            </a:r>
            <a:r>
              <a:rPr lang="en-US" sz="4936" spc="5" dirty="0" err="1">
                <a:solidFill>
                  <a:srgbClr val="D37209"/>
                </a:solidFill>
                <a:latin typeface="Cambria Bold"/>
              </a:rPr>
              <a:t>gì</a:t>
            </a:r>
            <a:r>
              <a:rPr lang="en-US" sz="4936" spc="5" dirty="0">
                <a:solidFill>
                  <a:srgbClr val="D37209"/>
                </a:solidFill>
                <a:latin typeface="Cambria Bold"/>
              </a:rPr>
              <a:t>? </a:t>
            </a:r>
            <a:r>
              <a:rPr lang="en-US" sz="4936" spc="5" dirty="0" err="1">
                <a:solidFill>
                  <a:srgbClr val="D37209"/>
                </a:solidFill>
                <a:latin typeface="Cambria Bold"/>
              </a:rPr>
              <a:t>Vì</a:t>
            </a:r>
            <a:r>
              <a:rPr lang="en-US" sz="4936" spc="5" dirty="0">
                <a:solidFill>
                  <a:srgbClr val="D37209"/>
                </a:solidFill>
                <a:latin typeface="Cambria Bold"/>
              </a:rPr>
              <a:t> </a:t>
            </a:r>
            <a:r>
              <a:rPr lang="en-US" sz="4936" spc="5" dirty="0" err="1">
                <a:solidFill>
                  <a:srgbClr val="D37209"/>
                </a:solidFill>
                <a:latin typeface="Cambria Bold"/>
              </a:rPr>
              <a:t>sao</a:t>
            </a:r>
            <a:r>
              <a:rPr lang="en-US" sz="4936" spc="5" dirty="0">
                <a:solidFill>
                  <a:srgbClr val="D37209"/>
                </a:solidFill>
                <a:latin typeface="Cambria Bold"/>
              </a:rPr>
              <a:t>?</a:t>
            </a:r>
          </a:p>
          <a:p>
            <a:pPr marL="1065978" lvl="1" indent="-532989" algn="just" defTabSz="914445">
              <a:lnSpc>
                <a:spcPts val="6320"/>
              </a:lnSpc>
              <a:buFont typeface="Arial"/>
              <a:buChar char="•"/>
            </a:pPr>
            <a:r>
              <a:rPr lang="en-US" sz="4936" spc="5" dirty="0">
                <a:solidFill>
                  <a:srgbClr val="D37209"/>
                </a:solidFill>
                <a:latin typeface="Cambria Bold"/>
              </a:rPr>
              <a:t>Theo </a:t>
            </a:r>
            <a:r>
              <a:rPr lang="en-US" sz="4936" spc="5" dirty="0" err="1">
                <a:solidFill>
                  <a:srgbClr val="D37209"/>
                </a:solidFill>
                <a:latin typeface="Cambria Bold"/>
              </a:rPr>
              <a:t>em</a:t>
            </a:r>
            <a:r>
              <a:rPr lang="en-US" sz="4936" spc="5" dirty="0">
                <a:solidFill>
                  <a:srgbClr val="D37209"/>
                </a:solidFill>
                <a:latin typeface="Cambria Bold"/>
              </a:rPr>
              <a:t>, </a:t>
            </a:r>
            <a:r>
              <a:rPr lang="en-US" sz="4936" spc="5" dirty="0" err="1">
                <a:solidFill>
                  <a:srgbClr val="D37209"/>
                </a:solidFill>
                <a:latin typeface="Cambria Bold"/>
              </a:rPr>
              <a:t>vì</a:t>
            </a:r>
            <a:r>
              <a:rPr lang="en-US" sz="4936" spc="5" dirty="0">
                <a:solidFill>
                  <a:srgbClr val="D37209"/>
                </a:solidFill>
                <a:latin typeface="Cambria Bold"/>
              </a:rPr>
              <a:t> </a:t>
            </a:r>
            <a:r>
              <a:rPr lang="en-US" sz="4936" spc="5" dirty="0" err="1">
                <a:solidFill>
                  <a:srgbClr val="D37209"/>
                </a:solidFill>
                <a:latin typeface="Cambria Bold"/>
              </a:rPr>
              <a:t>sao</a:t>
            </a:r>
            <a:r>
              <a:rPr lang="en-US" sz="4936" spc="5" dirty="0">
                <a:solidFill>
                  <a:srgbClr val="D37209"/>
                </a:solidFill>
                <a:latin typeface="Cambria Bold"/>
              </a:rPr>
              <a:t> </a:t>
            </a:r>
            <a:r>
              <a:rPr lang="en-US" sz="4936" spc="5" dirty="0" err="1">
                <a:solidFill>
                  <a:srgbClr val="D37209"/>
                </a:solidFill>
                <a:latin typeface="Cambria Bold"/>
              </a:rPr>
              <a:t>chúng</a:t>
            </a:r>
            <a:r>
              <a:rPr lang="en-US" sz="4936" spc="5" dirty="0">
                <a:solidFill>
                  <a:srgbClr val="D37209"/>
                </a:solidFill>
                <a:latin typeface="Cambria Bold"/>
              </a:rPr>
              <a:t> ta </a:t>
            </a:r>
            <a:r>
              <a:rPr lang="en-US" sz="4936" spc="5" dirty="0" err="1">
                <a:solidFill>
                  <a:srgbClr val="D37209"/>
                </a:solidFill>
                <a:latin typeface="Cambria Bold"/>
              </a:rPr>
              <a:t>phải</a:t>
            </a:r>
            <a:r>
              <a:rPr lang="en-US" sz="4936" spc="5" dirty="0">
                <a:solidFill>
                  <a:srgbClr val="D37209"/>
                </a:solidFill>
                <a:latin typeface="Cambria Bold"/>
              </a:rPr>
              <a:t> </a:t>
            </a:r>
            <a:r>
              <a:rPr lang="en-US" sz="4936" spc="5" dirty="0" err="1">
                <a:solidFill>
                  <a:srgbClr val="D37209"/>
                </a:solidFill>
                <a:latin typeface="Cambria Bold"/>
              </a:rPr>
              <a:t>quý</a:t>
            </a:r>
            <a:r>
              <a:rPr lang="en-US" sz="4936" spc="5" dirty="0">
                <a:solidFill>
                  <a:srgbClr val="D37209"/>
                </a:solidFill>
                <a:latin typeface="Cambria Bold"/>
              </a:rPr>
              <a:t> </a:t>
            </a:r>
            <a:r>
              <a:rPr lang="en-US" sz="4936" spc="5" dirty="0" err="1">
                <a:solidFill>
                  <a:srgbClr val="D37209"/>
                </a:solidFill>
                <a:latin typeface="Cambria Bold"/>
              </a:rPr>
              <a:t>trọng</a:t>
            </a:r>
            <a:r>
              <a:rPr lang="en-US" sz="4936" spc="5" dirty="0">
                <a:solidFill>
                  <a:srgbClr val="D37209"/>
                </a:solidFill>
                <a:latin typeface="Cambria Bold"/>
              </a:rPr>
              <a:t> </a:t>
            </a:r>
            <a:r>
              <a:rPr lang="en-US" sz="4936" spc="5" dirty="0" err="1">
                <a:solidFill>
                  <a:srgbClr val="D37209"/>
                </a:solidFill>
                <a:latin typeface="Cambria Bold"/>
              </a:rPr>
              <a:t>đồng</a:t>
            </a:r>
            <a:r>
              <a:rPr lang="en-US" sz="4936" spc="5" dirty="0">
                <a:solidFill>
                  <a:srgbClr val="D37209"/>
                </a:solidFill>
                <a:latin typeface="Cambria Bold"/>
              </a:rPr>
              <a:t> </a:t>
            </a:r>
            <a:r>
              <a:rPr lang="en-US" sz="4936" spc="5" dirty="0" err="1">
                <a:solidFill>
                  <a:srgbClr val="D37209"/>
                </a:solidFill>
                <a:latin typeface="Cambria Bold"/>
              </a:rPr>
              <a:t>tiền</a:t>
            </a:r>
            <a:r>
              <a:rPr lang="en-US" sz="4936" spc="5" dirty="0">
                <a:solidFill>
                  <a:srgbClr val="D37209"/>
                </a:solidFill>
                <a:latin typeface="Cambria Bold"/>
              </a:rPr>
              <a:t>?</a:t>
            </a:r>
          </a:p>
        </p:txBody>
      </p:sp>
      <p:sp>
        <p:nvSpPr>
          <p:cNvPr id="7" name="Freeform 7"/>
          <p:cNvSpPr/>
          <p:nvPr/>
        </p:nvSpPr>
        <p:spPr>
          <a:xfrm>
            <a:off x="3455150" y="4871048"/>
            <a:ext cx="11377700" cy="5043905"/>
          </a:xfrm>
          <a:custGeom>
            <a:avLst/>
            <a:gdLst/>
            <a:ahLst/>
            <a:cxnLst/>
            <a:rect l="l" t="t" r="r" b="b"/>
            <a:pathLst>
              <a:path w="9283441" h="4142735">
                <a:moveTo>
                  <a:pt x="0" y="0"/>
                </a:moveTo>
                <a:lnTo>
                  <a:pt x="9283441" y="0"/>
                </a:lnTo>
                <a:lnTo>
                  <a:pt x="9283441" y="4142735"/>
                </a:lnTo>
                <a:lnTo>
                  <a:pt x="0" y="41427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3435467">
            <a:off x="10522585" y="-8105305"/>
            <a:ext cx="11892515" cy="12248846"/>
          </a:xfrm>
          <a:custGeom>
            <a:avLst/>
            <a:gdLst/>
            <a:ahLst/>
            <a:cxnLst/>
            <a:rect l="l" t="t" r="r" b="b"/>
            <a:pathLst>
              <a:path w="11892515" h="12248845">
                <a:moveTo>
                  <a:pt x="0" y="0"/>
                </a:moveTo>
                <a:lnTo>
                  <a:pt x="11892514" y="0"/>
                </a:lnTo>
                <a:lnTo>
                  <a:pt x="11892514" y="12248844"/>
                </a:lnTo>
                <a:lnTo>
                  <a:pt x="0" y="12248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7561">
            <a:off x="9954937" y="6761400"/>
            <a:ext cx="10818230" cy="7867803"/>
          </a:xfrm>
          <a:custGeom>
            <a:avLst/>
            <a:gdLst/>
            <a:ahLst/>
            <a:cxnLst/>
            <a:rect l="l" t="t" r="r" b="b"/>
            <a:pathLst>
              <a:path w="10818229" h="7867803">
                <a:moveTo>
                  <a:pt x="0" y="0"/>
                </a:moveTo>
                <a:lnTo>
                  <a:pt x="10818228" y="0"/>
                </a:lnTo>
                <a:lnTo>
                  <a:pt x="10818228" y="7867803"/>
                </a:lnTo>
                <a:lnTo>
                  <a:pt x="0" y="7867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4219">
            <a:off x="86786" y="167554"/>
            <a:ext cx="18028092" cy="9460412"/>
          </a:xfrm>
          <a:custGeom>
            <a:avLst/>
            <a:gdLst/>
            <a:ahLst/>
            <a:cxnLst/>
            <a:rect l="l" t="t" r="r" b="b"/>
            <a:pathLst>
              <a:path w="18028092" h="9460411">
                <a:moveTo>
                  <a:pt x="0" y="0"/>
                </a:moveTo>
                <a:lnTo>
                  <a:pt x="18028092" y="0"/>
                </a:lnTo>
                <a:lnTo>
                  <a:pt x="18028092" y="9460411"/>
                </a:lnTo>
                <a:lnTo>
                  <a:pt x="0" y="9460411"/>
                </a:lnTo>
                <a:lnTo>
                  <a:pt x="0" y="0"/>
                </a:lnTo>
                <a:close/>
              </a:path>
            </a:pathLst>
          </a:custGeom>
          <a:blipFill>
            <a:blip r:embed="rId6">
              <a:extLst>
                <a:ext uri="{96DAC541-7B7A-43D3-8B79-37D633B846F1}">
                  <asvg:svgBlip xmlns:asvg="http://schemas.microsoft.com/office/drawing/2016/SVG/main" r:embed="rId7"/>
                </a:ext>
              </a:extLst>
            </a:blip>
            <a:stretch>
              <a:fillRect r="-3031" b="-1114"/>
            </a:stretch>
          </a:blipFill>
        </p:spPr>
      </p:sp>
      <p:sp>
        <p:nvSpPr>
          <p:cNvPr id="5" name="TextBox 5"/>
          <p:cNvSpPr txBox="1"/>
          <p:nvPr/>
        </p:nvSpPr>
        <p:spPr>
          <a:xfrm>
            <a:off x="942362" y="981077"/>
            <a:ext cx="17259300" cy="1804276"/>
          </a:xfrm>
          <a:prstGeom prst="rect">
            <a:avLst/>
          </a:prstGeom>
        </p:spPr>
        <p:txBody>
          <a:bodyPr lIns="0" tIns="0" rIns="0" bIns="0" rtlCol="0" anchor="t">
            <a:spAutoFit/>
          </a:bodyPr>
          <a:lstStyle/>
          <a:p>
            <a:pPr algn="ctr" defTabSz="914445">
              <a:lnSpc>
                <a:spcPts val="7286"/>
              </a:lnSpc>
            </a:pPr>
            <a:r>
              <a:rPr lang="en-US" sz="5691" spc="5" dirty="0">
                <a:solidFill>
                  <a:srgbClr val="D37209"/>
                </a:solidFill>
                <a:latin typeface="Cambria Bold"/>
              </a:rPr>
              <a:t> </a:t>
            </a:r>
            <a:r>
              <a:rPr lang="en-US" sz="5691" spc="5" dirty="0" err="1">
                <a:solidFill>
                  <a:srgbClr val="D37209"/>
                </a:solidFill>
                <a:latin typeface="Cambria Bold"/>
              </a:rPr>
              <a:t>Vì</a:t>
            </a:r>
            <a:r>
              <a:rPr lang="en-US" sz="5691" spc="5" dirty="0">
                <a:solidFill>
                  <a:srgbClr val="D37209"/>
                </a:solidFill>
                <a:latin typeface="Cambria Bold"/>
              </a:rPr>
              <a:t> </a:t>
            </a:r>
            <a:r>
              <a:rPr lang="en-US" sz="5691" spc="5" dirty="0" err="1">
                <a:solidFill>
                  <a:srgbClr val="D37209"/>
                </a:solidFill>
                <a:latin typeface="Cambria Bold"/>
              </a:rPr>
              <a:t>sao</a:t>
            </a:r>
            <a:r>
              <a:rPr lang="en-US" sz="5691" spc="5" dirty="0">
                <a:solidFill>
                  <a:srgbClr val="D37209"/>
                </a:solidFill>
                <a:latin typeface="Cambria Bold"/>
              </a:rPr>
              <a:t> </a:t>
            </a:r>
            <a:r>
              <a:rPr lang="en-US" sz="5691" spc="5" dirty="0" err="1">
                <a:solidFill>
                  <a:srgbClr val="D37209"/>
                </a:solidFill>
                <a:latin typeface="Cambria Bold"/>
              </a:rPr>
              <a:t>lần</a:t>
            </a:r>
            <a:r>
              <a:rPr lang="en-US" sz="5691" spc="5" dirty="0">
                <a:solidFill>
                  <a:srgbClr val="D37209"/>
                </a:solidFill>
                <a:latin typeface="Cambria Bold"/>
              </a:rPr>
              <a:t> </a:t>
            </a:r>
            <a:r>
              <a:rPr lang="en-US" sz="5691" spc="5" dirty="0" err="1">
                <a:solidFill>
                  <a:srgbClr val="D37209"/>
                </a:solidFill>
                <a:latin typeface="Cambria Bold"/>
              </a:rPr>
              <a:t>thứ</a:t>
            </a:r>
            <a:r>
              <a:rPr lang="en-US" sz="5691" spc="5" dirty="0">
                <a:solidFill>
                  <a:srgbClr val="D37209"/>
                </a:solidFill>
                <a:latin typeface="Cambria Bold"/>
              </a:rPr>
              <a:t> </a:t>
            </a:r>
            <a:r>
              <a:rPr lang="en-US" sz="5691" spc="5" dirty="0" err="1">
                <a:solidFill>
                  <a:srgbClr val="D37209"/>
                </a:solidFill>
                <a:latin typeface="Cambria Bold"/>
              </a:rPr>
              <a:t>nhất</a:t>
            </a:r>
            <a:r>
              <a:rPr lang="en-US" sz="5691" spc="5" dirty="0">
                <a:solidFill>
                  <a:srgbClr val="D37209"/>
                </a:solidFill>
                <a:latin typeface="Cambria Bold"/>
              </a:rPr>
              <a:t>, </a:t>
            </a:r>
            <a:r>
              <a:rPr lang="en-US" sz="5691" spc="5" dirty="0" err="1">
                <a:solidFill>
                  <a:srgbClr val="D37209"/>
                </a:solidFill>
                <a:latin typeface="Cambria Bold"/>
              </a:rPr>
              <a:t>người</a:t>
            </a:r>
            <a:r>
              <a:rPr lang="en-US" sz="5691" spc="5" dirty="0">
                <a:solidFill>
                  <a:srgbClr val="D37209"/>
                </a:solidFill>
                <a:latin typeface="Cambria Bold"/>
              </a:rPr>
              <a:t> con </a:t>
            </a:r>
            <a:r>
              <a:rPr lang="en-US" sz="5691" spc="5" dirty="0" err="1">
                <a:solidFill>
                  <a:srgbClr val="D37209"/>
                </a:solidFill>
                <a:latin typeface="Cambria Bold"/>
              </a:rPr>
              <a:t>lại</a:t>
            </a:r>
            <a:r>
              <a:rPr lang="en-US" sz="5691" spc="5" dirty="0">
                <a:solidFill>
                  <a:srgbClr val="D37209"/>
                </a:solidFill>
                <a:latin typeface="Cambria Bold"/>
              </a:rPr>
              <a:t> </a:t>
            </a:r>
            <a:r>
              <a:rPr lang="en-US" sz="5691" spc="5" dirty="0" err="1">
                <a:solidFill>
                  <a:srgbClr val="D37209"/>
                </a:solidFill>
                <a:latin typeface="Cambria Bold"/>
              </a:rPr>
              <a:t>thản</a:t>
            </a:r>
            <a:r>
              <a:rPr lang="en-US" sz="5691" spc="5" dirty="0">
                <a:solidFill>
                  <a:srgbClr val="D37209"/>
                </a:solidFill>
                <a:latin typeface="Cambria Bold"/>
              </a:rPr>
              <a:t> </a:t>
            </a:r>
            <a:r>
              <a:rPr lang="en-US" sz="5691" spc="5" dirty="0" err="1">
                <a:solidFill>
                  <a:srgbClr val="D37209"/>
                </a:solidFill>
                <a:latin typeface="Cambria Bold"/>
              </a:rPr>
              <a:t>nhiên</a:t>
            </a:r>
            <a:r>
              <a:rPr lang="en-US" sz="5691" spc="5" dirty="0">
                <a:solidFill>
                  <a:srgbClr val="D37209"/>
                </a:solidFill>
                <a:latin typeface="Cambria Bold"/>
              </a:rPr>
              <a:t> </a:t>
            </a:r>
            <a:r>
              <a:rPr lang="en-US" sz="5691" spc="5" dirty="0" err="1">
                <a:solidFill>
                  <a:srgbClr val="D37209"/>
                </a:solidFill>
                <a:latin typeface="Cambria Bold"/>
              </a:rPr>
              <a:t>khi</a:t>
            </a:r>
            <a:r>
              <a:rPr lang="en-US" sz="5691" spc="5" dirty="0">
                <a:solidFill>
                  <a:srgbClr val="D37209"/>
                </a:solidFill>
                <a:latin typeface="Cambria Bold"/>
              </a:rPr>
              <a:t> </a:t>
            </a:r>
            <a:r>
              <a:rPr lang="en-US" sz="5691" spc="5" dirty="0" err="1">
                <a:solidFill>
                  <a:srgbClr val="D37209"/>
                </a:solidFill>
                <a:latin typeface="Cambria Bold"/>
              </a:rPr>
              <a:t>thấy</a:t>
            </a:r>
            <a:r>
              <a:rPr lang="en-US" sz="5691" spc="5" dirty="0">
                <a:solidFill>
                  <a:srgbClr val="D37209"/>
                </a:solidFill>
                <a:latin typeface="Cambria Bold"/>
              </a:rPr>
              <a:t> </a:t>
            </a:r>
            <a:r>
              <a:rPr lang="en-US" sz="5691" spc="5" dirty="0" err="1">
                <a:solidFill>
                  <a:srgbClr val="D37209"/>
                </a:solidFill>
                <a:latin typeface="Cambria Bold"/>
              </a:rPr>
              <a:t>người</a:t>
            </a:r>
            <a:r>
              <a:rPr lang="en-US" sz="5691" spc="5" dirty="0">
                <a:solidFill>
                  <a:srgbClr val="D37209"/>
                </a:solidFill>
                <a:latin typeface="Cambria Bold"/>
              </a:rPr>
              <a:t> cha </a:t>
            </a:r>
            <a:r>
              <a:rPr lang="en-US" sz="5691" spc="5" dirty="0" err="1">
                <a:solidFill>
                  <a:srgbClr val="D37209"/>
                </a:solidFill>
                <a:latin typeface="Cambria Bold"/>
              </a:rPr>
              <a:t>ném</a:t>
            </a:r>
            <a:r>
              <a:rPr lang="en-US" sz="5691" spc="5" dirty="0">
                <a:solidFill>
                  <a:srgbClr val="D37209"/>
                </a:solidFill>
                <a:latin typeface="Cambria Bold"/>
              </a:rPr>
              <a:t> </a:t>
            </a:r>
            <a:r>
              <a:rPr lang="en-US" sz="5691" spc="5" dirty="0" err="1">
                <a:solidFill>
                  <a:srgbClr val="D37209"/>
                </a:solidFill>
                <a:latin typeface="Cambria Bold"/>
              </a:rPr>
              <a:t>tiền</a:t>
            </a:r>
            <a:r>
              <a:rPr lang="en-US" sz="5691" spc="5" dirty="0">
                <a:solidFill>
                  <a:srgbClr val="D37209"/>
                </a:solidFill>
                <a:latin typeface="Cambria Bold"/>
              </a:rPr>
              <a:t> </a:t>
            </a:r>
            <a:r>
              <a:rPr lang="en-US" sz="5691" spc="5" dirty="0" err="1">
                <a:solidFill>
                  <a:srgbClr val="D37209"/>
                </a:solidFill>
                <a:latin typeface="Cambria Bold"/>
              </a:rPr>
              <a:t>xuống</a:t>
            </a:r>
            <a:r>
              <a:rPr lang="en-US" sz="5691" spc="5" dirty="0">
                <a:solidFill>
                  <a:srgbClr val="D37209"/>
                </a:solidFill>
                <a:latin typeface="Cambria Bold"/>
              </a:rPr>
              <a:t> </a:t>
            </a:r>
            <a:r>
              <a:rPr lang="en-US" sz="5691" spc="5" dirty="0" err="1">
                <a:solidFill>
                  <a:srgbClr val="D37209"/>
                </a:solidFill>
                <a:latin typeface="Cambria Bold"/>
              </a:rPr>
              <a:t>ao</a:t>
            </a:r>
            <a:r>
              <a:rPr lang="en-US" sz="5691" spc="5" dirty="0">
                <a:solidFill>
                  <a:srgbClr val="D37209"/>
                </a:solidFill>
                <a:latin typeface="Cambria Bold"/>
              </a:rPr>
              <a:t>?</a:t>
            </a:r>
          </a:p>
        </p:txBody>
      </p:sp>
      <p:grpSp>
        <p:nvGrpSpPr>
          <p:cNvPr id="8" name="Group 7">
            <a:extLst>
              <a:ext uri="{FF2B5EF4-FFF2-40B4-BE49-F238E27FC236}">
                <a16:creationId xmlns:a16="http://schemas.microsoft.com/office/drawing/2014/main" id="{3A07F0B3-4B8A-5370-DC5E-A58554788C80}"/>
              </a:ext>
            </a:extLst>
          </p:cNvPr>
          <p:cNvGrpSpPr/>
          <p:nvPr/>
        </p:nvGrpSpPr>
        <p:grpSpPr>
          <a:xfrm>
            <a:off x="1489046" y="3480264"/>
            <a:ext cx="15223572" cy="4692317"/>
            <a:chOff x="830180" y="2057400"/>
            <a:chExt cx="10149048" cy="3128211"/>
          </a:xfrm>
        </p:grpSpPr>
        <p:sp>
          <p:nvSpPr>
            <p:cNvPr id="6" name="Freeform 6"/>
            <p:cNvSpPr/>
            <p:nvPr/>
          </p:nvSpPr>
          <p:spPr>
            <a:xfrm>
              <a:off x="830180" y="2057400"/>
              <a:ext cx="10149048" cy="3128211"/>
            </a:xfrm>
            <a:custGeom>
              <a:avLst/>
              <a:gdLst/>
              <a:ahLst/>
              <a:cxnLst/>
              <a:rect l="l" t="t" r="r" b="b"/>
              <a:pathLst>
                <a:path w="11757244" h="5525905">
                  <a:moveTo>
                    <a:pt x="0" y="0"/>
                  </a:moveTo>
                  <a:lnTo>
                    <a:pt x="11757244" y="0"/>
                  </a:lnTo>
                  <a:lnTo>
                    <a:pt x="11757244" y="5525904"/>
                  </a:lnTo>
                  <a:lnTo>
                    <a:pt x="0" y="5525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1324562" y="2518433"/>
              <a:ext cx="9165210" cy="2188633"/>
            </a:xfrm>
            <a:prstGeom prst="rect">
              <a:avLst/>
            </a:prstGeom>
          </p:spPr>
          <p:txBody>
            <a:bodyPr wrap="square" lIns="0" tIns="0" rIns="0" bIns="0" rtlCol="0" anchor="t">
              <a:spAutoFit/>
            </a:bodyPr>
            <a:lstStyle/>
            <a:p>
              <a:pPr algn="just" defTabSz="914445">
                <a:lnSpc>
                  <a:spcPts val="6357"/>
                </a:lnSpc>
              </a:pPr>
              <a:r>
                <a:rPr lang="en-US" sz="5940" dirty="0">
                  <a:solidFill>
                    <a:srgbClr val="111111"/>
                  </a:solidFill>
                  <a:latin typeface="Cambria Bold"/>
                </a:rPr>
                <a:t>  </a:t>
              </a:r>
              <a:r>
                <a:rPr lang="en-US" sz="5940" dirty="0" err="1">
                  <a:solidFill>
                    <a:srgbClr val="111111"/>
                  </a:solidFill>
                  <a:latin typeface="Cambria Bold"/>
                </a:rPr>
                <a:t>Lần</a:t>
              </a:r>
              <a:r>
                <a:rPr lang="en-US" sz="5940" dirty="0">
                  <a:solidFill>
                    <a:srgbClr val="111111"/>
                  </a:solidFill>
                  <a:latin typeface="Cambria Bold"/>
                </a:rPr>
                <a:t> </a:t>
              </a:r>
              <a:r>
                <a:rPr lang="en-US" sz="5940" dirty="0" err="1">
                  <a:solidFill>
                    <a:srgbClr val="111111"/>
                  </a:solidFill>
                  <a:latin typeface="Cambria Bold"/>
                </a:rPr>
                <a:t>thứ</a:t>
              </a:r>
              <a:r>
                <a:rPr lang="en-US" sz="5940" dirty="0">
                  <a:solidFill>
                    <a:srgbClr val="111111"/>
                  </a:solidFill>
                  <a:latin typeface="Cambria Bold"/>
                </a:rPr>
                <a:t> </a:t>
              </a:r>
              <a:r>
                <a:rPr lang="en-US" sz="5940" dirty="0" err="1">
                  <a:solidFill>
                    <a:srgbClr val="111111"/>
                  </a:solidFill>
                  <a:latin typeface="Cambria Bold"/>
                </a:rPr>
                <a:t>nhất</a:t>
              </a:r>
              <a:r>
                <a:rPr lang="en-US" sz="5940" dirty="0">
                  <a:solidFill>
                    <a:srgbClr val="111111"/>
                  </a:solidFill>
                  <a:latin typeface="Cambria Bold"/>
                </a:rPr>
                <a:t> </a:t>
              </a:r>
              <a:r>
                <a:rPr lang="en-US" sz="5940" dirty="0" err="1">
                  <a:solidFill>
                    <a:srgbClr val="111111"/>
                  </a:solidFill>
                  <a:latin typeface="Cambria Bold"/>
                </a:rPr>
                <a:t>người</a:t>
              </a:r>
              <a:r>
                <a:rPr lang="en-US" sz="5940" dirty="0">
                  <a:solidFill>
                    <a:srgbClr val="111111"/>
                  </a:solidFill>
                  <a:latin typeface="Cambria Bold"/>
                </a:rPr>
                <a:t> con </a:t>
              </a:r>
              <a:r>
                <a:rPr lang="en-US" sz="5940" dirty="0" err="1">
                  <a:solidFill>
                    <a:srgbClr val="111111"/>
                  </a:solidFill>
                  <a:latin typeface="Cambria Bold"/>
                </a:rPr>
                <a:t>thản</a:t>
              </a:r>
              <a:r>
                <a:rPr lang="en-US" sz="5940" dirty="0">
                  <a:solidFill>
                    <a:srgbClr val="111111"/>
                  </a:solidFill>
                  <a:latin typeface="Cambria Bold"/>
                </a:rPr>
                <a:t> </a:t>
              </a:r>
              <a:r>
                <a:rPr lang="en-US" sz="5940" dirty="0" err="1">
                  <a:solidFill>
                    <a:srgbClr val="111111"/>
                  </a:solidFill>
                  <a:latin typeface="Cambria Bold"/>
                </a:rPr>
                <a:t>nhiên</a:t>
              </a:r>
              <a:r>
                <a:rPr lang="en-US" sz="5940" dirty="0">
                  <a:solidFill>
                    <a:srgbClr val="111111"/>
                  </a:solidFill>
                  <a:latin typeface="Cambria Bold"/>
                </a:rPr>
                <a:t> </a:t>
              </a:r>
              <a:r>
                <a:rPr lang="en-US" sz="5940" dirty="0" err="1">
                  <a:solidFill>
                    <a:srgbClr val="111111"/>
                  </a:solidFill>
                  <a:latin typeface="Cambria Bold"/>
                </a:rPr>
                <a:t>khi</a:t>
              </a:r>
              <a:r>
                <a:rPr lang="en-US" sz="5940" dirty="0">
                  <a:solidFill>
                    <a:srgbClr val="111111"/>
                  </a:solidFill>
                  <a:latin typeface="Cambria Bold"/>
                </a:rPr>
                <a:t> </a:t>
              </a:r>
              <a:r>
                <a:rPr lang="en-US" sz="5940" dirty="0" err="1">
                  <a:solidFill>
                    <a:srgbClr val="111111"/>
                  </a:solidFill>
                  <a:latin typeface="Cambria Bold"/>
                </a:rPr>
                <a:t>người</a:t>
              </a:r>
              <a:r>
                <a:rPr lang="en-US" sz="5940" dirty="0">
                  <a:solidFill>
                    <a:srgbClr val="111111"/>
                  </a:solidFill>
                  <a:latin typeface="Cambria Bold"/>
                </a:rPr>
                <a:t> cha </a:t>
              </a:r>
              <a:r>
                <a:rPr lang="en-US" sz="5940" dirty="0" err="1">
                  <a:solidFill>
                    <a:srgbClr val="111111"/>
                  </a:solidFill>
                  <a:latin typeface="Cambria Bold"/>
                </a:rPr>
                <a:t>ném</a:t>
              </a:r>
              <a:r>
                <a:rPr lang="en-US" sz="5940" dirty="0">
                  <a:solidFill>
                    <a:srgbClr val="111111"/>
                  </a:solidFill>
                  <a:latin typeface="Cambria Bold"/>
                </a:rPr>
                <a:t> </a:t>
              </a:r>
              <a:r>
                <a:rPr lang="en-US" sz="5940" dirty="0" err="1">
                  <a:solidFill>
                    <a:srgbClr val="111111"/>
                  </a:solidFill>
                  <a:latin typeface="Cambria Bold"/>
                </a:rPr>
                <a:t>tiền</a:t>
              </a:r>
              <a:r>
                <a:rPr lang="en-US" sz="5940" dirty="0">
                  <a:solidFill>
                    <a:srgbClr val="111111"/>
                  </a:solidFill>
                  <a:latin typeface="Cambria Bold"/>
                </a:rPr>
                <a:t> </a:t>
              </a:r>
              <a:r>
                <a:rPr lang="en-US" sz="5940" dirty="0" err="1">
                  <a:solidFill>
                    <a:srgbClr val="111111"/>
                  </a:solidFill>
                  <a:latin typeface="Cambria Bold"/>
                </a:rPr>
                <a:t>xuống</a:t>
              </a:r>
              <a:r>
                <a:rPr lang="en-US" sz="5940" dirty="0">
                  <a:solidFill>
                    <a:srgbClr val="111111"/>
                  </a:solidFill>
                  <a:latin typeface="Cambria Bold"/>
                </a:rPr>
                <a:t> </a:t>
              </a:r>
              <a:r>
                <a:rPr lang="en-US" sz="5940" dirty="0" err="1">
                  <a:solidFill>
                    <a:srgbClr val="111111"/>
                  </a:solidFill>
                  <a:latin typeface="Cambria Bold"/>
                </a:rPr>
                <a:t>ao</a:t>
              </a:r>
              <a:r>
                <a:rPr lang="en-US" sz="5940" dirty="0">
                  <a:solidFill>
                    <a:srgbClr val="111111"/>
                  </a:solidFill>
                  <a:latin typeface="Cambria Bold"/>
                </a:rPr>
                <a:t> </a:t>
              </a:r>
              <a:r>
                <a:rPr lang="en-US" sz="5940" dirty="0" err="1">
                  <a:solidFill>
                    <a:srgbClr val="111111"/>
                  </a:solidFill>
                  <a:latin typeface="Cambria Bold"/>
                </a:rPr>
                <a:t>vì</a:t>
              </a:r>
              <a:r>
                <a:rPr lang="en-US" sz="5940" dirty="0">
                  <a:solidFill>
                    <a:srgbClr val="111111"/>
                  </a:solidFill>
                  <a:latin typeface="Cambria Bold"/>
                </a:rPr>
                <a:t> </a:t>
              </a:r>
              <a:r>
                <a:rPr lang="en-US" sz="5940" dirty="0" err="1">
                  <a:solidFill>
                    <a:srgbClr val="111111"/>
                  </a:solidFill>
                  <a:latin typeface="Cambria Bold"/>
                </a:rPr>
                <a:t>đó</a:t>
              </a:r>
              <a:r>
                <a:rPr lang="en-US" sz="5940" dirty="0">
                  <a:solidFill>
                    <a:srgbClr val="111111"/>
                  </a:solidFill>
                  <a:latin typeface="Cambria Bold"/>
                </a:rPr>
                <a:t> </a:t>
              </a:r>
              <a:r>
                <a:rPr lang="en-US" sz="5940" dirty="0" err="1">
                  <a:solidFill>
                    <a:srgbClr val="111111"/>
                  </a:solidFill>
                  <a:latin typeface="Cambria Bold"/>
                </a:rPr>
                <a:t>không</a:t>
              </a:r>
              <a:r>
                <a:rPr lang="en-US" sz="5940" dirty="0">
                  <a:solidFill>
                    <a:srgbClr val="111111"/>
                  </a:solidFill>
                  <a:latin typeface="Cambria Bold"/>
                </a:rPr>
                <a:t> </a:t>
              </a:r>
              <a:r>
                <a:rPr lang="en-US" sz="5940" dirty="0" err="1">
                  <a:solidFill>
                    <a:srgbClr val="111111"/>
                  </a:solidFill>
                  <a:latin typeface="Cambria Bold"/>
                </a:rPr>
                <a:t>phải</a:t>
              </a:r>
              <a:r>
                <a:rPr lang="en-US" sz="5940" dirty="0">
                  <a:solidFill>
                    <a:srgbClr val="111111"/>
                  </a:solidFill>
                  <a:latin typeface="Cambria Bold"/>
                </a:rPr>
                <a:t> </a:t>
              </a:r>
              <a:r>
                <a:rPr lang="en-US" sz="5940" dirty="0" err="1">
                  <a:solidFill>
                    <a:srgbClr val="111111"/>
                  </a:solidFill>
                  <a:latin typeface="Cambria Bold"/>
                </a:rPr>
                <a:t>là</a:t>
              </a:r>
              <a:r>
                <a:rPr lang="en-US" sz="5940" dirty="0">
                  <a:solidFill>
                    <a:srgbClr val="111111"/>
                  </a:solidFill>
                  <a:latin typeface="Cambria Bold"/>
                </a:rPr>
                <a:t> </a:t>
              </a:r>
              <a:r>
                <a:rPr lang="en-US" sz="5940" dirty="0" err="1">
                  <a:solidFill>
                    <a:srgbClr val="111111"/>
                  </a:solidFill>
                  <a:latin typeface="Cambria Bold"/>
                </a:rPr>
                <a:t>tiền</a:t>
              </a:r>
              <a:r>
                <a:rPr lang="en-US" sz="5940" dirty="0">
                  <a:solidFill>
                    <a:srgbClr val="111111"/>
                  </a:solidFill>
                  <a:latin typeface="Cambria Bold"/>
                </a:rPr>
                <a:t> </a:t>
              </a:r>
              <a:r>
                <a:rPr lang="en-US" sz="5940" dirty="0" err="1">
                  <a:solidFill>
                    <a:srgbClr val="111111"/>
                  </a:solidFill>
                  <a:latin typeface="Cambria Bold"/>
                </a:rPr>
                <a:t>mà</a:t>
              </a:r>
              <a:r>
                <a:rPr lang="en-US" sz="5940" dirty="0">
                  <a:solidFill>
                    <a:srgbClr val="111111"/>
                  </a:solidFill>
                  <a:latin typeface="Cambria Bold"/>
                </a:rPr>
                <a:t> </a:t>
              </a:r>
              <a:r>
                <a:rPr lang="en-US" sz="5940" dirty="0" err="1">
                  <a:solidFill>
                    <a:srgbClr val="111111"/>
                  </a:solidFill>
                  <a:latin typeface="Cambria Bold"/>
                </a:rPr>
                <a:t>anh</a:t>
              </a:r>
              <a:r>
                <a:rPr lang="en-US" sz="5940" dirty="0">
                  <a:solidFill>
                    <a:srgbClr val="111111"/>
                  </a:solidFill>
                  <a:latin typeface="Cambria Bold"/>
                </a:rPr>
                <a:t> ta </a:t>
              </a:r>
              <a:r>
                <a:rPr lang="en-US" sz="5940" dirty="0" err="1">
                  <a:solidFill>
                    <a:srgbClr val="111111"/>
                  </a:solidFill>
                  <a:latin typeface="Cambria Bold"/>
                </a:rPr>
                <a:t>tự</a:t>
              </a:r>
              <a:r>
                <a:rPr lang="en-US" sz="5940" dirty="0">
                  <a:solidFill>
                    <a:srgbClr val="111111"/>
                  </a:solidFill>
                  <a:latin typeface="Cambria Bold"/>
                </a:rPr>
                <a:t> </a:t>
              </a:r>
              <a:r>
                <a:rPr lang="en-US" sz="5940" dirty="0" err="1">
                  <a:solidFill>
                    <a:srgbClr val="111111"/>
                  </a:solidFill>
                  <a:latin typeface="Cambria Bold"/>
                </a:rPr>
                <a:t>tay</a:t>
              </a:r>
              <a:r>
                <a:rPr lang="en-US" sz="5940" dirty="0">
                  <a:solidFill>
                    <a:srgbClr val="111111"/>
                  </a:solidFill>
                  <a:latin typeface="Cambria Bold"/>
                </a:rPr>
                <a:t> </a:t>
              </a:r>
              <a:r>
                <a:rPr lang="en-US" sz="5940" dirty="0" err="1">
                  <a:solidFill>
                    <a:srgbClr val="111111"/>
                  </a:solidFill>
                  <a:latin typeface="Cambria Bold"/>
                </a:rPr>
                <a:t>làm</a:t>
              </a:r>
              <a:r>
                <a:rPr lang="en-US" sz="5940" dirty="0">
                  <a:solidFill>
                    <a:srgbClr val="111111"/>
                  </a:solidFill>
                  <a:latin typeface="Cambria Bold"/>
                </a:rPr>
                <a:t> </a:t>
              </a:r>
              <a:r>
                <a:rPr lang="en-US" sz="5940" dirty="0" err="1">
                  <a:solidFill>
                    <a:srgbClr val="111111"/>
                  </a:solidFill>
                  <a:latin typeface="Cambria Bold"/>
                </a:rPr>
                <a:t>ra</a:t>
              </a:r>
              <a:r>
                <a:rPr lang="en-US" sz="5940" dirty="0">
                  <a:solidFill>
                    <a:srgbClr val="111111"/>
                  </a:solidFill>
                  <a:latin typeface="Cambria Bold"/>
                </a:rPr>
                <a:t> </a:t>
              </a:r>
              <a:r>
                <a:rPr lang="en-US" sz="5940" dirty="0" err="1">
                  <a:solidFill>
                    <a:srgbClr val="111111"/>
                  </a:solidFill>
                  <a:latin typeface="Cambria Bold"/>
                </a:rPr>
                <a:t>nên</a:t>
              </a:r>
              <a:r>
                <a:rPr lang="en-US" sz="5940" dirty="0">
                  <a:solidFill>
                    <a:srgbClr val="111111"/>
                  </a:solidFill>
                  <a:latin typeface="Cambria Bold"/>
                </a:rPr>
                <a:t> </a:t>
              </a:r>
              <a:r>
                <a:rPr lang="en-US" sz="5940" dirty="0" err="1">
                  <a:solidFill>
                    <a:srgbClr val="111111"/>
                  </a:solidFill>
                  <a:latin typeface="Cambria Bold"/>
                </a:rPr>
                <a:t>anh</a:t>
              </a:r>
              <a:r>
                <a:rPr lang="en-US" sz="5940" dirty="0">
                  <a:solidFill>
                    <a:srgbClr val="111111"/>
                  </a:solidFill>
                  <a:latin typeface="Cambria Bold"/>
                </a:rPr>
                <a:t> ta </a:t>
              </a:r>
              <a:r>
                <a:rPr lang="en-US" sz="5940" dirty="0" err="1">
                  <a:solidFill>
                    <a:srgbClr val="111111"/>
                  </a:solidFill>
                  <a:latin typeface="Cambria Bold"/>
                </a:rPr>
                <a:t>không</a:t>
              </a:r>
              <a:r>
                <a:rPr lang="en-US" sz="5940" dirty="0">
                  <a:solidFill>
                    <a:srgbClr val="111111"/>
                  </a:solidFill>
                  <a:latin typeface="Cambria Bold"/>
                </a:rPr>
                <a:t> </a:t>
              </a:r>
              <a:r>
                <a:rPr lang="en-US" sz="5940" dirty="0" err="1">
                  <a:solidFill>
                    <a:srgbClr val="111111"/>
                  </a:solidFill>
                  <a:latin typeface="Cambria Bold"/>
                </a:rPr>
                <a:t>biết</a:t>
              </a:r>
              <a:r>
                <a:rPr lang="en-US" sz="5940" dirty="0">
                  <a:solidFill>
                    <a:srgbClr val="111111"/>
                  </a:solidFill>
                  <a:latin typeface="Cambria Bold"/>
                </a:rPr>
                <a:t> </a:t>
              </a:r>
              <a:r>
                <a:rPr lang="en-US" sz="5940" dirty="0" err="1">
                  <a:solidFill>
                    <a:srgbClr val="111111"/>
                  </a:solidFill>
                  <a:latin typeface="Cambria Bold"/>
                </a:rPr>
                <a:t>quý</a:t>
              </a:r>
              <a:r>
                <a:rPr lang="en-US" sz="5940" dirty="0">
                  <a:solidFill>
                    <a:srgbClr val="111111"/>
                  </a:solidFill>
                  <a:latin typeface="Cambria Bold"/>
                </a:rPr>
                <a:t> </a:t>
              </a:r>
              <a:r>
                <a:rPr lang="en-US" sz="5940" dirty="0" err="1">
                  <a:solidFill>
                    <a:srgbClr val="111111"/>
                  </a:solidFill>
                  <a:latin typeface="Cambria Bold"/>
                </a:rPr>
                <a:t>trọng</a:t>
              </a:r>
              <a:r>
                <a:rPr lang="en-US" sz="5940" dirty="0">
                  <a:solidFill>
                    <a:srgbClr val="111111"/>
                  </a:solidFill>
                  <a:latin typeface="Cambria Bold"/>
                </a:rPr>
                <a: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3435467">
            <a:off x="10522585" y="-8105305"/>
            <a:ext cx="11892515" cy="12248846"/>
          </a:xfrm>
          <a:custGeom>
            <a:avLst/>
            <a:gdLst/>
            <a:ahLst/>
            <a:cxnLst/>
            <a:rect l="l" t="t" r="r" b="b"/>
            <a:pathLst>
              <a:path w="11892515" h="12248845">
                <a:moveTo>
                  <a:pt x="0" y="0"/>
                </a:moveTo>
                <a:lnTo>
                  <a:pt x="11892514" y="0"/>
                </a:lnTo>
                <a:lnTo>
                  <a:pt x="11892514" y="12248844"/>
                </a:lnTo>
                <a:lnTo>
                  <a:pt x="0" y="12248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7561">
            <a:off x="9954937" y="6761400"/>
            <a:ext cx="10818230" cy="7867803"/>
          </a:xfrm>
          <a:custGeom>
            <a:avLst/>
            <a:gdLst/>
            <a:ahLst/>
            <a:cxnLst/>
            <a:rect l="l" t="t" r="r" b="b"/>
            <a:pathLst>
              <a:path w="10818229" h="7867803">
                <a:moveTo>
                  <a:pt x="0" y="0"/>
                </a:moveTo>
                <a:lnTo>
                  <a:pt x="10818228" y="0"/>
                </a:lnTo>
                <a:lnTo>
                  <a:pt x="10818228" y="7867803"/>
                </a:lnTo>
                <a:lnTo>
                  <a:pt x="0" y="7867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4219">
            <a:off x="86786" y="167554"/>
            <a:ext cx="18028092" cy="9460412"/>
          </a:xfrm>
          <a:custGeom>
            <a:avLst/>
            <a:gdLst/>
            <a:ahLst/>
            <a:cxnLst/>
            <a:rect l="l" t="t" r="r" b="b"/>
            <a:pathLst>
              <a:path w="18028092" h="9460411">
                <a:moveTo>
                  <a:pt x="0" y="0"/>
                </a:moveTo>
                <a:lnTo>
                  <a:pt x="18028092" y="0"/>
                </a:lnTo>
                <a:lnTo>
                  <a:pt x="18028092" y="9460411"/>
                </a:lnTo>
                <a:lnTo>
                  <a:pt x="0" y="9460411"/>
                </a:lnTo>
                <a:lnTo>
                  <a:pt x="0" y="0"/>
                </a:lnTo>
                <a:close/>
              </a:path>
            </a:pathLst>
          </a:custGeom>
          <a:blipFill>
            <a:blip r:embed="rId6">
              <a:extLst>
                <a:ext uri="{96DAC541-7B7A-43D3-8B79-37D633B846F1}">
                  <asvg:svgBlip xmlns:asvg="http://schemas.microsoft.com/office/drawing/2016/SVG/main" r:embed="rId7"/>
                </a:ext>
              </a:extLst>
            </a:blip>
            <a:stretch>
              <a:fillRect r="-3031" b="-1114"/>
            </a:stretch>
          </a:blipFill>
        </p:spPr>
      </p:sp>
      <p:sp>
        <p:nvSpPr>
          <p:cNvPr id="5" name="TextBox 5"/>
          <p:cNvSpPr txBox="1"/>
          <p:nvPr/>
        </p:nvSpPr>
        <p:spPr>
          <a:xfrm>
            <a:off x="942362" y="981075"/>
            <a:ext cx="17259300" cy="1804276"/>
          </a:xfrm>
          <a:prstGeom prst="rect">
            <a:avLst/>
          </a:prstGeom>
        </p:spPr>
        <p:txBody>
          <a:bodyPr lIns="0" tIns="0" rIns="0" bIns="0" rtlCol="0" anchor="t">
            <a:spAutoFit/>
          </a:bodyPr>
          <a:lstStyle/>
          <a:p>
            <a:pPr algn="ctr" defTabSz="914445">
              <a:lnSpc>
                <a:spcPts val="7286"/>
              </a:lnSpc>
            </a:pPr>
            <a:r>
              <a:rPr lang="en-US" sz="5691" spc="5" dirty="0" err="1">
                <a:solidFill>
                  <a:srgbClr val="D37209"/>
                </a:solidFill>
                <a:latin typeface="Cambria Bold"/>
              </a:rPr>
              <a:t>Lần</a:t>
            </a:r>
            <a:r>
              <a:rPr lang="en-US" sz="5691" spc="5" dirty="0">
                <a:solidFill>
                  <a:srgbClr val="D37209"/>
                </a:solidFill>
                <a:latin typeface="Cambria Bold"/>
              </a:rPr>
              <a:t> </a:t>
            </a:r>
            <a:r>
              <a:rPr lang="en-US" sz="5691" spc="5" dirty="0" err="1">
                <a:solidFill>
                  <a:srgbClr val="D37209"/>
                </a:solidFill>
                <a:latin typeface="Cambria Bold"/>
              </a:rPr>
              <a:t>thứ</a:t>
            </a:r>
            <a:r>
              <a:rPr lang="en-US" sz="5691" spc="5" dirty="0">
                <a:solidFill>
                  <a:srgbClr val="D37209"/>
                </a:solidFill>
                <a:latin typeface="Cambria Bold"/>
              </a:rPr>
              <a:t> </a:t>
            </a:r>
            <a:r>
              <a:rPr lang="en-US" sz="5691" spc="5" dirty="0" err="1">
                <a:solidFill>
                  <a:srgbClr val="D37209"/>
                </a:solidFill>
                <a:latin typeface="Cambria Bold"/>
              </a:rPr>
              <a:t>hai</a:t>
            </a:r>
            <a:r>
              <a:rPr lang="en-US" sz="5691" spc="5" dirty="0">
                <a:solidFill>
                  <a:srgbClr val="D37209"/>
                </a:solidFill>
                <a:latin typeface="Cambria Bold"/>
              </a:rPr>
              <a:t>, </a:t>
            </a:r>
            <a:r>
              <a:rPr lang="en-US" sz="5691" spc="5" dirty="0" err="1">
                <a:solidFill>
                  <a:srgbClr val="D37209"/>
                </a:solidFill>
                <a:latin typeface="Cambria Bold"/>
              </a:rPr>
              <a:t>khi</a:t>
            </a:r>
            <a:r>
              <a:rPr lang="en-US" sz="5691" spc="5" dirty="0">
                <a:solidFill>
                  <a:srgbClr val="D37209"/>
                </a:solidFill>
                <a:latin typeface="Cambria Bold"/>
              </a:rPr>
              <a:t> </a:t>
            </a:r>
            <a:r>
              <a:rPr lang="en-US" sz="5691" spc="5" dirty="0" err="1">
                <a:solidFill>
                  <a:srgbClr val="D37209"/>
                </a:solidFill>
                <a:latin typeface="Cambria Bold"/>
              </a:rPr>
              <a:t>thấy</a:t>
            </a:r>
            <a:r>
              <a:rPr lang="en-US" sz="5691" spc="5" dirty="0">
                <a:solidFill>
                  <a:srgbClr val="D37209"/>
                </a:solidFill>
                <a:latin typeface="Cambria Bold"/>
              </a:rPr>
              <a:t> </a:t>
            </a:r>
            <a:r>
              <a:rPr lang="en-US" sz="5691" spc="5" dirty="0" err="1">
                <a:solidFill>
                  <a:srgbClr val="D37209"/>
                </a:solidFill>
                <a:latin typeface="Cambria Bold"/>
              </a:rPr>
              <a:t>người</a:t>
            </a:r>
            <a:r>
              <a:rPr lang="en-US" sz="5691" spc="5" dirty="0">
                <a:solidFill>
                  <a:srgbClr val="D37209"/>
                </a:solidFill>
                <a:latin typeface="Cambria Bold"/>
              </a:rPr>
              <a:t> cha </a:t>
            </a:r>
            <a:r>
              <a:rPr lang="en-US" sz="5691" spc="5" dirty="0" err="1">
                <a:solidFill>
                  <a:srgbClr val="D37209"/>
                </a:solidFill>
                <a:latin typeface="Cambria Bold"/>
              </a:rPr>
              <a:t>ném</a:t>
            </a:r>
            <a:r>
              <a:rPr lang="en-US" sz="5691" spc="5" dirty="0">
                <a:solidFill>
                  <a:srgbClr val="D37209"/>
                </a:solidFill>
                <a:latin typeface="Cambria Bold"/>
              </a:rPr>
              <a:t> </a:t>
            </a:r>
            <a:r>
              <a:rPr lang="en-US" sz="5691" spc="5" dirty="0" err="1">
                <a:solidFill>
                  <a:srgbClr val="D37209"/>
                </a:solidFill>
                <a:latin typeface="Cambria Bold"/>
              </a:rPr>
              <a:t>tiền</a:t>
            </a:r>
            <a:r>
              <a:rPr lang="en-US" sz="5691" spc="5" dirty="0">
                <a:solidFill>
                  <a:srgbClr val="D37209"/>
                </a:solidFill>
                <a:latin typeface="Cambria Bold"/>
              </a:rPr>
              <a:t> </a:t>
            </a:r>
            <a:r>
              <a:rPr lang="en-US" sz="5691" spc="5" dirty="0" err="1">
                <a:solidFill>
                  <a:srgbClr val="D37209"/>
                </a:solidFill>
                <a:latin typeface="Cambria Bold"/>
              </a:rPr>
              <a:t>vào</a:t>
            </a:r>
            <a:r>
              <a:rPr lang="en-US" sz="5691" spc="5" dirty="0">
                <a:solidFill>
                  <a:srgbClr val="D37209"/>
                </a:solidFill>
                <a:latin typeface="Cambria Bold"/>
              </a:rPr>
              <a:t> </a:t>
            </a:r>
            <a:r>
              <a:rPr lang="en-US" sz="5691" spc="5" dirty="0" err="1">
                <a:solidFill>
                  <a:srgbClr val="D37209"/>
                </a:solidFill>
                <a:latin typeface="Cambria Bold"/>
              </a:rPr>
              <a:t>lửa</a:t>
            </a:r>
            <a:r>
              <a:rPr lang="en-US" sz="5691" spc="5" dirty="0">
                <a:solidFill>
                  <a:srgbClr val="D37209"/>
                </a:solidFill>
                <a:latin typeface="Cambria Bold"/>
              </a:rPr>
              <a:t>, </a:t>
            </a:r>
            <a:r>
              <a:rPr lang="en-US" sz="5691" spc="5" dirty="0" err="1">
                <a:solidFill>
                  <a:srgbClr val="D37209"/>
                </a:solidFill>
                <a:latin typeface="Cambria Bold"/>
              </a:rPr>
              <a:t>người</a:t>
            </a:r>
            <a:r>
              <a:rPr lang="en-US" sz="5691" spc="5" dirty="0">
                <a:solidFill>
                  <a:srgbClr val="D37209"/>
                </a:solidFill>
                <a:latin typeface="Cambria Bold"/>
              </a:rPr>
              <a:t> con </a:t>
            </a:r>
            <a:r>
              <a:rPr lang="en-US" sz="5691" spc="5" dirty="0" err="1">
                <a:solidFill>
                  <a:srgbClr val="D37209"/>
                </a:solidFill>
                <a:latin typeface="Cambria Bold"/>
              </a:rPr>
              <a:t>đã</a:t>
            </a:r>
            <a:r>
              <a:rPr lang="en-US" sz="5691" spc="5" dirty="0">
                <a:solidFill>
                  <a:srgbClr val="D37209"/>
                </a:solidFill>
                <a:latin typeface="Cambria Bold"/>
              </a:rPr>
              <a:t> </a:t>
            </a:r>
            <a:r>
              <a:rPr lang="en-US" sz="5691" spc="5" dirty="0" err="1">
                <a:solidFill>
                  <a:srgbClr val="D37209"/>
                </a:solidFill>
                <a:latin typeface="Cambria Bold"/>
              </a:rPr>
              <a:t>làm</a:t>
            </a:r>
            <a:r>
              <a:rPr lang="en-US" sz="5691" spc="5" dirty="0">
                <a:solidFill>
                  <a:srgbClr val="D37209"/>
                </a:solidFill>
                <a:latin typeface="Cambria Bold"/>
              </a:rPr>
              <a:t> </a:t>
            </a:r>
            <a:r>
              <a:rPr lang="en-US" sz="5691" spc="5" dirty="0" err="1">
                <a:solidFill>
                  <a:srgbClr val="D37209"/>
                </a:solidFill>
                <a:latin typeface="Cambria Bold"/>
              </a:rPr>
              <a:t>gì</a:t>
            </a:r>
            <a:r>
              <a:rPr lang="en-US" sz="5691" spc="5" dirty="0">
                <a:solidFill>
                  <a:srgbClr val="D37209"/>
                </a:solidFill>
                <a:latin typeface="Cambria Bold"/>
              </a:rPr>
              <a:t>? </a:t>
            </a:r>
            <a:r>
              <a:rPr lang="en-US" sz="5691" spc="5" dirty="0" err="1">
                <a:solidFill>
                  <a:srgbClr val="D37209"/>
                </a:solidFill>
                <a:latin typeface="Cambria Bold"/>
              </a:rPr>
              <a:t>Vì</a:t>
            </a:r>
            <a:r>
              <a:rPr lang="en-US" sz="5691" spc="5" dirty="0">
                <a:solidFill>
                  <a:srgbClr val="D37209"/>
                </a:solidFill>
                <a:latin typeface="Cambria Bold"/>
              </a:rPr>
              <a:t> </a:t>
            </a:r>
            <a:r>
              <a:rPr lang="en-US" sz="5691" spc="5" dirty="0" err="1">
                <a:solidFill>
                  <a:srgbClr val="D37209"/>
                </a:solidFill>
                <a:latin typeface="Cambria Bold"/>
              </a:rPr>
              <a:t>sao</a:t>
            </a:r>
            <a:r>
              <a:rPr lang="en-US" sz="5691" spc="5" dirty="0">
                <a:solidFill>
                  <a:srgbClr val="D37209"/>
                </a:solidFill>
                <a:latin typeface="Cambria Bold"/>
              </a:rPr>
              <a:t>?</a:t>
            </a:r>
          </a:p>
        </p:txBody>
      </p:sp>
      <p:grpSp>
        <p:nvGrpSpPr>
          <p:cNvPr id="8" name="Group 7">
            <a:extLst>
              <a:ext uri="{FF2B5EF4-FFF2-40B4-BE49-F238E27FC236}">
                <a16:creationId xmlns:a16="http://schemas.microsoft.com/office/drawing/2014/main" id="{AAEAF491-8D79-8474-77FA-E07A83970C17}"/>
              </a:ext>
            </a:extLst>
          </p:cNvPr>
          <p:cNvGrpSpPr/>
          <p:nvPr/>
        </p:nvGrpSpPr>
        <p:grpSpPr>
          <a:xfrm>
            <a:off x="663914" y="3125696"/>
            <a:ext cx="16823987" cy="5374617"/>
            <a:chOff x="442609" y="2083797"/>
            <a:chExt cx="11215991" cy="3583078"/>
          </a:xfrm>
        </p:grpSpPr>
        <p:sp>
          <p:nvSpPr>
            <p:cNvPr id="6" name="Freeform 6"/>
            <p:cNvSpPr/>
            <p:nvPr/>
          </p:nvSpPr>
          <p:spPr>
            <a:xfrm>
              <a:off x="442609" y="2083797"/>
              <a:ext cx="11215991" cy="3583078"/>
            </a:xfrm>
            <a:custGeom>
              <a:avLst/>
              <a:gdLst/>
              <a:ahLst/>
              <a:cxnLst/>
              <a:rect l="l" t="t" r="r" b="b"/>
              <a:pathLst>
                <a:path w="11757244" h="5525905">
                  <a:moveTo>
                    <a:pt x="0" y="0"/>
                  </a:moveTo>
                  <a:lnTo>
                    <a:pt x="11757244" y="0"/>
                  </a:lnTo>
                  <a:lnTo>
                    <a:pt x="11757244" y="5525904"/>
                  </a:lnTo>
                  <a:lnTo>
                    <a:pt x="0" y="5525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1077237" y="2354849"/>
              <a:ext cx="9901990" cy="2894596"/>
            </a:xfrm>
            <a:prstGeom prst="rect">
              <a:avLst/>
            </a:prstGeom>
          </p:spPr>
          <p:txBody>
            <a:bodyPr wrap="square" lIns="0" tIns="0" rIns="0" bIns="0" rtlCol="0" anchor="t">
              <a:spAutoFit/>
            </a:bodyPr>
            <a:lstStyle/>
            <a:p>
              <a:pPr algn="just" defTabSz="914445">
                <a:lnSpc>
                  <a:spcPct val="95000"/>
                </a:lnSpc>
              </a:pPr>
              <a:r>
                <a:rPr lang="en-US" sz="5940" dirty="0">
                  <a:solidFill>
                    <a:srgbClr val="111111"/>
                  </a:solidFill>
                  <a:latin typeface="Cambria Bold"/>
                </a:rPr>
                <a:t>   </a:t>
              </a:r>
              <a:r>
                <a:rPr lang="en-US" sz="5940" dirty="0" err="1">
                  <a:solidFill>
                    <a:srgbClr val="111111"/>
                  </a:solidFill>
                  <a:latin typeface="Cambria Bold"/>
                </a:rPr>
                <a:t>Lần</a:t>
              </a:r>
              <a:r>
                <a:rPr lang="en-US" sz="5940" dirty="0">
                  <a:solidFill>
                    <a:srgbClr val="111111"/>
                  </a:solidFill>
                  <a:latin typeface="Cambria Bold"/>
                </a:rPr>
                <a:t> </a:t>
              </a:r>
              <a:r>
                <a:rPr lang="en-US" sz="5940" dirty="0" err="1">
                  <a:solidFill>
                    <a:srgbClr val="111111"/>
                  </a:solidFill>
                  <a:latin typeface="Cambria Bold"/>
                </a:rPr>
                <a:t>thứ</a:t>
              </a:r>
              <a:r>
                <a:rPr lang="en-US" sz="5940" dirty="0">
                  <a:solidFill>
                    <a:srgbClr val="111111"/>
                  </a:solidFill>
                  <a:latin typeface="Cambria Bold"/>
                </a:rPr>
                <a:t> </a:t>
              </a:r>
              <a:r>
                <a:rPr lang="en-US" sz="5940" dirty="0" err="1">
                  <a:solidFill>
                    <a:srgbClr val="111111"/>
                  </a:solidFill>
                  <a:latin typeface="Cambria Bold"/>
                </a:rPr>
                <a:t>hai</a:t>
              </a:r>
              <a:r>
                <a:rPr lang="en-US" sz="5940" dirty="0">
                  <a:solidFill>
                    <a:srgbClr val="111111"/>
                  </a:solidFill>
                  <a:latin typeface="Cambria Bold"/>
                </a:rPr>
                <a:t>, </a:t>
              </a:r>
              <a:r>
                <a:rPr lang="en-US" sz="5940" dirty="0" err="1">
                  <a:solidFill>
                    <a:srgbClr val="111111"/>
                  </a:solidFill>
                  <a:latin typeface="Cambria Bold"/>
                </a:rPr>
                <a:t>khi</a:t>
              </a:r>
              <a:r>
                <a:rPr lang="en-US" sz="5940" dirty="0">
                  <a:solidFill>
                    <a:srgbClr val="111111"/>
                  </a:solidFill>
                  <a:latin typeface="Cambria Bold"/>
                </a:rPr>
                <a:t> </a:t>
              </a:r>
              <a:r>
                <a:rPr lang="en-US" sz="5940" dirty="0" err="1">
                  <a:solidFill>
                    <a:srgbClr val="111111"/>
                  </a:solidFill>
                  <a:latin typeface="Cambria Bold"/>
                </a:rPr>
                <a:t>thấy</a:t>
              </a:r>
              <a:r>
                <a:rPr lang="en-US" sz="5940" dirty="0">
                  <a:solidFill>
                    <a:srgbClr val="111111"/>
                  </a:solidFill>
                  <a:latin typeface="Cambria Bold"/>
                </a:rPr>
                <a:t> </a:t>
              </a:r>
              <a:r>
                <a:rPr lang="en-US" sz="5940" dirty="0" err="1">
                  <a:solidFill>
                    <a:srgbClr val="111111"/>
                  </a:solidFill>
                  <a:latin typeface="Cambria Bold"/>
                </a:rPr>
                <a:t>người</a:t>
              </a:r>
              <a:r>
                <a:rPr lang="en-US" sz="5940" dirty="0">
                  <a:solidFill>
                    <a:srgbClr val="111111"/>
                  </a:solidFill>
                  <a:latin typeface="Cambria Bold"/>
                </a:rPr>
                <a:t> cha </a:t>
              </a:r>
              <a:r>
                <a:rPr lang="en-US" sz="5940" dirty="0" err="1">
                  <a:solidFill>
                    <a:srgbClr val="111111"/>
                  </a:solidFill>
                  <a:latin typeface="Cambria Bold"/>
                </a:rPr>
                <a:t>ném</a:t>
              </a:r>
              <a:r>
                <a:rPr lang="en-US" sz="5940" dirty="0">
                  <a:solidFill>
                    <a:srgbClr val="111111"/>
                  </a:solidFill>
                  <a:latin typeface="Cambria Bold"/>
                </a:rPr>
                <a:t> </a:t>
              </a:r>
              <a:r>
                <a:rPr lang="en-US" sz="5940" dirty="0" err="1">
                  <a:solidFill>
                    <a:srgbClr val="111111"/>
                  </a:solidFill>
                  <a:latin typeface="Cambria Bold"/>
                </a:rPr>
                <a:t>tiền</a:t>
              </a:r>
              <a:r>
                <a:rPr lang="en-US" sz="5940" dirty="0">
                  <a:solidFill>
                    <a:srgbClr val="111111"/>
                  </a:solidFill>
                  <a:latin typeface="Cambria Bold"/>
                </a:rPr>
                <a:t> </a:t>
              </a:r>
              <a:r>
                <a:rPr lang="en-US" sz="5940" dirty="0" err="1">
                  <a:solidFill>
                    <a:srgbClr val="111111"/>
                  </a:solidFill>
                  <a:latin typeface="Cambria Bold"/>
                </a:rPr>
                <a:t>vào</a:t>
              </a:r>
              <a:r>
                <a:rPr lang="en-US" sz="5940" dirty="0">
                  <a:solidFill>
                    <a:srgbClr val="111111"/>
                  </a:solidFill>
                  <a:latin typeface="Cambria Bold"/>
                </a:rPr>
                <a:t> </a:t>
              </a:r>
              <a:r>
                <a:rPr lang="en-US" sz="5940" dirty="0" err="1">
                  <a:solidFill>
                    <a:srgbClr val="111111"/>
                  </a:solidFill>
                  <a:latin typeface="Cambria Bold"/>
                </a:rPr>
                <a:t>lửa</a:t>
              </a:r>
              <a:r>
                <a:rPr lang="en-US" sz="5940" dirty="0">
                  <a:solidFill>
                    <a:srgbClr val="111111"/>
                  </a:solidFill>
                  <a:latin typeface="Cambria Bold"/>
                </a:rPr>
                <a:t>, </a:t>
              </a:r>
              <a:r>
                <a:rPr lang="en-US" sz="5940" dirty="0" err="1">
                  <a:solidFill>
                    <a:srgbClr val="111111"/>
                  </a:solidFill>
                  <a:latin typeface="Cambria Bold"/>
                </a:rPr>
                <a:t>người</a:t>
              </a:r>
              <a:r>
                <a:rPr lang="en-US" sz="5940" dirty="0">
                  <a:solidFill>
                    <a:srgbClr val="111111"/>
                  </a:solidFill>
                  <a:latin typeface="Cambria Bold"/>
                </a:rPr>
                <a:t> con </a:t>
              </a:r>
              <a:r>
                <a:rPr lang="en-US" sz="5940" dirty="0" err="1">
                  <a:solidFill>
                    <a:srgbClr val="111111"/>
                  </a:solidFill>
                  <a:latin typeface="Cambria Bold"/>
                </a:rPr>
                <a:t>đã</a:t>
              </a:r>
              <a:r>
                <a:rPr lang="en-US" sz="5940" dirty="0">
                  <a:solidFill>
                    <a:srgbClr val="111111"/>
                  </a:solidFill>
                  <a:latin typeface="Cambria Bold"/>
                </a:rPr>
                <a:t> </a:t>
              </a:r>
              <a:r>
                <a:rPr lang="en-US" sz="5940" dirty="0" err="1">
                  <a:solidFill>
                    <a:srgbClr val="111111"/>
                  </a:solidFill>
                  <a:latin typeface="Cambria Bold"/>
                </a:rPr>
                <a:t>vội</a:t>
              </a:r>
              <a:r>
                <a:rPr lang="en-US" sz="5940" dirty="0">
                  <a:solidFill>
                    <a:srgbClr val="111111"/>
                  </a:solidFill>
                  <a:latin typeface="Cambria Bold"/>
                </a:rPr>
                <a:t> </a:t>
              </a:r>
              <a:r>
                <a:rPr lang="en-US" sz="5940" dirty="0" err="1">
                  <a:solidFill>
                    <a:srgbClr val="111111"/>
                  </a:solidFill>
                  <a:latin typeface="Cambria Bold"/>
                </a:rPr>
                <a:t>đưa</a:t>
              </a:r>
              <a:r>
                <a:rPr lang="en-US" sz="5940" dirty="0">
                  <a:solidFill>
                    <a:srgbClr val="111111"/>
                  </a:solidFill>
                  <a:latin typeface="Cambria Bold"/>
                </a:rPr>
                <a:t> </a:t>
              </a:r>
              <a:r>
                <a:rPr lang="en-US" sz="5940" dirty="0" err="1">
                  <a:solidFill>
                    <a:srgbClr val="111111"/>
                  </a:solidFill>
                  <a:latin typeface="Cambria Bold"/>
                </a:rPr>
                <a:t>tay</a:t>
              </a:r>
              <a:r>
                <a:rPr lang="en-US" sz="5940" dirty="0">
                  <a:solidFill>
                    <a:srgbClr val="111111"/>
                  </a:solidFill>
                  <a:latin typeface="Cambria Bold"/>
                </a:rPr>
                <a:t> </a:t>
              </a:r>
              <a:r>
                <a:rPr lang="en-US" sz="5940" dirty="0" err="1">
                  <a:solidFill>
                    <a:srgbClr val="111111"/>
                  </a:solidFill>
                  <a:latin typeface="Cambria Bold"/>
                </a:rPr>
                <a:t>vào</a:t>
              </a:r>
              <a:r>
                <a:rPr lang="en-US" sz="5940" dirty="0">
                  <a:solidFill>
                    <a:srgbClr val="111111"/>
                  </a:solidFill>
                  <a:latin typeface="Cambria Bold"/>
                </a:rPr>
                <a:t> </a:t>
              </a:r>
              <a:r>
                <a:rPr lang="en-US" sz="5940" dirty="0" err="1">
                  <a:solidFill>
                    <a:srgbClr val="111111"/>
                  </a:solidFill>
                  <a:latin typeface="Cambria Bold"/>
                </a:rPr>
                <a:t>bếp</a:t>
              </a:r>
              <a:r>
                <a:rPr lang="en-US" sz="5940" dirty="0">
                  <a:solidFill>
                    <a:srgbClr val="111111"/>
                  </a:solidFill>
                  <a:latin typeface="Cambria Bold"/>
                </a:rPr>
                <a:t> </a:t>
              </a:r>
              <a:r>
                <a:rPr lang="en-US" sz="5940" dirty="0" err="1">
                  <a:solidFill>
                    <a:srgbClr val="111111"/>
                  </a:solidFill>
                  <a:latin typeface="Cambria Bold"/>
                </a:rPr>
                <a:t>lấy</a:t>
              </a:r>
              <a:r>
                <a:rPr lang="en-US" sz="5940" dirty="0">
                  <a:solidFill>
                    <a:srgbClr val="111111"/>
                  </a:solidFill>
                  <a:latin typeface="Cambria Bold"/>
                </a:rPr>
                <a:t> </a:t>
              </a:r>
              <a:r>
                <a:rPr lang="en-US" sz="5940" dirty="0" err="1">
                  <a:solidFill>
                    <a:srgbClr val="111111"/>
                  </a:solidFill>
                  <a:latin typeface="Cambria Bold"/>
                </a:rPr>
                <a:t>tiền</a:t>
              </a:r>
              <a:r>
                <a:rPr lang="en-US" sz="5940" dirty="0">
                  <a:solidFill>
                    <a:srgbClr val="111111"/>
                  </a:solidFill>
                  <a:latin typeface="Cambria Bold"/>
                </a:rPr>
                <a:t> </a:t>
              </a:r>
              <a:r>
                <a:rPr lang="en-US" sz="5940" dirty="0" err="1">
                  <a:solidFill>
                    <a:srgbClr val="111111"/>
                  </a:solidFill>
                  <a:latin typeface="Cambria Bold"/>
                </a:rPr>
                <a:t>ra</a:t>
              </a:r>
              <a:r>
                <a:rPr lang="en-US" sz="5940" dirty="0">
                  <a:solidFill>
                    <a:srgbClr val="111111"/>
                  </a:solidFill>
                  <a:latin typeface="Cambria Bold"/>
                </a:rPr>
                <a:t> </a:t>
              </a:r>
              <a:r>
                <a:rPr lang="en-US" sz="5940" dirty="0" err="1">
                  <a:solidFill>
                    <a:srgbClr val="111111"/>
                  </a:solidFill>
                  <a:latin typeface="Cambria Bold"/>
                </a:rPr>
                <a:t>mặc</a:t>
              </a:r>
              <a:r>
                <a:rPr lang="en-US" sz="5940" dirty="0">
                  <a:solidFill>
                    <a:srgbClr val="111111"/>
                  </a:solidFill>
                  <a:latin typeface="Cambria Bold"/>
                </a:rPr>
                <a:t> </a:t>
              </a:r>
              <a:r>
                <a:rPr lang="en-US" sz="5940" dirty="0" err="1">
                  <a:solidFill>
                    <a:srgbClr val="111111"/>
                  </a:solidFill>
                  <a:latin typeface="Cambria Bold"/>
                </a:rPr>
                <a:t>cho</a:t>
              </a:r>
              <a:r>
                <a:rPr lang="en-US" sz="5940" dirty="0">
                  <a:solidFill>
                    <a:srgbClr val="111111"/>
                  </a:solidFill>
                  <a:latin typeface="Cambria Bold"/>
                </a:rPr>
                <a:t> </a:t>
              </a:r>
              <a:r>
                <a:rPr lang="en-US" sz="5940" dirty="0" err="1">
                  <a:solidFill>
                    <a:srgbClr val="111111"/>
                  </a:solidFill>
                  <a:latin typeface="Cambria Bold"/>
                </a:rPr>
                <a:t>lửa</a:t>
              </a:r>
              <a:r>
                <a:rPr lang="en-US" sz="5940" dirty="0">
                  <a:solidFill>
                    <a:srgbClr val="111111"/>
                  </a:solidFill>
                  <a:latin typeface="Cambria Bold"/>
                </a:rPr>
                <a:t> </a:t>
              </a:r>
              <a:r>
                <a:rPr lang="en-US" sz="5940" dirty="0" err="1">
                  <a:solidFill>
                    <a:srgbClr val="111111"/>
                  </a:solidFill>
                  <a:latin typeface="Cambria Bold"/>
                </a:rPr>
                <a:t>rất</a:t>
              </a:r>
              <a:r>
                <a:rPr lang="en-US" sz="5940" dirty="0">
                  <a:solidFill>
                    <a:srgbClr val="111111"/>
                  </a:solidFill>
                  <a:latin typeface="Cambria Bold"/>
                </a:rPr>
                <a:t> </a:t>
              </a:r>
              <a:r>
                <a:rPr lang="en-US" sz="5940" dirty="0" err="1">
                  <a:solidFill>
                    <a:srgbClr val="111111"/>
                  </a:solidFill>
                  <a:latin typeface="Cambria Bold"/>
                </a:rPr>
                <a:t>nóng</a:t>
              </a:r>
              <a:r>
                <a:rPr lang="en-US" sz="5940" dirty="0">
                  <a:solidFill>
                    <a:srgbClr val="111111"/>
                  </a:solidFill>
                  <a:latin typeface="Cambria Bold"/>
                </a:rPr>
                <a:t>. Anh ta </a:t>
              </a:r>
              <a:r>
                <a:rPr lang="en-US" sz="5940" dirty="0" err="1">
                  <a:solidFill>
                    <a:srgbClr val="111111"/>
                  </a:solidFill>
                  <a:latin typeface="Cambria Bold"/>
                </a:rPr>
                <a:t>làm</a:t>
              </a:r>
              <a:r>
                <a:rPr lang="en-US" sz="5940" dirty="0">
                  <a:solidFill>
                    <a:srgbClr val="111111"/>
                  </a:solidFill>
                  <a:latin typeface="Cambria Bold"/>
                </a:rPr>
                <a:t> </a:t>
              </a:r>
              <a:r>
                <a:rPr lang="en-US" sz="5940" dirty="0" err="1">
                  <a:solidFill>
                    <a:srgbClr val="111111"/>
                  </a:solidFill>
                  <a:latin typeface="Cambria Bold"/>
                </a:rPr>
                <a:t>như</a:t>
              </a:r>
              <a:r>
                <a:rPr lang="en-US" sz="5940" dirty="0">
                  <a:solidFill>
                    <a:srgbClr val="111111"/>
                  </a:solidFill>
                  <a:latin typeface="Cambria Bold"/>
                </a:rPr>
                <a:t> </a:t>
              </a:r>
              <a:r>
                <a:rPr lang="en-US" sz="5940" dirty="0" err="1">
                  <a:solidFill>
                    <a:srgbClr val="111111"/>
                  </a:solidFill>
                  <a:latin typeface="Cambria Bold"/>
                </a:rPr>
                <a:t>vậy</a:t>
              </a:r>
              <a:r>
                <a:rPr lang="en-US" sz="5940" dirty="0">
                  <a:solidFill>
                    <a:srgbClr val="111111"/>
                  </a:solidFill>
                  <a:latin typeface="Cambria Bold"/>
                </a:rPr>
                <a:t> </a:t>
              </a:r>
              <a:r>
                <a:rPr lang="en-US" sz="5940" dirty="0" err="1">
                  <a:solidFill>
                    <a:srgbClr val="111111"/>
                  </a:solidFill>
                  <a:latin typeface="Cambria Bold"/>
                </a:rPr>
                <a:t>vì</a:t>
              </a:r>
              <a:r>
                <a:rPr lang="en-US" sz="5940" dirty="0">
                  <a:solidFill>
                    <a:srgbClr val="111111"/>
                  </a:solidFill>
                  <a:latin typeface="Cambria Bold"/>
                </a:rPr>
                <a:t> </a:t>
              </a:r>
              <a:r>
                <a:rPr lang="en-US" sz="5940" dirty="0" err="1">
                  <a:solidFill>
                    <a:srgbClr val="111111"/>
                  </a:solidFill>
                  <a:latin typeface="Cambria Bold"/>
                </a:rPr>
                <a:t>đó</a:t>
              </a:r>
              <a:r>
                <a:rPr lang="en-US" sz="5940" dirty="0">
                  <a:solidFill>
                    <a:srgbClr val="111111"/>
                  </a:solidFill>
                  <a:latin typeface="Cambria Bold"/>
                </a:rPr>
                <a:t> </a:t>
              </a:r>
              <a:r>
                <a:rPr lang="en-US" sz="5940" dirty="0" err="1">
                  <a:solidFill>
                    <a:srgbClr val="111111"/>
                  </a:solidFill>
                  <a:latin typeface="Cambria Bold"/>
                </a:rPr>
                <a:t>chính</a:t>
              </a:r>
              <a:r>
                <a:rPr lang="en-US" sz="5940" dirty="0">
                  <a:solidFill>
                    <a:srgbClr val="111111"/>
                  </a:solidFill>
                  <a:latin typeface="Cambria Bold"/>
                </a:rPr>
                <a:t> </a:t>
              </a:r>
              <a:r>
                <a:rPr lang="en-US" sz="5940" dirty="0" err="1">
                  <a:solidFill>
                    <a:srgbClr val="111111"/>
                  </a:solidFill>
                  <a:latin typeface="Cambria Bold"/>
                </a:rPr>
                <a:t>là</a:t>
              </a:r>
              <a:r>
                <a:rPr lang="en-US" sz="5940" dirty="0">
                  <a:solidFill>
                    <a:srgbClr val="111111"/>
                  </a:solidFill>
                  <a:latin typeface="Cambria Bold"/>
                </a:rPr>
                <a:t> </a:t>
              </a:r>
              <a:r>
                <a:rPr lang="en-US" sz="5940" dirty="0" err="1">
                  <a:solidFill>
                    <a:srgbClr val="111111"/>
                  </a:solidFill>
                  <a:latin typeface="Cambria Bold"/>
                </a:rPr>
                <a:t>những</a:t>
              </a:r>
              <a:r>
                <a:rPr lang="en-US" sz="5940" dirty="0">
                  <a:solidFill>
                    <a:srgbClr val="111111"/>
                  </a:solidFill>
                  <a:latin typeface="Cambria Bold"/>
                </a:rPr>
                <a:t> </a:t>
              </a:r>
              <a:r>
                <a:rPr lang="en-US" sz="5940" dirty="0" err="1">
                  <a:solidFill>
                    <a:srgbClr val="111111"/>
                  </a:solidFill>
                  <a:latin typeface="Cambria Bold"/>
                </a:rPr>
                <a:t>đồng</a:t>
              </a:r>
              <a:r>
                <a:rPr lang="en-US" sz="5940" dirty="0">
                  <a:solidFill>
                    <a:srgbClr val="111111"/>
                  </a:solidFill>
                  <a:latin typeface="Cambria Bold"/>
                </a:rPr>
                <a:t> </a:t>
              </a:r>
              <a:r>
                <a:rPr lang="en-US" sz="5940" dirty="0" err="1">
                  <a:solidFill>
                    <a:srgbClr val="111111"/>
                  </a:solidFill>
                  <a:latin typeface="Cambria Bold"/>
                </a:rPr>
                <a:t>tiền</a:t>
              </a:r>
              <a:r>
                <a:rPr lang="en-US" sz="5940" dirty="0">
                  <a:solidFill>
                    <a:srgbClr val="111111"/>
                  </a:solidFill>
                  <a:latin typeface="Cambria Bold"/>
                </a:rPr>
                <a:t> </a:t>
              </a:r>
              <a:r>
                <a:rPr lang="en-US" sz="5940" dirty="0" err="1">
                  <a:solidFill>
                    <a:srgbClr val="111111"/>
                  </a:solidFill>
                  <a:latin typeface="Cambria Bold"/>
                </a:rPr>
                <a:t>mà</a:t>
              </a:r>
              <a:r>
                <a:rPr lang="en-US" sz="5940" dirty="0">
                  <a:solidFill>
                    <a:srgbClr val="111111"/>
                  </a:solidFill>
                  <a:latin typeface="Cambria Bold"/>
                </a:rPr>
                <a:t> </a:t>
              </a:r>
              <a:r>
                <a:rPr lang="en-US" sz="5940" dirty="0" err="1">
                  <a:solidFill>
                    <a:srgbClr val="111111"/>
                  </a:solidFill>
                  <a:latin typeface="Cambria Bold"/>
                </a:rPr>
                <a:t>anh</a:t>
              </a:r>
              <a:r>
                <a:rPr lang="en-US" sz="5940" dirty="0">
                  <a:solidFill>
                    <a:srgbClr val="111111"/>
                  </a:solidFill>
                  <a:latin typeface="Cambria Bold"/>
                </a:rPr>
                <a:t> ta </a:t>
              </a:r>
              <a:r>
                <a:rPr lang="en-US" sz="5940" dirty="0" err="1">
                  <a:solidFill>
                    <a:srgbClr val="111111"/>
                  </a:solidFill>
                  <a:latin typeface="Cambria Bold"/>
                </a:rPr>
                <a:t>đã</a:t>
              </a:r>
              <a:r>
                <a:rPr lang="en-US" sz="5940" dirty="0">
                  <a:solidFill>
                    <a:srgbClr val="111111"/>
                  </a:solidFill>
                  <a:latin typeface="Cambria Bold"/>
                </a:rPr>
                <a:t> </a:t>
              </a:r>
              <a:r>
                <a:rPr lang="en-US" sz="5940" dirty="0" err="1">
                  <a:solidFill>
                    <a:srgbClr val="111111"/>
                  </a:solidFill>
                  <a:latin typeface="Cambria Bold"/>
                </a:rPr>
                <a:t>vất</a:t>
              </a:r>
              <a:r>
                <a:rPr lang="en-US" sz="5940" dirty="0">
                  <a:solidFill>
                    <a:srgbClr val="111111"/>
                  </a:solidFill>
                  <a:latin typeface="Cambria Bold"/>
                </a:rPr>
                <a:t> </a:t>
              </a:r>
              <a:r>
                <a:rPr lang="en-US" sz="5940" dirty="0" err="1">
                  <a:solidFill>
                    <a:srgbClr val="111111"/>
                  </a:solidFill>
                  <a:latin typeface="Cambria Bold"/>
                </a:rPr>
                <a:t>vả</a:t>
              </a:r>
              <a:r>
                <a:rPr lang="en-US" sz="5940" dirty="0">
                  <a:solidFill>
                    <a:srgbClr val="111111"/>
                  </a:solidFill>
                  <a:latin typeface="Cambria Bold"/>
                </a:rPr>
                <a:t> </a:t>
              </a:r>
              <a:r>
                <a:rPr lang="en-US" sz="5940" dirty="0" err="1">
                  <a:solidFill>
                    <a:srgbClr val="111111"/>
                  </a:solidFill>
                  <a:latin typeface="Cambria Bold"/>
                </a:rPr>
                <a:t>làm</a:t>
              </a:r>
              <a:r>
                <a:rPr lang="en-US" sz="5940" dirty="0">
                  <a:solidFill>
                    <a:srgbClr val="111111"/>
                  </a:solidFill>
                  <a:latin typeface="Cambria Bold"/>
                </a:rPr>
                <a:t> </a:t>
              </a:r>
              <a:r>
                <a:rPr lang="en-US" sz="5940" dirty="0" err="1">
                  <a:solidFill>
                    <a:srgbClr val="111111"/>
                  </a:solidFill>
                  <a:latin typeface="Cambria Bold"/>
                </a:rPr>
                <a:t>ra.</a:t>
              </a:r>
              <a:endParaRPr lang="en-US" sz="5940" dirty="0">
                <a:solidFill>
                  <a:srgbClr val="111111"/>
                </a:solidFill>
                <a:latin typeface="Cambria Bold"/>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3435467">
            <a:off x="10522585" y="-8105305"/>
            <a:ext cx="11892515" cy="12248846"/>
          </a:xfrm>
          <a:custGeom>
            <a:avLst/>
            <a:gdLst/>
            <a:ahLst/>
            <a:cxnLst/>
            <a:rect l="l" t="t" r="r" b="b"/>
            <a:pathLst>
              <a:path w="11892515" h="12248845">
                <a:moveTo>
                  <a:pt x="0" y="0"/>
                </a:moveTo>
                <a:lnTo>
                  <a:pt x="11892514" y="0"/>
                </a:lnTo>
                <a:lnTo>
                  <a:pt x="11892514" y="12248844"/>
                </a:lnTo>
                <a:lnTo>
                  <a:pt x="0" y="12248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7561">
            <a:off x="9954937" y="6761400"/>
            <a:ext cx="10818230" cy="7867803"/>
          </a:xfrm>
          <a:custGeom>
            <a:avLst/>
            <a:gdLst/>
            <a:ahLst/>
            <a:cxnLst/>
            <a:rect l="l" t="t" r="r" b="b"/>
            <a:pathLst>
              <a:path w="10818229" h="7867803">
                <a:moveTo>
                  <a:pt x="0" y="0"/>
                </a:moveTo>
                <a:lnTo>
                  <a:pt x="10818228" y="0"/>
                </a:lnTo>
                <a:lnTo>
                  <a:pt x="10818228" y="7867803"/>
                </a:lnTo>
                <a:lnTo>
                  <a:pt x="0" y="7867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4219">
            <a:off x="86784" y="189100"/>
            <a:ext cx="18028092" cy="9460412"/>
          </a:xfrm>
          <a:custGeom>
            <a:avLst/>
            <a:gdLst/>
            <a:ahLst/>
            <a:cxnLst/>
            <a:rect l="l" t="t" r="r" b="b"/>
            <a:pathLst>
              <a:path w="18028092" h="9460411">
                <a:moveTo>
                  <a:pt x="0" y="0"/>
                </a:moveTo>
                <a:lnTo>
                  <a:pt x="18028092" y="0"/>
                </a:lnTo>
                <a:lnTo>
                  <a:pt x="18028092" y="9460411"/>
                </a:lnTo>
                <a:lnTo>
                  <a:pt x="0" y="9460411"/>
                </a:lnTo>
                <a:lnTo>
                  <a:pt x="0" y="0"/>
                </a:lnTo>
                <a:close/>
              </a:path>
            </a:pathLst>
          </a:custGeom>
          <a:blipFill>
            <a:blip r:embed="rId6">
              <a:extLst>
                <a:ext uri="{96DAC541-7B7A-43D3-8B79-37D633B846F1}">
                  <asvg:svgBlip xmlns:asvg="http://schemas.microsoft.com/office/drawing/2016/SVG/main" r:embed="rId7"/>
                </a:ext>
              </a:extLst>
            </a:blip>
            <a:stretch>
              <a:fillRect r="-3031" b="-1114"/>
            </a:stretch>
          </a:blipFill>
        </p:spPr>
      </p:sp>
      <p:sp>
        <p:nvSpPr>
          <p:cNvPr id="6" name="Freeform 6"/>
          <p:cNvSpPr/>
          <p:nvPr/>
        </p:nvSpPr>
        <p:spPr>
          <a:xfrm>
            <a:off x="13368843" y="3629019"/>
            <a:ext cx="4184481" cy="5408052"/>
          </a:xfrm>
          <a:custGeom>
            <a:avLst/>
            <a:gdLst/>
            <a:ahLst/>
            <a:cxnLst/>
            <a:rect l="l" t="t" r="r" b="b"/>
            <a:pathLst>
              <a:path w="4184481" h="5408052">
                <a:moveTo>
                  <a:pt x="0" y="0"/>
                </a:moveTo>
                <a:lnTo>
                  <a:pt x="4184480" y="0"/>
                </a:lnTo>
                <a:lnTo>
                  <a:pt x="4184480" y="5408052"/>
                </a:lnTo>
                <a:lnTo>
                  <a:pt x="0" y="5408052"/>
                </a:lnTo>
                <a:lnTo>
                  <a:pt x="0" y="0"/>
                </a:lnTo>
                <a:close/>
              </a:path>
            </a:pathLst>
          </a:custGeom>
          <a:blipFill>
            <a:blip r:embed="rId8"/>
            <a:stretch>
              <a:fillRect/>
            </a:stretch>
          </a:blipFill>
        </p:spPr>
      </p:sp>
      <p:sp>
        <p:nvSpPr>
          <p:cNvPr id="7" name="TextBox 7"/>
          <p:cNvSpPr txBox="1"/>
          <p:nvPr/>
        </p:nvSpPr>
        <p:spPr>
          <a:xfrm>
            <a:off x="942362" y="1572122"/>
            <a:ext cx="17259300" cy="868123"/>
          </a:xfrm>
          <a:prstGeom prst="rect">
            <a:avLst/>
          </a:prstGeom>
        </p:spPr>
        <p:txBody>
          <a:bodyPr lIns="0" tIns="0" rIns="0" bIns="0" rtlCol="0" anchor="t">
            <a:spAutoFit/>
          </a:bodyPr>
          <a:lstStyle/>
          <a:p>
            <a:pPr algn="ctr" defTabSz="914445">
              <a:lnSpc>
                <a:spcPts val="7286"/>
              </a:lnSpc>
            </a:pPr>
            <a:r>
              <a:rPr lang="en-US" sz="5691" spc="5" dirty="0">
                <a:solidFill>
                  <a:srgbClr val="D37209"/>
                </a:solidFill>
                <a:latin typeface="Cambria Bold"/>
              </a:rPr>
              <a:t>Theo </a:t>
            </a:r>
            <a:r>
              <a:rPr lang="en-US" sz="5691" spc="5" dirty="0" err="1">
                <a:solidFill>
                  <a:srgbClr val="D37209"/>
                </a:solidFill>
                <a:latin typeface="Cambria Bold"/>
              </a:rPr>
              <a:t>em</a:t>
            </a:r>
            <a:r>
              <a:rPr lang="en-US" sz="5691" spc="5" dirty="0">
                <a:solidFill>
                  <a:srgbClr val="D37209"/>
                </a:solidFill>
                <a:latin typeface="Cambria Bold"/>
              </a:rPr>
              <a:t>, </a:t>
            </a:r>
            <a:r>
              <a:rPr lang="en-US" sz="5691" spc="5" dirty="0" err="1">
                <a:solidFill>
                  <a:srgbClr val="D37209"/>
                </a:solidFill>
                <a:latin typeface="Cambria Bold"/>
              </a:rPr>
              <a:t>vì</a:t>
            </a:r>
            <a:r>
              <a:rPr lang="en-US" sz="5691" spc="5" dirty="0">
                <a:solidFill>
                  <a:srgbClr val="D37209"/>
                </a:solidFill>
                <a:latin typeface="Cambria Bold"/>
              </a:rPr>
              <a:t> </a:t>
            </a:r>
            <a:r>
              <a:rPr lang="en-US" sz="5691" spc="5" dirty="0" err="1">
                <a:solidFill>
                  <a:srgbClr val="D37209"/>
                </a:solidFill>
                <a:latin typeface="Cambria Bold"/>
              </a:rPr>
              <a:t>sao</a:t>
            </a:r>
            <a:r>
              <a:rPr lang="en-US" sz="5691" spc="5" dirty="0">
                <a:solidFill>
                  <a:srgbClr val="D37209"/>
                </a:solidFill>
                <a:latin typeface="Cambria Bold"/>
              </a:rPr>
              <a:t> </a:t>
            </a:r>
            <a:r>
              <a:rPr lang="en-US" sz="5691" spc="5" dirty="0" err="1">
                <a:solidFill>
                  <a:srgbClr val="D37209"/>
                </a:solidFill>
                <a:latin typeface="Cambria Bold"/>
              </a:rPr>
              <a:t>chúng</a:t>
            </a:r>
            <a:r>
              <a:rPr lang="en-US" sz="5691" spc="5" dirty="0">
                <a:solidFill>
                  <a:srgbClr val="D37209"/>
                </a:solidFill>
                <a:latin typeface="Cambria Bold"/>
              </a:rPr>
              <a:t> ta </a:t>
            </a:r>
            <a:r>
              <a:rPr lang="en-US" sz="5691" spc="5" dirty="0" err="1">
                <a:solidFill>
                  <a:srgbClr val="D37209"/>
                </a:solidFill>
                <a:latin typeface="Cambria Bold"/>
              </a:rPr>
              <a:t>phải</a:t>
            </a:r>
            <a:r>
              <a:rPr lang="en-US" sz="5691" spc="5" dirty="0">
                <a:solidFill>
                  <a:srgbClr val="D37209"/>
                </a:solidFill>
                <a:latin typeface="Cambria Bold"/>
              </a:rPr>
              <a:t> </a:t>
            </a:r>
            <a:r>
              <a:rPr lang="en-US" sz="5691" spc="5" dirty="0" err="1">
                <a:solidFill>
                  <a:srgbClr val="D37209"/>
                </a:solidFill>
                <a:latin typeface="Cambria Bold"/>
              </a:rPr>
              <a:t>quý</a:t>
            </a:r>
            <a:r>
              <a:rPr lang="en-US" sz="5691" spc="5" dirty="0">
                <a:solidFill>
                  <a:srgbClr val="D37209"/>
                </a:solidFill>
                <a:latin typeface="Cambria Bold"/>
              </a:rPr>
              <a:t> </a:t>
            </a:r>
            <a:r>
              <a:rPr lang="en-US" sz="5691" spc="5" dirty="0" err="1">
                <a:solidFill>
                  <a:srgbClr val="D37209"/>
                </a:solidFill>
                <a:latin typeface="Cambria Bold"/>
              </a:rPr>
              <a:t>trọng</a:t>
            </a:r>
            <a:r>
              <a:rPr lang="en-US" sz="5691" spc="5" dirty="0">
                <a:solidFill>
                  <a:srgbClr val="D37209"/>
                </a:solidFill>
                <a:latin typeface="Cambria Bold"/>
              </a:rPr>
              <a:t> </a:t>
            </a:r>
            <a:r>
              <a:rPr lang="en-US" sz="5691" spc="5" dirty="0" err="1">
                <a:solidFill>
                  <a:srgbClr val="D37209"/>
                </a:solidFill>
                <a:latin typeface="Cambria Bold"/>
              </a:rPr>
              <a:t>đồng</a:t>
            </a:r>
            <a:r>
              <a:rPr lang="en-US" sz="5691" spc="5" dirty="0">
                <a:solidFill>
                  <a:srgbClr val="D37209"/>
                </a:solidFill>
                <a:latin typeface="Cambria Bold"/>
              </a:rPr>
              <a:t> </a:t>
            </a:r>
            <a:r>
              <a:rPr lang="en-US" sz="5691" spc="5" dirty="0" err="1">
                <a:solidFill>
                  <a:srgbClr val="D37209"/>
                </a:solidFill>
                <a:latin typeface="Cambria Bold"/>
              </a:rPr>
              <a:t>tiền</a:t>
            </a:r>
            <a:r>
              <a:rPr lang="en-US" sz="5691" spc="5" dirty="0">
                <a:solidFill>
                  <a:srgbClr val="D37209"/>
                </a:solidFill>
                <a:latin typeface="Cambria Bold"/>
              </a:rPr>
              <a:t>?</a:t>
            </a:r>
          </a:p>
        </p:txBody>
      </p:sp>
      <p:grpSp>
        <p:nvGrpSpPr>
          <p:cNvPr id="9" name="Group 8">
            <a:extLst>
              <a:ext uri="{FF2B5EF4-FFF2-40B4-BE49-F238E27FC236}">
                <a16:creationId xmlns:a16="http://schemas.microsoft.com/office/drawing/2014/main" id="{0EF266F0-DBD3-FBD6-F261-161079052248}"/>
              </a:ext>
            </a:extLst>
          </p:cNvPr>
          <p:cNvGrpSpPr/>
          <p:nvPr/>
        </p:nvGrpSpPr>
        <p:grpSpPr>
          <a:xfrm>
            <a:off x="942362" y="3125694"/>
            <a:ext cx="11478797" cy="5573138"/>
            <a:chOff x="628241" y="2083796"/>
            <a:chExt cx="7652531" cy="3715425"/>
          </a:xfrm>
        </p:grpSpPr>
        <p:sp>
          <p:nvSpPr>
            <p:cNvPr id="5" name="Freeform 5"/>
            <p:cNvSpPr/>
            <p:nvPr/>
          </p:nvSpPr>
          <p:spPr>
            <a:xfrm>
              <a:off x="628241" y="2083796"/>
              <a:ext cx="7652531" cy="3715425"/>
            </a:xfrm>
            <a:custGeom>
              <a:avLst/>
              <a:gdLst/>
              <a:ahLst/>
              <a:cxnLst/>
              <a:rect l="l" t="t" r="r" b="b"/>
              <a:pathLst>
                <a:path w="11757244" h="5525905">
                  <a:moveTo>
                    <a:pt x="0" y="0"/>
                  </a:moveTo>
                  <a:lnTo>
                    <a:pt x="11757244" y="0"/>
                  </a:lnTo>
                  <a:lnTo>
                    <a:pt x="11757244" y="5525904"/>
                  </a:lnTo>
                  <a:lnTo>
                    <a:pt x="0" y="55259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1094875" y="2564701"/>
              <a:ext cx="6569241" cy="2735792"/>
            </a:xfrm>
            <a:prstGeom prst="rect">
              <a:avLst/>
            </a:prstGeom>
          </p:spPr>
          <p:txBody>
            <a:bodyPr wrap="square" lIns="0" tIns="0" rIns="0" bIns="0" rtlCol="0" anchor="t">
              <a:spAutoFit/>
            </a:bodyPr>
            <a:lstStyle/>
            <a:p>
              <a:pPr algn="just" defTabSz="914445">
                <a:lnSpc>
                  <a:spcPts val="6357"/>
                </a:lnSpc>
              </a:pPr>
              <a:r>
                <a:rPr lang="en-US" sz="6600" dirty="0">
                  <a:solidFill>
                    <a:srgbClr val="111111"/>
                  </a:solidFill>
                  <a:latin typeface="Cambria Bold"/>
                </a:rPr>
                <a:t>	</a:t>
              </a:r>
              <a:r>
                <a:rPr lang="en-US" sz="6600" dirty="0" err="1">
                  <a:solidFill>
                    <a:srgbClr val="111111"/>
                  </a:solidFill>
                  <a:latin typeface="Cambria Bold"/>
                </a:rPr>
                <a:t>Chúng</a:t>
              </a:r>
              <a:r>
                <a:rPr lang="en-US" sz="6600" dirty="0">
                  <a:solidFill>
                    <a:srgbClr val="111111"/>
                  </a:solidFill>
                  <a:latin typeface="Cambria Bold"/>
                </a:rPr>
                <a:t> ta </a:t>
              </a:r>
              <a:r>
                <a:rPr lang="en-US" sz="6600" dirty="0" err="1">
                  <a:solidFill>
                    <a:srgbClr val="111111"/>
                  </a:solidFill>
                  <a:latin typeface="Cambria Bold"/>
                </a:rPr>
                <a:t>phải</a:t>
              </a:r>
              <a:r>
                <a:rPr lang="en-US" sz="6600" dirty="0">
                  <a:solidFill>
                    <a:srgbClr val="111111"/>
                  </a:solidFill>
                  <a:latin typeface="Cambria Bold"/>
                </a:rPr>
                <a:t> </a:t>
              </a:r>
              <a:r>
                <a:rPr lang="en-US" sz="6600" dirty="0" err="1">
                  <a:solidFill>
                    <a:srgbClr val="111111"/>
                  </a:solidFill>
                  <a:latin typeface="Cambria Bold"/>
                </a:rPr>
                <a:t>quý</a:t>
              </a:r>
              <a:r>
                <a:rPr lang="en-US" sz="6600" dirty="0">
                  <a:solidFill>
                    <a:srgbClr val="111111"/>
                  </a:solidFill>
                  <a:latin typeface="Cambria Bold"/>
                </a:rPr>
                <a:t> </a:t>
              </a:r>
              <a:r>
                <a:rPr lang="en-US" sz="6600" dirty="0" err="1">
                  <a:solidFill>
                    <a:srgbClr val="111111"/>
                  </a:solidFill>
                  <a:latin typeface="Cambria Bold"/>
                </a:rPr>
                <a:t>trọng</a:t>
              </a:r>
              <a:r>
                <a:rPr lang="en-US" sz="6600" dirty="0">
                  <a:solidFill>
                    <a:srgbClr val="111111"/>
                  </a:solidFill>
                  <a:latin typeface="Cambria Bold"/>
                </a:rPr>
                <a:t> </a:t>
              </a:r>
              <a:r>
                <a:rPr lang="en-US" sz="6600" dirty="0" err="1">
                  <a:solidFill>
                    <a:srgbClr val="111111"/>
                  </a:solidFill>
                  <a:latin typeface="Cambria Bold"/>
                </a:rPr>
                <a:t>đồng</a:t>
              </a:r>
              <a:r>
                <a:rPr lang="en-US" sz="6600" dirty="0">
                  <a:solidFill>
                    <a:srgbClr val="111111"/>
                  </a:solidFill>
                  <a:latin typeface="Cambria Bold"/>
                </a:rPr>
                <a:t> </a:t>
              </a:r>
              <a:r>
                <a:rPr lang="en-US" sz="6600" dirty="0" err="1">
                  <a:solidFill>
                    <a:srgbClr val="111111"/>
                  </a:solidFill>
                  <a:latin typeface="Cambria Bold"/>
                </a:rPr>
                <a:t>tiền</a:t>
              </a:r>
              <a:r>
                <a:rPr lang="en-US" sz="6600" dirty="0">
                  <a:solidFill>
                    <a:srgbClr val="111111"/>
                  </a:solidFill>
                  <a:latin typeface="Cambria Bold"/>
                </a:rPr>
                <a:t> </a:t>
              </a:r>
              <a:r>
                <a:rPr lang="en-US" sz="6600" dirty="0" err="1">
                  <a:solidFill>
                    <a:srgbClr val="111111"/>
                  </a:solidFill>
                  <a:latin typeface="Cambria Bold"/>
                </a:rPr>
                <a:t>vì</a:t>
              </a:r>
              <a:r>
                <a:rPr lang="en-US" sz="6600" dirty="0">
                  <a:solidFill>
                    <a:srgbClr val="111111"/>
                  </a:solidFill>
                  <a:latin typeface="Cambria Bold"/>
                </a:rPr>
                <a:t> </a:t>
              </a:r>
              <a:r>
                <a:rPr lang="en-US" sz="6600" dirty="0" err="1">
                  <a:solidFill>
                    <a:srgbClr val="111111"/>
                  </a:solidFill>
                  <a:latin typeface="Cambria Bold"/>
                </a:rPr>
                <a:t>để</a:t>
              </a:r>
              <a:r>
                <a:rPr lang="en-US" sz="6600" dirty="0">
                  <a:solidFill>
                    <a:srgbClr val="111111"/>
                  </a:solidFill>
                  <a:latin typeface="Cambria Bold"/>
                </a:rPr>
                <a:t> </a:t>
              </a:r>
              <a:r>
                <a:rPr lang="en-US" sz="6600" dirty="0" err="1">
                  <a:solidFill>
                    <a:srgbClr val="111111"/>
                  </a:solidFill>
                  <a:latin typeface="Cambria Bold"/>
                </a:rPr>
                <a:t>làm</a:t>
              </a:r>
              <a:r>
                <a:rPr lang="en-US" sz="6600" dirty="0">
                  <a:solidFill>
                    <a:srgbClr val="111111"/>
                  </a:solidFill>
                  <a:latin typeface="Cambria Bold"/>
                </a:rPr>
                <a:t> </a:t>
              </a:r>
              <a:r>
                <a:rPr lang="en-US" sz="6600" dirty="0" err="1">
                  <a:solidFill>
                    <a:srgbClr val="111111"/>
                  </a:solidFill>
                  <a:latin typeface="Cambria Bold"/>
                </a:rPr>
                <a:t>ra</a:t>
              </a:r>
              <a:r>
                <a:rPr lang="en-US" sz="6600" dirty="0">
                  <a:solidFill>
                    <a:srgbClr val="111111"/>
                  </a:solidFill>
                  <a:latin typeface="Cambria Bold"/>
                </a:rPr>
                <a:t> </a:t>
              </a:r>
              <a:r>
                <a:rPr lang="en-US" sz="6600" dirty="0" err="1">
                  <a:solidFill>
                    <a:srgbClr val="111111"/>
                  </a:solidFill>
                  <a:latin typeface="Cambria Bold"/>
                </a:rPr>
                <a:t>tiền</a:t>
              </a:r>
              <a:r>
                <a:rPr lang="en-US" sz="6600" dirty="0">
                  <a:solidFill>
                    <a:srgbClr val="111111"/>
                  </a:solidFill>
                  <a:latin typeface="Cambria Bold"/>
                </a:rPr>
                <a:t> </a:t>
              </a:r>
              <a:r>
                <a:rPr lang="en-US" sz="6600" dirty="0" err="1">
                  <a:solidFill>
                    <a:srgbClr val="111111"/>
                  </a:solidFill>
                  <a:latin typeface="Cambria Bold"/>
                </a:rPr>
                <a:t>rất</a:t>
              </a:r>
              <a:r>
                <a:rPr lang="en-US" sz="6600" dirty="0">
                  <a:solidFill>
                    <a:srgbClr val="111111"/>
                  </a:solidFill>
                  <a:latin typeface="Cambria Bold"/>
                </a:rPr>
                <a:t> </a:t>
              </a:r>
              <a:r>
                <a:rPr lang="en-US" sz="6600" dirty="0" err="1">
                  <a:solidFill>
                    <a:srgbClr val="111111"/>
                  </a:solidFill>
                  <a:latin typeface="Cambria Bold"/>
                </a:rPr>
                <a:t>vất</a:t>
              </a:r>
              <a:r>
                <a:rPr lang="en-US" sz="6600" dirty="0">
                  <a:solidFill>
                    <a:srgbClr val="111111"/>
                  </a:solidFill>
                  <a:latin typeface="Cambria Bold"/>
                </a:rPr>
                <a:t> </a:t>
              </a:r>
              <a:r>
                <a:rPr lang="en-US" sz="6600" dirty="0" err="1">
                  <a:solidFill>
                    <a:srgbClr val="111111"/>
                  </a:solidFill>
                  <a:latin typeface="Cambria Bold"/>
                </a:rPr>
                <a:t>vả</a:t>
              </a:r>
              <a:r>
                <a:rPr lang="en-US" sz="6600" dirty="0">
                  <a:solidFill>
                    <a:srgbClr val="111111"/>
                  </a:solidFill>
                  <a:latin typeface="Cambria Bold"/>
                </a:rPr>
                <a:t>, </a:t>
              </a:r>
              <a:r>
                <a:rPr lang="en-US" sz="6600" dirty="0" err="1">
                  <a:solidFill>
                    <a:srgbClr val="111111"/>
                  </a:solidFill>
                  <a:latin typeface="Cambria Bold"/>
                </a:rPr>
                <a:t>đó</a:t>
              </a:r>
              <a:r>
                <a:rPr lang="en-US" sz="6600" dirty="0">
                  <a:solidFill>
                    <a:srgbClr val="111111"/>
                  </a:solidFill>
                  <a:latin typeface="Cambria Bold"/>
                </a:rPr>
                <a:t> </a:t>
              </a:r>
              <a:r>
                <a:rPr lang="en-US" sz="6600" dirty="0" err="1">
                  <a:solidFill>
                    <a:srgbClr val="111111"/>
                  </a:solidFill>
                  <a:latin typeface="Cambria Bold"/>
                </a:rPr>
                <a:t>chính</a:t>
              </a:r>
              <a:r>
                <a:rPr lang="en-US" sz="6600" dirty="0">
                  <a:solidFill>
                    <a:srgbClr val="111111"/>
                  </a:solidFill>
                  <a:latin typeface="Cambria Bold"/>
                </a:rPr>
                <a:t> </a:t>
              </a:r>
              <a:r>
                <a:rPr lang="en-US" sz="6600" dirty="0" err="1">
                  <a:solidFill>
                    <a:srgbClr val="111111"/>
                  </a:solidFill>
                  <a:latin typeface="Cambria Bold"/>
                </a:rPr>
                <a:t>là</a:t>
              </a:r>
              <a:r>
                <a:rPr lang="en-US" sz="6600" dirty="0">
                  <a:solidFill>
                    <a:srgbClr val="111111"/>
                  </a:solidFill>
                  <a:latin typeface="Cambria Bold"/>
                </a:rPr>
                <a:t> </a:t>
              </a:r>
              <a:r>
                <a:rPr lang="en-US" sz="6600" dirty="0" err="1">
                  <a:solidFill>
                    <a:srgbClr val="111111"/>
                  </a:solidFill>
                  <a:latin typeface="Cambria Bold"/>
                </a:rPr>
                <a:t>công</a:t>
              </a:r>
              <a:r>
                <a:rPr lang="en-US" sz="6600" dirty="0">
                  <a:solidFill>
                    <a:srgbClr val="111111"/>
                  </a:solidFill>
                  <a:latin typeface="Cambria Bold"/>
                </a:rPr>
                <a:t> </a:t>
              </a:r>
              <a:r>
                <a:rPr lang="en-US" sz="6600" dirty="0" err="1">
                  <a:solidFill>
                    <a:srgbClr val="111111"/>
                  </a:solidFill>
                  <a:latin typeface="Cambria Bold"/>
                </a:rPr>
                <a:t>sức</a:t>
              </a:r>
              <a:r>
                <a:rPr lang="en-US" sz="6600" dirty="0">
                  <a:solidFill>
                    <a:srgbClr val="111111"/>
                  </a:solidFill>
                  <a:latin typeface="Cambria Bold"/>
                </a:rPr>
                <a:t> </a:t>
              </a:r>
              <a:r>
                <a:rPr lang="en-US" sz="6600" dirty="0" err="1">
                  <a:solidFill>
                    <a:srgbClr val="111111"/>
                  </a:solidFill>
                  <a:latin typeface="Cambria Bold"/>
                </a:rPr>
                <a:t>lao</a:t>
              </a:r>
              <a:r>
                <a:rPr lang="en-US" sz="6600" dirty="0">
                  <a:solidFill>
                    <a:srgbClr val="111111"/>
                  </a:solidFill>
                  <a:latin typeface="Cambria Bold"/>
                </a:rPr>
                <a:t> </a:t>
              </a:r>
              <a:r>
                <a:rPr lang="en-US" sz="6600" dirty="0" err="1">
                  <a:solidFill>
                    <a:srgbClr val="111111"/>
                  </a:solidFill>
                  <a:latin typeface="Cambria Bold"/>
                </a:rPr>
                <a:t>động</a:t>
              </a:r>
              <a:r>
                <a:rPr lang="en-US" sz="6600" dirty="0">
                  <a:solidFill>
                    <a:srgbClr val="111111"/>
                  </a:solidFill>
                  <a:latin typeface="Cambria Bold"/>
                </a:rPr>
                <a:t> </a:t>
              </a:r>
              <a:r>
                <a:rPr lang="en-US" sz="6600" dirty="0" err="1">
                  <a:solidFill>
                    <a:srgbClr val="111111"/>
                  </a:solidFill>
                  <a:latin typeface="Cambria Bold"/>
                </a:rPr>
                <a:t>của</a:t>
              </a:r>
              <a:r>
                <a:rPr lang="en-US" sz="6600" dirty="0">
                  <a:solidFill>
                    <a:srgbClr val="111111"/>
                  </a:solidFill>
                  <a:latin typeface="Cambria Bold"/>
                </a:rPr>
                <a:t> </a:t>
              </a:r>
              <a:r>
                <a:rPr lang="en-US" sz="6600" dirty="0" err="1">
                  <a:solidFill>
                    <a:srgbClr val="111111"/>
                  </a:solidFill>
                  <a:latin typeface="Cambria Bold"/>
                </a:rPr>
                <a:t>mỗi</a:t>
              </a:r>
              <a:r>
                <a:rPr lang="en-US" sz="6600" dirty="0">
                  <a:solidFill>
                    <a:srgbClr val="111111"/>
                  </a:solidFill>
                  <a:latin typeface="Cambria Bold"/>
                </a:rPr>
                <a:t> </a:t>
              </a:r>
              <a:r>
                <a:rPr lang="en-US" sz="6600" dirty="0" err="1">
                  <a:solidFill>
                    <a:srgbClr val="111111"/>
                  </a:solidFill>
                  <a:latin typeface="Cambria Bold"/>
                </a:rPr>
                <a:t>người</a:t>
              </a:r>
              <a:r>
                <a:rPr lang="en-US" sz="6600" dirty="0">
                  <a:solidFill>
                    <a:srgbClr val="111111"/>
                  </a:solidFill>
                  <a:latin typeface="Cambria Bold"/>
                </a:rPr>
                <a: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53E9E1-FE13-4BB5-B24E-8242F195C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9142710"/>
          </a:xfrm>
          <a:prstGeom prst="rect">
            <a:avLst/>
          </a:prstGeom>
        </p:spPr>
      </p:pic>
      <p:pic>
        <p:nvPicPr>
          <p:cNvPr id="10" name="图片 9">
            <a:extLst>
              <a:ext uri="{FF2B5EF4-FFF2-40B4-BE49-F238E27FC236}">
                <a16:creationId xmlns:a16="http://schemas.microsoft.com/office/drawing/2014/main" id="{E7BFB09D-7153-4785-A809-B33B0B2BE6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44" t="54233" r="20000"/>
          <a:stretch/>
        </p:blipFill>
        <p:spPr>
          <a:xfrm>
            <a:off x="4214192" y="6102625"/>
            <a:ext cx="10416210" cy="4184375"/>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1A73C67B-7617-EC36-2894-574CC28065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2048" y="1593709"/>
            <a:ext cx="13439661" cy="3364628"/>
          </a:xfrm>
          <a:prstGeom prst="rect">
            <a:avLst/>
          </a:prstGeom>
        </p:spPr>
      </p:pic>
    </p:spTree>
    <p:extLst>
      <p:ext uri="{BB962C8B-B14F-4D97-AF65-F5344CB8AC3E}">
        <p14:creationId xmlns:p14="http://schemas.microsoft.com/office/powerpoint/2010/main" val="190072880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思源黑体 CN Bold"/>
        <a:ea typeface="思源黑体 CN Bold"/>
        <a:cs typeface=""/>
      </a:majorFont>
      <a:minorFont>
        <a:latin typeface="思源黑体 CN Bold"/>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1086</Words>
  <Application>Microsoft Office PowerPoint</Application>
  <PresentationFormat>Custom</PresentationFormat>
  <Paragraphs>51</Paragraphs>
  <Slides>17</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Arial</vt:lpstr>
      <vt:lpstr>Calibri</vt:lpstr>
      <vt:lpstr>思源黑体 CN Light</vt:lpstr>
      <vt:lpstr>SVN-Hole Hearted</vt:lpstr>
      <vt:lpstr>宋体</vt:lpstr>
      <vt:lpstr>Cambria Bold</vt:lpstr>
      <vt:lpstr>Cambria</vt:lpstr>
      <vt:lpstr>思源黑体 CN Bold</vt:lpstr>
      <vt:lpstr>Nunito Bold Bold</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T28_DaoDuc_QuyTrongDongTien(T2)_MNT</dc:title>
  <cp:lastModifiedBy>Dell</cp:lastModifiedBy>
  <cp:revision>12</cp:revision>
  <dcterms:created xsi:type="dcterms:W3CDTF">2006-08-16T00:00:00Z</dcterms:created>
  <dcterms:modified xsi:type="dcterms:W3CDTF">2025-02-28T02:00:43Z</dcterms:modified>
  <dc:identifier>DAF-1s5VACs</dc:identifier>
</cp:coreProperties>
</file>