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6" r:id="rId2"/>
    <p:sldMasterId id="2147483672" r:id="rId3"/>
    <p:sldMasterId id="2147483675" r:id="rId4"/>
    <p:sldMasterId id="2147483677" r:id="rId5"/>
  </p:sldMasterIdLst>
  <p:notesMasterIdLst>
    <p:notesMasterId r:id="rId28"/>
  </p:notesMasterIdLst>
  <p:sldIdLst>
    <p:sldId id="261" r:id="rId6"/>
    <p:sldId id="866" r:id="rId7"/>
    <p:sldId id="884" r:id="rId8"/>
    <p:sldId id="833" r:id="rId9"/>
    <p:sldId id="849" r:id="rId10"/>
    <p:sldId id="871" r:id="rId11"/>
    <p:sldId id="874" r:id="rId12"/>
    <p:sldId id="876" r:id="rId13"/>
    <p:sldId id="877" r:id="rId14"/>
    <p:sldId id="878" r:id="rId15"/>
    <p:sldId id="879" r:id="rId16"/>
    <p:sldId id="873" r:id="rId17"/>
    <p:sldId id="881" r:id="rId18"/>
    <p:sldId id="276" r:id="rId19"/>
    <p:sldId id="872" r:id="rId20"/>
    <p:sldId id="863" r:id="rId21"/>
    <p:sldId id="883" r:id="rId22"/>
    <p:sldId id="885" r:id="rId23"/>
    <p:sldId id="886" r:id="rId24"/>
    <p:sldId id="856" r:id="rId25"/>
    <p:sldId id="384" r:id="rId26"/>
    <p:sldId id="887" r:id="rId27"/>
  </p:sldIdLst>
  <p:sldSz cx="12192000" cy="6858000"/>
  <p:notesSz cx="6858000" cy="9144000"/>
  <p:embeddedFontLst>
    <p:embeddedFont>
      <p:font typeface="#9Slide07 HoneyCream" panose="020B0604020202020204" charset="0"/>
      <p:regular r:id="rId29"/>
    </p:embeddedFont>
    <p:embeddedFont>
      <p:font typeface="Cambria" panose="02040503050406030204" pitchFamily="18"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UTM Avo" panose="02040603050506020204" pitchFamily="18"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D66"/>
    <a:srgbClr val="764A3D"/>
    <a:srgbClr val="519E83"/>
    <a:srgbClr val="006666"/>
    <a:srgbClr val="FA8681"/>
    <a:srgbClr val="FFF7D3"/>
    <a:srgbClr val="00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5297" autoAdjust="0"/>
  </p:normalViewPr>
  <p:slideViewPr>
    <p:cSldViewPr snapToGrid="0">
      <p:cViewPr varScale="1">
        <p:scale>
          <a:sx n="64" d="100"/>
          <a:sy n="64" d="100"/>
        </p:scale>
        <p:origin x="788" y="37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B0E9E-2F8A-4588-999A-7C4CEE856D9A}" type="datetimeFigureOut">
              <a:rPr lang="en-US" smtClean="0"/>
              <a:pPr/>
              <a:t>07-Feb-26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D4D6-296F-4982-ADBB-413C6ACABA22}" type="slidenum">
              <a:rPr lang="en-US" smtClean="0"/>
              <a:pPr/>
              <a:t>‹#›</a:t>
            </a:fld>
            <a:endParaRPr lang="en-US"/>
          </a:p>
        </p:txBody>
      </p:sp>
    </p:spTree>
    <p:extLst>
      <p:ext uri="{BB962C8B-B14F-4D97-AF65-F5344CB8AC3E}">
        <p14:creationId xmlns:p14="http://schemas.microsoft.com/office/powerpoint/2010/main" val="320396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ED4D6-296F-4982-ADBB-413C6ACABA22}" type="slidenum">
              <a:rPr lang="en-US" smtClean="0"/>
              <a:pPr/>
              <a:t>2</a:t>
            </a:fld>
            <a:endParaRPr lang="en-US"/>
          </a:p>
        </p:txBody>
      </p:sp>
    </p:spTree>
    <p:extLst>
      <p:ext uri="{BB962C8B-B14F-4D97-AF65-F5344CB8AC3E}">
        <p14:creationId xmlns:p14="http://schemas.microsoft.com/office/powerpoint/2010/main" val="275053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ED4D6-296F-4982-ADBB-413C6ACABA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603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Thời</a:t>
            </a:r>
            <a:r>
              <a:rPr lang="en-US" dirty="0"/>
              <a:t> </a:t>
            </a:r>
            <a:r>
              <a:rPr lang="en-US" dirty="0" err="1"/>
              <a:t>kỳ</a:t>
            </a:r>
            <a:r>
              <a:rPr lang="en-US" dirty="0"/>
              <a:t> </a:t>
            </a:r>
            <a:r>
              <a:rPr lang="en-US" dirty="0" err="1"/>
              <a:t>đó</a:t>
            </a:r>
            <a:r>
              <a:rPr lang="en-US" dirty="0"/>
              <a:t> </a:t>
            </a:r>
            <a:r>
              <a:rPr lang="en-US" dirty="0" err="1"/>
              <a:t>Huế</a:t>
            </a:r>
            <a:r>
              <a:rPr lang="en-US" dirty="0"/>
              <a:t> được </a:t>
            </a:r>
            <a:r>
              <a:rPr lang="en-US" dirty="0" err="1"/>
              <a:t>chọn</a:t>
            </a:r>
            <a:r>
              <a:rPr lang="en-US" dirty="0"/>
              <a:t> là </a:t>
            </a:r>
            <a:r>
              <a:rPr lang="en-US" dirty="0" err="1"/>
              <a:t>kinh</a:t>
            </a:r>
            <a:r>
              <a:rPr lang="en-US" dirty="0"/>
              <a:t> </a:t>
            </a:r>
            <a:r>
              <a:rPr lang="en-US" dirty="0" err="1"/>
              <a:t>thành</a:t>
            </a:r>
            <a:r>
              <a:rPr lang="en-US" dirty="0"/>
              <a:t> của </a:t>
            </a:r>
            <a:r>
              <a:rPr lang="en-US" dirty="0" err="1"/>
              <a:t>nước</a:t>
            </a:r>
            <a:r>
              <a:rPr lang="en-US" dirty="0"/>
              <a:t> ta </a:t>
            </a:r>
            <a:r>
              <a:rPr lang="en-US" dirty="0" err="1"/>
              <a:t>cho</a:t>
            </a:r>
            <a:r>
              <a:rPr lang="en-US" dirty="0"/>
              <a:t> </a:t>
            </a:r>
            <a:r>
              <a:rPr lang="en-US" dirty="0" err="1"/>
              <a:t>nên</a:t>
            </a:r>
            <a:r>
              <a:rPr lang="en-US" dirty="0"/>
              <a:t> </a:t>
            </a:r>
            <a:r>
              <a:rPr lang="en-US" dirty="0" err="1"/>
              <a:t>bây</a:t>
            </a:r>
            <a:r>
              <a:rPr lang="en-US" dirty="0"/>
              <a:t> giờ mới </a:t>
            </a:r>
            <a:r>
              <a:rPr lang="en-US" dirty="0" err="1"/>
              <a:t>gọi</a:t>
            </a:r>
            <a:r>
              <a:rPr lang="en-US" dirty="0"/>
              <a:t> là </a:t>
            </a:r>
            <a:r>
              <a:rPr lang="en-US" dirty="0" err="1"/>
              <a:t>cố</a:t>
            </a:r>
            <a:r>
              <a:rPr lang="en-US" dirty="0"/>
              <a:t> </a:t>
            </a:r>
            <a:r>
              <a:rPr lang="en-US" dirty="0" err="1"/>
              <a:t>đô</a:t>
            </a:r>
            <a:r>
              <a:rPr lang="en-US" dirty="0"/>
              <a:t> </a:t>
            </a:r>
            <a:r>
              <a:rPr lang="en-US" dirty="0" err="1"/>
              <a:t>Huế</a:t>
            </a:r>
            <a:r>
              <a:rPr lang="en-US" dirty="0"/>
              <a:t>, </a:t>
            </a:r>
            <a:r>
              <a:rPr lang="en-US" dirty="0" err="1"/>
              <a:t>các</a:t>
            </a:r>
            <a:r>
              <a:rPr lang="en-US" dirty="0"/>
              <a:t> </a:t>
            </a:r>
            <a:r>
              <a:rPr lang="en-US" dirty="0" err="1"/>
              <a:t>triều</a:t>
            </a:r>
            <a:r>
              <a:rPr lang="en-US" dirty="0"/>
              <a:t> </a:t>
            </a:r>
            <a:r>
              <a:rPr lang="en-US" dirty="0" err="1"/>
              <a:t>vua</a:t>
            </a:r>
            <a:r>
              <a:rPr lang="en-US" dirty="0"/>
              <a:t> </a:t>
            </a:r>
            <a:r>
              <a:rPr lang="en-US" dirty="0" err="1"/>
              <a:t>nhà</a:t>
            </a:r>
            <a:r>
              <a:rPr lang="en-US" dirty="0"/>
              <a:t> </a:t>
            </a:r>
            <a:r>
              <a:rPr lang="en-US" dirty="0" err="1"/>
              <a:t>Nguyễn</a:t>
            </a:r>
            <a:r>
              <a:rPr lang="en-US" dirty="0"/>
              <a:t> đã </a:t>
            </a:r>
            <a:r>
              <a:rPr lang="en-US" dirty="0" err="1"/>
              <a:t>cho</a:t>
            </a:r>
            <a:r>
              <a:rPr lang="en-US" dirty="0"/>
              <a:t> </a:t>
            </a:r>
            <a:r>
              <a:rPr lang="en-US" dirty="0" err="1"/>
              <a:t>xây</a:t>
            </a:r>
            <a:r>
              <a:rPr lang="en-US" dirty="0"/>
              <a:t> </a:t>
            </a:r>
            <a:r>
              <a:rPr lang="en-US" dirty="0" err="1"/>
              <a:t>dựng</a:t>
            </a:r>
            <a:r>
              <a:rPr lang="en-US" dirty="0"/>
              <a:t> </a:t>
            </a:r>
            <a:r>
              <a:rPr lang="en-US" dirty="0" err="1"/>
              <a:t>rất</a:t>
            </a:r>
            <a:r>
              <a:rPr lang="en-US" dirty="0"/>
              <a:t> nhiều </a:t>
            </a:r>
            <a:r>
              <a:rPr lang="en-US" dirty="0" err="1"/>
              <a:t>công</a:t>
            </a:r>
            <a:r>
              <a:rPr lang="en-US" dirty="0"/>
              <a:t> </a:t>
            </a:r>
            <a:r>
              <a:rPr lang="en-US" dirty="0" err="1"/>
              <a:t>trình</a:t>
            </a:r>
            <a:r>
              <a:rPr lang="en-US" dirty="0"/>
              <a:t> </a:t>
            </a:r>
            <a:r>
              <a:rPr lang="en-US" dirty="0" err="1"/>
              <a:t>kiến</a:t>
            </a:r>
            <a:r>
              <a:rPr lang="en-US" dirty="0"/>
              <a:t> </a:t>
            </a:r>
            <a:r>
              <a:rPr lang="en-US" dirty="0" err="1"/>
              <a:t>trúc</a:t>
            </a:r>
            <a:r>
              <a:rPr lang="en-US" dirty="0"/>
              <a:t> </a:t>
            </a:r>
            <a:r>
              <a:rPr lang="en-US" dirty="0" err="1"/>
              <a:t>cổ</a:t>
            </a:r>
            <a:r>
              <a:rPr lang="en-US" dirty="0"/>
              <a:t> có </a:t>
            </a:r>
            <a:r>
              <a:rPr lang="en-US" dirty="0" err="1"/>
              <a:t>giá</a:t>
            </a:r>
            <a:r>
              <a:rPr lang="en-US" dirty="0"/>
              <a:t> </a:t>
            </a:r>
            <a:r>
              <a:rPr lang="en-US" dirty="0" err="1"/>
              <a:t>trị</a:t>
            </a:r>
            <a:r>
              <a:rPr lang="en-US" dirty="0"/>
              <a:t>. </a:t>
            </a:r>
            <a:r>
              <a:rPr lang="en-US" dirty="0" err="1"/>
              <a:t>Điều</a:t>
            </a:r>
            <a:r>
              <a:rPr lang="en-US" dirty="0"/>
              <a:t> </a:t>
            </a:r>
            <a:r>
              <a:rPr lang="en-US" dirty="0" err="1"/>
              <a:t>đó</a:t>
            </a:r>
            <a:r>
              <a:rPr lang="en-US" dirty="0"/>
              <a:t> </a:t>
            </a:r>
            <a:r>
              <a:rPr lang="en-US" dirty="0" err="1"/>
              <a:t>thể</a:t>
            </a:r>
            <a:r>
              <a:rPr lang="en-US" dirty="0"/>
              <a:t> </a:t>
            </a:r>
            <a:r>
              <a:rPr lang="en-US" dirty="0" err="1"/>
              <a:t>hiện</a:t>
            </a:r>
            <a:r>
              <a:rPr lang="en-US" dirty="0"/>
              <a:t> </a:t>
            </a:r>
            <a:r>
              <a:rPr lang="en-US" dirty="0" err="1"/>
              <a:t>công</a:t>
            </a:r>
            <a:r>
              <a:rPr lang="en-US" dirty="0"/>
              <a:t> </a:t>
            </a:r>
            <a:r>
              <a:rPr lang="en-US" dirty="0" err="1"/>
              <a:t>sức</a:t>
            </a:r>
            <a:r>
              <a:rPr lang="en-US" dirty="0"/>
              <a:t> </a:t>
            </a:r>
            <a:r>
              <a:rPr lang="en-US" dirty="0" err="1"/>
              <a:t>và</a:t>
            </a:r>
            <a:r>
              <a:rPr lang="en-US" dirty="0"/>
              <a:t> </a:t>
            </a:r>
            <a:r>
              <a:rPr lang="en-US" dirty="0" err="1"/>
              <a:t>tài</a:t>
            </a:r>
            <a:r>
              <a:rPr lang="en-US" dirty="0"/>
              <a:t> </a:t>
            </a:r>
            <a:r>
              <a:rPr lang="en-US" dirty="0" err="1"/>
              <a:t>năng</a:t>
            </a:r>
            <a:r>
              <a:rPr lang="en-US" dirty="0"/>
              <a:t> của </a:t>
            </a:r>
            <a:r>
              <a:rPr lang="en-US" dirty="0" err="1"/>
              <a:t>người</a:t>
            </a:r>
            <a:r>
              <a:rPr lang="en-US" dirty="0"/>
              <a:t> </a:t>
            </a:r>
            <a:r>
              <a:rPr lang="en-US" dirty="0" err="1"/>
              <a:t>dân</a:t>
            </a:r>
            <a:r>
              <a:rPr lang="en-US" dirty="0"/>
              <a:t> </a:t>
            </a:r>
            <a:r>
              <a:rPr lang="en-US" dirty="0" err="1"/>
              <a:t>lao</a:t>
            </a:r>
            <a:r>
              <a:rPr lang="en-US" dirty="0"/>
              <a:t> </a:t>
            </a:r>
            <a:r>
              <a:rPr lang="en-US" dirty="0" err="1"/>
              <a:t>động</a:t>
            </a:r>
            <a:r>
              <a:rPr lang="en-US" dirty="0"/>
              <a:t>. </a:t>
            </a:r>
            <a:r>
              <a:rPr lang="en-US" dirty="0" err="1"/>
              <a:t>Vì</a:t>
            </a:r>
            <a:r>
              <a:rPr lang="en-US" dirty="0"/>
              <a:t> vậy </a:t>
            </a:r>
            <a:r>
              <a:rPr lang="en-US" dirty="0" err="1"/>
              <a:t>năm</a:t>
            </a:r>
            <a:r>
              <a:rPr lang="en-US" dirty="0"/>
              <a:t> 1993, </a:t>
            </a:r>
            <a:r>
              <a:rPr lang="en-US" dirty="0" err="1"/>
              <a:t>cố</a:t>
            </a:r>
            <a:r>
              <a:rPr lang="en-US" dirty="0"/>
              <a:t> </a:t>
            </a:r>
            <a:r>
              <a:rPr lang="en-US" dirty="0" err="1"/>
              <a:t>đô</a:t>
            </a:r>
            <a:r>
              <a:rPr lang="en-US" dirty="0"/>
              <a:t> </a:t>
            </a:r>
            <a:r>
              <a:rPr lang="en-US" dirty="0" err="1"/>
              <a:t>Huế</a:t>
            </a:r>
            <a:r>
              <a:rPr lang="en-US" dirty="0"/>
              <a:t> với </a:t>
            </a:r>
            <a:r>
              <a:rPr lang="en-US" dirty="0" err="1"/>
              <a:t>các</a:t>
            </a:r>
            <a:r>
              <a:rPr lang="en-US" dirty="0"/>
              <a:t> </a:t>
            </a:r>
            <a:r>
              <a:rPr lang="en-US" dirty="0" err="1"/>
              <a:t>công</a:t>
            </a:r>
            <a:r>
              <a:rPr lang="en-US" dirty="0"/>
              <a:t> </a:t>
            </a:r>
            <a:r>
              <a:rPr lang="en-US" dirty="0" err="1"/>
              <a:t>trình</a:t>
            </a:r>
            <a:r>
              <a:rPr lang="en-US" dirty="0"/>
              <a:t> </a:t>
            </a:r>
            <a:r>
              <a:rPr lang="en-US" dirty="0" err="1"/>
              <a:t>kiến</a:t>
            </a:r>
            <a:r>
              <a:rPr lang="en-US" dirty="0"/>
              <a:t> </a:t>
            </a:r>
            <a:r>
              <a:rPr lang="en-US" dirty="0" err="1"/>
              <a:t>trúc</a:t>
            </a:r>
            <a:r>
              <a:rPr lang="en-US" dirty="0"/>
              <a:t> </a:t>
            </a:r>
            <a:r>
              <a:rPr lang="en-US" dirty="0" err="1"/>
              <a:t>cổ</a:t>
            </a:r>
            <a:r>
              <a:rPr lang="en-US" dirty="0"/>
              <a:t> </a:t>
            </a:r>
            <a:r>
              <a:rPr lang="en-US" dirty="0" err="1"/>
              <a:t>cung</a:t>
            </a:r>
            <a:r>
              <a:rPr lang="en-US" dirty="0"/>
              <a:t> </a:t>
            </a:r>
            <a:r>
              <a:rPr lang="en-US" dirty="0" err="1"/>
              <a:t>đình</a:t>
            </a:r>
            <a:r>
              <a:rPr lang="en-US" dirty="0"/>
              <a:t>, </a:t>
            </a:r>
            <a:r>
              <a:rPr lang="en-US" dirty="0" err="1"/>
              <a:t>thành</a:t>
            </a:r>
            <a:r>
              <a:rPr lang="en-US" dirty="0"/>
              <a:t> </a:t>
            </a:r>
            <a:r>
              <a:rPr lang="en-US" dirty="0" err="1"/>
              <a:t>quách</a:t>
            </a:r>
            <a:r>
              <a:rPr lang="en-US" dirty="0"/>
              <a:t>, </a:t>
            </a:r>
            <a:r>
              <a:rPr lang="en-US" dirty="0" err="1"/>
              <a:t>đền</a:t>
            </a:r>
            <a:r>
              <a:rPr lang="en-US" dirty="0"/>
              <a:t> </a:t>
            </a:r>
            <a:r>
              <a:rPr lang="en-US" dirty="0" err="1"/>
              <a:t>miếu</a:t>
            </a:r>
            <a:r>
              <a:rPr lang="en-US" dirty="0"/>
              <a:t>, </a:t>
            </a:r>
            <a:r>
              <a:rPr lang="en-US" dirty="0" err="1"/>
              <a:t>lăng</a:t>
            </a:r>
            <a:r>
              <a:rPr lang="en-US" dirty="0"/>
              <a:t> </a:t>
            </a:r>
            <a:r>
              <a:rPr lang="en-US" dirty="0" err="1"/>
              <a:t>tẩm</a:t>
            </a:r>
            <a:r>
              <a:rPr lang="en-US" dirty="0"/>
              <a:t>,… đã được </a:t>
            </a:r>
            <a:r>
              <a:rPr lang="en-US" dirty="0" err="1"/>
              <a:t>công</a:t>
            </a:r>
            <a:r>
              <a:rPr lang="en-US" dirty="0"/>
              <a:t> </a:t>
            </a:r>
            <a:r>
              <a:rPr lang="en-US" dirty="0" err="1"/>
              <a:t>nhận</a:t>
            </a:r>
            <a:r>
              <a:rPr lang="en-US" dirty="0"/>
              <a:t> là di </a:t>
            </a:r>
            <a:r>
              <a:rPr lang="en-US" dirty="0" err="1"/>
              <a:t>sản</a:t>
            </a:r>
            <a:r>
              <a:rPr lang="en-US" dirty="0"/>
              <a:t> </a:t>
            </a:r>
            <a:r>
              <a:rPr lang="en-US" dirty="0" err="1"/>
              <a:t>văn</a:t>
            </a:r>
            <a:r>
              <a:rPr lang="en-US" dirty="0"/>
              <a:t> </a:t>
            </a:r>
            <a:r>
              <a:rPr lang="en-US" dirty="0" err="1"/>
              <a:t>hóa</a:t>
            </a:r>
            <a:r>
              <a:rPr lang="en-US" dirty="0"/>
              <a:t> </a:t>
            </a:r>
            <a:r>
              <a:rPr lang="en-US" dirty="0" err="1"/>
              <a:t>thế</a:t>
            </a:r>
            <a:r>
              <a:rPr lang="en-US" dirty="0"/>
              <a:t> </a:t>
            </a:r>
            <a:r>
              <a:rPr lang="en-US" dirty="0" err="1"/>
              <a:t>giới</a:t>
            </a:r>
            <a:r>
              <a:rPr lang="en-US" dirty="0"/>
              <a:t>.</a:t>
            </a:r>
          </a:p>
        </p:txBody>
      </p:sp>
      <p:sp>
        <p:nvSpPr>
          <p:cNvPr id="4" name="Slide Number Placeholder 3"/>
          <p:cNvSpPr>
            <a:spLocks noGrp="1"/>
          </p:cNvSpPr>
          <p:nvPr>
            <p:ph type="sldNum" sz="quarter" idx="5"/>
          </p:nvPr>
        </p:nvSpPr>
        <p:spPr/>
        <p:txBody>
          <a:bodyPr/>
          <a:lstStyle/>
          <a:p>
            <a:fld id="{B2DED4D6-296F-4982-ADBB-413C6ACABA22}" type="slidenum">
              <a:rPr lang="en-US" smtClean="0"/>
              <a:pPr/>
              <a:t>5</a:t>
            </a:fld>
            <a:endParaRPr lang="en-US"/>
          </a:p>
        </p:txBody>
      </p:sp>
    </p:spTree>
    <p:extLst>
      <p:ext uri="{BB962C8B-B14F-4D97-AF65-F5344CB8AC3E}">
        <p14:creationId xmlns:p14="http://schemas.microsoft.com/office/powerpoint/2010/main" val="306118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ED4D6-296F-4982-ADBB-413C6ACABA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581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ED4D6-296F-4982-ADBB-413C6ACABA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4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A78B-DE6C-4D4E-AC85-95679614AE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3FC066-6102-4FC5-9D62-166A0DFAC0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A74CA6-135B-4D0F-9556-E9AD52831D5B}"/>
              </a:ext>
            </a:extLst>
          </p:cNvPr>
          <p:cNvSpPr>
            <a:spLocks noGrp="1"/>
          </p:cNvSpPr>
          <p:nvPr>
            <p:ph type="dt" sz="half" idx="10"/>
          </p:nvPr>
        </p:nvSpPr>
        <p:spPr>
          <a:xfrm>
            <a:off x="838200" y="6356350"/>
            <a:ext cx="2743200" cy="365125"/>
          </a:xfrm>
          <a:prstGeom prst="rect">
            <a:avLst/>
          </a:prstGeom>
        </p:spPr>
        <p:txBody>
          <a:bodyPr/>
          <a:lstStyle/>
          <a:p>
            <a:fld id="{FF2D9610-53CB-464C-90BC-394D9C4A5C5D}" type="datetimeFigureOut">
              <a:rPr lang="en-US" smtClean="0"/>
              <a:pPr/>
              <a:t>07-Feb-26</a:t>
            </a:fld>
            <a:endParaRPr lang="en-US"/>
          </a:p>
        </p:txBody>
      </p:sp>
      <p:sp>
        <p:nvSpPr>
          <p:cNvPr id="5" name="Footer Placeholder 4">
            <a:extLst>
              <a:ext uri="{FF2B5EF4-FFF2-40B4-BE49-F238E27FC236}">
                <a16:creationId xmlns:a16="http://schemas.microsoft.com/office/drawing/2014/main" id="{E16C530C-B145-4475-9EC7-14C25B4F9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B492BD-278D-4914-A0B2-89A410D7A8A0}"/>
              </a:ext>
            </a:extLst>
          </p:cNvPr>
          <p:cNvSpPr>
            <a:spLocks noGrp="1"/>
          </p:cNvSpPr>
          <p:nvPr>
            <p:ph type="sldNum" sz="quarter" idx="12"/>
          </p:nvPr>
        </p:nvSpPr>
        <p:spPr>
          <a:xfrm>
            <a:off x="8610600" y="6356350"/>
            <a:ext cx="2743200" cy="365125"/>
          </a:xfrm>
          <a:prstGeom prst="rect">
            <a:avLst/>
          </a:prstGeom>
        </p:spPr>
        <p:txBody>
          <a:bodyPr/>
          <a:lstStyle/>
          <a:p>
            <a:fld id="{6A08D05B-D4CF-46F5-B9ED-7594BD46695A}" type="slidenum">
              <a:rPr lang="en-US" smtClean="0"/>
              <a:pPr/>
              <a:t>‹#›</a:t>
            </a:fld>
            <a:endParaRPr lang="en-US"/>
          </a:p>
        </p:txBody>
      </p:sp>
    </p:spTree>
    <p:extLst>
      <p:ext uri="{BB962C8B-B14F-4D97-AF65-F5344CB8AC3E}">
        <p14:creationId xmlns:p14="http://schemas.microsoft.com/office/powerpoint/2010/main" val="2392772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144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93CC-9C4B-4A01-A671-74864C7E45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F0C7-79B2-49E6-8470-7F48AFA8B96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81B4E8-E647-4FBC-8068-ADC3E613E5CD}"/>
              </a:ext>
            </a:extLst>
          </p:cNvPr>
          <p:cNvSpPr>
            <a:spLocks noGrp="1"/>
          </p:cNvSpPr>
          <p:nvPr>
            <p:ph type="dt" sz="half" idx="10"/>
          </p:nvPr>
        </p:nvSpPr>
        <p:spPr>
          <a:xfrm>
            <a:off x="838200" y="6356350"/>
            <a:ext cx="2743200" cy="365125"/>
          </a:xfrm>
          <a:prstGeom prst="rect">
            <a:avLst/>
          </a:prstGeom>
        </p:spPr>
        <p:txBody>
          <a:bodyPr/>
          <a:lstStyle/>
          <a:p>
            <a:fld id="{00C2A790-7E1A-44D3-AB8E-63BB44F5EBE7}" type="datetimeFigureOut">
              <a:rPr lang="en-US" smtClean="0"/>
              <a:pPr/>
              <a:t>07-Feb-26</a:t>
            </a:fld>
            <a:endParaRPr lang="en-US"/>
          </a:p>
        </p:txBody>
      </p:sp>
      <p:sp>
        <p:nvSpPr>
          <p:cNvPr id="5" name="Footer Placeholder 4">
            <a:extLst>
              <a:ext uri="{FF2B5EF4-FFF2-40B4-BE49-F238E27FC236}">
                <a16:creationId xmlns:a16="http://schemas.microsoft.com/office/drawing/2014/main" id="{BE1C82E9-02ED-4BE0-9837-ACDD049B99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17C3AD-4C01-408B-9F65-19F3C26BE6B4}"/>
              </a:ext>
            </a:extLst>
          </p:cNvPr>
          <p:cNvSpPr>
            <a:spLocks noGrp="1"/>
          </p:cNvSpPr>
          <p:nvPr>
            <p:ph type="sldNum" sz="quarter" idx="12"/>
          </p:nvPr>
        </p:nvSpPr>
        <p:spPr>
          <a:xfrm>
            <a:off x="8610600" y="6356350"/>
            <a:ext cx="2743200" cy="365125"/>
          </a:xfrm>
          <a:prstGeom prst="rect">
            <a:avLst/>
          </a:prstGeom>
        </p:spPr>
        <p:txBody>
          <a:bodyPr/>
          <a:lstStyle/>
          <a:p>
            <a:fld id="{AE101647-3FC2-4F27-BE27-ED8D1325FFB8}" type="slidenum">
              <a:rPr lang="en-US" smtClean="0"/>
              <a:pPr/>
              <a:t>‹#›</a:t>
            </a:fld>
            <a:endParaRPr lang="en-US"/>
          </a:p>
        </p:txBody>
      </p:sp>
    </p:spTree>
    <p:extLst>
      <p:ext uri="{BB962C8B-B14F-4D97-AF65-F5344CB8AC3E}">
        <p14:creationId xmlns:p14="http://schemas.microsoft.com/office/powerpoint/2010/main" val="1251745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C7D3-1546-4F2F-9E84-AA42563CD0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FAA33A-3F55-4014-BB16-2C5D93FED7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B1F78-36B0-47FB-97F8-094123A5626C}"/>
              </a:ext>
            </a:extLst>
          </p:cNvPr>
          <p:cNvSpPr>
            <a:spLocks noGrp="1"/>
          </p:cNvSpPr>
          <p:nvPr>
            <p:ph type="dt" sz="half" idx="10"/>
          </p:nvPr>
        </p:nvSpPr>
        <p:spPr>
          <a:xfrm>
            <a:off x="838200" y="6356350"/>
            <a:ext cx="2743200" cy="365125"/>
          </a:xfrm>
          <a:prstGeom prst="rect">
            <a:avLst/>
          </a:prstGeom>
        </p:spPr>
        <p:txBody>
          <a:bodyPr/>
          <a:lstStyle/>
          <a:p>
            <a:fld id="{00C2A790-7E1A-44D3-AB8E-63BB44F5EBE7}" type="datetimeFigureOut">
              <a:rPr lang="en-US" smtClean="0"/>
              <a:pPr/>
              <a:t>07-Feb-26</a:t>
            </a:fld>
            <a:endParaRPr lang="en-US"/>
          </a:p>
        </p:txBody>
      </p:sp>
      <p:sp>
        <p:nvSpPr>
          <p:cNvPr id="5" name="Footer Placeholder 4">
            <a:extLst>
              <a:ext uri="{FF2B5EF4-FFF2-40B4-BE49-F238E27FC236}">
                <a16:creationId xmlns:a16="http://schemas.microsoft.com/office/drawing/2014/main" id="{EF783BDA-3AC2-4471-AFC9-B95D7D70B0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395B0A-C909-4A14-8FCA-D82612539CED}"/>
              </a:ext>
            </a:extLst>
          </p:cNvPr>
          <p:cNvSpPr>
            <a:spLocks noGrp="1"/>
          </p:cNvSpPr>
          <p:nvPr>
            <p:ph type="sldNum" sz="quarter" idx="12"/>
          </p:nvPr>
        </p:nvSpPr>
        <p:spPr>
          <a:xfrm>
            <a:off x="8610600" y="6356350"/>
            <a:ext cx="2743200" cy="365125"/>
          </a:xfrm>
          <a:prstGeom prst="rect">
            <a:avLst/>
          </a:prstGeom>
        </p:spPr>
        <p:txBody>
          <a:bodyPr/>
          <a:lstStyle/>
          <a:p>
            <a:fld id="{AE101647-3FC2-4F27-BE27-ED8D1325FFB8}" type="slidenum">
              <a:rPr lang="en-US" smtClean="0"/>
              <a:pPr/>
              <a:t>‹#›</a:t>
            </a:fld>
            <a:endParaRPr lang="en-US"/>
          </a:p>
        </p:txBody>
      </p:sp>
    </p:spTree>
    <p:extLst>
      <p:ext uri="{BB962C8B-B14F-4D97-AF65-F5344CB8AC3E}">
        <p14:creationId xmlns:p14="http://schemas.microsoft.com/office/powerpoint/2010/main" val="443315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F9D9-EE37-4116-AAEE-94DF5E7238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107F60-F43E-4320-9B96-B097435791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9FFDF-20D4-4BE9-9FF9-1BD1076225E3}"/>
              </a:ext>
            </a:extLst>
          </p:cNvPr>
          <p:cNvSpPr>
            <a:spLocks noGrp="1"/>
          </p:cNvSpPr>
          <p:nvPr>
            <p:ph type="dt" sz="half" idx="10"/>
          </p:nvPr>
        </p:nvSpPr>
        <p:spPr>
          <a:xfrm>
            <a:off x="838200" y="6356350"/>
            <a:ext cx="2743200" cy="365125"/>
          </a:xfrm>
          <a:prstGeom prst="rect">
            <a:avLst/>
          </a:prstGeom>
        </p:spPr>
        <p:txBody>
          <a:bodyPr/>
          <a:lstStyle/>
          <a:p>
            <a:fld id="{E27F0E8E-BA09-44CB-9172-458A5FAEF977}" type="datetimeFigureOut">
              <a:rPr lang="en-US" smtClean="0"/>
              <a:pPr/>
              <a:t>07-Feb-26</a:t>
            </a:fld>
            <a:endParaRPr lang="en-US"/>
          </a:p>
        </p:txBody>
      </p:sp>
      <p:sp>
        <p:nvSpPr>
          <p:cNvPr id="5" name="Footer Placeholder 4">
            <a:extLst>
              <a:ext uri="{FF2B5EF4-FFF2-40B4-BE49-F238E27FC236}">
                <a16:creationId xmlns:a16="http://schemas.microsoft.com/office/drawing/2014/main" id="{65573699-3B29-4E2C-AE28-860C127C7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B5BD96-0E1C-490A-B20B-C6B0EB5842B6}"/>
              </a:ext>
            </a:extLst>
          </p:cNvPr>
          <p:cNvSpPr>
            <a:spLocks noGrp="1"/>
          </p:cNvSpPr>
          <p:nvPr>
            <p:ph type="sldNum" sz="quarter" idx="12"/>
          </p:nvPr>
        </p:nvSpPr>
        <p:spPr>
          <a:xfrm>
            <a:off x="8610600" y="6356350"/>
            <a:ext cx="2743200" cy="365125"/>
          </a:xfrm>
          <a:prstGeom prst="rect">
            <a:avLst/>
          </a:prstGeom>
        </p:spPr>
        <p:txBody>
          <a:bodyPr/>
          <a:lstStyle/>
          <a:p>
            <a:fld id="{153FEB6B-A93C-4E9B-8491-0D8463C0DAB2}" type="slidenum">
              <a:rPr lang="en-US" smtClean="0"/>
              <a:pPr/>
              <a:t>‹#›</a:t>
            </a:fld>
            <a:endParaRPr lang="en-US"/>
          </a:p>
        </p:txBody>
      </p:sp>
    </p:spTree>
    <p:extLst>
      <p:ext uri="{BB962C8B-B14F-4D97-AF65-F5344CB8AC3E}">
        <p14:creationId xmlns:p14="http://schemas.microsoft.com/office/powerpoint/2010/main" val="3593463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AE7991-2FAD-4FAD-91D0-F5406E83A19C}" type="datetimeFigureOut">
              <a:rPr lang="en-US" smtClean="0"/>
              <a:pPr/>
              <a:t>07-Feb-26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750820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2A02-FE7F-44DD-98A1-52DBFCC6683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0758E0-1A43-4A35-817C-9B8505C1886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4F477-0397-437F-8841-083C632DEE6E}"/>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5" name="Footer Placeholder 4">
            <a:extLst>
              <a:ext uri="{FF2B5EF4-FFF2-40B4-BE49-F238E27FC236}">
                <a16:creationId xmlns:a16="http://schemas.microsoft.com/office/drawing/2014/main" id="{4F85E447-B7A8-46F2-A1EF-7F719CDD5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6C4E6E-AC74-4235-BC6A-2AB0159DADAC}"/>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298684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839A-CE12-45EA-80FC-3CAC546A3E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D2FF13-5F74-4C4E-A026-D8F890D2CCB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C8D57-E94D-4B2E-B5AD-3347FD9F1A1E}"/>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5" name="Footer Placeholder 4">
            <a:extLst>
              <a:ext uri="{FF2B5EF4-FFF2-40B4-BE49-F238E27FC236}">
                <a16:creationId xmlns:a16="http://schemas.microsoft.com/office/drawing/2014/main" id="{0A46AAD1-6C73-4D2E-A51D-3FE47ADC7B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A1F5A4-4351-4AC7-9C49-49A6B5712415}"/>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140309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E73E-EC8A-495D-83B7-879A3F2E80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DBAC0E-2F56-41AA-BFAB-C7F2A06C47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F9D00-2D03-41BE-9B6E-C8FECD985BBF}"/>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5" name="Footer Placeholder 4">
            <a:extLst>
              <a:ext uri="{FF2B5EF4-FFF2-40B4-BE49-F238E27FC236}">
                <a16:creationId xmlns:a16="http://schemas.microsoft.com/office/drawing/2014/main" id="{66DFCFFF-373D-4F7D-90E4-C1E556562A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F07C69-C6C7-4BF2-9058-A3A7C4903369}"/>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4272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2A34-ED84-4374-AF76-B7089D145E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49FC9DF-B25F-4D23-ADF3-DEC7DC57FD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36AE0-B2AF-4FA9-BF06-9ABE442264A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1289B3-F43F-42BE-ACD3-82DBA53A2835}"/>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6" name="Footer Placeholder 5">
            <a:extLst>
              <a:ext uri="{FF2B5EF4-FFF2-40B4-BE49-F238E27FC236}">
                <a16:creationId xmlns:a16="http://schemas.microsoft.com/office/drawing/2014/main" id="{38DA3549-3E90-4068-B518-D28185D799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FAE97E-0B66-4E73-9398-C273943D4394}"/>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168740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DD1C-C330-4913-B1E9-35263E0C375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E2BB3D-4356-45C9-B1FC-E85A4064AEA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0E73F-BBFB-497F-A43B-2B9D28C90AD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D4155-F640-4A15-A5C4-A4A5919607F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A989D-552A-48E0-A877-5185E935A5B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A7689-4007-40FD-B4A3-5522EE4D614B}"/>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8" name="Footer Placeholder 7">
            <a:extLst>
              <a:ext uri="{FF2B5EF4-FFF2-40B4-BE49-F238E27FC236}">
                <a16:creationId xmlns:a16="http://schemas.microsoft.com/office/drawing/2014/main" id="{B1768DE0-FA47-4753-A6DE-BC2D924BFE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1BB8D5B-DEB8-4FF6-8F23-4D2832DE1B96}"/>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1557898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5B26-8243-4832-B20B-11CE485450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DD43CA-EE4B-4B00-9AA6-D63405F1AD0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F1FCD-FAD1-48E6-932F-FC9BE43D3254}"/>
              </a:ext>
            </a:extLst>
          </p:cNvPr>
          <p:cNvSpPr>
            <a:spLocks noGrp="1"/>
          </p:cNvSpPr>
          <p:nvPr>
            <p:ph type="dt" sz="half" idx="10"/>
          </p:nvPr>
        </p:nvSpPr>
        <p:spPr>
          <a:xfrm>
            <a:off x="838200" y="6356350"/>
            <a:ext cx="2743200" cy="365125"/>
          </a:xfrm>
          <a:prstGeom prst="rect">
            <a:avLst/>
          </a:prstGeom>
        </p:spPr>
        <p:txBody>
          <a:bodyPr/>
          <a:lstStyle/>
          <a:p>
            <a:fld id="{FF2D9610-53CB-464C-90BC-394D9C4A5C5D}" type="datetimeFigureOut">
              <a:rPr lang="en-US" smtClean="0"/>
              <a:pPr/>
              <a:t>07-Feb-26</a:t>
            </a:fld>
            <a:endParaRPr lang="en-US"/>
          </a:p>
        </p:txBody>
      </p:sp>
      <p:sp>
        <p:nvSpPr>
          <p:cNvPr id="5" name="Footer Placeholder 4">
            <a:extLst>
              <a:ext uri="{FF2B5EF4-FFF2-40B4-BE49-F238E27FC236}">
                <a16:creationId xmlns:a16="http://schemas.microsoft.com/office/drawing/2014/main" id="{8BE052CE-942D-46EA-9A61-87CB6E9AED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C2DBAA-0FB4-46E5-AD19-5F1E10286E54}"/>
              </a:ext>
            </a:extLst>
          </p:cNvPr>
          <p:cNvSpPr>
            <a:spLocks noGrp="1"/>
          </p:cNvSpPr>
          <p:nvPr>
            <p:ph type="sldNum" sz="quarter" idx="12"/>
          </p:nvPr>
        </p:nvSpPr>
        <p:spPr>
          <a:xfrm>
            <a:off x="8610600" y="6356350"/>
            <a:ext cx="2743200" cy="365125"/>
          </a:xfrm>
          <a:prstGeom prst="rect">
            <a:avLst/>
          </a:prstGeom>
        </p:spPr>
        <p:txBody>
          <a:bodyPr/>
          <a:lstStyle/>
          <a:p>
            <a:fld id="{6A08D05B-D4CF-46F5-B9ED-7594BD46695A}" type="slidenum">
              <a:rPr lang="en-US" smtClean="0"/>
              <a:pPr/>
              <a:t>‹#›</a:t>
            </a:fld>
            <a:endParaRPr lang="en-US"/>
          </a:p>
        </p:txBody>
      </p:sp>
      <p:pic>
        <p:nvPicPr>
          <p:cNvPr id="7" name="Picture 6">
            <a:extLst>
              <a:ext uri="{FF2B5EF4-FFF2-40B4-BE49-F238E27FC236}">
                <a16:creationId xmlns:a16="http://schemas.microsoft.com/office/drawing/2014/main" id="{24B9EA41-54E7-4B14-8FBF-A7523C083E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8" name="Picture 7">
            <a:extLst>
              <a:ext uri="{FF2B5EF4-FFF2-40B4-BE49-F238E27FC236}">
                <a16:creationId xmlns:a16="http://schemas.microsoft.com/office/drawing/2014/main" id="{77CD1111-1F6D-4526-AE35-A4E322879A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101" y="7107977"/>
            <a:ext cx="1404152" cy="2387785"/>
          </a:xfrm>
          <a:prstGeom prst="rect">
            <a:avLst/>
          </a:prstGeom>
        </p:spPr>
      </p:pic>
      <p:sp>
        <p:nvSpPr>
          <p:cNvPr id="9" name="TextBox 3">
            <a:extLst>
              <a:ext uri="{FF2B5EF4-FFF2-40B4-BE49-F238E27FC236}">
                <a16:creationId xmlns:a16="http://schemas.microsoft.com/office/drawing/2014/main" id="{CCAF7AA0-B118-46C2-A938-CA012BADD4EE}"/>
              </a:ext>
            </a:extLst>
          </p:cNvPr>
          <p:cNvSpPr txBox="1"/>
          <p:nvPr userDrawn="1"/>
        </p:nvSpPr>
        <p:spPr>
          <a:xfrm>
            <a:off x="3415720" y="8497123"/>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accent6">
                    <a:lumMod val="50000"/>
                  </a:schemeClr>
                </a:solidFill>
                <a:latin typeface="Times New Roman" panose="02020603050405020304" pitchFamily="18" charset="0"/>
                <a:cs typeface="Times New Roman" panose="02020603050405020304" pitchFamily="18" charset="0"/>
              </a:rPr>
              <a:t>Mời </a:t>
            </a:r>
            <a:r>
              <a:rPr lang="en-US" b="1" dirty="0" err="1">
                <a:solidFill>
                  <a:schemeClr val="accent6">
                    <a:lumMod val="50000"/>
                  </a:schemeClr>
                </a:solidFill>
                <a:latin typeface="Times New Roman" panose="02020603050405020304" pitchFamily="18" charset="0"/>
                <a:cs typeface="Times New Roman" panose="02020603050405020304" pitchFamily="18" charset="0"/>
              </a:rPr>
              <a:t>truy</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cập</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dirty="0">
                <a:solidFill>
                  <a:schemeClr val="accent6">
                    <a:lumMod val="50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chemeClr val="accent6">
                  <a:lumMod val="50000"/>
                </a:schemeClr>
              </a:solidFill>
              <a:latin typeface="SVN-Newton" panose="02040603050506020204" pitchFamily="18" charset="0"/>
              <a:cs typeface="Times New Roman" panose="02020603050405020304" pitchFamily="18" charset="0"/>
            </a:endParaRPr>
          </a:p>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SĐT ZALO : </a:t>
            </a:r>
            <a:r>
              <a:rPr lang="en-US" sz="1800" b="1" u="sng" dirty="0">
                <a:solidFill>
                  <a:schemeClr val="accent6">
                    <a:lumMod val="50000"/>
                  </a:schemeClr>
                </a:solidFill>
                <a:latin typeface="SVN-Newton" panose="02040603050506020204" pitchFamily="18" charset="0"/>
              </a:rPr>
              <a:t>0382348780</a:t>
            </a:r>
            <a:r>
              <a:rPr lang="en-US" sz="1800" b="1" dirty="0">
                <a:solidFill>
                  <a:schemeClr val="accent6">
                    <a:lumMod val="50000"/>
                  </a:schemeClr>
                </a:solidFill>
                <a:latin typeface="SVN-Newton" panose="02040603050506020204" pitchFamily="18" charset="0"/>
              </a:rPr>
              <a:t> - </a:t>
            </a:r>
            <a:r>
              <a:rPr lang="en-US" sz="1800" b="1" u="sng" dirty="0">
                <a:solidFill>
                  <a:schemeClr val="accent6">
                    <a:lumMod val="50000"/>
                  </a:schemeClr>
                </a:solidFill>
                <a:latin typeface="SVN-Newton" panose="02040603050506020204" pitchFamily="18" charset="0"/>
              </a:rPr>
              <a:t>0984848929</a:t>
            </a:r>
            <a:endParaRPr lang="en-US" sz="1800" b="1" dirty="0">
              <a:solidFill>
                <a:schemeClr val="accent6">
                  <a:lumMod val="50000"/>
                </a:schemeClr>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576706A-F185-46E5-8E2E-C978BA7B86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791868" y="-28388164"/>
            <a:ext cx="2186247" cy="3717751"/>
          </a:xfrm>
          <a:prstGeom prst="rect">
            <a:avLst/>
          </a:prstGeom>
        </p:spPr>
      </p:pic>
      <p:pic>
        <p:nvPicPr>
          <p:cNvPr id="11" name="Picture 10">
            <a:extLst>
              <a:ext uri="{FF2B5EF4-FFF2-40B4-BE49-F238E27FC236}">
                <a16:creationId xmlns:a16="http://schemas.microsoft.com/office/drawing/2014/main" id="{356D9AC3-C025-4515-95D3-13624117D22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78132" y="-28921565"/>
            <a:ext cx="2186247" cy="3717751"/>
          </a:xfrm>
          <a:prstGeom prst="rect">
            <a:avLst/>
          </a:prstGeom>
        </p:spPr>
      </p:pic>
      <p:pic>
        <p:nvPicPr>
          <p:cNvPr id="12" name="Picture 11">
            <a:extLst>
              <a:ext uri="{FF2B5EF4-FFF2-40B4-BE49-F238E27FC236}">
                <a16:creationId xmlns:a16="http://schemas.microsoft.com/office/drawing/2014/main" id="{F7B4A688-AD76-4FCB-821D-253C95A522C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791869" y="29981034"/>
            <a:ext cx="2186247" cy="3717751"/>
          </a:xfrm>
          <a:prstGeom prst="rect">
            <a:avLst/>
          </a:prstGeom>
        </p:spPr>
      </p:pic>
      <p:pic>
        <p:nvPicPr>
          <p:cNvPr id="13" name="Picture 12">
            <a:extLst>
              <a:ext uri="{FF2B5EF4-FFF2-40B4-BE49-F238E27FC236}">
                <a16:creationId xmlns:a16="http://schemas.microsoft.com/office/drawing/2014/main" id="{CDF29DF8-6FE6-403F-9844-F103A4AEA43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78132" y="29981035"/>
            <a:ext cx="2186247" cy="3717751"/>
          </a:xfrm>
          <a:prstGeom prst="rect">
            <a:avLst/>
          </a:prstGeom>
        </p:spPr>
      </p:pic>
      <p:sp>
        <p:nvSpPr>
          <p:cNvPr id="14" name="Title 1">
            <a:extLst>
              <a:ext uri="{FF2B5EF4-FFF2-40B4-BE49-F238E27FC236}">
                <a16:creationId xmlns:a16="http://schemas.microsoft.com/office/drawing/2014/main" id="{7019A6D9-0DCA-4562-94B6-F2A140E3149D}"/>
              </a:ext>
            </a:extLst>
          </p:cNvPr>
          <p:cNvSpPr txBox="1">
            <a:spLocks/>
          </p:cNvSpPr>
          <p:nvPr userDrawn="1"/>
        </p:nvSpPr>
        <p:spPr>
          <a:xfrm>
            <a:off x="962341" y="92779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HoneyCream" pitchFamily="2" charset="0"/>
              </a:rPr>
              <a:t>Măng Non</a:t>
            </a:r>
            <a:endParaRPr lang="en-US" sz="3200" b="0" dirty="0">
              <a:solidFill>
                <a:schemeClr val="accent6">
                  <a:lumMod val="50000"/>
                </a:schemeClr>
              </a:solidFill>
              <a:latin typeface="#9Slide07 HoneyCream" pitchFamily="2" charset="0"/>
            </a:endParaRPr>
          </a:p>
        </p:txBody>
      </p:sp>
    </p:spTree>
    <p:extLst>
      <p:ext uri="{BB962C8B-B14F-4D97-AF65-F5344CB8AC3E}">
        <p14:creationId xmlns:p14="http://schemas.microsoft.com/office/powerpoint/2010/main" val="44364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95C7-3ABF-49AA-B204-1FEA009C7E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F0AFB15-5CEB-4C2E-BCFA-2DDE3F4B77CD}"/>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4" name="Footer Placeholder 3">
            <a:extLst>
              <a:ext uri="{FF2B5EF4-FFF2-40B4-BE49-F238E27FC236}">
                <a16:creationId xmlns:a16="http://schemas.microsoft.com/office/drawing/2014/main" id="{3DB77152-D371-47AA-BD12-318B0D477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F078AD-C364-4AC7-A539-5563EA30D55D}"/>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3775501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09E49-D8E5-4B40-BA6F-67B50E7CBB08}"/>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3" name="Footer Placeholder 2">
            <a:extLst>
              <a:ext uri="{FF2B5EF4-FFF2-40B4-BE49-F238E27FC236}">
                <a16:creationId xmlns:a16="http://schemas.microsoft.com/office/drawing/2014/main" id="{A5991410-5717-4610-A4D7-3854C8B8D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85F571-FAAF-4B87-A62B-DCECA9FD79C0}"/>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1342536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BA1F-1D91-4F1C-A5AB-95E7D58372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A4E389-637C-4326-B32B-974FBE98A3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FC61D9-D0B0-415A-8A9F-26FA6DF18B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2B228-9C55-45C2-B9F3-727E42230EFB}"/>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6" name="Footer Placeholder 5">
            <a:extLst>
              <a:ext uri="{FF2B5EF4-FFF2-40B4-BE49-F238E27FC236}">
                <a16:creationId xmlns:a16="http://schemas.microsoft.com/office/drawing/2014/main" id="{41BC085C-2592-4D25-BDF7-57CB783CE9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1C6924-7A29-44DE-92B0-4522E4D75B5B}"/>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3351363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58D4-E04C-44D9-A53B-DC7BE8B7409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B989-7644-43DE-AB4F-8995CD1521D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029B9C-0865-4AE9-B515-EE5D56D3E0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F8456-9F52-49A9-8361-497107B105E6}"/>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6" name="Footer Placeholder 5">
            <a:extLst>
              <a:ext uri="{FF2B5EF4-FFF2-40B4-BE49-F238E27FC236}">
                <a16:creationId xmlns:a16="http://schemas.microsoft.com/office/drawing/2014/main" id="{E099E7D8-AF24-44D3-BE15-5F58BA592F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C8574D-3E8F-4779-BB0E-4BCA5417A5AA}"/>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260515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8E4C-C4B1-43DC-98A0-859F4DABD5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32A445-60D7-45B0-A1BC-20F1F300904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069AC-D971-45DC-A8BA-74C3B6BEB1E1}"/>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5" name="Footer Placeholder 4">
            <a:extLst>
              <a:ext uri="{FF2B5EF4-FFF2-40B4-BE49-F238E27FC236}">
                <a16:creationId xmlns:a16="http://schemas.microsoft.com/office/drawing/2014/main" id="{D3056297-31F5-407F-BD32-645786E33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F7065-4A8D-465A-ABD5-91C1A472C758}"/>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2886858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DF108-DAE0-45F6-A674-7D15AE7E15A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4593D0-564D-41C1-8AB9-2C05E29E3F5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EEB8-2F04-4F4D-A74A-DED5AD2351C8}"/>
              </a:ext>
            </a:extLst>
          </p:cNvPr>
          <p:cNvSpPr>
            <a:spLocks noGrp="1"/>
          </p:cNvSpPr>
          <p:nvPr>
            <p:ph type="dt" sz="half" idx="10"/>
          </p:nvPr>
        </p:nvSpPr>
        <p:spPr>
          <a:xfrm>
            <a:off x="838200" y="6356350"/>
            <a:ext cx="2743200" cy="365125"/>
          </a:xfrm>
          <a:prstGeom prst="rect">
            <a:avLst/>
          </a:prstGeom>
        </p:spPr>
        <p:txBody>
          <a:bodyPr/>
          <a:lstStyle/>
          <a:p>
            <a:fld id="{21E31967-E5C0-4322-A231-9078428032A8}" type="datetimeFigureOut">
              <a:rPr lang="en-US" smtClean="0"/>
              <a:pPr/>
              <a:t>07-Feb-26</a:t>
            </a:fld>
            <a:endParaRPr lang="en-US"/>
          </a:p>
        </p:txBody>
      </p:sp>
      <p:sp>
        <p:nvSpPr>
          <p:cNvPr id="5" name="Footer Placeholder 4">
            <a:extLst>
              <a:ext uri="{FF2B5EF4-FFF2-40B4-BE49-F238E27FC236}">
                <a16:creationId xmlns:a16="http://schemas.microsoft.com/office/drawing/2014/main" id="{2BA66EC1-C1D5-4192-B287-D8E7189303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059917-5E6C-4EA4-A49E-064651EF754E}"/>
              </a:ext>
            </a:extLst>
          </p:cNvPr>
          <p:cNvSpPr>
            <a:spLocks noGrp="1"/>
          </p:cNvSpPr>
          <p:nvPr>
            <p:ph type="sldNum" sz="quarter" idx="12"/>
          </p:nvPr>
        </p:nvSpPr>
        <p:spPr>
          <a:xfrm>
            <a:off x="8610600" y="6356350"/>
            <a:ext cx="2743200" cy="365125"/>
          </a:xfrm>
          <a:prstGeom prst="rect">
            <a:avLst/>
          </a:prstGeom>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2938593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216D-FD03-4EA1-83B1-A624C055C1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1537319-EF5B-45FA-BEAB-F333E9256BCB}"/>
              </a:ext>
            </a:extLst>
          </p:cNvPr>
          <p:cNvSpPr>
            <a:spLocks noGrp="1"/>
          </p:cNvSpPr>
          <p:nvPr>
            <p:ph type="dt" sz="half" idx="10"/>
          </p:nvPr>
        </p:nvSpPr>
        <p:spPr>
          <a:xfrm>
            <a:off x="838200" y="6356350"/>
            <a:ext cx="2743200" cy="365125"/>
          </a:xfrm>
          <a:prstGeom prst="rect">
            <a:avLst/>
          </a:prstGeom>
        </p:spPr>
        <p:txBody>
          <a:bodyPr/>
          <a:lstStyle/>
          <a:p>
            <a:fld id="{FF2D9610-53CB-464C-90BC-394D9C4A5C5D}" type="datetimeFigureOut">
              <a:rPr lang="en-US" smtClean="0"/>
              <a:pPr/>
              <a:t>07-Feb-26</a:t>
            </a:fld>
            <a:endParaRPr lang="en-US"/>
          </a:p>
        </p:txBody>
      </p:sp>
      <p:sp>
        <p:nvSpPr>
          <p:cNvPr id="4" name="Footer Placeholder 3">
            <a:extLst>
              <a:ext uri="{FF2B5EF4-FFF2-40B4-BE49-F238E27FC236}">
                <a16:creationId xmlns:a16="http://schemas.microsoft.com/office/drawing/2014/main" id="{E31930A6-07E8-471C-8997-4991F54771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CEC0DD0-11CC-4A48-8BF4-F3DC85913A6C}"/>
              </a:ext>
            </a:extLst>
          </p:cNvPr>
          <p:cNvSpPr>
            <a:spLocks noGrp="1"/>
          </p:cNvSpPr>
          <p:nvPr>
            <p:ph type="sldNum" sz="quarter" idx="12"/>
          </p:nvPr>
        </p:nvSpPr>
        <p:spPr>
          <a:xfrm>
            <a:off x="8610600" y="6356350"/>
            <a:ext cx="2743200" cy="365125"/>
          </a:xfrm>
          <a:prstGeom prst="rect">
            <a:avLst/>
          </a:prstGeom>
        </p:spPr>
        <p:txBody>
          <a:bodyPr/>
          <a:lstStyle/>
          <a:p>
            <a:fld id="{6A08D05B-D4CF-46F5-B9ED-7594BD46695A}" type="slidenum">
              <a:rPr lang="en-US" smtClean="0"/>
              <a:pPr/>
              <a:t>‹#›</a:t>
            </a:fld>
            <a:endParaRPr lang="en-US"/>
          </a:p>
        </p:txBody>
      </p:sp>
    </p:spTree>
    <p:extLst>
      <p:ext uri="{BB962C8B-B14F-4D97-AF65-F5344CB8AC3E}">
        <p14:creationId xmlns:p14="http://schemas.microsoft.com/office/powerpoint/2010/main" val="236518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C506-34D1-48D5-B665-2FCAAA8DDB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808F126-459D-4D4E-9D51-C3C886E5E8BE}"/>
              </a:ext>
            </a:extLst>
          </p:cNvPr>
          <p:cNvSpPr>
            <a:spLocks noGrp="1"/>
          </p:cNvSpPr>
          <p:nvPr>
            <p:ph type="dt" sz="half" idx="10"/>
          </p:nvPr>
        </p:nvSpPr>
        <p:spPr>
          <a:xfrm>
            <a:off x="838200" y="6356350"/>
            <a:ext cx="2743200" cy="365125"/>
          </a:xfrm>
          <a:prstGeom prst="rect">
            <a:avLst/>
          </a:prstGeom>
        </p:spPr>
        <p:txBody>
          <a:bodyPr/>
          <a:lstStyle/>
          <a:p>
            <a:fld id="{FF2D9610-53CB-464C-90BC-394D9C4A5C5D}" type="datetimeFigureOut">
              <a:rPr lang="en-US" smtClean="0"/>
              <a:pPr/>
              <a:t>07-Feb-26</a:t>
            </a:fld>
            <a:endParaRPr lang="en-US"/>
          </a:p>
        </p:txBody>
      </p:sp>
      <p:sp>
        <p:nvSpPr>
          <p:cNvPr id="4" name="Footer Placeholder 3">
            <a:extLst>
              <a:ext uri="{FF2B5EF4-FFF2-40B4-BE49-F238E27FC236}">
                <a16:creationId xmlns:a16="http://schemas.microsoft.com/office/drawing/2014/main" id="{2EC1B90D-BEBC-4040-9700-3507F9ABE5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D191E4-887B-4E5A-B8EC-C9B61FE3EA15}"/>
              </a:ext>
            </a:extLst>
          </p:cNvPr>
          <p:cNvSpPr>
            <a:spLocks noGrp="1"/>
          </p:cNvSpPr>
          <p:nvPr>
            <p:ph type="sldNum" sz="quarter" idx="12"/>
          </p:nvPr>
        </p:nvSpPr>
        <p:spPr>
          <a:xfrm>
            <a:off x="8610600" y="6356350"/>
            <a:ext cx="2743200" cy="365125"/>
          </a:xfrm>
          <a:prstGeom prst="rect">
            <a:avLst/>
          </a:prstGeom>
        </p:spPr>
        <p:txBody>
          <a:bodyPr/>
          <a:lstStyle/>
          <a:p>
            <a:fld id="{6A08D05B-D4CF-46F5-B9ED-7594BD46695A}" type="slidenum">
              <a:rPr lang="en-US" smtClean="0"/>
              <a:pPr/>
              <a:t>‹#›</a:t>
            </a:fld>
            <a:endParaRPr lang="en-US"/>
          </a:p>
        </p:txBody>
      </p:sp>
    </p:spTree>
    <p:extLst>
      <p:ext uri="{BB962C8B-B14F-4D97-AF65-F5344CB8AC3E}">
        <p14:creationId xmlns:p14="http://schemas.microsoft.com/office/powerpoint/2010/main" val="114123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DCE7-D05A-4A3B-937F-9E5BC07113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B45DA-5189-4FF7-92E9-46A03E5BDF1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87DBD4-589E-44EC-AD24-22F56DE505EB}"/>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pPr/>
              <a:t>07-Feb-26</a:t>
            </a:fld>
            <a:endParaRPr lang="en-US"/>
          </a:p>
        </p:txBody>
      </p:sp>
      <p:sp>
        <p:nvSpPr>
          <p:cNvPr id="5" name="Footer Placeholder 4">
            <a:extLst>
              <a:ext uri="{FF2B5EF4-FFF2-40B4-BE49-F238E27FC236}">
                <a16:creationId xmlns:a16="http://schemas.microsoft.com/office/drawing/2014/main" id="{C32187C3-ACD8-4102-AE62-006EED2A88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5F1A5F-CADE-4F36-A754-86C133AE5492}"/>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2675625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D34A-BE41-4EEA-837E-3C98791E5B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E7963A-9AE7-41BD-8D3F-C994B5B78F7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FC01B-4972-44A2-8D35-CDCC9681360E}"/>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pPr/>
              <a:t>07-Feb-26</a:t>
            </a:fld>
            <a:endParaRPr lang="en-US"/>
          </a:p>
        </p:txBody>
      </p:sp>
      <p:sp>
        <p:nvSpPr>
          <p:cNvPr id="5" name="Footer Placeholder 4">
            <a:extLst>
              <a:ext uri="{FF2B5EF4-FFF2-40B4-BE49-F238E27FC236}">
                <a16:creationId xmlns:a16="http://schemas.microsoft.com/office/drawing/2014/main" id="{58C9F9B8-9E07-44E6-A358-2DEB22AFD2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C1376-F23F-426A-8C27-4FD6B2E27A02}"/>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517104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72F6-5B1B-4A90-921B-10636BF2F0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03D065-2845-4AA6-9B51-9DD0B9D1613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8BB8C-7379-4826-BBA7-3436D3CA9451}"/>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pPr/>
              <a:t>07-Feb-26</a:t>
            </a:fld>
            <a:endParaRPr lang="en-US"/>
          </a:p>
        </p:txBody>
      </p:sp>
      <p:sp>
        <p:nvSpPr>
          <p:cNvPr id="5" name="Footer Placeholder 4">
            <a:extLst>
              <a:ext uri="{FF2B5EF4-FFF2-40B4-BE49-F238E27FC236}">
                <a16:creationId xmlns:a16="http://schemas.microsoft.com/office/drawing/2014/main" id="{E0914E52-2B7C-4F2C-BB4F-0DCA0AAF9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FACDC3-228E-40DA-B28F-900E980C540E}"/>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383423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E3AB-2DC2-405A-8FB8-7FED475413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8B69FC-EB07-4657-81C0-5E7ACD8DED5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60D5D-C0C7-4386-918E-56D2EB5A3BB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A89BD-B084-4400-AEDF-66F922A12393}"/>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pPr/>
              <a:t>07-Feb-26</a:t>
            </a:fld>
            <a:endParaRPr lang="en-US"/>
          </a:p>
        </p:txBody>
      </p:sp>
      <p:sp>
        <p:nvSpPr>
          <p:cNvPr id="6" name="Footer Placeholder 5">
            <a:extLst>
              <a:ext uri="{FF2B5EF4-FFF2-40B4-BE49-F238E27FC236}">
                <a16:creationId xmlns:a16="http://schemas.microsoft.com/office/drawing/2014/main" id="{249C2178-AE22-4656-B1BF-1B54AB3CB5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4832B4-340D-4EFC-AB87-16B0B75C4060}"/>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2095704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FCA6-EF3F-438C-9BAA-EA2A98399C2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43298B-8E66-4F37-B26D-959C62AE2E4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D6F50-E9A5-4089-9F7A-B0F990211E9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224BC-45D5-49A0-93D6-1FB1662226C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B49C3-D64E-41B5-A411-18DC6D2D4DF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983DD-E036-4A8A-94E7-6EEE1801BB41}"/>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pPr/>
              <a:t>07-Feb-26</a:t>
            </a:fld>
            <a:endParaRPr lang="en-US"/>
          </a:p>
        </p:txBody>
      </p:sp>
      <p:sp>
        <p:nvSpPr>
          <p:cNvPr id="8" name="Footer Placeholder 7">
            <a:extLst>
              <a:ext uri="{FF2B5EF4-FFF2-40B4-BE49-F238E27FC236}">
                <a16:creationId xmlns:a16="http://schemas.microsoft.com/office/drawing/2014/main" id="{A5B44B36-3DEB-4825-B46A-957C3C808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ABCB38-489A-42C7-B112-18EF161915EE}"/>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172068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380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4554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90"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03585"/>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3161"/>
      </p:ext>
    </p:extLst>
  </p:cSld>
  <p:clrMap bg1="lt1" tx1="dk1" bg2="lt2" tx2="dk2" accent1="accent1" accent2="accent2" accent3="accent3" accent4="accent4" accent5="accent5" accent6="accent6" hlink="hlink" folHlink="folHlink"/>
  <p:sldLayoutIdLst>
    <p:sldLayoutId id="2147483676" r:id="rId1"/>
    <p:sldLayoutId id="2147483689"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3627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937659" y="2842953"/>
            <a:ext cx="2316681" cy="231668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73A4C482-F63E-4600-B92C-7884364CE8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8DEA96E-22D4-4BB7-8AAE-38A8E3F60F00}"/>
              </a:ext>
            </a:extLst>
          </p:cNvPr>
          <p:cNvPicPr>
            <a:picLocks noChangeAspect="1"/>
          </p:cNvPicPr>
          <p:nvPr/>
        </p:nvPicPr>
        <p:blipFill>
          <a:blip r:embed="rId3"/>
          <a:stretch>
            <a:fillRect/>
          </a:stretch>
        </p:blipFill>
        <p:spPr>
          <a:xfrm>
            <a:off x="0" y="1317811"/>
            <a:ext cx="12192000" cy="5559073"/>
          </a:xfrm>
          <a:prstGeom prst="rect">
            <a:avLst/>
          </a:prstGeom>
        </p:spPr>
      </p:pic>
      <p:pic>
        <p:nvPicPr>
          <p:cNvPr id="3" name="Picture 2">
            <a:extLst>
              <a:ext uri="{FF2B5EF4-FFF2-40B4-BE49-F238E27FC236}">
                <a16:creationId xmlns:a16="http://schemas.microsoft.com/office/drawing/2014/main" id="{659216EC-B8D6-E4D4-FCDA-41E9C8A1F06E}"/>
              </a:ext>
            </a:extLst>
          </p:cNvPr>
          <p:cNvPicPr>
            <a:picLocks noChangeAspect="1"/>
          </p:cNvPicPr>
          <p:nvPr/>
        </p:nvPicPr>
        <p:blipFill>
          <a:blip r:embed="rId4"/>
          <a:stretch>
            <a:fillRect/>
          </a:stretch>
        </p:blipFill>
        <p:spPr>
          <a:xfrm>
            <a:off x="241427" y="1267794"/>
            <a:ext cx="9943438" cy="4017612"/>
          </a:xfrm>
          <a:prstGeom prst="rect">
            <a:avLst/>
          </a:prstGeom>
        </p:spPr>
      </p:pic>
      <p:pic>
        <p:nvPicPr>
          <p:cNvPr id="11" name="Content Placeholder 4">
            <a:extLst>
              <a:ext uri="{FF2B5EF4-FFF2-40B4-BE49-F238E27FC236}">
                <a16:creationId xmlns:a16="http://schemas.microsoft.com/office/drawing/2014/main" id="{4B8D31F1-04A6-1589-30A7-C0D441124400}"/>
              </a:ext>
            </a:extLst>
          </p:cNvPr>
          <p:cNvPicPr>
            <a:picLocks noChangeAspect="1"/>
          </p:cNvPicPr>
          <p:nvPr/>
        </p:nvPicPr>
        <p:blipFill>
          <a:blip r:embed="rId5"/>
          <a:stretch>
            <a:fillRect/>
          </a:stretch>
        </p:blipFill>
        <p:spPr>
          <a:xfrm>
            <a:off x="8320205" y="36760"/>
            <a:ext cx="3871795" cy="2177885"/>
          </a:xfrm>
          <a:prstGeom prst="ellipse">
            <a:avLst/>
          </a:prstGeom>
          <a:ln>
            <a:no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78" y="-320140"/>
            <a:ext cx="1732082" cy="1732082"/>
          </a:xfrm>
          <a:prstGeom prst="rect">
            <a:avLst/>
          </a:prstGeom>
        </p:spPr>
      </p:pic>
      <p:pic>
        <p:nvPicPr>
          <p:cNvPr id="8" name="Picture 7"/>
          <p:cNvPicPr>
            <a:picLocks noChangeAspect="1"/>
          </p:cNvPicPr>
          <p:nvPr/>
        </p:nvPicPr>
        <p:blipFill>
          <a:blip r:embed="rId6"/>
          <a:stretch>
            <a:fillRect/>
          </a:stretch>
        </p:blipFill>
        <p:spPr>
          <a:xfrm>
            <a:off x="1639609" y="153879"/>
            <a:ext cx="4950381" cy="1926503"/>
          </a:xfrm>
          <a:prstGeom prst="rect">
            <a:avLst/>
          </a:prstGeom>
        </p:spPr>
      </p:pic>
      <p:pic>
        <p:nvPicPr>
          <p:cNvPr id="12" name="Picture 11"/>
          <p:cNvPicPr>
            <a:picLocks noChangeAspect="1"/>
          </p:cNvPicPr>
          <p:nvPr/>
        </p:nvPicPr>
        <p:blipFill>
          <a:blip r:embed="rId7"/>
          <a:stretch>
            <a:fillRect/>
          </a:stretch>
        </p:blipFill>
        <p:spPr>
          <a:xfrm>
            <a:off x="9324216" y="3429000"/>
            <a:ext cx="2401619" cy="1085268"/>
          </a:xfrm>
          <a:prstGeom prst="rect">
            <a:avLst/>
          </a:prstGeom>
        </p:spPr>
      </p:pic>
    </p:spTree>
    <p:extLst>
      <p:ext uri="{BB962C8B-B14F-4D97-AF65-F5344CB8AC3E}">
        <p14:creationId xmlns:p14="http://schemas.microsoft.com/office/powerpoint/2010/main" val="2909169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
            <a:extLst>
              <a:ext uri="{FF2B5EF4-FFF2-40B4-BE49-F238E27FC236}">
                <a16:creationId xmlns:a16="http://schemas.microsoft.com/office/drawing/2014/main" id="{E7E08875-0F0F-7265-EADA-1E9A3DDD3BEE}"/>
              </a:ext>
            </a:extLst>
          </p:cNvPr>
          <p:cNvSpPr/>
          <p:nvPr/>
        </p:nvSpPr>
        <p:spPr>
          <a:xfrm>
            <a:off x="3205655" y="2150562"/>
            <a:ext cx="8986345" cy="3821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5" name="Picture 4">
            <a:extLst>
              <a:ext uri="{FF2B5EF4-FFF2-40B4-BE49-F238E27FC236}">
                <a16:creationId xmlns:a16="http://schemas.microsoft.com/office/drawing/2014/main" id="{50B588BA-7F81-FA83-D4EF-71764EF47EF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sp>
        <p:nvSpPr>
          <p:cNvPr id="8" name="Google Shape;276;p7">
            <a:extLst>
              <a:ext uri="{FF2B5EF4-FFF2-40B4-BE49-F238E27FC236}">
                <a16:creationId xmlns:a16="http://schemas.microsoft.com/office/drawing/2014/main" id="{0B2F9C36-AEF2-813C-DE73-CF39445C0865}"/>
              </a:ext>
            </a:extLst>
          </p:cNvPr>
          <p:cNvSpPr/>
          <p:nvPr/>
        </p:nvSpPr>
        <p:spPr>
          <a:xfrm>
            <a:off x="1800697" y="287480"/>
            <a:ext cx="10061055" cy="1470747"/>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9999"/>
                </a:solidFill>
                <a:effectLst/>
                <a:uLnTx/>
                <a:uFillTx/>
                <a:latin typeface="UTM Avo" panose="02040603050506020204" pitchFamily="18" charset="0"/>
                <a:ea typeface="+mn-ea"/>
                <a:cs typeface="+mn-cs"/>
              </a:rPr>
              <a:t>Cuộc phản công diễn ra như thế nào?</a:t>
            </a:r>
            <a:endParaRPr kumimoji="0" sz="4500" b="1" i="0" u="none" strike="noStrike" kern="1200" cap="none" spc="0" normalizeH="0" baseline="0" noProof="0" dirty="0">
              <a:ln>
                <a:noFill/>
              </a:ln>
              <a:solidFill>
                <a:srgbClr val="FFC000"/>
              </a:solidFill>
              <a:effectLst/>
              <a:uLnTx/>
              <a:uFillTx/>
              <a:latin typeface="UTM Avo" panose="02040603050506020204" pitchFamily="18" charset="0"/>
              <a:ea typeface="+mn-ea"/>
              <a:cs typeface="+mn-cs"/>
            </a:endParaRPr>
          </a:p>
        </p:txBody>
      </p:sp>
      <p:grpSp>
        <p:nvGrpSpPr>
          <p:cNvPr id="15" name="组合 17">
            <a:extLst>
              <a:ext uri="{FF2B5EF4-FFF2-40B4-BE49-F238E27FC236}">
                <a16:creationId xmlns:a16="http://schemas.microsoft.com/office/drawing/2014/main" id="{A23EF6DA-577C-38F9-E579-C222D1704694}"/>
              </a:ext>
            </a:extLst>
          </p:cNvPr>
          <p:cNvGrpSpPr/>
          <p:nvPr/>
        </p:nvGrpSpPr>
        <p:grpSpPr>
          <a:xfrm>
            <a:off x="-2041019" y="4722522"/>
            <a:ext cx="15626379" cy="2310290"/>
            <a:chOff x="-2315494" y="4590153"/>
            <a:chExt cx="15626379" cy="2310290"/>
          </a:xfrm>
        </p:grpSpPr>
        <p:grpSp>
          <p:nvGrpSpPr>
            <p:cNvPr id="16" name="组合 18">
              <a:extLst>
                <a:ext uri="{FF2B5EF4-FFF2-40B4-BE49-F238E27FC236}">
                  <a16:creationId xmlns:a16="http://schemas.microsoft.com/office/drawing/2014/main" id="{33E8FA87-51C9-B66E-77B7-DBFB22677963}"/>
                </a:ext>
              </a:extLst>
            </p:cNvPr>
            <p:cNvGrpSpPr/>
            <p:nvPr/>
          </p:nvGrpSpPr>
          <p:grpSpPr>
            <a:xfrm>
              <a:off x="-2315494" y="4590153"/>
              <a:ext cx="11938500" cy="2310290"/>
              <a:chOff x="-2992763" y="3948264"/>
              <a:chExt cx="15946137" cy="2957973"/>
            </a:xfrm>
          </p:grpSpPr>
          <p:pic>
            <p:nvPicPr>
              <p:cNvPr id="18" name="图片 20">
                <a:extLst>
                  <a:ext uri="{FF2B5EF4-FFF2-40B4-BE49-F238E27FC236}">
                    <a16:creationId xmlns:a16="http://schemas.microsoft.com/office/drawing/2014/main" id="{C835F518-2AB6-0078-DDE1-4C07F12F1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9" name="图片 21">
                <a:extLst>
                  <a:ext uri="{FF2B5EF4-FFF2-40B4-BE49-F238E27FC236}">
                    <a16:creationId xmlns:a16="http://schemas.microsoft.com/office/drawing/2014/main" id="{27D93632-775E-46B2-FD78-A78BEBB20A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20" name="图片 22">
                <a:extLst>
                  <a:ext uri="{FF2B5EF4-FFF2-40B4-BE49-F238E27FC236}">
                    <a16:creationId xmlns:a16="http://schemas.microsoft.com/office/drawing/2014/main" id="{B11BF7C8-6F13-D347-9C7E-B6DE6110F6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21" name="图片 23">
                <a:extLst>
                  <a:ext uri="{FF2B5EF4-FFF2-40B4-BE49-F238E27FC236}">
                    <a16:creationId xmlns:a16="http://schemas.microsoft.com/office/drawing/2014/main" id="{83AFD37B-D063-FAFD-2008-3331AFFA6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22" name="图片 24">
                <a:extLst>
                  <a:ext uri="{FF2B5EF4-FFF2-40B4-BE49-F238E27FC236}">
                    <a16:creationId xmlns:a16="http://schemas.microsoft.com/office/drawing/2014/main" id="{52EA495E-F309-B17B-D05E-1E1DAD9053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7" name="图片 19">
              <a:extLst>
                <a:ext uri="{FF2B5EF4-FFF2-40B4-BE49-F238E27FC236}">
                  <a16:creationId xmlns:a16="http://schemas.microsoft.com/office/drawing/2014/main" id="{DE7C205D-4473-397A-CD75-758FCCEC7D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6" name="TextBox 5">
            <a:extLst>
              <a:ext uri="{FF2B5EF4-FFF2-40B4-BE49-F238E27FC236}">
                <a16:creationId xmlns:a16="http://schemas.microsoft.com/office/drawing/2014/main" id="{9F722693-F676-1D6A-0F69-EA70AD5ADE31}"/>
              </a:ext>
            </a:extLst>
          </p:cNvPr>
          <p:cNvSpPr txBox="1"/>
          <p:nvPr/>
        </p:nvSpPr>
        <p:spPr>
          <a:xfrm>
            <a:off x="3535901" y="2189238"/>
            <a:ext cx="8325851" cy="3785652"/>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Q</a:t>
            </a:r>
            <a:r>
              <a:rPr lang="en-SG" sz="4000" b="1" dirty="0" err="1">
                <a:solidFill>
                  <a:srgbClr val="002060"/>
                </a:solidFill>
                <a:latin typeface="Cambria" panose="02040503050406030204" pitchFamily="18" charset="0"/>
                <a:ea typeface="Cambria" panose="02040503050406030204" pitchFamily="18" charset="0"/>
              </a:rPr>
              <a:t>uân</a:t>
            </a:r>
            <a:r>
              <a:rPr lang="en-SG" sz="4000" b="1" dirty="0">
                <a:solidFill>
                  <a:srgbClr val="002060"/>
                </a:solidFill>
                <a:latin typeface="Cambria" panose="02040503050406030204" pitchFamily="18" charset="0"/>
                <a:ea typeface="Cambria" panose="02040503050406030204" pitchFamily="18" charset="0"/>
              </a:rPr>
              <a:t> ta </a:t>
            </a:r>
            <a:r>
              <a:rPr lang="en-SG" sz="4000" b="1" dirty="0" err="1">
                <a:solidFill>
                  <a:srgbClr val="002060"/>
                </a:solidFill>
                <a:latin typeface="Cambria" panose="02040503050406030204" pitchFamily="18" charset="0"/>
                <a:ea typeface="Cambria" panose="02040503050406030204" pitchFamily="18" charset="0"/>
              </a:rPr>
              <a:t>bất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ngờ</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tấn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công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đồn</a:t>
            </a:r>
            <a:r>
              <a:rPr lang="en-SG" sz="4000" b="1" dirty="0">
                <a:solidFill>
                  <a:srgbClr val="002060"/>
                </a:solidFill>
                <a:latin typeface="Cambria" panose="02040503050406030204" pitchFamily="18" charset="0"/>
                <a:ea typeface="Cambria" panose="02040503050406030204" pitchFamily="18" charset="0"/>
              </a:rPr>
              <a:t> Mang </a:t>
            </a:r>
            <a:r>
              <a:rPr lang="en-SG" sz="4000" b="1" dirty="0" err="1">
                <a:solidFill>
                  <a:srgbClr val="002060"/>
                </a:solidFill>
                <a:latin typeface="Cambria" panose="02040503050406030204" pitchFamily="18" charset="0"/>
                <a:ea typeface="Cambria" panose="02040503050406030204" pitchFamily="18" charset="0"/>
              </a:rPr>
              <a:t>Cá</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và</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toà</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Khâm</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sứ</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Pháp</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Bị</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đánh</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bất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ngờ</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quân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Pháp</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vô</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cùng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bối</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rối</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và</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cố</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thủ</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đến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gần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sáng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thì</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đánh</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trả</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lại</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khiến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quân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triều</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đình</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tổn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thất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lớn</a:t>
            </a:r>
            <a:r>
              <a:rPr lang="en-SG" sz="4000" b="1" dirty="0">
                <a:solidFill>
                  <a:srgbClr val="002060"/>
                </a:solidFill>
                <a:latin typeface="Cambria" panose="02040503050406030204" pitchFamily="18" charset="0"/>
                <a:ea typeface="Cambria" panose="02040503050406030204" pitchFamily="18" charset="0"/>
              </a:rPr>
              <a:t>.</a:t>
            </a:r>
            <a:endParaRPr lang="en-SG" sz="4000" b="1" dirty="0"/>
          </a:p>
        </p:txBody>
      </p:sp>
    </p:spTree>
    <p:extLst>
      <p:ext uri="{BB962C8B-B14F-4D97-AF65-F5344CB8AC3E}">
        <p14:creationId xmlns:p14="http://schemas.microsoft.com/office/powerpoint/2010/main" val="2525964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
            <a:extLst>
              <a:ext uri="{FF2B5EF4-FFF2-40B4-BE49-F238E27FC236}">
                <a16:creationId xmlns:a16="http://schemas.microsoft.com/office/drawing/2014/main" id="{201CC2C8-E798-C0A2-FBB6-EB11B64E32F1}"/>
              </a:ext>
            </a:extLst>
          </p:cNvPr>
          <p:cNvSpPr/>
          <p:nvPr/>
        </p:nvSpPr>
        <p:spPr>
          <a:xfrm>
            <a:off x="3205655" y="2067527"/>
            <a:ext cx="8986345" cy="3821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 name="Google Shape;276;p7">
            <a:extLst>
              <a:ext uri="{FF2B5EF4-FFF2-40B4-BE49-F238E27FC236}">
                <a16:creationId xmlns:a16="http://schemas.microsoft.com/office/drawing/2014/main" id="{FDEEFA88-5D26-A028-9C46-5FE1748259A1}"/>
              </a:ext>
            </a:extLst>
          </p:cNvPr>
          <p:cNvSpPr/>
          <p:nvPr/>
        </p:nvSpPr>
        <p:spPr>
          <a:xfrm>
            <a:off x="3022318" y="377750"/>
            <a:ext cx="8554342" cy="1585009"/>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solidFill>
                  <a:srgbClr val="002060"/>
                </a:solidFill>
                <a:latin typeface="UTM Avo" panose="02040603050506020204" pitchFamily="18" charset="0"/>
              </a:rPr>
              <a:t>Nêu ý nghĩa của cuộc phản công?</a:t>
            </a:r>
            <a:endParaRPr sz="4000" b="1" dirty="0">
              <a:solidFill>
                <a:srgbClr val="002060"/>
              </a:solidFill>
              <a:latin typeface="UTM Avo" panose="02040603050506020204" pitchFamily="18" charset="0"/>
            </a:endParaRPr>
          </a:p>
        </p:txBody>
      </p:sp>
      <p:pic>
        <p:nvPicPr>
          <p:cNvPr id="5" name="Picture 4">
            <a:extLst>
              <a:ext uri="{FF2B5EF4-FFF2-40B4-BE49-F238E27FC236}">
                <a16:creationId xmlns:a16="http://schemas.microsoft.com/office/drawing/2014/main" id="{B77A329E-2D2E-7A43-96EE-10ACF6E51FE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grpSp>
        <p:nvGrpSpPr>
          <p:cNvPr id="6" name="组合 17">
            <a:extLst>
              <a:ext uri="{FF2B5EF4-FFF2-40B4-BE49-F238E27FC236}">
                <a16:creationId xmlns:a16="http://schemas.microsoft.com/office/drawing/2014/main" id="{9F06072E-020A-92D4-0D46-485F1B7C2234}"/>
              </a:ext>
            </a:extLst>
          </p:cNvPr>
          <p:cNvGrpSpPr/>
          <p:nvPr/>
        </p:nvGrpSpPr>
        <p:grpSpPr>
          <a:xfrm>
            <a:off x="-2041019" y="4722522"/>
            <a:ext cx="15626379" cy="2310290"/>
            <a:chOff x="-2315494" y="4590153"/>
            <a:chExt cx="15626379" cy="2310290"/>
          </a:xfrm>
        </p:grpSpPr>
        <p:grpSp>
          <p:nvGrpSpPr>
            <p:cNvPr id="7" name="组合 18">
              <a:extLst>
                <a:ext uri="{FF2B5EF4-FFF2-40B4-BE49-F238E27FC236}">
                  <a16:creationId xmlns:a16="http://schemas.microsoft.com/office/drawing/2014/main" id="{05F5D1F8-6F20-EB94-09F0-0942FEBE92D8}"/>
                </a:ext>
              </a:extLst>
            </p:cNvPr>
            <p:cNvGrpSpPr/>
            <p:nvPr/>
          </p:nvGrpSpPr>
          <p:grpSpPr>
            <a:xfrm>
              <a:off x="-2315494" y="4590153"/>
              <a:ext cx="11938500" cy="2310290"/>
              <a:chOff x="-2992763" y="3948264"/>
              <a:chExt cx="15946137" cy="2957973"/>
            </a:xfrm>
          </p:grpSpPr>
          <p:pic>
            <p:nvPicPr>
              <p:cNvPr id="9" name="图片 20">
                <a:extLst>
                  <a:ext uri="{FF2B5EF4-FFF2-40B4-BE49-F238E27FC236}">
                    <a16:creationId xmlns:a16="http://schemas.microsoft.com/office/drawing/2014/main" id="{01BD6EC0-95C9-B134-3E28-F14F06339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0" name="图片 21">
                <a:extLst>
                  <a:ext uri="{FF2B5EF4-FFF2-40B4-BE49-F238E27FC236}">
                    <a16:creationId xmlns:a16="http://schemas.microsoft.com/office/drawing/2014/main" id="{398431E8-7263-5907-87C7-46E3D7F6D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1" name="图片 22">
                <a:extLst>
                  <a:ext uri="{FF2B5EF4-FFF2-40B4-BE49-F238E27FC236}">
                    <a16:creationId xmlns:a16="http://schemas.microsoft.com/office/drawing/2014/main" id="{8827D763-8C00-3592-09C0-58D9EC9308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2" name="图片 23">
                <a:extLst>
                  <a:ext uri="{FF2B5EF4-FFF2-40B4-BE49-F238E27FC236}">
                    <a16:creationId xmlns:a16="http://schemas.microsoft.com/office/drawing/2014/main" id="{D5981AD4-7CFF-DB25-7A2E-651797031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3" name="图片 24">
                <a:extLst>
                  <a:ext uri="{FF2B5EF4-FFF2-40B4-BE49-F238E27FC236}">
                    <a16:creationId xmlns:a16="http://schemas.microsoft.com/office/drawing/2014/main" id="{83F849A6-1EE0-3168-EAAA-FE290A01E8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8" name="图片 19">
              <a:extLst>
                <a:ext uri="{FF2B5EF4-FFF2-40B4-BE49-F238E27FC236}">
                  <a16:creationId xmlns:a16="http://schemas.microsoft.com/office/drawing/2014/main" id="{90727E06-3A9F-F068-CA37-F944D113E5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16" name="TextBox 15">
            <a:extLst>
              <a:ext uri="{FF2B5EF4-FFF2-40B4-BE49-F238E27FC236}">
                <a16:creationId xmlns:a16="http://schemas.microsoft.com/office/drawing/2014/main" id="{C1214EAF-A902-9BAD-B7FC-A2310E1C8840}"/>
              </a:ext>
            </a:extLst>
          </p:cNvPr>
          <p:cNvSpPr txBox="1"/>
          <p:nvPr/>
        </p:nvSpPr>
        <p:spPr>
          <a:xfrm>
            <a:off x="3596530" y="2163221"/>
            <a:ext cx="8301180" cy="3323987"/>
          </a:xfrm>
          <a:prstGeom prst="rect">
            <a:avLst/>
          </a:prstGeom>
          <a:noFill/>
        </p:spPr>
        <p:txBody>
          <a:bodyPr wrap="square" rtlCol="0">
            <a:spAutoFit/>
          </a:bodyPr>
          <a:lstStyle/>
          <a:p>
            <a:pPr algn="just"/>
            <a:r>
              <a:rPr lang="en-SG" sz="4200" b="1" dirty="0" err="1">
                <a:solidFill>
                  <a:srgbClr val="002060"/>
                </a:solidFill>
                <a:latin typeface="Cambria" panose="02040503050406030204" pitchFamily="18" charset="0"/>
                <a:ea typeface="Cambria" panose="02040503050406030204" pitchFamily="18" charset="0"/>
              </a:rPr>
              <a:t>Cuộc</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phản</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công</a:t>
            </a:r>
            <a:r>
              <a:rPr lang="en-SG" sz="4200" b="1" dirty="0">
                <a:solidFill>
                  <a:srgbClr val="002060"/>
                </a:solidFill>
                <a:latin typeface="Cambria" panose="02040503050406030204" pitchFamily="18" charset="0"/>
                <a:ea typeface="Cambria" panose="02040503050406030204" pitchFamily="18" charset="0"/>
              </a:rPr>
              <a:t> ở </a:t>
            </a:r>
            <a:r>
              <a:rPr lang="en-SG" sz="4200" b="1" dirty="0" err="1">
                <a:solidFill>
                  <a:srgbClr val="002060"/>
                </a:solidFill>
                <a:latin typeface="Cambria" panose="02040503050406030204" pitchFamily="18" charset="0"/>
                <a:ea typeface="Cambria" panose="02040503050406030204" pitchFamily="18" charset="0"/>
              </a:rPr>
              <a:t>kinh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thành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Huế</a:t>
            </a:r>
            <a:r>
              <a:rPr lang="en-SG" sz="4200" b="1" dirty="0">
                <a:solidFill>
                  <a:srgbClr val="002060"/>
                </a:solidFill>
                <a:latin typeface="Cambria" panose="02040503050406030204" pitchFamily="18" charset="0"/>
                <a:ea typeface="Cambria" panose="02040503050406030204" pitchFamily="18" charset="0"/>
              </a:rPr>
              <a:t> </a:t>
            </a:r>
            <a:r>
              <a:rPr lang="vi-VN" sz="4200" b="1" dirty="0">
                <a:solidFill>
                  <a:srgbClr val="002060"/>
                </a:solidFill>
                <a:latin typeface="Cambria" panose="02040503050406030204" pitchFamily="18" charset="0"/>
                <a:ea typeface="Cambria" panose="02040503050406030204" pitchFamily="18" charset="0"/>
              </a:rPr>
              <a:t>tuy không giành chiến thắng nhưng </a:t>
            </a:r>
            <a:r>
              <a:rPr lang="en-SG" sz="4200" b="1" dirty="0" err="1">
                <a:solidFill>
                  <a:srgbClr val="002060"/>
                </a:solidFill>
                <a:latin typeface="Cambria" panose="02040503050406030204" pitchFamily="18" charset="0"/>
                <a:ea typeface="Cambria" panose="02040503050406030204" pitchFamily="18" charset="0"/>
              </a:rPr>
              <a:t>khẳng</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định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tinh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thần</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chiến</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đấu</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khát</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vọng</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giành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lại</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độc</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lập</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tự</a:t>
            </a:r>
            <a:r>
              <a:rPr lang="en-SG" sz="4200" b="1" dirty="0">
                <a:solidFill>
                  <a:srgbClr val="002060"/>
                </a:solidFill>
                <a:latin typeface="Cambria" panose="02040503050406030204" pitchFamily="18" charset="0"/>
                <a:ea typeface="Cambria" panose="02040503050406030204" pitchFamily="18" charset="0"/>
              </a:rPr>
              <a:t> do </a:t>
            </a:r>
            <a:r>
              <a:rPr lang="en-SG" sz="4200" b="1" dirty="0" err="1">
                <a:solidFill>
                  <a:srgbClr val="002060"/>
                </a:solidFill>
                <a:latin typeface="Cambria" panose="02040503050406030204" pitchFamily="18" charset="0"/>
                <a:ea typeface="Cambria" panose="02040503050406030204" pitchFamily="18" charset="0"/>
              </a:rPr>
              <a:t>của</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nhân</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dân</a:t>
            </a:r>
            <a:r>
              <a:rPr lang="en-SG" sz="4200" b="1" dirty="0">
                <a:solidFill>
                  <a:srgbClr val="002060"/>
                </a:solidFill>
                <a:latin typeface="Cambria" panose="02040503050406030204" pitchFamily="18" charset="0"/>
                <a:ea typeface="Cambria" panose="02040503050406030204" pitchFamily="18" charset="0"/>
              </a:rPr>
              <a:t> </a:t>
            </a:r>
            <a:r>
              <a:rPr lang="vi-VN" sz="4200" b="1" dirty="0">
                <a:solidFill>
                  <a:srgbClr val="002060"/>
                </a:solidFill>
                <a:latin typeface="Cambria" panose="02040503050406030204" pitchFamily="18" charset="0"/>
                <a:ea typeface="Cambria" panose="02040503050406030204" pitchFamily="18" charset="0"/>
              </a:rPr>
              <a:t>ta.</a:t>
            </a:r>
            <a:endParaRPr lang="en-SG" sz="4200" dirty="0"/>
          </a:p>
        </p:txBody>
      </p:sp>
    </p:spTree>
    <p:extLst>
      <p:ext uri="{BB962C8B-B14F-4D97-AF65-F5344CB8AC3E}">
        <p14:creationId xmlns:p14="http://schemas.microsoft.com/office/powerpoint/2010/main" val="3348309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AD586FD-0A4E-C0B6-C890-A66138D8CA84}"/>
              </a:ext>
            </a:extLst>
          </p:cNvPr>
          <p:cNvSpPr/>
          <p:nvPr/>
        </p:nvSpPr>
        <p:spPr>
          <a:xfrm>
            <a:off x="1236709" y="90119"/>
            <a:ext cx="10955291" cy="59103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组合 17">
            <a:extLst>
              <a:ext uri="{FF2B5EF4-FFF2-40B4-BE49-F238E27FC236}">
                <a16:creationId xmlns:a16="http://schemas.microsoft.com/office/drawing/2014/main" id="{D806B7F0-76D0-4A2B-BBEF-A562356510D0}"/>
              </a:ext>
            </a:extLst>
          </p:cNvPr>
          <p:cNvGrpSpPr/>
          <p:nvPr/>
        </p:nvGrpSpPr>
        <p:grpSpPr>
          <a:xfrm>
            <a:off x="-1790762" y="5224230"/>
            <a:ext cx="15626379" cy="2310290"/>
            <a:chOff x="-2315494" y="4590153"/>
            <a:chExt cx="15626379" cy="2310290"/>
          </a:xfrm>
        </p:grpSpPr>
        <p:grpSp>
          <p:nvGrpSpPr>
            <p:cNvPr id="9" name="组合 18">
              <a:extLst>
                <a:ext uri="{FF2B5EF4-FFF2-40B4-BE49-F238E27FC236}">
                  <a16:creationId xmlns:a16="http://schemas.microsoft.com/office/drawing/2014/main" id="{F295A86E-C91F-42C5-89DB-21E5E7081F98}"/>
                </a:ext>
              </a:extLst>
            </p:cNvPr>
            <p:cNvGrpSpPr/>
            <p:nvPr/>
          </p:nvGrpSpPr>
          <p:grpSpPr>
            <a:xfrm>
              <a:off x="-2315494" y="4590153"/>
              <a:ext cx="11938500" cy="2310290"/>
              <a:chOff x="-2992763" y="3948264"/>
              <a:chExt cx="15946137" cy="2957973"/>
            </a:xfrm>
          </p:grpSpPr>
          <p:pic>
            <p:nvPicPr>
              <p:cNvPr id="11" name="图片 20">
                <a:extLst>
                  <a:ext uri="{FF2B5EF4-FFF2-40B4-BE49-F238E27FC236}">
                    <a16:creationId xmlns:a16="http://schemas.microsoft.com/office/drawing/2014/main" id="{B03CC201-3B80-4DE1-8483-BE285874B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2" name="图片 21">
                <a:extLst>
                  <a:ext uri="{FF2B5EF4-FFF2-40B4-BE49-F238E27FC236}">
                    <a16:creationId xmlns:a16="http://schemas.microsoft.com/office/drawing/2014/main" id="{D9ACD588-C563-46D9-9A7B-0787B18882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3" name="图片 22">
                <a:extLst>
                  <a:ext uri="{FF2B5EF4-FFF2-40B4-BE49-F238E27FC236}">
                    <a16:creationId xmlns:a16="http://schemas.microsoft.com/office/drawing/2014/main" id="{40A8DDEB-6F56-4D8F-B041-B2AEAB476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4" name="图片 23">
                <a:extLst>
                  <a:ext uri="{FF2B5EF4-FFF2-40B4-BE49-F238E27FC236}">
                    <a16:creationId xmlns:a16="http://schemas.microsoft.com/office/drawing/2014/main" id="{16635332-C6C0-46B6-9FC6-BC8CE8F7C6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5" name="图片 24">
                <a:extLst>
                  <a:ext uri="{FF2B5EF4-FFF2-40B4-BE49-F238E27FC236}">
                    <a16:creationId xmlns:a16="http://schemas.microsoft.com/office/drawing/2014/main" id="{C98339E8-D65C-478C-890A-A2152B18E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0" name="图片 19">
              <a:extLst>
                <a:ext uri="{FF2B5EF4-FFF2-40B4-BE49-F238E27FC236}">
                  <a16:creationId xmlns:a16="http://schemas.microsoft.com/office/drawing/2014/main" id="{EA630C23-450C-4835-BF51-680D98875E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3" name="TextBox 2">
            <a:extLst>
              <a:ext uri="{FF2B5EF4-FFF2-40B4-BE49-F238E27FC236}">
                <a16:creationId xmlns:a16="http://schemas.microsoft.com/office/drawing/2014/main" id="{7E444F64-0ED5-7F27-DC48-B707A3D8C7D2}"/>
              </a:ext>
            </a:extLst>
          </p:cNvPr>
          <p:cNvSpPr txBox="1"/>
          <p:nvPr/>
        </p:nvSpPr>
        <p:spPr>
          <a:xfrm>
            <a:off x="1633800" y="573338"/>
            <a:ext cx="10380659" cy="5324535"/>
          </a:xfrm>
          <a:prstGeom prst="rect">
            <a:avLst/>
          </a:prstGeom>
          <a:noFill/>
        </p:spPr>
        <p:txBody>
          <a:bodyPr wrap="square">
            <a:spAutoFit/>
          </a:bodyPr>
          <a:lstStyle/>
          <a:p>
            <a:pPr algn="just"/>
            <a:r>
              <a:rPr lang="en-SG" sz="3400" b="1" dirty="0" err="1">
                <a:solidFill>
                  <a:srgbClr val="002060"/>
                </a:solidFill>
                <a:latin typeface="Cambria" panose="02040503050406030204" pitchFamily="18" charset="0"/>
                <a:ea typeface="Cambria" panose="02040503050406030204" pitchFamily="18" charset="0"/>
              </a:rPr>
              <a:t>Hoà</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trong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không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khí</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Cách</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mạng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tháng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Tám</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của</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cả</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nước</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tại</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Huế</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ngày</a:t>
            </a:r>
            <a:r>
              <a:rPr lang="en-SG" sz="3400" b="1" dirty="0">
                <a:solidFill>
                  <a:srgbClr val="002060"/>
                </a:solidFill>
                <a:latin typeface="Cambria" panose="02040503050406030204" pitchFamily="18" charset="0"/>
                <a:ea typeface="Cambria" panose="02040503050406030204" pitchFamily="18" charset="0"/>
              </a:rPr>
              <a:t> 23-8-1945, </a:t>
            </a:r>
            <a:r>
              <a:rPr lang="vi-VN" sz="3400" b="1" dirty="0">
                <a:solidFill>
                  <a:srgbClr val="002060"/>
                </a:solidFill>
                <a:latin typeface="Cambria" panose="02040503050406030204" pitchFamily="18" charset="0"/>
                <a:ea typeface="Cambria" panose="02040503050406030204" pitchFamily="18" charset="0"/>
              </a:rPr>
              <a:t>nh</a:t>
            </a:r>
            <a:r>
              <a:rPr lang="en-SG" sz="3400" b="1" dirty="0" err="1">
                <a:solidFill>
                  <a:srgbClr val="002060"/>
                </a:solidFill>
                <a:latin typeface="Cambria" panose="02040503050406030204" pitchFamily="18" charset="0"/>
                <a:ea typeface="Cambria" panose="02040503050406030204" pitchFamily="18" charset="0"/>
              </a:rPr>
              <a:t>ân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dân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đã</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giành</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được</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chính</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quyền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Chiều</a:t>
            </a:r>
            <a:r>
              <a:rPr lang="en-SG" sz="3400" b="1" dirty="0">
                <a:solidFill>
                  <a:srgbClr val="002060"/>
                </a:solidFill>
                <a:latin typeface="Cambria" panose="02040503050406030204" pitchFamily="18" charset="0"/>
                <a:ea typeface="Cambria" panose="02040503050406030204" pitchFamily="18" charset="0"/>
              </a:rPr>
              <a:t> 30 – 8 – 1945, </a:t>
            </a:r>
            <a:r>
              <a:rPr lang="en-SG" sz="3400" b="1" dirty="0" err="1">
                <a:solidFill>
                  <a:srgbClr val="002060"/>
                </a:solidFill>
                <a:latin typeface="Cambria" panose="02040503050406030204" pitchFamily="18" charset="0"/>
                <a:ea typeface="Cambria" panose="02040503050406030204" pitchFamily="18" charset="0"/>
              </a:rPr>
              <a:t>trước</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cổng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Ngọ</a:t>
            </a:r>
            <a:r>
              <a:rPr lang="en-SG" sz="3400" b="1" dirty="0">
                <a:solidFill>
                  <a:srgbClr val="002060"/>
                </a:solidFill>
                <a:latin typeface="Cambria" panose="02040503050406030204" pitchFamily="18" charset="0"/>
                <a:ea typeface="Cambria" panose="02040503050406030204" pitchFamily="18" charset="0"/>
              </a:rPr>
              <a:t> Môn, </a:t>
            </a:r>
            <a:r>
              <a:rPr lang="en-SG" sz="3400" b="1" dirty="0" err="1">
                <a:solidFill>
                  <a:srgbClr val="002060"/>
                </a:solidFill>
                <a:latin typeface="Cambria" panose="02040503050406030204" pitchFamily="18" charset="0"/>
                <a:ea typeface="Cambria" panose="02040503050406030204" pitchFamily="18" charset="0"/>
              </a:rPr>
              <a:t>hàng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vạn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người</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dân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xứ</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Huế</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chứng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kiến</a:t>
            </a:r>
            <a:r>
              <a:rPr lang="en-SG" sz="3400" b="1" dirty="0">
                <a:solidFill>
                  <a:srgbClr val="002060"/>
                </a:solidFill>
                <a:latin typeface="Cambria" panose="02040503050406030204" pitchFamily="18" charset="0"/>
                <a:ea typeface="Cambria" panose="02040503050406030204" pitchFamily="18" charset="0"/>
              </a:rPr>
              <a:t> </a:t>
            </a:r>
            <a:r>
              <a:rPr lang="vi-VN" sz="3400" b="1" dirty="0">
                <a:solidFill>
                  <a:srgbClr val="002060"/>
                </a:solidFill>
                <a:latin typeface="Cambria" panose="02040503050406030204" pitchFamily="18" charset="0"/>
                <a:ea typeface="Cambria" panose="02040503050406030204" pitchFamily="18" charset="0"/>
              </a:rPr>
              <a:t>ấ</a:t>
            </a:r>
            <a:r>
              <a:rPr lang="en-SG" sz="3400" b="1" dirty="0">
                <a:solidFill>
                  <a:srgbClr val="002060"/>
                </a:solidFill>
                <a:latin typeface="Cambria" panose="02040503050406030204" pitchFamily="18" charset="0"/>
                <a:ea typeface="Cambria" panose="02040503050406030204" pitchFamily="18" charset="0"/>
              </a:rPr>
              <a:t>y </a:t>
            </a:r>
            <a:r>
              <a:rPr lang="en-SG" sz="3400" b="1" dirty="0" err="1">
                <a:solidFill>
                  <a:srgbClr val="002060"/>
                </a:solidFill>
                <a:latin typeface="Cambria" panose="02040503050406030204" pitchFamily="18" charset="0"/>
                <a:ea typeface="Cambria" panose="02040503050406030204" pitchFamily="18" charset="0"/>
              </a:rPr>
              <a:t>phút</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lịch</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sử</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Vua</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Bảo</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Đại</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đọc</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chiếu</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thoái</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vị</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và</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trao</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lại</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ấn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kiếm</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cho</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chính</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quyền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cách</a:t>
            </a:r>
            <a:r>
              <a:rPr lang="en-SG" sz="3400" b="1" dirty="0">
                <a:solidFill>
                  <a:srgbClr val="002060"/>
                </a:solidFill>
                <a:latin typeface="Cambria" panose="02040503050406030204" pitchFamily="18" charset="0"/>
                <a:ea typeface="Cambria" panose="02040503050406030204" pitchFamily="18" charset="0"/>
              </a:rPr>
              <a:t> </a:t>
            </a:r>
            <a:r>
              <a:rPr lang="vi-VN" sz="3400" b="1" dirty="0">
                <a:solidFill>
                  <a:srgbClr val="002060"/>
                </a:solidFill>
                <a:latin typeface="Cambria" panose="02040503050406030204" pitchFamily="18" charset="0"/>
                <a:ea typeface="Cambria" panose="02040503050406030204" pitchFamily="18" charset="0"/>
              </a:rPr>
              <a:t>m</a:t>
            </a:r>
            <a:r>
              <a:rPr lang="en-SG" sz="3400" b="1" dirty="0" err="1">
                <a:solidFill>
                  <a:srgbClr val="002060"/>
                </a:solidFill>
                <a:latin typeface="Cambria" panose="02040503050406030204" pitchFamily="18" charset="0"/>
                <a:ea typeface="Cambria" panose="02040503050406030204" pitchFamily="18" charset="0"/>
              </a:rPr>
              <a:t>ạng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Trên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kì</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đài</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cờ</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đỏ</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sao</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vàng</a:t>
            </a:r>
            <a:r>
              <a:rPr lang="en-SG" sz="3400" b="1" dirty="0">
                <a:solidFill>
                  <a:srgbClr val="002060"/>
                </a:solidFill>
                <a:latin typeface="Cambria" panose="02040503050406030204" pitchFamily="18" charset="0"/>
                <a:ea typeface="Cambria" panose="02040503050406030204" pitchFamily="18" charset="0"/>
              </a:rPr>
              <a:t> tung bay </a:t>
            </a:r>
            <a:r>
              <a:rPr lang="en-SG" sz="3400" b="1" dirty="0" err="1">
                <a:solidFill>
                  <a:srgbClr val="002060"/>
                </a:solidFill>
                <a:latin typeface="Cambria" panose="02040503050406030204" pitchFamily="18" charset="0"/>
                <a:ea typeface="Cambria" panose="02040503050406030204" pitchFamily="18" charset="0"/>
              </a:rPr>
              <a:t>giữa</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những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tiếng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hô</a:t>
            </a:r>
            <a:r>
              <a:rPr lang="en-SG" sz="3400" b="1" dirty="0">
                <a:solidFill>
                  <a:srgbClr val="002060"/>
                </a:solidFill>
                <a:latin typeface="Cambria" panose="02040503050406030204" pitchFamily="18" charset="0"/>
                <a:ea typeface="Cambria" panose="02040503050406030204" pitchFamily="18" charset="0"/>
              </a:rPr>
              <a:t> vang “</a:t>
            </a:r>
            <a:r>
              <a:rPr lang="en-SG" sz="3400" b="1" dirty="0" err="1">
                <a:solidFill>
                  <a:srgbClr val="002060"/>
                </a:solidFill>
                <a:latin typeface="Cambria" panose="02040503050406030204" pitchFamily="18" charset="0"/>
                <a:ea typeface="Cambria" panose="02040503050406030204" pitchFamily="18" charset="0"/>
              </a:rPr>
              <a:t>Việt</a:t>
            </a:r>
            <a:r>
              <a:rPr lang="en-SG" sz="3400" b="1" dirty="0">
                <a:solidFill>
                  <a:srgbClr val="002060"/>
                </a:solidFill>
                <a:latin typeface="Cambria" panose="02040503050406030204" pitchFamily="18" charset="0"/>
                <a:ea typeface="Cambria" panose="02040503050406030204" pitchFamily="18" charset="0"/>
              </a:rPr>
              <a:t> Nam </a:t>
            </a:r>
            <a:r>
              <a:rPr lang="en-SG" sz="3400" b="1" dirty="0" err="1">
                <a:solidFill>
                  <a:srgbClr val="002060"/>
                </a:solidFill>
                <a:latin typeface="Cambria" panose="02040503050406030204" pitchFamily="18" charset="0"/>
                <a:ea typeface="Cambria" panose="02040503050406030204" pitchFamily="18" charset="0"/>
              </a:rPr>
              <a:t>Dân</a:t>
            </a:r>
            <a:r>
              <a:rPr lang="en-SG" sz="3400" b="1" dirty="0">
                <a:solidFill>
                  <a:srgbClr val="002060"/>
                </a:solidFill>
                <a:latin typeface="Cambria" panose="02040503050406030204" pitchFamily="18" charset="0"/>
                <a:ea typeface="Cambria" panose="02040503050406030204" pitchFamily="18" charset="0"/>
              </a:rPr>
              <a:t> </a:t>
            </a:r>
            <a:r>
              <a:rPr lang="vi-VN" sz="3400" b="1" dirty="0">
                <a:solidFill>
                  <a:srgbClr val="002060"/>
                </a:solidFill>
                <a:latin typeface="Cambria" panose="02040503050406030204" pitchFamily="18" charset="0"/>
                <a:ea typeface="Cambria" panose="02040503050406030204" pitchFamily="18" charset="0"/>
              </a:rPr>
              <a:t>c</a:t>
            </a:r>
            <a:r>
              <a:rPr lang="en-SG" sz="3400" b="1" dirty="0" err="1">
                <a:solidFill>
                  <a:srgbClr val="002060"/>
                </a:solidFill>
                <a:latin typeface="Cambria" panose="02040503050406030204" pitchFamily="18" charset="0"/>
                <a:ea typeface="Cambria" panose="02040503050406030204" pitchFamily="18" charset="0"/>
              </a:rPr>
              <a:t>hủ</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Cộng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hoà</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muôn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năm</a:t>
            </a:r>
            <a:r>
              <a:rPr lang="en-SG" sz="3400" b="1" dirty="0">
                <a:solidFill>
                  <a:srgbClr val="002060"/>
                </a:solidFill>
                <a:latin typeface="Cambria" panose="02040503050406030204" pitchFamily="18" charset="0"/>
                <a:ea typeface="Cambria" panose="02040503050406030204" pitchFamily="18" charset="0"/>
              </a:rPr>
              <a:t>!"</a:t>
            </a:r>
            <a:r>
              <a:rPr lang="en-SG" sz="3400" b="1" dirty="0" err="1">
                <a:solidFill>
                  <a:srgbClr val="002060"/>
                </a:solidFill>
                <a:latin typeface="Cambria" panose="02040503050406030204" pitchFamily="18" charset="0"/>
                <a:ea typeface="Cambria" panose="02040503050406030204" pitchFamily="18" charset="0"/>
              </a:rPr>
              <a:t>Sự</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kiện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này</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đánh</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dấu</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thắng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lợi</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trọn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vẹn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của</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Cách</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mạng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Tháng</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Tám</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trên</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đất</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Cố</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đô</a:t>
            </a:r>
            <a:r>
              <a:rPr lang="en-SG" sz="3400" b="1" dirty="0">
                <a:solidFill>
                  <a:srgbClr val="002060"/>
                </a:solidFill>
                <a:latin typeface="Cambria" panose="02040503050406030204" pitchFamily="18" charset="0"/>
                <a:ea typeface="Cambria" panose="02040503050406030204" pitchFamily="18" charset="0"/>
              </a:rPr>
              <a:t> </a:t>
            </a:r>
            <a:r>
              <a:rPr lang="en-SG" sz="3400" b="1" dirty="0" err="1">
                <a:solidFill>
                  <a:srgbClr val="002060"/>
                </a:solidFill>
                <a:latin typeface="Cambria" panose="02040503050406030204" pitchFamily="18" charset="0"/>
                <a:ea typeface="Cambria" panose="02040503050406030204" pitchFamily="18" charset="0"/>
              </a:rPr>
              <a:t>Huế</a:t>
            </a:r>
            <a:r>
              <a:rPr lang="en-SG" sz="3400" b="1" dirty="0">
                <a:solidFill>
                  <a:srgbClr val="002060"/>
                </a:solidFill>
                <a:latin typeface="Cambria" panose="02040503050406030204" pitchFamily="18" charset="0"/>
                <a:ea typeface="Cambria" panose="02040503050406030204" pitchFamily="18" charset="0"/>
              </a:rPr>
              <a:t>. </a:t>
            </a:r>
            <a:endParaRPr kumimoji="0" lang="en-SG" sz="3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AA16600-2302-DBDE-D0B0-888337352099}"/>
              </a:ext>
            </a:extLst>
          </p:cNvPr>
          <p:cNvPicPr>
            <a:picLocks noChangeAspect="1"/>
          </p:cNvPicPr>
          <p:nvPr/>
        </p:nvPicPr>
        <p:blipFill>
          <a:blip r:embed="rId7"/>
          <a:stretch>
            <a:fillRect/>
          </a:stretch>
        </p:blipFill>
        <p:spPr>
          <a:xfrm>
            <a:off x="0" y="1407359"/>
            <a:ext cx="1236709" cy="1852847"/>
          </a:xfrm>
          <a:prstGeom prst="rect">
            <a:avLst/>
          </a:prstGeom>
        </p:spPr>
      </p:pic>
      <p:sp>
        <p:nvSpPr>
          <p:cNvPr id="17" name="TextBox 16">
            <a:extLst>
              <a:ext uri="{FF2B5EF4-FFF2-40B4-BE49-F238E27FC236}">
                <a16:creationId xmlns:a16="http://schemas.microsoft.com/office/drawing/2014/main" id="{AAED6439-9B48-4698-D8F9-1874044243B6}"/>
              </a:ext>
            </a:extLst>
          </p:cNvPr>
          <p:cNvSpPr txBox="1"/>
          <p:nvPr/>
        </p:nvSpPr>
        <p:spPr>
          <a:xfrm>
            <a:off x="3891662" y="227484"/>
            <a:ext cx="79219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UTM Futura Extra" panose="02040603050506020204" pitchFamily="18" charset="0"/>
                <a:ea typeface="HP001 5H" pitchFamily="34" charset="-127"/>
                <a:cs typeface="Times New Roman" pitchFamily="18" charset="0"/>
              </a:rPr>
              <a:t>CÁCH MẠNG THÁNG TÁM NĂM 1945 Ở HUẾ </a:t>
            </a:r>
            <a:endParaRPr kumimoji="0" lang="en-SG" sz="24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96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
            <a:extLst>
              <a:ext uri="{FF2B5EF4-FFF2-40B4-BE49-F238E27FC236}">
                <a16:creationId xmlns:a16="http://schemas.microsoft.com/office/drawing/2014/main" id="{201CC2C8-E798-C0A2-FBB6-EB11B64E32F1}"/>
              </a:ext>
            </a:extLst>
          </p:cNvPr>
          <p:cNvSpPr/>
          <p:nvPr/>
        </p:nvSpPr>
        <p:spPr>
          <a:xfrm>
            <a:off x="3205655" y="2982643"/>
            <a:ext cx="8986345" cy="27564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ea typeface="等线" panose="02010600030101010101" pitchFamily="2" charset="-122"/>
              <a:cs typeface="+mn-cs"/>
            </a:endParaRPr>
          </a:p>
        </p:txBody>
      </p:sp>
      <p:sp>
        <p:nvSpPr>
          <p:cNvPr id="4" name="Google Shape;276;p7">
            <a:extLst>
              <a:ext uri="{FF2B5EF4-FFF2-40B4-BE49-F238E27FC236}">
                <a16:creationId xmlns:a16="http://schemas.microsoft.com/office/drawing/2014/main" id="{FDEEFA88-5D26-A028-9C46-5FE1748259A1}"/>
              </a:ext>
            </a:extLst>
          </p:cNvPr>
          <p:cNvSpPr/>
          <p:nvPr/>
        </p:nvSpPr>
        <p:spPr>
          <a:xfrm>
            <a:off x="2727919" y="65454"/>
            <a:ext cx="9169791" cy="2752866"/>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Cách mạng tháng Tám ở Huế diễn ra vào thời gian nào?</a:t>
            </a:r>
            <a:endParaRPr kumimoji="0" sz="5000"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endParaRPr>
          </a:p>
        </p:txBody>
      </p:sp>
      <p:pic>
        <p:nvPicPr>
          <p:cNvPr id="5" name="Picture 4">
            <a:extLst>
              <a:ext uri="{FF2B5EF4-FFF2-40B4-BE49-F238E27FC236}">
                <a16:creationId xmlns:a16="http://schemas.microsoft.com/office/drawing/2014/main" id="{B77A329E-2D2E-7A43-96EE-10ACF6E51FE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grpSp>
        <p:nvGrpSpPr>
          <p:cNvPr id="6" name="组合 17">
            <a:extLst>
              <a:ext uri="{FF2B5EF4-FFF2-40B4-BE49-F238E27FC236}">
                <a16:creationId xmlns:a16="http://schemas.microsoft.com/office/drawing/2014/main" id="{9F06072E-020A-92D4-0D46-485F1B7C2234}"/>
              </a:ext>
            </a:extLst>
          </p:cNvPr>
          <p:cNvGrpSpPr/>
          <p:nvPr/>
        </p:nvGrpSpPr>
        <p:grpSpPr>
          <a:xfrm>
            <a:off x="-2041019" y="4722522"/>
            <a:ext cx="15626379" cy="2310290"/>
            <a:chOff x="-2315494" y="4590153"/>
            <a:chExt cx="15626379" cy="2310290"/>
          </a:xfrm>
        </p:grpSpPr>
        <p:grpSp>
          <p:nvGrpSpPr>
            <p:cNvPr id="7" name="组合 18">
              <a:extLst>
                <a:ext uri="{FF2B5EF4-FFF2-40B4-BE49-F238E27FC236}">
                  <a16:creationId xmlns:a16="http://schemas.microsoft.com/office/drawing/2014/main" id="{05F5D1F8-6F20-EB94-09F0-0942FEBE92D8}"/>
                </a:ext>
              </a:extLst>
            </p:cNvPr>
            <p:cNvGrpSpPr/>
            <p:nvPr/>
          </p:nvGrpSpPr>
          <p:grpSpPr>
            <a:xfrm>
              <a:off x="-2315494" y="4590153"/>
              <a:ext cx="11938500" cy="2310290"/>
              <a:chOff x="-2992763" y="3948264"/>
              <a:chExt cx="15946137" cy="2957973"/>
            </a:xfrm>
          </p:grpSpPr>
          <p:pic>
            <p:nvPicPr>
              <p:cNvPr id="9" name="图片 20">
                <a:extLst>
                  <a:ext uri="{FF2B5EF4-FFF2-40B4-BE49-F238E27FC236}">
                    <a16:creationId xmlns:a16="http://schemas.microsoft.com/office/drawing/2014/main" id="{01BD6EC0-95C9-B134-3E28-F14F06339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0" name="图片 21">
                <a:extLst>
                  <a:ext uri="{FF2B5EF4-FFF2-40B4-BE49-F238E27FC236}">
                    <a16:creationId xmlns:a16="http://schemas.microsoft.com/office/drawing/2014/main" id="{398431E8-7263-5907-87C7-46E3D7F6D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1" name="图片 22">
                <a:extLst>
                  <a:ext uri="{FF2B5EF4-FFF2-40B4-BE49-F238E27FC236}">
                    <a16:creationId xmlns:a16="http://schemas.microsoft.com/office/drawing/2014/main" id="{8827D763-8C00-3592-09C0-58D9EC9308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2" name="图片 23">
                <a:extLst>
                  <a:ext uri="{FF2B5EF4-FFF2-40B4-BE49-F238E27FC236}">
                    <a16:creationId xmlns:a16="http://schemas.microsoft.com/office/drawing/2014/main" id="{D5981AD4-7CFF-DB25-7A2E-651797031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3" name="图片 24">
                <a:extLst>
                  <a:ext uri="{FF2B5EF4-FFF2-40B4-BE49-F238E27FC236}">
                    <a16:creationId xmlns:a16="http://schemas.microsoft.com/office/drawing/2014/main" id="{83F849A6-1EE0-3168-EAAA-FE290A01E8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8" name="图片 19">
              <a:extLst>
                <a:ext uri="{FF2B5EF4-FFF2-40B4-BE49-F238E27FC236}">
                  <a16:creationId xmlns:a16="http://schemas.microsoft.com/office/drawing/2014/main" id="{90727E06-3A9F-F068-CA37-F944D113E5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16" name="TextBox 15">
            <a:extLst>
              <a:ext uri="{FF2B5EF4-FFF2-40B4-BE49-F238E27FC236}">
                <a16:creationId xmlns:a16="http://schemas.microsoft.com/office/drawing/2014/main" id="{C1214EAF-A902-9BAD-B7FC-A2310E1C8840}"/>
              </a:ext>
            </a:extLst>
          </p:cNvPr>
          <p:cNvSpPr txBox="1"/>
          <p:nvPr/>
        </p:nvSpPr>
        <p:spPr>
          <a:xfrm>
            <a:off x="3547105" y="3299631"/>
            <a:ext cx="8301180" cy="1569660"/>
          </a:xfrm>
          <a:prstGeom prst="rect">
            <a:avLst/>
          </a:prstGeom>
          <a:noFill/>
        </p:spPr>
        <p:txBody>
          <a:bodyPr wrap="square" rtlCol="0">
            <a:spAutoFit/>
          </a:bodyPr>
          <a:lstStyle/>
          <a:p>
            <a:pPr lvl="0" algn="ctr"/>
            <a:r>
              <a:rPr lang="vi-VN" sz="4800" b="1" dirty="0">
                <a:solidFill>
                  <a:srgbClr val="002060"/>
                </a:solidFill>
                <a:latin typeface="Cambria" panose="02040503050406030204" pitchFamily="18" charset="0"/>
                <a:ea typeface="Cambria" panose="02040503050406030204" pitchFamily="18" charset="0"/>
              </a:rPr>
              <a:t>N</a:t>
            </a:r>
            <a:r>
              <a:rPr lang="en-SG" sz="4800" b="1" dirty="0" err="1">
                <a:solidFill>
                  <a:srgbClr val="002060"/>
                </a:solidFill>
                <a:latin typeface="Cambria" panose="02040503050406030204" pitchFamily="18" charset="0"/>
                <a:ea typeface="Cambria" panose="02040503050406030204" pitchFamily="18" charset="0"/>
              </a:rPr>
              <a:t>gày</a:t>
            </a:r>
            <a:r>
              <a:rPr lang="en-SG" sz="4800" b="1" dirty="0">
                <a:solidFill>
                  <a:srgbClr val="002060"/>
                </a:solidFill>
                <a:latin typeface="Cambria" panose="02040503050406030204" pitchFamily="18" charset="0"/>
                <a:ea typeface="Cambria" panose="02040503050406030204" pitchFamily="18" charset="0"/>
              </a:rPr>
              <a:t> 23-8-1945, </a:t>
            </a:r>
            <a:r>
              <a:rPr lang="vi-VN" sz="4800" b="1" dirty="0">
                <a:solidFill>
                  <a:srgbClr val="002060"/>
                </a:solidFill>
                <a:latin typeface="Cambria" panose="02040503050406030204" pitchFamily="18" charset="0"/>
                <a:ea typeface="Cambria" panose="02040503050406030204" pitchFamily="18" charset="0"/>
              </a:rPr>
              <a:t>nh</a:t>
            </a:r>
            <a:r>
              <a:rPr lang="en-SG" sz="4800" b="1" dirty="0" err="1">
                <a:solidFill>
                  <a:srgbClr val="002060"/>
                </a:solidFill>
                <a:latin typeface="Cambria" panose="02040503050406030204" pitchFamily="18" charset="0"/>
                <a:ea typeface="Cambria" panose="02040503050406030204" pitchFamily="18" charset="0"/>
              </a:rPr>
              <a:t>ân</a:t>
            </a:r>
            <a:r>
              <a:rPr lang="en-SG" sz="4800" b="1" dirty="0">
                <a:solidFill>
                  <a:srgbClr val="002060"/>
                </a:solidFill>
                <a:latin typeface="Cambria" panose="02040503050406030204" pitchFamily="18" charset="0"/>
                <a:ea typeface="Cambria" panose="02040503050406030204" pitchFamily="18" charset="0"/>
              </a:rPr>
              <a:t> </a:t>
            </a:r>
            <a:r>
              <a:rPr lang="en-SG" sz="4800" b="1" dirty="0" err="1">
                <a:solidFill>
                  <a:srgbClr val="002060"/>
                </a:solidFill>
                <a:latin typeface="Cambria" panose="02040503050406030204" pitchFamily="18" charset="0"/>
                <a:ea typeface="Cambria" panose="02040503050406030204" pitchFamily="18" charset="0"/>
              </a:rPr>
              <a:t>dân</a:t>
            </a:r>
            <a:r>
              <a:rPr lang="en-SG" sz="4800" b="1" dirty="0">
                <a:solidFill>
                  <a:srgbClr val="002060"/>
                </a:solidFill>
                <a:latin typeface="Cambria" panose="02040503050406030204" pitchFamily="18" charset="0"/>
                <a:ea typeface="Cambria" panose="02040503050406030204" pitchFamily="18" charset="0"/>
              </a:rPr>
              <a:t> </a:t>
            </a:r>
            <a:r>
              <a:rPr lang="en-SG" sz="4800" b="1" dirty="0" err="1">
                <a:solidFill>
                  <a:srgbClr val="002060"/>
                </a:solidFill>
                <a:latin typeface="Cambria" panose="02040503050406030204" pitchFamily="18" charset="0"/>
                <a:ea typeface="Cambria" panose="02040503050406030204" pitchFamily="18" charset="0"/>
              </a:rPr>
              <a:t>đã</a:t>
            </a:r>
            <a:r>
              <a:rPr lang="en-SG" sz="4800" b="1" dirty="0">
                <a:solidFill>
                  <a:srgbClr val="002060"/>
                </a:solidFill>
                <a:latin typeface="Cambria" panose="02040503050406030204" pitchFamily="18" charset="0"/>
                <a:ea typeface="Cambria" panose="02040503050406030204" pitchFamily="18" charset="0"/>
              </a:rPr>
              <a:t> </a:t>
            </a:r>
            <a:r>
              <a:rPr lang="en-SG" sz="4800" b="1" dirty="0" err="1">
                <a:solidFill>
                  <a:srgbClr val="002060"/>
                </a:solidFill>
                <a:latin typeface="Cambria" panose="02040503050406030204" pitchFamily="18" charset="0"/>
                <a:ea typeface="Cambria" panose="02040503050406030204" pitchFamily="18" charset="0"/>
              </a:rPr>
              <a:t>giành</a:t>
            </a:r>
            <a:r>
              <a:rPr lang="en-SG" sz="4800" b="1" dirty="0">
                <a:solidFill>
                  <a:srgbClr val="002060"/>
                </a:solidFill>
                <a:latin typeface="Cambria" panose="02040503050406030204" pitchFamily="18" charset="0"/>
                <a:ea typeface="Cambria" panose="02040503050406030204" pitchFamily="18" charset="0"/>
              </a:rPr>
              <a:t> </a:t>
            </a:r>
            <a:r>
              <a:rPr lang="en-SG" sz="4800" b="1" dirty="0" err="1">
                <a:solidFill>
                  <a:srgbClr val="002060"/>
                </a:solidFill>
                <a:latin typeface="Cambria" panose="02040503050406030204" pitchFamily="18" charset="0"/>
                <a:ea typeface="Cambria" panose="02040503050406030204" pitchFamily="18" charset="0"/>
              </a:rPr>
              <a:t>được</a:t>
            </a:r>
            <a:r>
              <a:rPr lang="en-SG" sz="4800" b="1" dirty="0">
                <a:solidFill>
                  <a:srgbClr val="002060"/>
                </a:solidFill>
                <a:latin typeface="Cambria" panose="02040503050406030204" pitchFamily="18" charset="0"/>
                <a:ea typeface="Cambria" panose="02040503050406030204" pitchFamily="18" charset="0"/>
              </a:rPr>
              <a:t> </a:t>
            </a:r>
            <a:r>
              <a:rPr lang="en-SG" sz="4800" b="1" dirty="0" err="1">
                <a:solidFill>
                  <a:srgbClr val="002060"/>
                </a:solidFill>
                <a:latin typeface="Cambria" panose="02040503050406030204" pitchFamily="18" charset="0"/>
                <a:ea typeface="Cambria" panose="02040503050406030204" pitchFamily="18" charset="0"/>
              </a:rPr>
              <a:t>chính</a:t>
            </a:r>
            <a:r>
              <a:rPr lang="en-SG"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quyền.</a:t>
            </a:r>
            <a:endParaRPr kumimoji="0" lang="en-SG" sz="48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826606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83B2159A-8FA6-F9B8-BD3A-4FF43F687B46}"/>
              </a:ext>
            </a:extLst>
          </p:cNvPr>
          <p:cNvPicPr>
            <a:picLocks noChangeAspect="1"/>
          </p:cNvPicPr>
          <p:nvPr/>
        </p:nvPicPr>
        <p:blipFill>
          <a:blip r:embed="rId2"/>
          <a:stretch>
            <a:fillRect/>
          </a:stretch>
        </p:blipFill>
        <p:spPr>
          <a:xfrm>
            <a:off x="21872" y="24604"/>
            <a:ext cx="12148256" cy="683339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E138415-8BBE-4E6B-9ECA-259DB59DA131}"/>
              </a:ext>
            </a:extLst>
          </p:cNvPr>
          <p:cNvSpPr/>
          <p:nvPr/>
        </p:nvSpPr>
        <p:spPr>
          <a:xfrm>
            <a:off x="220717" y="2722671"/>
            <a:ext cx="11592911" cy="3836275"/>
          </a:xfrm>
          <a:prstGeom prst="rect">
            <a:avLst/>
          </a:prstGeom>
          <a:solidFill>
            <a:srgbClr val="FFF7D3"/>
          </a:solidFill>
          <a:ln>
            <a:solidFill>
              <a:srgbClr val="FFF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3E39FF-60C0-4578-A820-12F622F06D25}"/>
              </a:ext>
            </a:extLst>
          </p:cNvPr>
          <p:cNvSpPr/>
          <p:nvPr/>
        </p:nvSpPr>
        <p:spPr>
          <a:xfrm>
            <a:off x="-720806" y="2722671"/>
            <a:ext cx="13241020" cy="3693319"/>
          </a:xfrm>
          <a:prstGeom prst="rect">
            <a:avLst/>
          </a:prstGeom>
        </p:spPr>
        <p:txBody>
          <a:bodyPr wrap="square">
            <a:spAutoFit/>
          </a:bodyPr>
          <a:lstStyle/>
          <a:p>
            <a:pPr algn="ctr">
              <a:lnSpc>
                <a:spcPct val="130000"/>
              </a:lnSpc>
            </a:pPr>
            <a:r>
              <a:rPr lang="en-US" sz="6000" b="1" dirty="0" err="1">
                <a:solidFill>
                  <a:schemeClr val="accent2">
                    <a:lumMod val="75000"/>
                  </a:schemeClr>
                </a:solidFill>
                <a:latin typeface="UTM Futura Extra" panose="02040603050506020204" pitchFamily="18" charset="0"/>
                <a:ea typeface="HP001 5H" pitchFamily="34" charset="-127"/>
                <a:cs typeface="Times New Roman" pitchFamily="18" charset="0"/>
              </a:rPr>
              <a:t>Hoạt</a:t>
            </a:r>
            <a:r>
              <a:rPr lang="en-US" sz="6000" b="1" dirty="0">
                <a:solidFill>
                  <a:schemeClr val="accent2">
                    <a:lumMod val="75000"/>
                  </a:schemeClr>
                </a:solidFill>
                <a:latin typeface="UTM Futura Extra" panose="02040603050506020204" pitchFamily="18" charset="0"/>
                <a:ea typeface="HP001 5H" pitchFamily="34" charset="-127"/>
                <a:cs typeface="Times New Roman" pitchFamily="18" charset="0"/>
              </a:rPr>
              <a:t> </a:t>
            </a:r>
            <a:r>
              <a:rPr lang="en-US" sz="6000" b="1" dirty="0" err="1">
                <a:solidFill>
                  <a:schemeClr val="accent2">
                    <a:lumMod val="75000"/>
                  </a:schemeClr>
                </a:solidFill>
                <a:latin typeface="UTM Futura Extra" panose="02040603050506020204" pitchFamily="18" charset="0"/>
                <a:ea typeface="HP001 5H" pitchFamily="34" charset="-127"/>
                <a:cs typeface="Times New Roman" pitchFamily="18" charset="0"/>
              </a:rPr>
              <a:t>động</a:t>
            </a:r>
            <a:r>
              <a:rPr lang="en-US" sz="6000" b="1" dirty="0">
                <a:solidFill>
                  <a:schemeClr val="accent2">
                    <a:lumMod val="75000"/>
                  </a:schemeClr>
                </a:solidFill>
                <a:latin typeface="UTM Futura Extra" panose="02040603050506020204" pitchFamily="18" charset="0"/>
                <a:ea typeface="HP001 5H" pitchFamily="34" charset="-127"/>
                <a:cs typeface="Times New Roman" pitchFamily="18" charset="0"/>
              </a:rPr>
              <a:t> 2: </a:t>
            </a:r>
          </a:p>
          <a:p>
            <a:pPr algn="ctr">
              <a:lnSpc>
                <a:spcPct val="130000"/>
              </a:lnSpc>
            </a:pPr>
            <a:r>
              <a:rPr lang="vi-VN" sz="6000" b="1" dirty="0">
                <a:solidFill>
                  <a:schemeClr val="accent2">
                    <a:lumMod val="75000"/>
                  </a:schemeClr>
                </a:solidFill>
                <a:latin typeface="UTM Futura Extra" panose="02040603050506020204" pitchFamily="18" charset="0"/>
                <a:ea typeface="HP001 5H" pitchFamily="34" charset="-127"/>
                <a:cs typeface="Times New Roman" pitchFamily="18" charset="0"/>
              </a:rPr>
              <a:t>Bảo tồn và giữ gìn </a:t>
            </a:r>
            <a:endParaRPr lang="en-US" sz="6000" b="1" dirty="0">
              <a:solidFill>
                <a:schemeClr val="accent2">
                  <a:lumMod val="75000"/>
                </a:schemeClr>
              </a:solidFill>
              <a:latin typeface="UTM Futura Extra" panose="02040603050506020204" pitchFamily="18" charset="0"/>
              <a:ea typeface="HP001 5H" pitchFamily="34" charset="-127"/>
              <a:cs typeface="Times New Roman" pitchFamily="18" charset="0"/>
            </a:endParaRPr>
          </a:p>
          <a:p>
            <a:pPr algn="ctr">
              <a:lnSpc>
                <a:spcPct val="130000"/>
              </a:lnSpc>
            </a:pPr>
            <a:r>
              <a:rPr lang="vi-VN" sz="6000" b="1" dirty="0">
                <a:solidFill>
                  <a:schemeClr val="accent2">
                    <a:lumMod val="75000"/>
                  </a:schemeClr>
                </a:solidFill>
                <a:latin typeface="UTM Futura Extra" panose="02040603050506020204" pitchFamily="18" charset="0"/>
                <a:ea typeface="HP001 5H" pitchFamily="34" charset="-127"/>
                <a:cs typeface="Times New Roman" pitchFamily="18" charset="0"/>
              </a:rPr>
              <a:t>giá trị Cố đô Huế</a:t>
            </a:r>
          </a:p>
        </p:txBody>
      </p:sp>
    </p:spTree>
    <p:extLst>
      <p:ext uri="{BB962C8B-B14F-4D97-AF65-F5344CB8AC3E}">
        <p14:creationId xmlns:p14="http://schemas.microsoft.com/office/powerpoint/2010/main" val="3231560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251E06-F2D6-C6D1-9FC5-220B6E7D1884}"/>
              </a:ext>
            </a:extLst>
          </p:cNvPr>
          <p:cNvSpPr/>
          <p:nvPr/>
        </p:nvSpPr>
        <p:spPr>
          <a:xfrm>
            <a:off x="618354" y="224756"/>
            <a:ext cx="10955291" cy="247431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7C69EF39-9650-69FF-CB53-2141B924BB8F}"/>
              </a:ext>
            </a:extLst>
          </p:cNvPr>
          <p:cNvSpPr txBox="1"/>
          <p:nvPr/>
        </p:nvSpPr>
        <p:spPr>
          <a:xfrm>
            <a:off x="722036" y="298416"/>
            <a:ext cx="10747926" cy="2400657"/>
          </a:xfrm>
          <a:prstGeom prst="rect">
            <a:avLst/>
          </a:prstGeom>
          <a:noFill/>
        </p:spPr>
        <p:txBody>
          <a:bodyPr wrap="square">
            <a:spAutoFit/>
          </a:bodyPr>
          <a:lstStyle/>
          <a:p>
            <a:pPr algn="ctr"/>
            <a:r>
              <a:rPr lang="en-SG" sz="5000" b="1" dirty="0" err="1">
                <a:solidFill>
                  <a:srgbClr val="002060"/>
                </a:solidFill>
                <a:latin typeface="Cambria" panose="02040503050406030204" pitchFamily="18" charset="0"/>
                <a:ea typeface="Cambria" panose="02040503050406030204" pitchFamily="18" charset="0"/>
              </a:rPr>
              <a:t>Đọc</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thông</a:t>
            </a:r>
            <a:r>
              <a:rPr lang="en-SG" sz="5000" b="1" dirty="0">
                <a:solidFill>
                  <a:srgbClr val="002060"/>
                </a:solidFill>
                <a:latin typeface="Cambria" panose="02040503050406030204" pitchFamily="18" charset="0"/>
                <a:ea typeface="Cambria" panose="02040503050406030204" pitchFamily="18" charset="0"/>
              </a:rPr>
              <a:t> tin </a:t>
            </a:r>
            <a:r>
              <a:rPr lang="en-SG" sz="5000" b="1" dirty="0" err="1">
                <a:solidFill>
                  <a:srgbClr val="002060"/>
                </a:solidFill>
                <a:latin typeface="Cambria" panose="02040503050406030204" pitchFamily="18" charset="0"/>
                <a:ea typeface="Cambria" panose="02040503050406030204" pitchFamily="18" charset="0"/>
              </a:rPr>
              <a:t>và</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quan</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sát</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hình</a:t>
            </a:r>
            <a:r>
              <a:rPr lang="en-SG" sz="5000" b="1" dirty="0">
                <a:solidFill>
                  <a:srgbClr val="002060"/>
                </a:solidFill>
                <a:latin typeface="Cambria" panose="02040503050406030204" pitchFamily="18" charset="0"/>
                <a:ea typeface="Cambria" panose="02040503050406030204" pitchFamily="18" charset="0"/>
              </a:rPr>
              <a:t> 7, </a:t>
            </a:r>
            <a:endParaRPr lang="vi-VN" sz="5000" b="1" dirty="0">
              <a:solidFill>
                <a:srgbClr val="002060"/>
              </a:solidFill>
              <a:latin typeface="Cambria" panose="02040503050406030204" pitchFamily="18" charset="0"/>
              <a:ea typeface="Cambria" panose="02040503050406030204" pitchFamily="18" charset="0"/>
            </a:endParaRPr>
          </a:p>
          <a:p>
            <a:pPr algn="ctr"/>
            <a:r>
              <a:rPr lang="en-SG" sz="5000" b="1" dirty="0" err="1">
                <a:solidFill>
                  <a:srgbClr val="002060"/>
                </a:solidFill>
                <a:latin typeface="Cambria" panose="02040503050406030204" pitchFamily="18" charset="0"/>
                <a:ea typeface="Cambria" panose="02040503050406030204" pitchFamily="18" charset="0"/>
              </a:rPr>
              <a:t>em</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hãy</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cho</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biết</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cần</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làm</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gì</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để</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bảo</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tồn</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và</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giữ</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gìn</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giá</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trị</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của</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Cố</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đô</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Huế</a:t>
            </a:r>
            <a:r>
              <a:rPr lang="vi-VN" sz="5000" b="1" dirty="0">
                <a:solidFill>
                  <a:srgbClr val="002060"/>
                </a:solidFill>
                <a:latin typeface="Cambria" panose="02040503050406030204" pitchFamily="18" charset="0"/>
                <a:ea typeface="Cambria" panose="02040503050406030204" pitchFamily="18" charset="0"/>
              </a:rPr>
              <a:t> </a:t>
            </a:r>
            <a:r>
              <a:rPr lang="en-SG" sz="5000" b="1" dirty="0">
                <a:solidFill>
                  <a:srgbClr val="002060"/>
                </a:solidFill>
                <a:latin typeface="Cambria" panose="02040503050406030204" pitchFamily="18" charset="0"/>
                <a:ea typeface="Cambria" panose="02040503050406030204" pitchFamily="18" charset="0"/>
              </a:rPr>
              <a:t>?</a:t>
            </a:r>
            <a:endParaRPr lang="en-US" sz="5000" b="1" spc="600" dirty="0">
              <a:solidFill>
                <a:srgbClr val="00206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66A5E82-9F23-42D9-D429-4A9C9F99B271}"/>
              </a:ext>
            </a:extLst>
          </p:cNvPr>
          <p:cNvSpPr txBox="1"/>
          <p:nvPr/>
        </p:nvSpPr>
        <p:spPr>
          <a:xfrm>
            <a:off x="297518" y="2772733"/>
            <a:ext cx="10408582" cy="3554819"/>
          </a:xfrm>
          <a:prstGeom prst="rect">
            <a:avLst/>
          </a:prstGeom>
          <a:noFill/>
        </p:spPr>
        <p:txBody>
          <a:bodyPr wrap="square">
            <a:spAutoFit/>
          </a:bodyPr>
          <a:lstStyle/>
          <a:p>
            <a:pPr algn="just"/>
            <a:r>
              <a:rPr lang="vi-VN" sz="4500" b="1" i="0" dirty="0">
                <a:solidFill>
                  <a:srgbClr val="C00000"/>
                </a:solidFill>
                <a:effectLst/>
                <a:latin typeface="Cambria" panose="02040503050406030204" pitchFamily="18" charset="0"/>
                <a:ea typeface="Cambria" panose="02040503050406030204" pitchFamily="18" charset="0"/>
              </a:rPr>
              <a:t>Để giữ gìn và phát huy giá trị của  Cố đô Huế, nhiều hoạt động tu bổ, phục dựng các di tích, cũng như tuyên truyền về những giá trị văn hóa tốt đẹp được tiến hành thường xuyên.</a:t>
            </a:r>
            <a:endParaRPr lang="en-SG" sz="4500" b="1" dirty="0">
              <a:solidFill>
                <a:srgbClr val="C00000"/>
              </a:solidFill>
              <a:latin typeface="Cambria" panose="02040503050406030204" pitchFamily="18" charset="0"/>
              <a:ea typeface="Cambria" panose="02040503050406030204" pitchFamily="18" charset="0"/>
            </a:endParaRPr>
          </a:p>
        </p:txBody>
      </p:sp>
      <p:grpSp>
        <p:nvGrpSpPr>
          <p:cNvPr id="8" name="组合 17">
            <a:extLst>
              <a:ext uri="{FF2B5EF4-FFF2-40B4-BE49-F238E27FC236}">
                <a16:creationId xmlns:a16="http://schemas.microsoft.com/office/drawing/2014/main" id="{1330E4E9-D61D-A920-EE18-AB0F5ECCB5D6}"/>
              </a:ext>
            </a:extLst>
          </p:cNvPr>
          <p:cNvGrpSpPr/>
          <p:nvPr/>
        </p:nvGrpSpPr>
        <p:grpSpPr>
          <a:xfrm>
            <a:off x="5874783" y="5419480"/>
            <a:ext cx="6317217" cy="1438520"/>
            <a:chOff x="-2315494" y="4590153"/>
            <a:chExt cx="15626379" cy="2310290"/>
          </a:xfrm>
        </p:grpSpPr>
        <p:grpSp>
          <p:nvGrpSpPr>
            <p:cNvPr id="9" name="组合 18">
              <a:extLst>
                <a:ext uri="{FF2B5EF4-FFF2-40B4-BE49-F238E27FC236}">
                  <a16:creationId xmlns:a16="http://schemas.microsoft.com/office/drawing/2014/main" id="{91DE5C4C-68B0-A73C-1F04-719F79DEECCC}"/>
                </a:ext>
              </a:extLst>
            </p:cNvPr>
            <p:cNvGrpSpPr/>
            <p:nvPr/>
          </p:nvGrpSpPr>
          <p:grpSpPr>
            <a:xfrm>
              <a:off x="-2315494" y="4590153"/>
              <a:ext cx="11938500" cy="2310290"/>
              <a:chOff x="-2992763" y="3948264"/>
              <a:chExt cx="15946137" cy="2957973"/>
            </a:xfrm>
          </p:grpSpPr>
          <p:pic>
            <p:nvPicPr>
              <p:cNvPr id="11" name="图片 20">
                <a:extLst>
                  <a:ext uri="{FF2B5EF4-FFF2-40B4-BE49-F238E27FC236}">
                    <a16:creationId xmlns:a16="http://schemas.microsoft.com/office/drawing/2014/main" id="{B8DC051D-8C9E-728E-DECB-E1B833CF82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2" name="图片 21">
                <a:extLst>
                  <a:ext uri="{FF2B5EF4-FFF2-40B4-BE49-F238E27FC236}">
                    <a16:creationId xmlns:a16="http://schemas.microsoft.com/office/drawing/2014/main" id="{FDFCF64B-3E36-27EE-6B07-81875B088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3" name="图片 22">
                <a:extLst>
                  <a:ext uri="{FF2B5EF4-FFF2-40B4-BE49-F238E27FC236}">
                    <a16:creationId xmlns:a16="http://schemas.microsoft.com/office/drawing/2014/main" id="{76E35694-AB9C-6E43-03BD-E23B866B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4" name="图片 23">
                <a:extLst>
                  <a:ext uri="{FF2B5EF4-FFF2-40B4-BE49-F238E27FC236}">
                    <a16:creationId xmlns:a16="http://schemas.microsoft.com/office/drawing/2014/main" id="{6C1F6FFC-0704-6088-938D-58CA38331D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5" name="图片 24">
                <a:extLst>
                  <a:ext uri="{FF2B5EF4-FFF2-40B4-BE49-F238E27FC236}">
                    <a16:creationId xmlns:a16="http://schemas.microsoft.com/office/drawing/2014/main" id="{16D6D7B6-7DD3-2936-B228-18B7CFB55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0" name="图片 19">
              <a:extLst>
                <a:ext uri="{FF2B5EF4-FFF2-40B4-BE49-F238E27FC236}">
                  <a16:creationId xmlns:a16="http://schemas.microsoft.com/office/drawing/2014/main" id="{48926124-E26D-342E-1345-7755DE8CCB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Tree>
    <p:extLst>
      <p:ext uri="{BB962C8B-B14F-4D97-AF65-F5344CB8AC3E}">
        <p14:creationId xmlns:p14="http://schemas.microsoft.com/office/powerpoint/2010/main" val="426746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A group of people performing on stage&#10;&#10;Description automatically generated with low confidence">
            <a:extLst>
              <a:ext uri="{FF2B5EF4-FFF2-40B4-BE49-F238E27FC236}">
                <a16:creationId xmlns:a16="http://schemas.microsoft.com/office/drawing/2014/main" id="{42EC881C-D8CB-8BDE-B5F7-9781A28513EB}"/>
              </a:ext>
            </a:extLst>
          </p:cNvPr>
          <p:cNvPicPr>
            <a:picLocks noChangeAspect="1"/>
          </p:cNvPicPr>
          <p:nvPr/>
        </p:nvPicPr>
        <p:blipFill rotWithShape="1">
          <a:blip r:embed="rId2">
            <a:extLst>
              <a:ext uri="{28A0092B-C50C-407E-A947-70E740481C1C}">
                <a14:useLocalDpi xmlns:a14="http://schemas.microsoft.com/office/drawing/2010/main" val="0"/>
              </a:ext>
            </a:extLst>
          </a:blip>
          <a:srcRect t="25001" r="-5" b="-5"/>
          <a:stretch/>
        </p:blipFill>
        <p:spPr>
          <a:xfrm>
            <a:off x="20" y="10"/>
            <a:ext cx="6095980" cy="3428990"/>
          </a:xfrm>
          <a:prstGeom prst="rect">
            <a:avLst/>
          </a:prstGeom>
        </p:spPr>
      </p:pic>
      <p:pic>
        <p:nvPicPr>
          <p:cNvPr id="11" name="Picture 10" descr="A group of people on a stage&#10;&#10;Description automatically generated with medium confidence">
            <a:extLst>
              <a:ext uri="{FF2B5EF4-FFF2-40B4-BE49-F238E27FC236}">
                <a16:creationId xmlns:a16="http://schemas.microsoft.com/office/drawing/2014/main" id="{2511A7D2-04AE-DA29-91B4-44FFA1C8B4F1}"/>
              </a:ext>
            </a:extLst>
          </p:cNvPr>
          <p:cNvPicPr>
            <a:picLocks noChangeAspect="1"/>
          </p:cNvPicPr>
          <p:nvPr/>
        </p:nvPicPr>
        <p:blipFill rotWithShape="1">
          <a:blip r:embed="rId3">
            <a:extLst>
              <a:ext uri="{28A0092B-C50C-407E-A947-70E740481C1C}">
                <a14:useLocalDpi xmlns:a14="http://schemas.microsoft.com/office/drawing/2010/main" val="0"/>
              </a:ext>
            </a:extLst>
          </a:blip>
          <a:srcRect t="15412" b="633"/>
          <a:stretch/>
        </p:blipFill>
        <p:spPr>
          <a:xfrm>
            <a:off x="6096000" y="10"/>
            <a:ext cx="6096000" cy="3428990"/>
          </a:xfrm>
          <a:prstGeom prst="rect">
            <a:avLst/>
          </a:prstGeom>
        </p:spPr>
      </p:pic>
      <p:pic>
        <p:nvPicPr>
          <p:cNvPr id="14" name="Picture 13" descr="A group of people in traditional dress&#10;&#10;Description automatically generated with low confidence">
            <a:extLst>
              <a:ext uri="{FF2B5EF4-FFF2-40B4-BE49-F238E27FC236}">
                <a16:creationId xmlns:a16="http://schemas.microsoft.com/office/drawing/2014/main" id="{B93547C4-B6A0-13C7-4753-FF7AB9916173}"/>
              </a:ext>
            </a:extLst>
          </p:cNvPr>
          <p:cNvPicPr>
            <a:picLocks noChangeAspect="1"/>
          </p:cNvPicPr>
          <p:nvPr/>
        </p:nvPicPr>
        <p:blipFill rotWithShape="1">
          <a:blip r:embed="rId4">
            <a:extLst>
              <a:ext uri="{28A0092B-C50C-407E-A947-70E740481C1C}">
                <a14:useLocalDpi xmlns:a14="http://schemas.microsoft.com/office/drawing/2010/main" val="0"/>
              </a:ext>
            </a:extLst>
          </a:blip>
          <a:srcRect t="11279" b="4452"/>
          <a:stretch/>
        </p:blipFill>
        <p:spPr>
          <a:xfrm>
            <a:off x="20" y="3429000"/>
            <a:ext cx="6095980" cy="3429000"/>
          </a:xfrm>
          <a:prstGeom prst="rect">
            <a:avLst/>
          </a:prstGeom>
        </p:spPr>
      </p:pic>
      <p:pic>
        <p:nvPicPr>
          <p:cNvPr id="15" name="Picture 14" descr="A group of people on a stage&#10;&#10;Description automatically generated with medium confidence">
            <a:extLst>
              <a:ext uri="{FF2B5EF4-FFF2-40B4-BE49-F238E27FC236}">
                <a16:creationId xmlns:a16="http://schemas.microsoft.com/office/drawing/2014/main" id="{4C9088CB-BCCC-7544-2FB6-6B1AA88E7487}"/>
              </a:ext>
            </a:extLst>
          </p:cNvPr>
          <p:cNvPicPr>
            <a:picLocks noChangeAspect="1"/>
          </p:cNvPicPr>
          <p:nvPr/>
        </p:nvPicPr>
        <p:blipFill rotWithShape="1">
          <a:blip r:embed="rId5">
            <a:extLst>
              <a:ext uri="{28A0092B-C50C-407E-A947-70E740481C1C}">
                <a14:useLocalDpi xmlns:a14="http://schemas.microsoft.com/office/drawing/2010/main" val="0"/>
              </a:ext>
            </a:extLst>
          </a:blip>
          <a:srcRect t="14740" b="6589"/>
          <a:stretch/>
        </p:blipFill>
        <p:spPr>
          <a:xfrm>
            <a:off x="6096000" y="3429000"/>
            <a:ext cx="6096000" cy="3429000"/>
          </a:xfrm>
          <a:prstGeom prst="rect">
            <a:avLst/>
          </a:prstGeom>
        </p:spPr>
      </p:pic>
      <p:sp>
        <p:nvSpPr>
          <p:cNvPr id="16" name="TextBox 15">
            <a:extLst>
              <a:ext uri="{FF2B5EF4-FFF2-40B4-BE49-F238E27FC236}">
                <a16:creationId xmlns:a16="http://schemas.microsoft.com/office/drawing/2014/main" id="{A426FFA4-60BB-1F11-7325-803B089AB916}"/>
              </a:ext>
            </a:extLst>
          </p:cNvPr>
          <p:cNvSpPr txBox="1"/>
          <p:nvPr/>
        </p:nvSpPr>
        <p:spPr>
          <a:xfrm>
            <a:off x="656959" y="275075"/>
            <a:ext cx="3022980" cy="769441"/>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4400" b="1" i="1" dirty="0">
                <a:solidFill>
                  <a:schemeClr val="bg1"/>
                </a:solidFill>
                <a:latin typeface="UTM Khuccamta" panose="02040603050506020204" pitchFamily="18" charset="0"/>
              </a:rPr>
              <a:t>Festival </a:t>
            </a:r>
            <a:r>
              <a:rPr lang="en-US" sz="4400" b="1" i="1" dirty="0" err="1">
                <a:solidFill>
                  <a:schemeClr val="bg1"/>
                </a:solidFill>
                <a:latin typeface="UTM Khuccamta" panose="02040603050506020204" pitchFamily="18" charset="0"/>
              </a:rPr>
              <a:t>Huế</a:t>
            </a:r>
            <a:endParaRPr lang="en-US" sz="4400" b="1" i="1" dirty="0">
              <a:solidFill>
                <a:schemeClr val="bg1"/>
              </a:solidFill>
              <a:latin typeface="UTM Khuccamta" panose="02040603050506020204" pitchFamily="18" charset="0"/>
            </a:endParaRPr>
          </a:p>
        </p:txBody>
      </p:sp>
    </p:spTree>
    <p:extLst>
      <p:ext uri="{BB962C8B-B14F-4D97-AF65-F5344CB8AC3E}">
        <p14:creationId xmlns:p14="http://schemas.microsoft.com/office/powerpoint/2010/main" val="3858931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F45BC14-0183-E7F3-F3D9-080C70682EDE}"/>
              </a:ext>
            </a:extLst>
          </p:cNvPr>
          <p:cNvSpPr/>
          <p:nvPr/>
        </p:nvSpPr>
        <p:spPr>
          <a:xfrm>
            <a:off x="101600" y="215638"/>
            <a:ext cx="7594600" cy="6489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EB1BB18-5BEC-EDDB-5544-7DF736799A4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696200" y="1280279"/>
            <a:ext cx="4495800" cy="2974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51D6AAE3-0012-23B8-82CD-29DBE51F6F55}"/>
              </a:ext>
            </a:extLst>
          </p:cNvPr>
          <p:cNvSpPr txBox="1"/>
          <p:nvPr/>
        </p:nvSpPr>
        <p:spPr>
          <a:xfrm>
            <a:off x="342900" y="495299"/>
            <a:ext cx="7023100" cy="6093976"/>
          </a:xfrm>
          <a:prstGeom prst="rect">
            <a:avLst/>
          </a:prstGeom>
          <a:noFill/>
        </p:spPr>
        <p:txBody>
          <a:bodyPr wrap="square" rtlCol="0">
            <a:spAutoFit/>
          </a:bodyPr>
          <a:lstStyle/>
          <a:p>
            <a:pPr algn="just"/>
            <a:r>
              <a:rPr lang="vi-VN" sz="2600" b="1" dirty="0">
                <a:latin typeface="Cambria" panose="02040503050406030204" pitchFamily="18" charset="0"/>
                <a:ea typeface="Cambria" panose="02040503050406030204" pitchFamily="18" charset="0"/>
              </a:rPr>
              <a:t>Lễ khai mạc Phe-xti-van Huế năm 2018: Phe-xti-van Huế được tổ chức 2 năm một lần vào các năm chẵn nhằm tái hiện những giá trị truyền thống của vùng đất Cố đô. Đây là lễ hội lớn gồm những chương trình nghệ thuật đặc sắc, mang dấu ấn của những vùng văn hoá tiêu biểu của Việt Nam và nhiều quốc gia trên thế giới, đồng thời cũng là đẹp để giới thiệu với công chúng trong nước và bạn bè quốc tế tinh hoa văn hoá nghệ thuật truyền thống và cung đình Huế. Trong lễ hội có nhiều hoạt động như: lễ khai mạc, những màn biểu diễn nghệ thuật đường phố, ngâm thơ, các buổi trưng bày đầy màu sắc, hoà nhạc, chơi trống và xem các bộ phim lịch sử.</a:t>
            </a:r>
            <a:endParaRPr lang="en-SG" sz="2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37516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8D780FC-B742-C330-7A17-94DE14F0334D}"/>
              </a:ext>
            </a:extLst>
          </p:cNvPr>
          <p:cNvPicPr>
            <a:picLocks noChangeAspect="1"/>
          </p:cNvPicPr>
          <p:nvPr/>
        </p:nvPicPr>
        <p:blipFill>
          <a:blip r:embed="rId3"/>
          <a:stretch>
            <a:fillRect/>
          </a:stretch>
        </p:blipFill>
        <p:spPr>
          <a:xfrm>
            <a:off x="21872" y="0"/>
            <a:ext cx="12148256" cy="683339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E138415-8BBE-4E6B-9ECA-259DB59DA131}"/>
              </a:ext>
            </a:extLst>
          </p:cNvPr>
          <p:cNvSpPr/>
          <p:nvPr/>
        </p:nvSpPr>
        <p:spPr>
          <a:xfrm>
            <a:off x="3169920" y="0"/>
            <a:ext cx="6268720" cy="1544320"/>
          </a:xfrm>
          <a:prstGeom prst="rect">
            <a:avLst/>
          </a:prstGeom>
          <a:solidFill>
            <a:srgbClr val="FFF7D3"/>
          </a:solidFill>
          <a:ln>
            <a:solidFill>
              <a:srgbClr val="FFF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2355780" y="317729"/>
            <a:ext cx="7480440" cy="2676376"/>
          </a:xfrm>
          <a:prstGeom prst="rect">
            <a:avLst/>
          </a:prstGeom>
        </p:spPr>
      </p:pic>
    </p:spTree>
    <p:extLst>
      <p:ext uri="{BB962C8B-B14F-4D97-AF65-F5344CB8AC3E}">
        <p14:creationId xmlns:p14="http://schemas.microsoft.com/office/powerpoint/2010/main" val="2081278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
            <a:extLst>
              <a:ext uri="{FF2B5EF4-FFF2-40B4-BE49-F238E27FC236}">
                <a16:creationId xmlns:a16="http://schemas.microsoft.com/office/drawing/2014/main" id="{D7553B58-4A63-A56B-5B20-4226DFE7E732}"/>
              </a:ext>
            </a:extLst>
          </p:cNvPr>
          <p:cNvSpPr/>
          <p:nvPr/>
        </p:nvSpPr>
        <p:spPr>
          <a:xfrm>
            <a:off x="155642" y="1858534"/>
            <a:ext cx="11108987" cy="45558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阿里巴巴普惠体"/>
              <a:cs typeface="+mn-cs"/>
            </a:endParaRPr>
          </a:p>
        </p:txBody>
      </p:sp>
      <p:sp>
        <p:nvSpPr>
          <p:cNvPr id="4" name="TextBox 3">
            <a:extLst>
              <a:ext uri="{FF2B5EF4-FFF2-40B4-BE49-F238E27FC236}">
                <a16:creationId xmlns:a16="http://schemas.microsoft.com/office/drawing/2014/main" id="{C223CCBF-9987-DEDF-364F-36D425CED910}"/>
              </a:ext>
            </a:extLst>
          </p:cNvPr>
          <p:cNvSpPr txBox="1"/>
          <p:nvPr/>
        </p:nvSpPr>
        <p:spPr>
          <a:xfrm>
            <a:off x="389106" y="2232066"/>
            <a:ext cx="11108987" cy="3970318"/>
          </a:xfrm>
          <a:prstGeom prst="rect">
            <a:avLst/>
          </a:prstGeom>
          <a:noFill/>
        </p:spPr>
        <p:txBody>
          <a:bodyPr wrap="square" rtlCol="0">
            <a:spAutoFit/>
          </a:bodyPr>
          <a:lstStyle/>
          <a:p>
            <a:pPr algn="just"/>
            <a:r>
              <a:rPr lang="vi-VN" sz="3600" b="1" i="0" dirty="0">
                <a:solidFill>
                  <a:srgbClr val="002060"/>
                </a:solidFill>
                <a:effectLst/>
                <a:latin typeface="Cambria" panose="02040503050406030204" pitchFamily="18" charset="0"/>
                <a:ea typeface="Cambria" panose="02040503050406030204" pitchFamily="18" charset="0"/>
              </a:rPr>
              <a:t>Cố đô Huế là nơi thu hút nhiều khách du lịch bởi vì:</a:t>
            </a:r>
          </a:p>
          <a:p>
            <a:pPr algn="just"/>
            <a:r>
              <a:rPr lang="vi-VN" sz="3600" b="1" i="0" dirty="0">
                <a:solidFill>
                  <a:srgbClr val="002060"/>
                </a:solidFill>
                <a:effectLst/>
                <a:latin typeface="Cambria" panose="02040503050406030204" pitchFamily="18" charset="0"/>
                <a:ea typeface="Cambria" panose="02040503050406030204" pitchFamily="18" charset="0"/>
              </a:rPr>
              <a:t>+ Có rất nhiều địa điểm thăm quan du lịch.</a:t>
            </a:r>
          </a:p>
          <a:p>
            <a:pPr algn="just"/>
            <a:r>
              <a:rPr lang="vi-VN" sz="3600" b="1" i="0" dirty="0">
                <a:solidFill>
                  <a:srgbClr val="002060"/>
                </a:solidFill>
                <a:effectLst/>
                <a:latin typeface="Cambria" panose="02040503050406030204" pitchFamily="18" charset="0"/>
                <a:ea typeface="Cambria" panose="02040503050406030204" pitchFamily="18" charset="0"/>
              </a:rPr>
              <a:t>+ Chứa đựng nhiều văn hóa, lịch sử khác nhau.</a:t>
            </a:r>
          </a:p>
          <a:p>
            <a:pPr algn="just"/>
            <a:r>
              <a:rPr lang="vi-VN" sz="3600" b="1" i="0" dirty="0">
                <a:solidFill>
                  <a:srgbClr val="002060"/>
                </a:solidFill>
                <a:effectLst/>
                <a:latin typeface="Cambria" panose="02040503050406030204" pitchFamily="18" charset="0"/>
                <a:ea typeface="Cambria" panose="02040503050406030204" pitchFamily="18" charset="0"/>
              </a:rPr>
              <a:t>+ Con người nơi đây thân thiện và đậm đà bản sắc văn hóa dân tộc vùng miền.</a:t>
            </a:r>
          </a:p>
          <a:p>
            <a:pPr algn="just"/>
            <a:r>
              <a:rPr lang="vi-VN" sz="3600" b="1" i="0" dirty="0">
                <a:solidFill>
                  <a:srgbClr val="002060"/>
                </a:solidFill>
                <a:effectLst/>
                <a:latin typeface="Cambria" panose="02040503050406030204" pitchFamily="18" charset="0"/>
                <a:ea typeface="Cambria" panose="02040503050406030204" pitchFamily="18" charset="0"/>
              </a:rPr>
              <a:t>+ Có nhiều đồ ăn ngon, hấp dẫn du khách.</a:t>
            </a:r>
          </a:p>
          <a:p>
            <a:pPr algn="just"/>
            <a:r>
              <a:rPr lang="vi-VN" sz="3600" b="1" i="0" dirty="0">
                <a:solidFill>
                  <a:srgbClr val="002060"/>
                </a:solidFill>
                <a:effectLst/>
                <a:latin typeface="Cambria" panose="02040503050406030204" pitchFamily="18" charset="0"/>
                <a:ea typeface="Cambria" panose="02040503050406030204" pitchFamily="18" charset="0"/>
              </a:rPr>
              <a:t>+ Giá cả phải chăng.</a:t>
            </a:r>
          </a:p>
        </p:txBody>
      </p:sp>
      <p:sp>
        <p:nvSpPr>
          <p:cNvPr id="5" name="Google Shape;276;p7">
            <a:extLst>
              <a:ext uri="{FF2B5EF4-FFF2-40B4-BE49-F238E27FC236}">
                <a16:creationId xmlns:a16="http://schemas.microsoft.com/office/drawing/2014/main" id="{9D8C32D4-D1B5-46F7-C14B-106039B8FCAB}"/>
              </a:ext>
            </a:extLst>
          </p:cNvPr>
          <p:cNvSpPr/>
          <p:nvPr/>
        </p:nvSpPr>
        <p:spPr>
          <a:xfrm>
            <a:off x="827528" y="443607"/>
            <a:ext cx="9765216" cy="1187668"/>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algn="ctr"/>
            <a:r>
              <a:rPr lang="en-US" sz="4000" b="1" dirty="0">
                <a:solidFill>
                  <a:srgbClr val="C00000"/>
                </a:solidFill>
                <a:latin typeface="Cambria" panose="02040503050406030204" pitchFamily="18" charset="0"/>
                <a:ea typeface="Cambria" panose="02040503050406030204" pitchFamily="18" charset="0"/>
              </a:rPr>
              <a:t> </a:t>
            </a:r>
            <a:r>
              <a:rPr lang="vi-VN" sz="4000" b="1" dirty="0">
                <a:solidFill>
                  <a:srgbClr val="C00000"/>
                </a:solidFill>
                <a:latin typeface="Cambria" panose="02040503050406030204" pitchFamily="18" charset="0"/>
                <a:ea typeface="Cambria" panose="02040503050406030204" pitchFamily="18" charset="0"/>
              </a:rPr>
              <a:t>1. Vì sao Cố đô Huế là nơi thu hút nhiều khách du lịch?</a:t>
            </a:r>
            <a:endParaRPr lang="en-SG" sz="4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1979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8D780FC-B742-C330-7A17-94DE14F0334D}"/>
              </a:ext>
            </a:extLst>
          </p:cNvPr>
          <p:cNvPicPr>
            <a:picLocks noChangeAspect="1"/>
          </p:cNvPicPr>
          <p:nvPr/>
        </p:nvPicPr>
        <p:blipFill>
          <a:blip r:embed="rId3"/>
          <a:stretch>
            <a:fillRect/>
          </a:stretch>
        </p:blipFill>
        <p:spPr>
          <a:xfrm>
            <a:off x="21872" y="0"/>
            <a:ext cx="12148256" cy="683339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E138415-8BBE-4E6B-9ECA-259DB59DA131}"/>
              </a:ext>
            </a:extLst>
          </p:cNvPr>
          <p:cNvSpPr/>
          <p:nvPr/>
        </p:nvSpPr>
        <p:spPr>
          <a:xfrm>
            <a:off x="3169920" y="0"/>
            <a:ext cx="6268720" cy="1544320"/>
          </a:xfrm>
          <a:prstGeom prst="rect">
            <a:avLst/>
          </a:prstGeom>
          <a:solidFill>
            <a:srgbClr val="FFF7D3"/>
          </a:solidFill>
          <a:ln>
            <a:solidFill>
              <a:srgbClr val="FFF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338562" y="240687"/>
            <a:ext cx="11138357" cy="2414225"/>
          </a:xfrm>
          <a:prstGeom prst="rect">
            <a:avLst/>
          </a:prstGeom>
        </p:spPr>
      </p:pic>
    </p:spTree>
    <p:extLst>
      <p:ext uri="{BB962C8B-B14F-4D97-AF65-F5344CB8AC3E}">
        <p14:creationId xmlns:p14="http://schemas.microsoft.com/office/powerpoint/2010/main" val="370703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E1B5E9BE-0CFB-4B6C-90CB-998479441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919" y="787797"/>
            <a:ext cx="5796360" cy="4767715"/>
          </a:xfrm>
          <a:prstGeom prst="rect">
            <a:avLst/>
          </a:prstGeom>
        </p:spPr>
      </p:pic>
      <p:pic>
        <p:nvPicPr>
          <p:cNvPr id="7" name="图片 15">
            <a:extLst>
              <a:ext uri="{FF2B5EF4-FFF2-40B4-BE49-F238E27FC236}">
                <a16:creationId xmlns:a16="http://schemas.microsoft.com/office/drawing/2014/main" id="{5D3B6166-A178-470E-BDA0-6AB00A4543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74" y="286824"/>
            <a:ext cx="1428239" cy="1976766"/>
          </a:xfrm>
          <a:prstGeom prst="rect">
            <a:avLst/>
          </a:prstGeom>
        </p:spPr>
      </p:pic>
      <p:grpSp>
        <p:nvGrpSpPr>
          <p:cNvPr id="8" name="组合 17">
            <a:extLst>
              <a:ext uri="{FF2B5EF4-FFF2-40B4-BE49-F238E27FC236}">
                <a16:creationId xmlns:a16="http://schemas.microsoft.com/office/drawing/2014/main" id="{D806B7F0-76D0-4A2B-BBEF-A562356510D0}"/>
              </a:ext>
            </a:extLst>
          </p:cNvPr>
          <p:cNvGrpSpPr/>
          <p:nvPr/>
        </p:nvGrpSpPr>
        <p:grpSpPr>
          <a:xfrm>
            <a:off x="-1717190" y="4547710"/>
            <a:ext cx="15626379" cy="2310290"/>
            <a:chOff x="-2315494" y="4590153"/>
            <a:chExt cx="15626379" cy="2310290"/>
          </a:xfrm>
        </p:grpSpPr>
        <p:grpSp>
          <p:nvGrpSpPr>
            <p:cNvPr id="9" name="组合 18">
              <a:extLst>
                <a:ext uri="{FF2B5EF4-FFF2-40B4-BE49-F238E27FC236}">
                  <a16:creationId xmlns:a16="http://schemas.microsoft.com/office/drawing/2014/main" id="{F295A86E-C91F-42C5-89DB-21E5E7081F98}"/>
                </a:ext>
              </a:extLst>
            </p:cNvPr>
            <p:cNvGrpSpPr/>
            <p:nvPr/>
          </p:nvGrpSpPr>
          <p:grpSpPr>
            <a:xfrm>
              <a:off x="-2315494" y="4590153"/>
              <a:ext cx="11938500" cy="2310290"/>
              <a:chOff x="-2992763" y="3948264"/>
              <a:chExt cx="15946137" cy="2957973"/>
            </a:xfrm>
          </p:grpSpPr>
          <p:pic>
            <p:nvPicPr>
              <p:cNvPr id="11" name="图片 20">
                <a:extLst>
                  <a:ext uri="{FF2B5EF4-FFF2-40B4-BE49-F238E27FC236}">
                    <a16:creationId xmlns:a16="http://schemas.microsoft.com/office/drawing/2014/main" id="{B03CC201-3B80-4DE1-8483-BE285874BB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2" name="图片 21">
                <a:extLst>
                  <a:ext uri="{FF2B5EF4-FFF2-40B4-BE49-F238E27FC236}">
                    <a16:creationId xmlns:a16="http://schemas.microsoft.com/office/drawing/2014/main" id="{D9ACD588-C563-46D9-9A7B-0787B18882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3" name="图片 22">
                <a:extLst>
                  <a:ext uri="{FF2B5EF4-FFF2-40B4-BE49-F238E27FC236}">
                    <a16:creationId xmlns:a16="http://schemas.microsoft.com/office/drawing/2014/main" id="{40A8DDEB-6F56-4D8F-B041-B2AEAB476A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4" name="图片 23">
                <a:extLst>
                  <a:ext uri="{FF2B5EF4-FFF2-40B4-BE49-F238E27FC236}">
                    <a16:creationId xmlns:a16="http://schemas.microsoft.com/office/drawing/2014/main" id="{16635332-C6C0-46B6-9FC6-BC8CE8F7C6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5" name="图片 24">
                <a:extLst>
                  <a:ext uri="{FF2B5EF4-FFF2-40B4-BE49-F238E27FC236}">
                    <a16:creationId xmlns:a16="http://schemas.microsoft.com/office/drawing/2014/main" id="{C98339E8-D65C-478C-890A-A2152B18E9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0" name="图片 19">
              <a:extLst>
                <a:ext uri="{FF2B5EF4-FFF2-40B4-BE49-F238E27FC236}">
                  <a16:creationId xmlns:a16="http://schemas.microsoft.com/office/drawing/2014/main" id="{EA630C23-450C-4835-BF51-680D98875E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3" name="TextBox 2">
            <a:extLst>
              <a:ext uri="{FF2B5EF4-FFF2-40B4-BE49-F238E27FC236}">
                <a16:creationId xmlns:a16="http://schemas.microsoft.com/office/drawing/2014/main" id="{1CD85AFB-1F78-FF36-E829-42DE7DCBB122}"/>
              </a:ext>
            </a:extLst>
          </p:cNvPr>
          <p:cNvSpPr txBox="1"/>
          <p:nvPr/>
        </p:nvSpPr>
        <p:spPr>
          <a:xfrm>
            <a:off x="1580377" y="353293"/>
            <a:ext cx="10387314" cy="1323439"/>
          </a:xfrm>
          <a:custGeom>
            <a:avLst/>
            <a:gdLst>
              <a:gd name="connsiteX0" fmla="*/ 0 w 10387314"/>
              <a:gd name="connsiteY0" fmla="*/ 0 h 1323439"/>
              <a:gd name="connsiteX1" fmla="*/ 692488 w 10387314"/>
              <a:gd name="connsiteY1" fmla="*/ 0 h 1323439"/>
              <a:gd name="connsiteX2" fmla="*/ 1177229 w 10387314"/>
              <a:gd name="connsiteY2" fmla="*/ 0 h 1323439"/>
              <a:gd name="connsiteX3" fmla="*/ 1765843 w 10387314"/>
              <a:gd name="connsiteY3" fmla="*/ 0 h 1323439"/>
              <a:gd name="connsiteX4" fmla="*/ 2250585 w 10387314"/>
              <a:gd name="connsiteY4" fmla="*/ 0 h 1323439"/>
              <a:gd name="connsiteX5" fmla="*/ 2943072 w 10387314"/>
              <a:gd name="connsiteY5" fmla="*/ 0 h 1323439"/>
              <a:gd name="connsiteX6" fmla="*/ 3843306 w 10387314"/>
              <a:gd name="connsiteY6" fmla="*/ 0 h 1323439"/>
              <a:gd name="connsiteX7" fmla="*/ 4224174 w 10387314"/>
              <a:gd name="connsiteY7" fmla="*/ 0 h 1323439"/>
              <a:gd name="connsiteX8" fmla="*/ 4605043 w 10387314"/>
              <a:gd name="connsiteY8" fmla="*/ 0 h 1323439"/>
              <a:gd name="connsiteX9" fmla="*/ 4985911 w 10387314"/>
              <a:gd name="connsiteY9" fmla="*/ 0 h 1323439"/>
              <a:gd name="connsiteX10" fmla="*/ 5366779 w 10387314"/>
              <a:gd name="connsiteY10" fmla="*/ 0 h 1323439"/>
              <a:gd name="connsiteX11" fmla="*/ 5747647 w 10387314"/>
              <a:gd name="connsiteY11" fmla="*/ 0 h 1323439"/>
              <a:gd name="connsiteX12" fmla="*/ 6440135 w 10387314"/>
              <a:gd name="connsiteY12" fmla="*/ 0 h 1323439"/>
              <a:gd name="connsiteX13" fmla="*/ 6924876 w 10387314"/>
              <a:gd name="connsiteY13" fmla="*/ 0 h 1323439"/>
              <a:gd name="connsiteX14" fmla="*/ 7409617 w 10387314"/>
              <a:gd name="connsiteY14" fmla="*/ 0 h 1323439"/>
              <a:gd name="connsiteX15" fmla="*/ 8309851 w 10387314"/>
              <a:gd name="connsiteY15" fmla="*/ 0 h 1323439"/>
              <a:gd name="connsiteX16" fmla="*/ 9210085 w 10387314"/>
              <a:gd name="connsiteY16" fmla="*/ 0 h 1323439"/>
              <a:gd name="connsiteX17" fmla="*/ 9590953 w 10387314"/>
              <a:gd name="connsiteY17" fmla="*/ 0 h 1323439"/>
              <a:gd name="connsiteX18" fmla="*/ 10387314 w 10387314"/>
              <a:gd name="connsiteY18" fmla="*/ 0 h 1323439"/>
              <a:gd name="connsiteX19" fmla="*/ 10387314 w 10387314"/>
              <a:gd name="connsiteY19" fmla="*/ 635251 h 1323439"/>
              <a:gd name="connsiteX20" fmla="*/ 10387314 w 10387314"/>
              <a:gd name="connsiteY20" fmla="*/ 1323439 h 1323439"/>
              <a:gd name="connsiteX21" fmla="*/ 9902573 w 10387314"/>
              <a:gd name="connsiteY21" fmla="*/ 1323439 h 1323439"/>
              <a:gd name="connsiteX22" fmla="*/ 9210085 w 10387314"/>
              <a:gd name="connsiteY22" fmla="*/ 1323439 h 1323439"/>
              <a:gd name="connsiteX23" fmla="*/ 8309851 w 10387314"/>
              <a:gd name="connsiteY23" fmla="*/ 1323439 h 1323439"/>
              <a:gd name="connsiteX24" fmla="*/ 7409617 w 10387314"/>
              <a:gd name="connsiteY24" fmla="*/ 1323439 h 1323439"/>
              <a:gd name="connsiteX25" fmla="*/ 6821003 w 10387314"/>
              <a:gd name="connsiteY25" fmla="*/ 1323439 h 1323439"/>
              <a:gd name="connsiteX26" fmla="*/ 6128515 w 10387314"/>
              <a:gd name="connsiteY26" fmla="*/ 1323439 h 1323439"/>
              <a:gd name="connsiteX27" fmla="*/ 5643774 w 10387314"/>
              <a:gd name="connsiteY27" fmla="*/ 1323439 h 1323439"/>
              <a:gd name="connsiteX28" fmla="*/ 5262906 w 10387314"/>
              <a:gd name="connsiteY28" fmla="*/ 1323439 h 1323439"/>
              <a:gd name="connsiteX29" fmla="*/ 4466545 w 10387314"/>
              <a:gd name="connsiteY29" fmla="*/ 1323439 h 1323439"/>
              <a:gd name="connsiteX30" fmla="*/ 3566311 w 10387314"/>
              <a:gd name="connsiteY30" fmla="*/ 1323439 h 1323439"/>
              <a:gd name="connsiteX31" fmla="*/ 2873824 w 10387314"/>
              <a:gd name="connsiteY31" fmla="*/ 1323439 h 1323439"/>
              <a:gd name="connsiteX32" fmla="*/ 2181336 w 10387314"/>
              <a:gd name="connsiteY32" fmla="*/ 1323439 h 1323439"/>
              <a:gd name="connsiteX33" fmla="*/ 1696595 w 10387314"/>
              <a:gd name="connsiteY33" fmla="*/ 1323439 h 1323439"/>
              <a:gd name="connsiteX34" fmla="*/ 1004107 w 10387314"/>
              <a:gd name="connsiteY34" fmla="*/ 1323439 h 1323439"/>
              <a:gd name="connsiteX35" fmla="*/ 0 w 10387314"/>
              <a:gd name="connsiteY35" fmla="*/ 1323439 h 1323439"/>
              <a:gd name="connsiteX36" fmla="*/ 0 w 10387314"/>
              <a:gd name="connsiteY36" fmla="*/ 688188 h 1323439"/>
              <a:gd name="connsiteX37" fmla="*/ 0 w 10387314"/>
              <a:gd name="connsiteY37"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387314" h="1323439" fill="none" extrusionOk="0">
                <a:moveTo>
                  <a:pt x="0" y="0"/>
                </a:moveTo>
                <a:cubicBezTo>
                  <a:pt x="177592" y="10537"/>
                  <a:pt x="413824" y="29132"/>
                  <a:pt x="692488" y="0"/>
                </a:cubicBezTo>
                <a:cubicBezTo>
                  <a:pt x="971152" y="-29132"/>
                  <a:pt x="1009051" y="18774"/>
                  <a:pt x="1177229" y="0"/>
                </a:cubicBezTo>
                <a:cubicBezTo>
                  <a:pt x="1345407" y="-18774"/>
                  <a:pt x="1543688" y="13151"/>
                  <a:pt x="1765843" y="0"/>
                </a:cubicBezTo>
                <a:cubicBezTo>
                  <a:pt x="1987998" y="-13151"/>
                  <a:pt x="2063929" y="-17790"/>
                  <a:pt x="2250585" y="0"/>
                </a:cubicBezTo>
                <a:cubicBezTo>
                  <a:pt x="2437241" y="17790"/>
                  <a:pt x="2621957" y="-2951"/>
                  <a:pt x="2943072" y="0"/>
                </a:cubicBezTo>
                <a:cubicBezTo>
                  <a:pt x="3264187" y="2951"/>
                  <a:pt x="3646624" y="12917"/>
                  <a:pt x="3843306" y="0"/>
                </a:cubicBezTo>
                <a:cubicBezTo>
                  <a:pt x="4039988" y="-12917"/>
                  <a:pt x="4110137" y="10125"/>
                  <a:pt x="4224174" y="0"/>
                </a:cubicBezTo>
                <a:cubicBezTo>
                  <a:pt x="4338211" y="-10125"/>
                  <a:pt x="4425813" y="-16572"/>
                  <a:pt x="4605043" y="0"/>
                </a:cubicBezTo>
                <a:cubicBezTo>
                  <a:pt x="4784273" y="16572"/>
                  <a:pt x="4886337" y="-9068"/>
                  <a:pt x="4985911" y="0"/>
                </a:cubicBezTo>
                <a:cubicBezTo>
                  <a:pt x="5085485" y="9068"/>
                  <a:pt x="5203865" y="-5657"/>
                  <a:pt x="5366779" y="0"/>
                </a:cubicBezTo>
                <a:cubicBezTo>
                  <a:pt x="5529693" y="5657"/>
                  <a:pt x="5560905" y="-18689"/>
                  <a:pt x="5747647" y="0"/>
                </a:cubicBezTo>
                <a:cubicBezTo>
                  <a:pt x="5934389" y="18689"/>
                  <a:pt x="6296946" y="-25666"/>
                  <a:pt x="6440135" y="0"/>
                </a:cubicBezTo>
                <a:cubicBezTo>
                  <a:pt x="6583324" y="25666"/>
                  <a:pt x="6797980" y="-13219"/>
                  <a:pt x="6924876" y="0"/>
                </a:cubicBezTo>
                <a:cubicBezTo>
                  <a:pt x="7051772" y="13219"/>
                  <a:pt x="7284310" y="21792"/>
                  <a:pt x="7409617" y="0"/>
                </a:cubicBezTo>
                <a:cubicBezTo>
                  <a:pt x="7534924" y="-21792"/>
                  <a:pt x="8001436" y="-44882"/>
                  <a:pt x="8309851" y="0"/>
                </a:cubicBezTo>
                <a:cubicBezTo>
                  <a:pt x="8618266" y="44882"/>
                  <a:pt x="8834955" y="6163"/>
                  <a:pt x="9210085" y="0"/>
                </a:cubicBezTo>
                <a:cubicBezTo>
                  <a:pt x="9585215" y="-6163"/>
                  <a:pt x="9512473" y="-17526"/>
                  <a:pt x="9590953" y="0"/>
                </a:cubicBezTo>
                <a:cubicBezTo>
                  <a:pt x="9669433" y="17526"/>
                  <a:pt x="10017633" y="18406"/>
                  <a:pt x="10387314" y="0"/>
                </a:cubicBezTo>
                <a:cubicBezTo>
                  <a:pt x="10363202" y="265645"/>
                  <a:pt x="10411087" y="465267"/>
                  <a:pt x="10387314" y="635251"/>
                </a:cubicBezTo>
                <a:cubicBezTo>
                  <a:pt x="10363541" y="805235"/>
                  <a:pt x="10363938" y="1101030"/>
                  <a:pt x="10387314" y="1323439"/>
                </a:cubicBezTo>
                <a:cubicBezTo>
                  <a:pt x="10243294" y="1308821"/>
                  <a:pt x="10015672" y="1337471"/>
                  <a:pt x="9902573" y="1323439"/>
                </a:cubicBezTo>
                <a:cubicBezTo>
                  <a:pt x="9789474" y="1309407"/>
                  <a:pt x="9387679" y="1340616"/>
                  <a:pt x="9210085" y="1323439"/>
                </a:cubicBezTo>
                <a:cubicBezTo>
                  <a:pt x="9032491" y="1306262"/>
                  <a:pt x="8543164" y="1358676"/>
                  <a:pt x="8309851" y="1323439"/>
                </a:cubicBezTo>
                <a:cubicBezTo>
                  <a:pt x="8076538" y="1288202"/>
                  <a:pt x="7594576" y="1312974"/>
                  <a:pt x="7409617" y="1323439"/>
                </a:cubicBezTo>
                <a:cubicBezTo>
                  <a:pt x="7224658" y="1333904"/>
                  <a:pt x="7113158" y="1327124"/>
                  <a:pt x="6821003" y="1323439"/>
                </a:cubicBezTo>
                <a:cubicBezTo>
                  <a:pt x="6528848" y="1319754"/>
                  <a:pt x="6468715" y="1325528"/>
                  <a:pt x="6128515" y="1323439"/>
                </a:cubicBezTo>
                <a:cubicBezTo>
                  <a:pt x="5788315" y="1321350"/>
                  <a:pt x="5746912" y="1317996"/>
                  <a:pt x="5643774" y="1323439"/>
                </a:cubicBezTo>
                <a:cubicBezTo>
                  <a:pt x="5540636" y="1328882"/>
                  <a:pt x="5374113" y="1311653"/>
                  <a:pt x="5262906" y="1323439"/>
                </a:cubicBezTo>
                <a:cubicBezTo>
                  <a:pt x="5151699" y="1335225"/>
                  <a:pt x="4787760" y="1345549"/>
                  <a:pt x="4466545" y="1323439"/>
                </a:cubicBezTo>
                <a:cubicBezTo>
                  <a:pt x="4145330" y="1301329"/>
                  <a:pt x="3949323" y="1303561"/>
                  <a:pt x="3566311" y="1323439"/>
                </a:cubicBezTo>
                <a:cubicBezTo>
                  <a:pt x="3183299" y="1343317"/>
                  <a:pt x="3077338" y="1292616"/>
                  <a:pt x="2873824" y="1323439"/>
                </a:cubicBezTo>
                <a:cubicBezTo>
                  <a:pt x="2670310" y="1354262"/>
                  <a:pt x="2439565" y="1343153"/>
                  <a:pt x="2181336" y="1323439"/>
                </a:cubicBezTo>
                <a:cubicBezTo>
                  <a:pt x="1923107" y="1303725"/>
                  <a:pt x="1892386" y="1324170"/>
                  <a:pt x="1696595" y="1323439"/>
                </a:cubicBezTo>
                <a:cubicBezTo>
                  <a:pt x="1500804" y="1322708"/>
                  <a:pt x="1185938" y="1346095"/>
                  <a:pt x="1004107" y="1323439"/>
                </a:cubicBezTo>
                <a:cubicBezTo>
                  <a:pt x="822276" y="1300783"/>
                  <a:pt x="311989" y="1307081"/>
                  <a:pt x="0" y="1323439"/>
                </a:cubicBezTo>
                <a:cubicBezTo>
                  <a:pt x="-14468" y="1178243"/>
                  <a:pt x="6000" y="877072"/>
                  <a:pt x="0" y="688188"/>
                </a:cubicBezTo>
                <a:cubicBezTo>
                  <a:pt x="-6000" y="499304"/>
                  <a:pt x="-21095" y="289338"/>
                  <a:pt x="0" y="0"/>
                </a:cubicBezTo>
                <a:close/>
              </a:path>
              <a:path w="10387314" h="1323439" stroke="0" extrusionOk="0">
                <a:moveTo>
                  <a:pt x="0" y="0"/>
                </a:moveTo>
                <a:cubicBezTo>
                  <a:pt x="84600" y="2150"/>
                  <a:pt x="291165" y="-6618"/>
                  <a:pt x="380868" y="0"/>
                </a:cubicBezTo>
                <a:cubicBezTo>
                  <a:pt x="470571" y="6618"/>
                  <a:pt x="901008" y="4594"/>
                  <a:pt x="1177229" y="0"/>
                </a:cubicBezTo>
                <a:cubicBezTo>
                  <a:pt x="1453450" y="-4594"/>
                  <a:pt x="1481519" y="-4772"/>
                  <a:pt x="1765843" y="0"/>
                </a:cubicBezTo>
                <a:cubicBezTo>
                  <a:pt x="2050167" y="4772"/>
                  <a:pt x="2381558" y="-30210"/>
                  <a:pt x="2562204" y="0"/>
                </a:cubicBezTo>
                <a:cubicBezTo>
                  <a:pt x="2742850" y="30210"/>
                  <a:pt x="3099958" y="-33367"/>
                  <a:pt x="3254692" y="0"/>
                </a:cubicBezTo>
                <a:cubicBezTo>
                  <a:pt x="3409426" y="33367"/>
                  <a:pt x="3568186" y="-15349"/>
                  <a:pt x="3739433" y="0"/>
                </a:cubicBezTo>
                <a:cubicBezTo>
                  <a:pt x="3910680" y="15349"/>
                  <a:pt x="3957815" y="-5034"/>
                  <a:pt x="4120301" y="0"/>
                </a:cubicBezTo>
                <a:cubicBezTo>
                  <a:pt x="4282787" y="5034"/>
                  <a:pt x="4364668" y="17766"/>
                  <a:pt x="4501169" y="0"/>
                </a:cubicBezTo>
                <a:cubicBezTo>
                  <a:pt x="4637670" y="-17766"/>
                  <a:pt x="5025000" y="24143"/>
                  <a:pt x="5193657" y="0"/>
                </a:cubicBezTo>
                <a:cubicBezTo>
                  <a:pt x="5362314" y="-24143"/>
                  <a:pt x="5720350" y="-23324"/>
                  <a:pt x="6093891" y="0"/>
                </a:cubicBezTo>
                <a:cubicBezTo>
                  <a:pt x="6467432" y="23324"/>
                  <a:pt x="6522269" y="14743"/>
                  <a:pt x="6786378" y="0"/>
                </a:cubicBezTo>
                <a:cubicBezTo>
                  <a:pt x="7050487" y="-14743"/>
                  <a:pt x="7400959" y="15822"/>
                  <a:pt x="7582739" y="0"/>
                </a:cubicBezTo>
                <a:cubicBezTo>
                  <a:pt x="7764519" y="-15822"/>
                  <a:pt x="7858926" y="18020"/>
                  <a:pt x="7963607" y="0"/>
                </a:cubicBezTo>
                <a:cubicBezTo>
                  <a:pt x="8068288" y="-18020"/>
                  <a:pt x="8239595" y="7344"/>
                  <a:pt x="8448349" y="0"/>
                </a:cubicBezTo>
                <a:cubicBezTo>
                  <a:pt x="8657103" y="-7344"/>
                  <a:pt x="8688847" y="4711"/>
                  <a:pt x="8829217" y="0"/>
                </a:cubicBezTo>
                <a:cubicBezTo>
                  <a:pt x="8969587" y="-4711"/>
                  <a:pt x="9098155" y="-11426"/>
                  <a:pt x="9210085" y="0"/>
                </a:cubicBezTo>
                <a:cubicBezTo>
                  <a:pt x="9322015" y="11426"/>
                  <a:pt x="9625404" y="-4731"/>
                  <a:pt x="9798700" y="0"/>
                </a:cubicBezTo>
                <a:cubicBezTo>
                  <a:pt x="9971996" y="4731"/>
                  <a:pt x="10194701" y="-20072"/>
                  <a:pt x="10387314" y="0"/>
                </a:cubicBezTo>
                <a:cubicBezTo>
                  <a:pt x="10392830" y="205974"/>
                  <a:pt x="10356150" y="549829"/>
                  <a:pt x="10387314" y="688188"/>
                </a:cubicBezTo>
                <a:cubicBezTo>
                  <a:pt x="10418478" y="826547"/>
                  <a:pt x="10389454" y="1098451"/>
                  <a:pt x="10387314" y="1323439"/>
                </a:cubicBezTo>
                <a:cubicBezTo>
                  <a:pt x="10165300" y="1320863"/>
                  <a:pt x="10000498" y="1304902"/>
                  <a:pt x="9798700" y="1323439"/>
                </a:cubicBezTo>
                <a:cubicBezTo>
                  <a:pt x="9596902" y="1341976"/>
                  <a:pt x="9261975" y="1331953"/>
                  <a:pt x="9106212" y="1323439"/>
                </a:cubicBezTo>
                <a:cubicBezTo>
                  <a:pt x="8950449" y="1314925"/>
                  <a:pt x="8642353" y="1354286"/>
                  <a:pt x="8413724" y="1323439"/>
                </a:cubicBezTo>
                <a:cubicBezTo>
                  <a:pt x="8185095" y="1292592"/>
                  <a:pt x="7812771" y="1327527"/>
                  <a:pt x="7513490" y="1323439"/>
                </a:cubicBezTo>
                <a:cubicBezTo>
                  <a:pt x="7214209" y="1319351"/>
                  <a:pt x="7117925" y="1343707"/>
                  <a:pt x="6821003" y="1323439"/>
                </a:cubicBezTo>
                <a:cubicBezTo>
                  <a:pt x="6524081" y="1303171"/>
                  <a:pt x="6461249" y="1332111"/>
                  <a:pt x="6232388" y="1323439"/>
                </a:cubicBezTo>
                <a:cubicBezTo>
                  <a:pt x="6003527" y="1314767"/>
                  <a:pt x="5687978" y="1289401"/>
                  <a:pt x="5539901" y="1323439"/>
                </a:cubicBezTo>
                <a:cubicBezTo>
                  <a:pt x="5391824" y="1357477"/>
                  <a:pt x="5049962" y="1352924"/>
                  <a:pt x="4743540" y="1323439"/>
                </a:cubicBezTo>
                <a:cubicBezTo>
                  <a:pt x="4437118" y="1293954"/>
                  <a:pt x="4408746" y="1350899"/>
                  <a:pt x="4154926" y="1323439"/>
                </a:cubicBezTo>
                <a:cubicBezTo>
                  <a:pt x="3901106" y="1295979"/>
                  <a:pt x="3645349" y="1312294"/>
                  <a:pt x="3358565" y="1323439"/>
                </a:cubicBezTo>
                <a:cubicBezTo>
                  <a:pt x="3071781" y="1334584"/>
                  <a:pt x="2693153" y="1285287"/>
                  <a:pt x="2458331" y="1323439"/>
                </a:cubicBezTo>
                <a:cubicBezTo>
                  <a:pt x="2223509" y="1361591"/>
                  <a:pt x="2208450" y="1300499"/>
                  <a:pt x="1973590" y="1323439"/>
                </a:cubicBezTo>
                <a:cubicBezTo>
                  <a:pt x="1738730" y="1346379"/>
                  <a:pt x="1507007" y="1303695"/>
                  <a:pt x="1177229" y="1323439"/>
                </a:cubicBezTo>
                <a:cubicBezTo>
                  <a:pt x="847451" y="1343183"/>
                  <a:pt x="920516" y="1330792"/>
                  <a:pt x="692488" y="1323439"/>
                </a:cubicBezTo>
                <a:cubicBezTo>
                  <a:pt x="464460" y="1316086"/>
                  <a:pt x="215695" y="1351357"/>
                  <a:pt x="0" y="1323439"/>
                </a:cubicBezTo>
                <a:cubicBezTo>
                  <a:pt x="12236" y="1112528"/>
                  <a:pt x="-23410" y="985493"/>
                  <a:pt x="0" y="661720"/>
                </a:cubicBezTo>
                <a:cubicBezTo>
                  <a:pt x="23410" y="337947"/>
                  <a:pt x="26700" y="163502"/>
                  <a:pt x="0" y="0"/>
                </a:cubicBezTo>
                <a:close/>
              </a:path>
            </a:pathLst>
          </a:custGeom>
          <a:ln w="38100">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4000" b="1" dirty="0">
                <a:solidFill>
                  <a:schemeClr val="accent2">
                    <a:lumMod val="50000"/>
                  </a:schemeClr>
                </a:solidFill>
                <a:latin typeface="Cambria" panose="02040503050406030204" pitchFamily="18" charset="0"/>
                <a:ea typeface="Cambria" panose="02040503050406030204" pitchFamily="18" charset="0"/>
              </a:rPr>
              <a:t>2. N</a:t>
            </a:r>
            <a:r>
              <a:rPr lang="en-SG" sz="4000" b="1" dirty="0" err="1">
                <a:solidFill>
                  <a:schemeClr val="accent2">
                    <a:lumMod val="50000"/>
                  </a:schemeClr>
                </a:solidFill>
                <a:latin typeface="Cambria" panose="02040503050406030204" pitchFamily="18" charset="0"/>
                <a:ea typeface="Cambria" panose="02040503050406030204" pitchFamily="18" charset="0"/>
              </a:rPr>
              <a:t>hững</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việc</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nên</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làm</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và</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không</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nên</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làm</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để</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bảo</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tồn</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và</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phát</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huy</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giá</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trị</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Cố</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đô</a:t>
            </a:r>
            <a:r>
              <a:rPr lang="en-SG" sz="4000" b="1" dirty="0">
                <a:solidFill>
                  <a:schemeClr val="accent2">
                    <a:lumMod val="50000"/>
                  </a:schemeClr>
                </a:solidFill>
                <a:latin typeface="Cambria" panose="02040503050406030204" pitchFamily="18" charset="0"/>
                <a:ea typeface="Cambria" panose="02040503050406030204" pitchFamily="18" charset="0"/>
              </a:rPr>
              <a:t> </a:t>
            </a:r>
            <a:r>
              <a:rPr lang="en-SG" sz="4000" b="1" dirty="0" err="1">
                <a:solidFill>
                  <a:schemeClr val="accent2">
                    <a:lumMod val="50000"/>
                  </a:schemeClr>
                </a:solidFill>
                <a:latin typeface="Cambria" panose="02040503050406030204" pitchFamily="18" charset="0"/>
                <a:ea typeface="Cambria" panose="02040503050406030204" pitchFamily="18" charset="0"/>
              </a:rPr>
              <a:t>Huế</a:t>
            </a:r>
            <a:r>
              <a:rPr lang="vi-VN" sz="4000" b="1" dirty="0">
                <a:solidFill>
                  <a:schemeClr val="accent2">
                    <a:lumMod val="50000"/>
                  </a:schemeClr>
                </a:solidFill>
                <a:latin typeface="Cambria" panose="02040503050406030204" pitchFamily="18" charset="0"/>
                <a:ea typeface="Cambria" panose="02040503050406030204" pitchFamily="18" charset="0"/>
              </a:rPr>
              <a:t> </a:t>
            </a:r>
            <a:endParaRPr lang="en-SG" sz="4000" b="1" dirty="0">
              <a:solidFill>
                <a:schemeClr val="accent2">
                  <a:lumMod val="50000"/>
                </a:schemeClr>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6BC1415-5D14-0900-6EFE-B28A1167EA5A}"/>
              </a:ext>
            </a:extLst>
          </p:cNvPr>
          <p:cNvSpPr txBox="1"/>
          <p:nvPr/>
        </p:nvSpPr>
        <p:spPr>
          <a:xfrm>
            <a:off x="305691" y="2091070"/>
            <a:ext cx="5222750" cy="646331"/>
          </a:xfrm>
          <a:prstGeom prst="rect">
            <a:avLst/>
          </a:prstGeom>
          <a:noFill/>
        </p:spPr>
        <p:txBody>
          <a:bodyPr wrap="square" rtlCol="0">
            <a:spAutoFit/>
          </a:bodyPr>
          <a:lstStyle/>
          <a:p>
            <a:pPr algn="l"/>
            <a:r>
              <a:rPr lang="vi-VN" b="0" i="0" dirty="0">
                <a:solidFill>
                  <a:srgbClr val="333333"/>
                </a:solidFill>
                <a:effectLst/>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4B3E3D1-301A-5BF0-790C-35FA4A793485}"/>
              </a:ext>
            </a:extLst>
          </p:cNvPr>
          <p:cNvSpPr txBox="1"/>
          <p:nvPr/>
        </p:nvSpPr>
        <p:spPr>
          <a:xfrm>
            <a:off x="202403" y="2169289"/>
            <a:ext cx="5343442" cy="3970318"/>
          </a:xfrm>
          <a:custGeom>
            <a:avLst/>
            <a:gdLst>
              <a:gd name="connsiteX0" fmla="*/ 0 w 5343442"/>
              <a:gd name="connsiteY0" fmla="*/ 0 h 3970318"/>
              <a:gd name="connsiteX1" fmla="*/ 507627 w 5343442"/>
              <a:gd name="connsiteY1" fmla="*/ 0 h 3970318"/>
              <a:gd name="connsiteX2" fmla="*/ 1282426 w 5343442"/>
              <a:gd name="connsiteY2" fmla="*/ 0 h 3970318"/>
              <a:gd name="connsiteX3" fmla="*/ 1896922 w 5343442"/>
              <a:gd name="connsiteY3" fmla="*/ 0 h 3970318"/>
              <a:gd name="connsiteX4" fmla="*/ 2511418 w 5343442"/>
              <a:gd name="connsiteY4" fmla="*/ 0 h 3970318"/>
              <a:gd name="connsiteX5" fmla="*/ 3232782 w 5343442"/>
              <a:gd name="connsiteY5" fmla="*/ 0 h 3970318"/>
              <a:gd name="connsiteX6" fmla="*/ 3793844 w 5343442"/>
              <a:gd name="connsiteY6" fmla="*/ 0 h 3970318"/>
              <a:gd name="connsiteX7" fmla="*/ 4461774 w 5343442"/>
              <a:gd name="connsiteY7" fmla="*/ 0 h 3970318"/>
              <a:gd name="connsiteX8" fmla="*/ 5343442 w 5343442"/>
              <a:gd name="connsiteY8" fmla="*/ 0 h 3970318"/>
              <a:gd name="connsiteX9" fmla="*/ 5343442 w 5343442"/>
              <a:gd name="connsiteY9" fmla="*/ 701423 h 3970318"/>
              <a:gd name="connsiteX10" fmla="*/ 5343442 w 5343442"/>
              <a:gd name="connsiteY10" fmla="*/ 1244033 h 3970318"/>
              <a:gd name="connsiteX11" fmla="*/ 5343442 w 5343442"/>
              <a:gd name="connsiteY11" fmla="*/ 1905753 h 3970318"/>
              <a:gd name="connsiteX12" fmla="*/ 5343442 w 5343442"/>
              <a:gd name="connsiteY12" fmla="*/ 2488066 h 3970318"/>
              <a:gd name="connsiteX13" fmla="*/ 5343442 w 5343442"/>
              <a:gd name="connsiteY13" fmla="*/ 3189489 h 3970318"/>
              <a:gd name="connsiteX14" fmla="*/ 5343442 w 5343442"/>
              <a:gd name="connsiteY14" fmla="*/ 3970318 h 3970318"/>
              <a:gd name="connsiteX15" fmla="*/ 4568643 w 5343442"/>
              <a:gd name="connsiteY15" fmla="*/ 3970318 h 3970318"/>
              <a:gd name="connsiteX16" fmla="*/ 4061016 w 5343442"/>
              <a:gd name="connsiteY16" fmla="*/ 3970318 h 3970318"/>
              <a:gd name="connsiteX17" fmla="*/ 3553389 w 5343442"/>
              <a:gd name="connsiteY17" fmla="*/ 3970318 h 3970318"/>
              <a:gd name="connsiteX18" fmla="*/ 2778590 w 5343442"/>
              <a:gd name="connsiteY18" fmla="*/ 3970318 h 3970318"/>
              <a:gd name="connsiteX19" fmla="*/ 2270963 w 5343442"/>
              <a:gd name="connsiteY19" fmla="*/ 3970318 h 3970318"/>
              <a:gd name="connsiteX20" fmla="*/ 1496164 w 5343442"/>
              <a:gd name="connsiteY20" fmla="*/ 3970318 h 3970318"/>
              <a:gd name="connsiteX21" fmla="*/ 988537 w 5343442"/>
              <a:gd name="connsiteY21" fmla="*/ 3970318 h 3970318"/>
              <a:gd name="connsiteX22" fmla="*/ 0 w 5343442"/>
              <a:gd name="connsiteY22" fmla="*/ 3970318 h 3970318"/>
              <a:gd name="connsiteX23" fmla="*/ 0 w 5343442"/>
              <a:gd name="connsiteY23" fmla="*/ 3229192 h 3970318"/>
              <a:gd name="connsiteX24" fmla="*/ 0 w 5343442"/>
              <a:gd name="connsiteY24" fmla="*/ 2686582 h 3970318"/>
              <a:gd name="connsiteX25" fmla="*/ 0 w 5343442"/>
              <a:gd name="connsiteY25" fmla="*/ 2064565 h 3970318"/>
              <a:gd name="connsiteX26" fmla="*/ 0 w 5343442"/>
              <a:gd name="connsiteY26" fmla="*/ 1482252 h 3970318"/>
              <a:gd name="connsiteX27" fmla="*/ 0 w 5343442"/>
              <a:gd name="connsiteY27" fmla="*/ 820532 h 3970318"/>
              <a:gd name="connsiteX28" fmla="*/ 0 w 5343442"/>
              <a:gd name="connsiteY28"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43442" h="3970318" fill="none" extrusionOk="0">
                <a:moveTo>
                  <a:pt x="0" y="0"/>
                </a:moveTo>
                <a:cubicBezTo>
                  <a:pt x="127994" y="22153"/>
                  <a:pt x="348706" y="4082"/>
                  <a:pt x="507627" y="0"/>
                </a:cubicBezTo>
                <a:cubicBezTo>
                  <a:pt x="666548" y="-4082"/>
                  <a:pt x="996241" y="-19211"/>
                  <a:pt x="1282426" y="0"/>
                </a:cubicBezTo>
                <a:cubicBezTo>
                  <a:pt x="1568611" y="19211"/>
                  <a:pt x="1753980" y="-2455"/>
                  <a:pt x="1896922" y="0"/>
                </a:cubicBezTo>
                <a:cubicBezTo>
                  <a:pt x="2039864" y="2455"/>
                  <a:pt x="2270057" y="-12238"/>
                  <a:pt x="2511418" y="0"/>
                </a:cubicBezTo>
                <a:cubicBezTo>
                  <a:pt x="2752779" y="12238"/>
                  <a:pt x="2981724" y="7180"/>
                  <a:pt x="3232782" y="0"/>
                </a:cubicBezTo>
                <a:cubicBezTo>
                  <a:pt x="3483840" y="-7180"/>
                  <a:pt x="3653055" y="4631"/>
                  <a:pt x="3793844" y="0"/>
                </a:cubicBezTo>
                <a:cubicBezTo>
                  <a:pt x="3934633" y="-4631"/>
                  <a:pt x="4296789" y="-16816"/>
                  <a:pt x="4461774" y="0"/>
                </a:cubicBezTo>
                <a:cubicBezTo>
                  <a:pt x="4626759" y="16816"/>
                  <a:pt x="5092954" y="-11585"/>
                  <a:pt x="5343442" y="0"/>
                </a:cubicBezTo>
                <a:cubicBezTo>
                  <a:pt x="5365299" y="267280"/>
                  <a:pt x="5353359" y="494421"/>
                  <a:pt x="5343442" y="701423"/>
                </a:cubicBezTo>
                <a:cubicBezTo>
                  <a:pt x="5333525" y="908425"/>
                  <a:pt x="5345434" y="1011913"/>
                  <a:pt x="5343442" y="1244033"/>
                </a:cubicBezTo>
                <a:cubicBezTo>
                  <a:pt x="5341451" y="1476153"/>
                  <a:pt x="5337547" y="1726249"/>
                  <a:pt x="5343442" y="1905753"/>
                </a:cubicBezTo>
                <a:cubicBezTo>
                  <a:pt x="5349337" y="2085257"/>
                  <a:pt x="5316403" y="2342543"/>
                  <a:pt x="5343442" y="2488066"/>
                </a:cubicBezTo>
                <a:cubicBezTo>
                  <a:pt x="5370481" y="2633589"/>
                  <a:pt x="5309408" y="2987043"/>
                  <a:pt x="5343442" y="3189489"/>
                </a:cubicBezTo>
                <a:cubicBezTo>
                  <a:pt x="5377476" y="3391935"/>
                  <a:pt x="5310299" y="3653331"/>
                  <a:pt x="5343442" y="3970318"/>
                </a:cubicBezTo>
                <a:cubicBezTo>
                  <a:pt x="5145577" y="3997854"/>
                  <a:pt x="4850102" y="3938256"/>
                  <a:pt x="4568643" y="3970318"/>
                </a:cubicBezTo>
                <a:cubicBezTo>
                  <a:pt x="4287184" y="4002380"/>
                  <a:pt x="4308279" y="3979660"/>
                  <a:pt x="4061016" y="3970318"/>
                </a:cubicBezTo>
                <a:cubicBezTo>
                  <a:pt x="3813753" y="3960976"/>
                  <a:pt x="3776767" y="3975493"/>
                  <a:pt x="3553389" y="3970318"/>
                </a:cubicBezTo>
                <a:cubicBezTo>
                  <a:pt x="3330011" y="3965143"/>
                  <a:pt x="3074486" y="3965642"/>
                  <a:pt x="2778590" y="3970318"/>
                </a:cubicBezTo>
                <a:cubicBezTo>
                  <a:pt x="2482694" y="3974994"/>
                  <a:pt x="2516999" y="3968437"/>
                  <a:pt x="2270963" y="3970318"/>
                </a:cubicBezTo>
                <a:cubicBezTo>
                  <a:pt x="2024927" y="3972199"/>
                  <a:pt x="1718588" y="3946046"/>
                  <a:pt x="1496164" y="3970318"/>
                </a:cubicBezTo>
                <a:cubicBezTo>
                  <a:pt x="1273740" y="3994590"/>
                  <a:pt x="1226325" y="3960192"/>
                  <a:pt x="988537" y="3970318"/>
                </a:cubicBezTo>
                <a:cubicBezTo>
                  <a:pt x="750749" y="3980444"/>
                  <a:pt x="443294" y="3982283"/>
                  <a:pt x="0" y="3970318"/>
                </a:cubicBezTo>
                <a:cubicBezTo>
                  <a:pt x="-4546" y="3757760"/>
                  <a:pt x="-4498" y="3381693"/>
                  <a:pt x="0" y="3229192"/>
                </a:cubicBezTo>
                <a:cubicBezTo>
                  <a:pt x="4498" y="3076691"/>
                  <a:pt x="-24927" y="2935283"/>
                  <a:pt x="0" y="2686582"/>
                </a:cubicBezTo>
                <a:cubicBezTo>
                  <a:pt x="24927" y="2437881"/>
                  <a:pt x="27084" y="2371102"/>
                  <a:pt x="0" y="2064565"/>
                </a:cubicBezTo>
                <a:cubicBezTo>
                  <a:pt x="-27084" y="1758028"/>
                  <a:pt x="11665" y="1618601"/>
                  <a:pt x="0" y="1482252"/>
                </a:cubicBezTo>
                <a:cubicBezTo>
                  <a:pt x="-11665" y="1345903"/>
                  <a:pt x="9438" y="1101861"/>
                  <a:pt x="0" y="820532"/>
                </a:cubicBezTo>
                <a:cubicBezTo>
                  <a:pt x="-9438" y="539203"/>
                  <a:pt x="-23389" y="363155"/>
                  <a:pt x="0" y="0"/>
                </a:cubicBezTo>
                <a:close/>
              </a:path>
              <a:path w="5343442" h="3970318" stroke="0" extrusionOk="0">
                <a:moveTo>
                  <a:pt x="0" y="0"/>
                </a:moveTo>
                <a:cubicBezTo>
                  <a:pt x="190112" y="-743"/>
                  <a:pt x="277527" y="14607"/>
                  <a:pt x="507627" y="0"/>
                </a:cubicBezTo>
                <a:cubicBezTo>
                  <a:pt x="737727" y="-14607"/>
                  <a:pt x="1075964" y="4101"/>
                  <a:pt x="1228992" y="0"/>
                </a:cubicBezTo>
                <a:cubicBezTo>
                  <a:pt x="1382020" y="-4101"/>
                  <a:pt x="1574582" y="-18139"/>
                  <a:pt x="1843487" y="0"/>
                </a:cubicBezTo>
                <a:cubicBezTo>
                  <a:pt x="2112393" y="18139"/>
                  <a:pt x="2375476" y="31090"/>
                  <a:pt x="2564852" y="0"/>
                </a:cubicBezTo>
                <a:cubicBezTo>
                  <a:pt x="2754228" y="-31090"/>
                  <a:pt x="3069751" y="31102"/>
                  <a:pt x="3232782" y="0"/>
                </a:cubicBezTo>
                <a:cubicBezTo>
                  <a:pt x="3395813" y="-31102"/>
                  <a:pt x="3529122" y="12495"/>
                  <a:pt x="3793844" y="0"/>
                </a:cubicBezTo>
                <a:cubicBezTo>
                  <a:pt x="4058566" y="-12495"/>
                  <a:pt x="4146244" y="-2635"/>
                  <a:pt x="4301471" y="0"/>
                </a:cubicBezTo>
                <a:cubicBezTo>
                  <a:pt x="4456698" y="2635"/>
                  <a:pt x="5092083" y="-43613"/>
                  <a:pt x="5343442" y="0"/>
                </a:cubicBezTo>
                <a:cubicBezTo>
                  <a:pt x="5340389" y="289198"/>
                  <a:pt x="5343286" y="361404"/>
                  <a:pt x="5343442" y="661720"/>
                </a:cubicBezTo>
                <a:cubicBezTo>
                  <a:pt x="5343598" y="962036"/>
                  <a:pt x="5346212" y="1018788"/>
                  <a:pt x="5343442" y="1204330"/>
                </a:cubicBezTo>
                <a:cubicBezTo>
                  <a:pt x="5340673" y="1389872"/>
                  <a:pt x="5363798" y="1633251"/>
                  <a:pt x="5343442" y="1786643"/>
                </a:cubicBezTo>
                <a:cubicBezTo>
                  <a:pt x="5323086" y="1940035"/>
                  <a:pt x="5322984" y="2080760"/>
                  <a:pt x="5343442" y="2329253"/>
                </a:cubicBezTo>
                <a:cubicBezTo>
                  <a:pt x="5363901" y="2577746"/>
                  <a:pt x="5343493" y="2669427"/>
                  <a:pt x="5343442" y="2990973"/>
                </a:cubicBezTo>
                <a:cubicBezTo>
                  <a:pt x="5343391" y="3312519"/>
                  <a:pt x="5371958" y="3513754"/>
                  <a:pt x="5343442" y="3970318"/>
                </a:cubicBezTo>
                <a:cubicBezTo>
                  <a:pt x="5133751" y="3966431"/>
                  <a:pt x="4856056" y="3957511"/>
                  <a:pt x="4728946" y="3970318"/>
                </a:cubicBezTo>
                <a:cubicBezTo>
                  <a:pt x="4601836" y="3983125"/>
                  <a:pt x="4441825" y="3977151"/>
                  <a:pt x="4167885" y="3970318"/>
                </a:cubicBezTo>
                <a:cubicBezTo>
                  <a:pt x="3893945" y="3963485"/>
                  <a:pt x="3800183" y="3946470"/>
                  <a:pt x="3660258" y="3970318"/>
                </a:cubicBezTo>
                <a:cubicBezTo>
                  <a:pt x="3520333" y="3994166"/>
                  <a:pt x="3247895" y="3946853"/>
                  <a:pt x="2885459" y="3970318"/>
                </a:cubicBezTo>
                <a:cubicBezTo>
                  <a:pt x="2523023" y="3993783"/>
                  <a:pt x="2447081" y="3939574"/>
                  <a:pt x="2164094" y="3970318"/>
                </a:cubicBezTo>
                <a:cubicBezTo>
                  <a:pt x="1881107" y="4001062"/>
                  <a:pt x="1752394" y="3984820"/>
                  <a:pt x="1442729" y="3970318"/>
                </a:cubicBezTo>
                <a:cubicBezTo>
                  <a:pt x="1133065" y="3955816"/>
                  <a:pt x="940278" y="3934769"/>
                  <a:pt x="721365" y="3970318"/>
                </a:cubicBezTo>
                <a:cubicBezTo>
                  <a:pt x="502452" y="4005867"/>
                  <a:pt x="267897" y="3967603"/>
                  <a:pt x="0" y="3970318"/>
                </a:cubicBezTo>
                <a:cubicBezTo>
                  <a:pt x="15253" y="3653477"/>
                  <a:pt x="-460" y="3461633"/>
                  <a:pt x="0" y="3308598"/>
                </a:cubicBezTo>
                <a:cubicBezTo>
                  <a:pt x="460" y="3155563"/>
                  <a:pt x="-24469" y="2926143"/>
                  <a:pt x="0" y="2646879"/>
                </a:cubicBezTo>
                <a:cubicBezTo>
                  <a:pt x="24469" y="2367615"/>
                  <a:pt x="23877" y="2229531"/>
                  <a:pt x="0" y="2024862"/>
                </a:cubicBezTo>
                <a:cubicBezTo>
                  <a:pt x="-23877" y="1820193"/>
                  <a:pt x="6843" y="1668452"/>
                  <a:pt x="0" y="1363143"/>
                </a:cubicBezTo>
                <a:cubicBezTo>
                  <a:pt x="-6843" y="1057834"/>
                  <a:pt x="-8746" y="841666"/>
                  <a:pt x="0" y="701423"/>
                </a:cubicBezTo>
                <a:cubicBezTo>
                  <a:pt x="8746" y="561180"/>
                  <a:pt x="26347" y="250640"/>
                  <a:pt x="0" y="0"/>
                </a:cubicBezTo>
                <a:close/>
              </a:path>
            </a:pathLst>
          </a:custGeom>
          <a:ln w="38100">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r>
              <a:rPr lang="vi-VN" sz="3600" b="1" dirty="0">
                <a:solidFill>
                  <a:srgbClr val="FF0000"/>
                </a:solidFill>
                <a:latin typeface="Cambria" panose="02040503050406030204" pitchFamily="18" charset="0"/>
                <a:ea typeface="Cambria" panose="02040503050406030204" pitchFamily="18" charset="0"/>
              </a:rPr>
              <a:t>- Nên làm:</a:t>
            </a:r>
          </a:p>
          <a:p>
            <a:r>
              <a:rPr lang="vi-VN" sz="3600" b="1" dirty="0">
                <a:solidFill>
                  <a:srgbClr val="002060"/>
                </a:solidFill>
                <a:latin typeface="Cambria" panose="02040503050406030204" pitchFamily="18" charset="0"/>
                <a:ea typeface="Cambria" panose="02040503050406030204" pitchFamily="18" charset="0"/>
              </a:rPr>
              <a:t>+ Thực hiện nội quy khi tham quan. </a:t>
            </a:r>
          </a:p>
          <a:p>
            <a:r>
              <a:rPr lang="vi-VN" sz="3600" b="1" dirty="0">
                <a:solidFill>
                  <a:srgbClr val="002060"/>
                </a:solidFill>
                <a:latin typeface="Cambria" panose="02040503050406030204" pitchFamily="18" charset="0"/>
                <a:ea typeface="Cambria" panose="02040503050406030204" pitchFamily="18" charset="0"/>
              </a:rPr>
              <a:t>+ Tuyên truyền, phát huy vẻ đẹp Cố đô Huế.</a:t>
            </a:r>
          </a:p>
          <a:p>
            <a:r>
              <a:rPr lang="vi-VN" sz="3600" b="1" dirty="0">
                <a:solidFill>
                  <a:srgbClr val="002060"/>
                </a:solidFill>
                <a:latin typeface="Cambria" panose="02040503050406030204" pitchFamily="18" charset="0"/>
                <a:ea typeface="Cambria" panose="02040503050406030204" pitchFamily="18" charset="0"/>
              </a:rPr>
              <a:t>+ Có ý thức giữ trật tự nơi đông người.</a:t>
            </a:r>
          </a:p>
        </p:txBody>
      </p:sp>
      <p:sp>
        <p:nvSpPr>
          <p:cNvPr id="21" name="TextBox 20">
            <a:extLst>
              <a:ext uri="{FF2B5EF4-FFF2-40B4-BE49-F238E27FC236}">
                <a16:creationId xmlns:a16="http://schemas.microsoft.com/office/drawing/2014/main" id="{895DD325-6FCF-5C22-206F-AE56543E6416}"/>
              </a:ext>
            </a:extLst>
          </p:cNvPr>
          <p:cNvSpPr txBox="1"/>
          <p:nvPr/>
        </p:nvSpPr>
        <p:spPr>
          <a:xfrm>
            <a:off x="6412332" y="2263590"/>
            <a:ext cx="5343442" cy="3970318"/>
          </a:xfrm>
          <a:custGeom>
            <a:avLst/>
            <a:gdLst>
              <a:gd name="connsiteX0" fmla="*/ 0 w 5343442"/>
              <a:gd name="connsiteY0" fmla="*/ 0 h 3970318"/>
              <a:gd name="connsiteX1" fmla="*/ 507627 w 5343442"/>
              <a:gd name="connsiteY1" fmla="*/ 0 h 3970318"/>
              <a:gd name="connsiteX2" fmla="*/ 1282426 w 5343442"/>
              <a:gd name="connsiteY2" fmla="*/ 0 h 3970318"/>
              <a:gd name="connsiteX3" fmla="*/ 1896922 w 5343442"/>
              <a:gd name="connsiteY3" fmla="*/ 0 h 3970318"/>
              <a:gd name="connsiteX4" fmla="*/ 2511418 w 5343442"/>
              <a:gd name="connsiteY4" fmla="*/ 0 h 3970318"/>
              <a:gd name="connsiteX5" fmla="*/ 3232782 w 5343442"/>
              <a:gd name="connsiteY5" fmla="*/ 0 h 3970318"/>
              <a:gd name="connsiteX6" fmla="*/ 3793844 w 5343442"/>
              <a:gd name="connsiteY6" fmla="*/ 0 h 3970318"/>
              <a:gd name="connsiteX7" fmla="*/ 4461774 w 5343442"/>
              <a:gd name="connsiteY7" fmla="*/ 0 h 3970318"/>
              <a:gd name="connsiteX8" fmla="*/ 5343442 w 5343442"/>
              <a:gd name="connsiteY8" fmla="*/ 0 h 3970318"/>
              <a:gd name="connsiteX9" fmla="*/ 5343442 w 5343442"/>
              <a:gd name="connsiteY9" fmla="*/ 701423 h 3970318"/>
              <a:gd name="connsiteX10" fmla="*/ 5343442 w 5343442"/>
              <a:gd name="connsiteY10" fmla="*/ 1244033 h 3970318"/>
              <a:gd name="connsiteX11" fmla="*/ 5343442 w 5343442"/>
              <a:gd name="connsiteY11" fmla="*/ 1905753 h 3970318"/>
              <a:gd name="connsiteX12" fmla="*/ 5343442 w 5343442"/>
              <a:gd name="connsiteY12" fmla="*/ 2488066 h 3970318"/>
              <a:gd name="connsiteX13" fmla="*/ 5343442 w 5343442"/>
              <a:gd name="connsiteY13" fmla="*/ 3189489 h 3970318"/>
              <a:gd name="connsiteX14" fmla="*/ 5343442 w 5343442"/>
              <a:gd name="connsiteY14" fmla="*/ 3970318 h 3970318"/>
              <a:gd name="connsiteX15" fmla="*/ 4568643 w 5343442"/>
              <a:gd name="connsiteY15" fmla="*/ 3970318 h 3970318"/>
              <a:gd name="connsiteX16" fmla="*/ 4061016 w 5343442"/>
              <a:gd name="connsiteY16" fmla="*/ 3970318 h 3970318"/>
              <a:gd name="connsiteX17" fmla="*/ 3553389 w 5343442"/>
              <a:gd name="connsiteY17" fmla="*/ 3970318 h 3970318"/>
              <a:gd name="connsiteX18" fmla="*/ 2778590 w 5343442"/>
              <a:gd name="connsiteY18" fmla="*/ 3970318 h 3970318"/>
              <a:gd name="connsiteX19" fmla="*/ 2270963 w 5343442"/>
              <a:gd name="connsiteY19" fmla="*/ 3970318 h 3970318"/>
              <a:gd name="connsiteX20" fmla="*/ 1496164 w 5343442"/>
              <a:gd name="connsiteY20" fmla="*/ 3970318 h 3970318"/>
              <a:gd name="connsiteX21" fmla="*/ 988537 w 5343442"/>
              <a:gd name="connsiteY21" fmla="*/ 3970318 h 3970318"/>
              <a:gd name="connsiteX22" fmla="*/ 0 w 5343442"/>
              <a:gd name="connsiteY22" fmla="*/ 3970318 h 3970318"/>
              <a:gd name="connsiteX23" fmla="*/ 0 w 5343442"/>
              <a:gd name="connsiteY23" fmla="*/ 3229192 h 3970318"/>
              <a:gd name="connsiteX24" fmla="*/ 0 w 5343442"/>
              <a:gd name="connsiteY24" fmla="*/ 2686582 h 3970318"/>
              <a:gd name="connsiteX25" fmla="*/ 0 w 5343442"/>
              <a:gd name="connsiteY25" fmla="*/ 2064565 h 3970318"/>
              <a:gd name="connsiteX26" fmla="*/ 0 w 5343442"/>
              <a:gd name="connsiteY26" fmla="*/ 1482252 h 3970318"/>
              <a:gd name="connsiteX27" fmla="*/ 0 w 5343442"/>
              <a:gd name="connsiteY27" fmla="*/ 820532 h 3970318"/>
              <a:gd name="connsiteX28" fmla="*/ 0 w 5343442"/>
              <a:gd name="connsiteY28"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43442" h="3970318" fill="none" extrusionOk="0">
                <a:moveTo>
                  <a:pt x="0" y="0"/>
                </a:moveTo>
                <a:cubicBezTo>
                  <a:pt x="127994" y="22153"/>
                  <a:pt x="348706" y="4082"/>
                  <a:pt x="507627" y="0"/>
                </a:cubicBezTo>
                <a:cubicBezTo>
                  <a:pt x="666548" y="-4082"/>
                  <a:pt x="996241" y="-19211"/>
                  <a:pt x="1282426" y="0"/>
                </a:cubicBezTo>
                <a:cubicBezTo>
                  <a:pt x="1568611" y="19211"/>
                  <a:pt x="1753980" y="-2455"/>
                  <a:pt x="1896922" y="0"/>
                </a:cubicBezTo>
                <a:cubicBezTo>
                  <a:pt x="2039864" y="2455"/>
                  <a:pt x="2270057" y="-12238"/>
                  <a:pt x="2511418" y="0"/>
                </a:cubicBezTo>
                <a:cubicBezTo>
                  <a:pt x="2752779" y="12238"/>
                  <a:pt x="2981724" y="7180"/>
                  <a:pt x="3232782" y="0"/>
                </a:cubicBezTo>
                <a:cubicBezTo>
                  <a:pt x="3483840" y="-7180"/>
                  <a:pt x="3653055" y="4631"/>
                  <a:pt x="3793844" y="0"/>
                </a:cubicBezTo>
                <a:cubicBezTo>
                  <a:pt x="3934633" y="-4631"/>
                  <a:pt x="4296789" y="-16816"/>
                  <a:pt x="4461774" y="0"/>
                </a:cubicBezTo>
                <a:cubicBezTo>
                  <a:pt x="4626759" y="16816"/>
                  <a:pt x="5092954" y="-11585"/>
                  <a:pt x="5343442" y="0"/>
                </a:cubicBezTo>
                <a:cubicBezTo>
                  <a:pt x="5365299" y="267280"/>
                  <a:pt x="5353359" y="494421"/>
                  <a:pt x="5343442" y="701423"/>
                </a:cubicBezTo>
                <a:cubicBezTo>
                  <a:pt x="5333525" y="908425"/>
                  <a:pt x="5345434" y="1011913"/>
                  <a:pt x="5343442" y="1244033"/>
                </a:cubicBezTo>
                <a:cubicBezTo>
                  <a:pt x="5341451" y="1476153"/>
                  <a:pt x="5337547" y="1726249"/>
                  <a:pt x="5343442" y="1905753"/>
                </a:cubicBezTo>
                <a:cubicBezTo>
                  <a:pt x="5349337" y="2085257"/>
                  <a:pt x="5316403" y="2342543"/>
                  <a:pt x="5343442" y="2488066"/>
                </a:cubicBezTo>
                <a:cubicBezTo>
                  <a:pt x="5370481" y="2633589"/>
                  <a:pt x="5309408" y="2987043"/>
                  <a:pt x="5343442" y="3189489"/>
                </a:cubicBezTo>
                <a:cubicBezTo>
                  <a:pt x="5377476" y="3391935"/>
                  <a:pt x="5310299" y="3653331"/>
                  <a:pt x="5343442" y="3970318"/>
                </a:cubicBezTo>
                <a:cubicBezTo>
                  <a:pt x="5145577" y="3997854"/>
                  <a:pt x="4850102" y="3938256"/>
                  <a:pt x="4568643" y="3970318"/>
                </a:cubicBezTo>
                <a:cubicBezTo>
                  <a:pt x="4287184" y="4002380"/>
                  <a:pt x="4308279" y="3979660"/>
                  <a:pt x="4061016" y="3970318"/>
                </a:cubicBezTo>
                <a:cubicBezTo>
                  <a:pt x="3813753" y="3960976"/>
                  <a:pt x="3776767" y="3975493"/>
                  <a:pt x="3553389" y="3970318"/>
                </a:cubicBezTo>
                <a:cubicBezTo>
                  <a:pt x="3330011" y="3965143"/>
                  <a:pt x="3074486" y="3965642"/>
                  <a:pt x="2778590" y="3970318"/>
                </a:cubicBezTo>
                <a:cubicBezTo>
                  <a:pt x="2482694" y="3974994"/>
                  <a:pt x="2516999" y="3968437"/>
                  <a:pt x="2270963" y="3970318"/>
                </a:cubicBezTo>
                <a:cubicBezTo>
                  <a:pt x="2024927" y="3972199"/>
                  <a:pt x="1718588" y="3946046"/>
                  <a:pt x="1496164" y="3970318"/>
                </a:cubicBezTo>
                <a:cubicBezTo>
                  <a:pt x="1273740" y="3994590"/>
                  <a:pt x="1226325" y="3960192"/>
                  <a:pt x="988537" y="3970318"/>
                </a:cubicBezTo>
                <a:cubicBezTo>
                  <a:pt x="750749" y="3980444"/>
                  <a:pt x="443294" y="3982283"/>
                  <a:pt x="0" y="3970318"/>
                </a:cubicBezTo>
                <a:cubicBezTo>
                  <a:pt x="-4546" y="3757760"/>
                  <a:pt x="-4498" y="3381693"/>
                  <a:pt x="0" y="3229192"/>
                </a:cubicBezTo>
                <a:cubicBezTo>
                  <a:pt x="4498" y="3076691"/>
                  <a:pt x="-24927" y="2935283"/>
                  <a:pt x="0" y="2686582"/>
                </a:cubicBezTo>
                <a:cubicBezTo>
                  <a:pt x="24927" y="2437881"/>
                  <a:pt x="27084" y="2371102"/>
                  <a:pt x="0" y="2064565"/>
                </a:cubicBezTo>
                <a:cubicBezTo>
                  <a:pt x="-27084" y="1758028"/>
                  <a:pt x="11665" y="1618601"/>
                  <a:pt x="0" y="1482252"/>
                </a:cubicBezTo>
                <a:cubicBezTo>
                  <a:pt x="-11665" y="1345903"/>
                  <a:pt x="9438" y="1101861"/>
                  <a:pt x="0" y="820532"/>
                </a:cubicBezTo>
                <a:cubicBezTo>
                  <a:pt x="-9438" y="539203"/>
                  <a:pt x="-23389" y="363155"/>
                  <a:pt x="0" y="0"/>
                </a:cubicBezTo>
                <a:close/>
              </a:path>
              <a:path w="5343442" h="3970318" stroke="0" extrusionOk="0">
                <a:moveTo>
                  <a:pt x="0" y="0"/>
                </a:moveTo>
                <a:cubicBezTo>
                  <a:pt x="190112" y="-743"/>
                  <a:pt x="277527" y="14607"/>
                  <a:pt x="507627" y="0"/>
                </a:cubicBezTo>
                <a:cubicBezTo>
                  <a:pt x="737727" y="-14607"/>
                  <a:pt x="1075964" y="4101"/>
                  <a:pt x="1228992" y="0"/>
                </a:cubicBezTo>
                <a:cubicBezTo>
                  <a:pt x="1382020" y="-4101"/>
                  <a:pt x="1574582" y="-18139"/>
                  <a:pt x="1843487" y="0"/>
                </a:cubicBezTo>
                <a:cubicBezTo>
                  <a:pt x="2112393" y="18139"/>
                  <a:pt x="2375476" y="31090"/>
                  <a:pt x="2564852" y="0"/>
                </a:cubicBezTo>
                <a:cubicBezTo>
                  <a:pt x="2754228" y="-31090"/>
                  <a:pt x="3069751" y="31102"/>
                  <a:pt x="3232782" y="0"/>
                </a:cubicBezTo>
                <a:cubicBezTo>
                  <a:pt x="3395813" y="-31102"/>
                  <a:pt x="3529122" y="12495"/>
                  <a:pt x="3793844" y="0"/>
                </a:cubicBezTo>
                <a:cubicBezTo>
                  <a:pt x="4058566" y="-12495"/>
                  <a:pt x="4146244" y="-2635"/>
                  <a:pt x="4301471" y="0"/>
                </a:cubicBezTo>
                <a:cubicBezTo>
                  <a:pt x="4456698" y="2635"/>
                  <a:pt x="5092083" y="-43613"/>
                  <a:pt x="5343442" y="0"/>
                </a:cubicBezTo>
                <a:cubicBezTo>
                  <a:pt x="5340389" y="289198"/>
                  <a:pt x="5343286" y="361404"/>
                  <a:pt x="5343442" y="661720"/>
                </a:cubicBezTo>
                <a:cubicBezTo>
                  <a:pt x="5343598" y="962036"/>
                  <a:pt x="5346212" y="1018788"/>
                  <a:pt x="5343442" y="1204330"/>
                </a:cubicBezTo>
                <a:cubicBezTo>
                  <a:pt x="5340673" y="1389872"/>
                  <a:pt x="5363798" y="1633251"/>
                  <a:pt x="5343442" y="1786643"/>
                </a:cubicBezTo>
                <a:cubicBezTo>
                  <a:pt x="5323086" y="1940035"/>
                  <a:pt x="5322984" y="2080760"/>
                  <a:pt x="5343442" y="2329253"/>
                </a:cubicBezTo>
                <a:cubicBezTo>
                  <a:pt x="5363901" y="2577746"/>
                  <a:pt x="5343493" y="2669427"/>
                  <a:pt x="5343442" y="2990973"/>
                </a:cubicBezTo>
                <a:cubicBezTo>
                  <a:pt x="5343391" y="3312519"/>
                  <a:pt x="5371958" y="3513754"/>
                  <a:pt x="5343442" y="3970318"/>
                </a:cubicBezTo>
                <a:cubicBezTo>
                  <a:pt x="5133751" y="3966431"/>
                  <a:pt x="4856056" y="3957511"/>
                  <a:pt x="4728946" y="3970318"/>
                </a:cubicBezTo>
                <a:cubicBezTo>
                  <a:pt x="4601836" y="3983125"/>
                  <a:pt x="4441825" y="3977151"/>
                  <a:pt x="4167885" y="3970318"/>
                </a:cubicBezTo>
                <a:cubicBezTo>
                  <a:pt x="3893945" y="3963485"/>
                  <a:pt x="3800183" y="3946470"/>
                  <a:pt x="3660258" y="3970318"/>
                </a:cubicBezTo>
                <a:cubicBezTo>
                  <a:pt x="3520333" y="3994166"/>
                  <a:pt x="3247895" y="3946853"/>
                  <a:pt x="2885459" y="3970318"/>
                </a:cubicBezTo>
                <a:cubicBezTo>
                  <a:pt x="2523023" y="3993783"/>
                  <a:pt x="2447081" y="3939574"/>
                  <a:pt x="2164094" y="3970318"/>
                </a:cubicBezTo>
                <a:cubicBezTo>
                  <a:pt x="1881107" y="4001062"/>
                  <a:pt x="1752394" y="3984820"/>
                  <a:pt x="1442729" y="3970318"/>
                </a:cubicBezTo>
                <a:cubicBezTo>
                  <a:pt x="1133065" y="3955816"/>
                  <a:pt x="940278" y="3934769"/>
                  <a:pt x="721365" y="3970318"/>
                </a:cubicBezTo>
                <a:cubicBezTo>
                  <a:pt x="502452" y="4005867"/>
                  <a:pt x="267897" y="3967603"/>
                  <a:pt x="0" y="3970318"/>
                </a:cubicBezTo>
                <a:cubicBezTo>
                  <a:pt x="15253" y="3653477"/>
                  <a:pt x="-460" y="3461633"/>
                  <a:pt x="0" y="3308598"/>
                </a:cubicBezTo>
                <a:cubicBezTo>
                  <a:pt x="460" y="3155563"/>
                  <a:pt x="-24469" y="2926143"/>
                  <a:pt x="0" y="2646879"/>
                </a:cubicBezTo>
                <a:cubicBezTo>
                  <a:pt x="24469" y="2367615"/>
                  <a:pt x="23877" y="2229531"/>
                  <a:pt x="0" y="2024862"/>
                </a:cubicBezTo>
                <a:cubicBezTo>
                  <a:pt x="-23877" y="1820193"/>
                  <a:pt x="6843" y="1668452"/>
                  <a:pt x="0" y="1363143"/>
                </a:cubicBezTo>
                <a:cubicBezTo>
                  <a:pt x="-6843" y="1057834"/>
                  <a:pt x="-8746" y="841666"/>
                  <a:pt x="0" y="701423"/>
                </a:cubicBezTo>
                <a:cubicBezTo>
                  <a:pt x="8746" y="561180"/>
                  <a:pt x="26347" y="250640"/>
                  <a:pt x="0" y="0"/>
                </a:cubicBezTo>
                <a:close/>
              </a:path>
            </a:pathLst>
          </a:custGeom>
          <a:ln w="38100">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r>
              <a:rPr lang="vi-VN" sz="30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Không nên làm:</a:t>
            </a:r>
          </a:p>
          <a:p>
            <a:r>
              <a:rPr lang="vi-VN" sz="3600" b="1" dirty="0">
                <a:solidFill>
                  <a:srgbClr val="002060"/>
                </a:solidFill>
                <a:latin typeface="Cambria" panose="02040503050406030204" pitchFamily="18" charset="0"/>
                <a:ea typeface="Cambria" panose="02040503050406030204" pitchFamily="18" charset="0"/>
              </a:rPr>
              <a:t>+</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Vứt rác bừa bãi.</a:t>
            </a:r>
          </a:p>
          <a:p>
            <a:r>
              <a:rPr lang="vi-VN" sz="3600" b="1" dirty="0">
                <a:solidFill>
                  <a:srgbClr val="002060"/>
                </a:solidFill>
                <a:latin typeface="Cambria" panose="02040503050406030204" pitchFamily="18" charset="0"/>
                <a:ea typeface="Cambria" panose="02040503050406030204" pitchFamily="18" charset="0"/>
              </a:rPr>
              <a:t>+</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Không chen lấn, xô đẩy nhau.</a:t>
            </a:r>
          </a:p>
          <a:p>
            <a:r>
              <a:rPr lang="vi-VN" sz="3600" b="1" dirty="0">
                <a:solidFill>
                  <a:srgbClr val="002060"/>
                </a:solidFill>
                <a:latin typeface="Cambria" panose="02040503050406030204" pitchFamily="18" charset="0"/>
                <a:ea typeface="Cambria" panose="02040503050406030204" pitchFamily="18" charset="0"/>
              </a:rPr>
              <a:t>+ Nói tục, chửi bậy.</a:t>
            </a:r>
          </a:p>
          <a:p>
            <a:r>
              <a:rPr lang="vi-VN" sz="3600" b="1" dirty="0">
                <a:solidFill>
                  <a:srgbClr val="002060"/>
                </a:solidFill>
                <a:latin typeface="Cambria" panose="02040503050406030204" pitchFamily="18" charset="0"/>
                <a:ea typeface="Cambria" panose="02040503050406030204" pitchFamily="18" charset="0"/>
              </a:rPr>
              <a:t>+ Viết vẽ bậy lên các di tích lịch sử.</a:t>
            </a:r>
          </a:p>
        </p:txBody>
      </p:sp>
    </p:spTree>
    <p:extLst>
      <p:ext uri="{BB962C8B-B14F-4D97-AF65-F5344CB8AC3E}">
        <p14:creationId xmlns:p14="http://schemas.microsoft.com/office/powerpoint/2010/main" val="2609963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37B39D-D28A-EB2A-BD2E-2619E1839F53}"/>
              </a:ext>
            </a:extLst>
          </p:cNvPr>
          <p:cNvSpPr txBox="1"/>
          <p:nvPr/>
        </p:nvSpPr>
        <p:spPr>
          <a:xfrm>
            <a:off x="2235200" y="330200"/>
            <a:ext cx="7122695" cy="707886"/>
          </a:xfrm>
          <a:prstGeom prst="rect">
            <a:avLst/>
          </a:prstGeom>
          <a:noFill/>
        </p:spPr>
        <p:txBody>
          <a:bodyPr wrap="square">
            <a:spAutoFit/>
          </a:bodyPr>
          <a:lstStyle/>
          <a:p>
            <a:pPr algn="ctr"/>
            <a:r>
              <a:rPr lang="nl-NL" sz="4000" b="1" dirty="0">
                <a:latin typeface="Times New Roman" panose="02020603050405020304" pitchFamily="18" charset="0"/>
                <a:ea typeface="Times New Roman" panose="02020603050405020304" pitchFamily="18" charset="0"/>
              </a:rPr>
              <a:t>GHI VỞ</a:t>
            </a:r>
            <a:endParaRPr lang="en-US" sz="40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B29FD55-0429-F489-3006-3D1386E3291F}"/>
              </a:ext>
            </a:extLst>
          </p:cNvPr>
          <p:cNvSpPr txBox="1"/>
          <p:nvPr/>
        </p:nvSpPr>
        <p:spPr>
          <a:xfrm>
            <a:off x="625643" y="788200"/>
            <a:ext cx="10154652" cy="707886"/>
          </a:xfrm>
          <a:prstGeom prst="rect">
            <a:avLst/>
          </a:prstGeom>
          <a:noFill/>
        </p:spPr>
        <p:txBody>
          <a:bodyPr wrap="square">
            <a:spAutoFit/>
          </a:bodyPr>
          <a:lstStyle/>
          <a:p>
            <a:r>
              <a:rPr lang="nl-NL" sz="4000" b="1" kern="0" dirty="0">
                <a:effectLst/>
                <a:latin typeface="Times New Roman" panose="02020603050405020304" pitchFamily="18" charset="0"/>
                <a:ea typeface="Times New Roman" panose="02020603050405020304" pitchFamily="18" charset="0"/>
              </a:rPr>
              <a:t>2: Bảo tồn và giữ gìn giá trị cố đô Huế</a:t>
            </a:r>
            <a:endParaRPr lang="en-US" sz="4000" dirty="0"/>
          </a:p>
        </p:txBody>
      </p:sp>
      <p:sp>
        <p:nvSpPr>
          <p:cNvPr id="8" name="TextBox 7">
            <a:extLst>
              <a:ext uri="{FF2B5EF4-FFF2-40B4-BE49-F238E27FC236}">
                <a16:creationId xmlns:a16="http://schemas.microsoft.com/office/drawing/2014/main" id="{075CCD00-7FC0-7427-F8BE-A8EE214A37A8}"/>
              </a:ext>
            </a:extLst>
          </p:cNvPr>
          <p:cNvSpPr txBox="1"/>
          <p:nvPr/>
        </p:nvSpPr>
        <p:spPr>
          <a:xfrm>
            <a:off x="497305" y="1843950"/>
            <a:ext cx="11197389" cy="3170099"/>
          </a:xfrm>
          <a:prstGeom prst="rect">
            <a:avLst/>
          </a:prstGeom>
          <a:noFill/>
        </p:spPr>
        <p:txBody>
          <a:bodyPr wrap="square">
            <a:sp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Để</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giữ</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gìn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và</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bảo</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tồn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quần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thể</a:t>
            </a:r>
            <a:r>
              <a:rPr lang="en-US" sz="4000" kern="0" dirty="0">
                <a:effectLst/>
                <a:latin typeface="Times New Roman" panose="02020603050405020304" pitchFamily="18" charset="0"/>
                <a:ea typeface="Calibri" panose="020F0502020204030204" pitchFamily="34" charset="0"/>
              </a:rPr>
              <a:t> di </a:t>
            </a:r>
            <a:r>
              <a:rPr lang="en-US" sz="4000" kern="0" dirty="0" err="1">
                <a:effectLst/>
                <a:latin typeface="Times New Roman" panose="02020603050405020304" pitchFamily="18" charset="0"/>
                <a:ea typeface="Calibri" panose="020F0502020204030204" pitchFamily="34" charset="0"/>
              </a:rPr>
              <a:t>tích</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Cố</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đô</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Huế</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hằng</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năm</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cần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có</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nhiều</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hoạt</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động</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tu</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bổ</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phục</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dựng</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và</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tôn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tạo</a:t>
            </a:r>
            <a:r>
              <a:rPr lang="en-US" sz="4000" kern="0" dirty="0">
                <a:effectLst/>
                <a:latin typeface="Times New Roman" panose="02020603050405020304" pitchFamily="18" charset="0"/>
                <a:ea typeface="Calibri" panose="020F0502020204030204" pitchFamily="34" charset="0"/>
              </a:rPr>
              <a:t> di </a:t>
            </a:r>
            <a:r>
              <a:rPr lang="en-US" sz="4000" kern="0" dirty="0" err="1">
                <a:effectLst/>
                <a:latin typeface="Times New Roman" panose="02020603050405020304" pitchFamily="18" charset="0"/>
                <a:ea typeface="Calibri" panose="020F0502020204030204" pitchFamily="34" charset="0"/>
              </a:rPr>
              <a:t>sản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Mỗi</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chúng</a:t>
            </a:r>
            <a:r>
              <a:rPr lang="en-US" sz="4000" kern="0" dirty="0">
                <a:effectLst/>
                <a:latin typeface="Times New Roman" panose="02020603050405020304" pitchFamily="18" charset="0"/>
                <a:ea typeface="Calibri" panose="020F0502020204030204" pitchFamily="34" charset="0"/>
              </a:rPr>
              <a:t> ta, </a:t>
            </a:r>
            <a:r>
              <a:rPr lang="en-US" sz="4000" kern="0" dirty="0" err="1">
                <a:effectLst/>
                <a:latin typeface="Times New Roman" panose="02020603050405020304" pitchFamily="18" charset="0"/>
                <a:ea typeface="Calibri" panose="020F0502020204030204" pitchFamily="34" charset="0"/>
              </a:rPr>
              <a:t>bằng</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những</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hành</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động</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cụ</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thể</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của</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mình</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cần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chung</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tay</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góp</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phần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giữ</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gìn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và</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phát</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huy</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giá</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trị</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của</a:t>
            </a:r>
            <a:r>
              <a:rPr lang="en-US" sz="4000" kern="0" dirty="0">
                <a:effectLst/>
                <a:latin typeface="Times New Roman" panose="02020603050405020304" pitchFamily="18" charset="0"/>
                <a:ea typeface="Calibri" panose="020F0502020204030204" pitchFamily="34" charset="0"/>
              </a:rPr>
              <a:t> di </a:t>
            </a:r>
            <a:r>
              <a:rPr lang="en-US" sz="4000" kern="0" dirty="0" err="1">
                <a:effectLst/>
                <a:latin typeface="Times New Roman" panose="02020603050405020304" pitchFamily="18" charset="0"/>
                <a:ea typeface="Calibri" panose="020F0502020204030204" pitchFamily="34" charset="0"/>
              </a:rPr>
              <a:t>sản</a:t>
            </a:r>
            <a:r>
              <a:rPr lang="en-US" sz="4000" kern="0" dirty="0">
                <a:effectLst/>
                <a:latin typeface="Times New Roman" panose="02020603050405020304" pitchFamily="18" charset="0"/>
                <a:ea typeface="Calibri" panose="020F0502020204030204" pitchFamily="34" charset="0"/>
              </a:rPr>
              <a:t> </a:t>
            </a:r>
            <a:r>
              <a:rPr lang="en-US" sz="4000" kern="0" dirty="0" err="1">
                <a:effectLst/>
                <a:latin typeface="Times New Roman" panose="02020603050405020304" pitchFamily="18" charset="0"/>
                <a:ea typeface="Calibri" panose="020F0502020204030204" pitchFamily="34" charset="0"/>
              </a:rPr>
              <a:t>này</a:t>
            </a:r>
            <a:r>
              <a:rPr lang="en-US" sz="4000" kern="0" dirty="0">
                <a:effectLst/>
                <a:latin typeface="Times New Roman" panose="02020603050405020304" pitchFamily="18" charset="0"/>
                <a:ea typeface="Calibri" panose="020F0502020204030204" pitchFamily="34" charset="0"/>
              </a:rPr>
              <a:t>.</a:t>
            </a:r>
            <a:endParaRPr lang="en-US" sz="4000" dirty="0"/>
          </a:p>
        </p:txBody>
      </p:sp>
    </p:spTree>
    <p:extLst>
      <p:ext uri="{BB962C8B-B14F-4D97-AF65-F5344CB8AC3E}">
        <p14:creationId xmlns:p14="http://schemas.microsoft.com/office/powerpoint/2010/main" val="3473058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8D780FC-B742-C330-7A17-94DE14F0334D}"/>
              </a:ext>
            </a:extLst>
          </p:cNvPr>
          <p:cNvPicPr>
            <a:picLocks noChangeAspect="1"/>
          </p:cNvPicPr>
          <p:nvPr/>
        </p:nvPicPr>
        <p:blipFill>
          <a:blip r:embed="rId3"/>
          <a:stretch>
            <a:fillRect/>
          </a:stretch>
        </p:blipFill>
        <p:spPr>
          <a:xfrm>
            <a:off x="21872" y="0"/>
            <a:ext cx="12148256" cy="683339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E138415-8BBE-4E6B-9ECA-259DB59DA131}"/>
              </a:ext>
            </a:extLst>
          </p:cNvPr>
          <p:cNvSpPr/>
          <p:nvPr/>
        </p:nvSpPr>
        <p:spPr>
          <a:xfrm>
            <a:off x="3169920" y="0"/>
            <a:ext cx="6268720" cy="1544320"/>
          </a:xfrm>
          <a:prstGeom prst="rect">
            <a:avLst/>
          </a:prstGeom>
          <a:solidFill>
            <a:srgbClr val="FFF7D3"/>
          </a:solidFill>
          <a:ln>
            <a:solidFill>
              <a:srgbClr val="FFF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55931" y="324765"/>
            <a:ext cx="12296698" cy="2676376"/>
          </a:xfrm>
          <a:prstGeom prst="rect">
            <a:avLst/>
          </a:prstGeom>
        </p:spPr>
      </p:pic>
    </p:spTree>
    <p:extLst>
      <p:ext uri="{BB962C8B-B14F-4D97-AF65-F5344CB8AC3E}">
        <p14:creationId xmlns:p14="http://schemas.microsoft.com/office/powerpoint/2010/main" val="4030186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8D780FC-B742-C330-7A17-94DE14F0334D}"/>
              </a:ext>
            </a:extLst>
          </p:cNvPr>
          <p:cNvPicPr>
            <a:picLocks noChangeAspect="1"/>
          </p:cNvPicPr>
          <p:nvPr/>
        </p:nvPicPr>
        <p:blipFill>
          <a:blip r:embed="rId3"/>
          <a:stretch>
            <a:fillRect/>
          </a:stretch>
        </p:blipFill>
        <p:spPr>
          <a:xfrm>
            <a:off x="21872" y="0"/>
            <a:ext cx="12148256" cy="683339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E138415-8BBE-4E6B-9ECA-259DB59DA131}"/>
              </a:ext>
            </a:extLst>
          </p:cNvPr>
          <p:cNvSpPr/>
          <p:nvPr/>
        </p:nvSpPr>
        <p:spPr>
          <a:xfrm>
            <a:off x="3169920" y="0"/>
            <a:ext cx="6268720" cy="1544320"/>
          </a:xfrm>
          <a:prstGeom prst="rect">
            <a:avLst/>
          </a:prstGeom>
          <a:solidFill>
            <a:srgbClr val="FFF7D3"/>
          </a:solidFill>
          <a:ln>
            <a:solidFill>
              <a:srgbClr val="FFF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954306" y="55056"/>
            <a:ext cx="8155331" cy="2978528"/>
          </a:xfrm>
          <a:prstGeom prst="rect">
            <a:avLst/>
          </a:prstGeom>
        </p:spPr>
      </p:pic>
    </p:spTree>
    <p:extLst>
      <p:ext uri="{BB962C8B-B14F-4D97-AF65-F5344CB8AC3E}">
        <p14:creationId xmlns:p14="http://schemas.microsoft.com/office/powerpoint/2010/main" val="3376173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5941E-36BA-BBF4-23BE-98A94B7A8955}"/>
              </a:ext>
            </a:extLst>
          </p:cNvPr>
          <p:cNvSpPr txBox="1"/>
          <p:nvPr/>
        </p:nvSpPr>
        <p:spPr>
          <a:xfrm>
            <a:off x="1396673" y="2023230"/>
            <a:ext cx="9606455" cy="3908762"/>
          </a:xfrm>
          <a:prstGeom prst="rect">
            <a:avLst/>
          </a:prstGeom>
          <a:no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cs typeface="Calibri" panose="020F0502020204030204" pitchFamily="34" charset="0"/>
              </a:rPr>
              <a:t>Kinh thành Huế được xây dựng từ triều Nguyễn, nơi đây gắn liền với nhiều sự kiện lịch sử của dân tộc.</a:t>
            </a:r>
            <a:endParaRPr lang="en-SG" sz="60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37E17FD6-78C0-B9B9-EB17-29FE69BE1976}"/>
              </a:ext>
            </a:extLst>
          </p:cNvPr>
          <p:cNvSpPr txBox="1"/>
          <p:nvPr/>
        </p:nvSpPr>
        <p:spPr>
          <a:xfrm>
            <a:off x="207804" y="393514"/>
            <a:ext cx="11868239" cy="1477328"/>
          </a:xfrm>
          <a:prstGeom prst="rect">
            <a:avLst/>
          </a:prstGeom>
          <a:solidFill>
            <a:schemeClr val="bg1">
              <a:lumMod val="85000"/>
            </a:schemeClr>
          </a:solidFill>
        </p:spPr>
        <p:txBody>
          <a:bodyPr wrap="square">
            <a:spAutoFit/>
          </a:bodyPr>
          <a:lstStyle/>
          <a:p>
            <a:r>
              <a:rPr lang="vi-VN" sz="4500" b="1" dirty="0">
                <a:latin typeface="Cambria" panose="02040503050406030204" pitchFamily="18" charset="0"/>
                <a:ea typeface="Cambria" panose="02040503050406030204" pitchFamily="18" charset="0"/>
              </a:rPr>
              <a:t>1. Đọc thông tin, hãy cho biết Kinh thành Huế được xây dựng vào triều đại nào?</a:t>
            </a:r>
            <a:endParaRPr lang="en-US" sz="4500" b="1" dirty="0">
              <a:latin typeface="Cambria" panose="02040503050406030204" pitchFamily="18" charset="0"/>
              <a:ea typeface="Cambria" panose="02040503050406030204" pitchFamily="18" charset="0"/>
            </a:endParaRPr>
          </a:p>
        </p:txBody>
      </p:sp>
      <p:grpSp>
        <p:nvGrpSpPr>
          <p:cNvPr id="4" name="组合 17">
            <a:extLst>
              <a:ext uri="{FF2B5EF4-FFF2-40B4-BE49-F238E27FC236}">
                <a16:creationId xmlns:a16="http://schemas.microsoft.com/office/drawing/2014/main" id="{AFC7ED51-4B9F-36C2-9375-173B54B0EE9B}"/>
              </a:ext>
            </a:extLst>
          </p:cNvPr>
          <p:cNvGrpSpPr/>
          <p:nvPr/>
        </p:nvGrpSpPr>
        <p:grpSpPr>
          <a:xfrm>
            <a:off x="-1717190" y="4792624"/>
            <a:ext cx="15626379" cy="2310290"/>
            <a:chOff x="-2315494" y="4590153"/>
            <a:chExt cx="15626379" cy="2310290"/>
          </a:xfrm>
        </p:grpSpPr>
        <p:grpSp>
          <p:nvGrpSpPr>
            <p:cNvPr id="5" name="组合 18">
              <a:extLst>
                <a:ext uri="{FF2B5EF4-FFF2-40B4-BE49-F238E27FC236}">
                  <a16:creationId xmlns:a16="http://schemas.microsoft.com/office/drawing/2014/main" id="{07BF40EB-8385-B028-6552-9D9F9C4A842C}"/>
                </a:ext>
              </a:extLst>
            </p:cNvPr>
            <p:cNvGrpSpPr/>
            <p:nvPr/>
          </p:nvGrpSpPr>
          <p:grpSpPr>
            <a:xfrm>
              <a:off x="-2315494" y="4590153"/>
              <a:ext cx="11938500" cy="2310290"/>
              <a:chOff x="-2992763" y="3948264"/>
              <a:chExt cx="15946137" cy="2957973"/>
            </a:xfrm>
          </p:grpSpPr>
          <p:pic>
            <p:nvPicPr>
              <p:cNvPr id="9" name="图片 20">
                <a:extLst>
                  <a:ext uri="{FF2B5EF4-FFF2-40B4-BE49-F238E27FC236}">
                    <a16:creationId xmlns:a16="http://schemas.microsoft.com/office/drawing/2014/main" id="{8B32C693-3558-8209-C3D2-9EEC87055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1" name="图片 21">
                <a:extLst>
                  <a:ext uri="{FF2B5EF4-FFF2-40B4-BE49-F238E27FC236}">
                    <a16:creationId xmlns:a16="http://schemas.microsoft.com/office/drawing/2014/main" id="{09A5A326-B26A-3227-86E5-B07393BD3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2" name="图片 22">
                <a:extLst>
                  <a:ext uri="{FF2B5EF4-FFF2-40B4-BE49-F238E27FC236}">
                    <a16:creationId xmlns:a16="http://schemas.microsoft.com/office/drawing/2014/main" id="{D28B54E0-4852-ACA7-40A9-788127967A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3" name="图片 23">
                <a:extLst>
                  <a:ext uri="{FF2B5EF4-FFF2-40B4-BE49-F238E27FC236}">
                    <a16:creationId xmlns:a16="http://schemas.microsoft.com/office/drawing/2014/main" id="{9EB1DC7F-0FDE-ED6F-DB61-439231AA45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4" name="图片 24">
                <a:extLst>
                  <a:ext uri="{FF2B5EF4-FFF2-40B4-BE49-F238E27FC236}">
                    <a16:creationId xmlns:a16="http://schemas.microsoft.com/office/drawing/2014/main" id="{659BD3B2-43DD-22C2-2DD2-206F6859F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7" name="图片 19">
              <a:extLst>
                <a:ext uri="{FF2B5EF4-FFF2-40B4-BE49-F238E27FC236}">
                  <a16:creationId xmlns:a16="http://schemas.microsoft.com/office/drawing/2014/main" id="{92719E84-3C7E-5CB6-EF34-258BFD7FCE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Tree>
    <p:extLst>
      <p:ext uri="{BB962C8B-B14F-4D97-AF65-F5344CB8AC3E}">
        <p14:creationId xmlns:p14="http://schemas.microsoft.com/office/powerpoint/2010/main" val="80181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16_DOOL_100617_K1_3">
            <a:extLst>
              <a:ext uri="{FF2B5EF4-FFF2-40B4-BE49-F238E27FC236}">
                <a16:creationId xmlns:a16="http://schemas.microsoft.com/office/drawing/2014/main" id="{C6D99047-D63A-4421-AC79-D3DA77CE72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90" r="11107"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a16="http://schemas.microsoft.com/office/drawing/2014/main" id="{57402654-B42B-4B95-8E71-16D5B6DB94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715" r="17315"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4" descr="Minh_Mạng_mausoleum">
            <a:extLst>
              <a:ext uri="{FF2B5EF4-FFF2-40B4-BE49-F238E27FC236}">
                <a16:creationId xmlns:a16="http://schemas.microsoft.com/office/drawing/2014/main" id="{F9AFCA6F-CCE9-4CCE-9B55-06117190E6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05" r="8484" b="-5"/>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3E315D1-53B9-4FF3-A2F4-300EBAB3492F}"/>
              </a:ext>
            </a:extLst>
          </p:cNvPr>
          <p:cNvSpPr/>
          <p:nvPr/>
        </p:nvSpPr>
        <p:spPr>
          <a:xfrm>
            <a:off x="6554406" y="888558"/>
            <a:ext cx="5511470" cy="5087355"/>
          </a:xfrm>
          <a:prstGeom prst="rect">
            <a:avLst/>
          </a:prstGeom>
        </p:spPr>
        <p:txBody>
          <a:bodyPr wrap="square">
            <a:spAutoFit/>
          </a:bodyPr>
          <a:lstStyle/>
          <a:p>
            <a:pPr algn="ctr">
              <a:lnSpc>
                <a:spcPct val="130000"/>
              </a:lnSpc>
              <a:defRPr/>
            </a:pPr>
            <a:r>
              <a:rPr lang="en-SG" sz="5100" b="1" dirty="0">
                <a:latin typeface="Cambria" panose="02040503050406030204" pitchFamily="18" charset="0"/>
                <a:ea typeface="Cambria" panose="02040503050406030204" pitchFamily="18" charset="0"/>
              </a:rPr>
              <a:t>2. </a:t>
            </a:r>
            <a:r>
              <a:rPr lang="en-SG" sz="5100" b="1" dirty="0" err="1">
                <a:latin typeface="Cambria" panose="02040503050406030204" pitchFamily="18" charset="0"/>
                <a:ea typeface="Cambria" panose="02040503050406030204" pitchFamily="18" charset="0"/>
              </a:rPr>
              <a:t>Hãy</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kể</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một</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câu</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chuyện</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lịch</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sử</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có</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liên</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quan</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đến</a:t>
            </a:r>
            <a:r>
              <a:rPr lang="en-SG" sz="5100" b="1" dirty="0">
                <a:latin typeface="Cambria" panose="02040503050406030204" pitchFamily="18" charset="0"/>
                <a:ea typeface="Cambria" panose="02040503050406030204" pitchFamily="18" charset="0"/>
              </a:rPr>
              <a:t> </a:t>
            </a:r>
            <a:endParaRPr lang="vi-VN" sz="5100" b="1" dirty="0">
              <a:latin typeface="Cambria" panose="02040503050406030204" pitchFamily="18" charset="0"/>
              <a:ea typeface="Cambria" panose="02040503050406030204" pitchFamily="18" charset="0"/>
            </a:endParaRPr>
          </a:p>
          <a:p>
            <a:pPr algn="ctr">
              <a:lnSpc>
                <a:spcPct val="130000"/>
              </a:lnSpc>
              <a:defRPr/>
            </a:pPr>
            <a:r>
              <a:rPr lang="en-SG" sz="5100" b="1" dirty="0" err="1">
                <a:latin typeface="Cambria" panose="02040503050406030204" pitchFamily="18" charset="0"/>
                <a:ea typeface="Cambria" panose="02040503050406030204" pitchFamily="18" charset="0"/>
              </a:rPr>
              <a:t>Cố</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đô</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Huế</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mà</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em</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yêu</a:t>
            </a:r>
            <a:r>
              <a:rPr lang="en-SG" sz="5100" b="1" dirty="0">
                <a:latin typeface="Cambria" panose="02040503050406030204" pitchFamily="18" charset="0"/>
                <a:ea typeface="Cambria" panose="02040503050406030204" pitchFamily="18" charset="0"/>
              </a:rPr>
              <a:t> </a:t>
            </a:r>
            <a:r>
              <a:rPr lang="en-SG" sz="5100" b="1" dirty="0" err="1">
                <a:latin typeface="Cambria" panose="02040503050406030204" pitchFamily="18" charset="0"/>
                <a:ea typeface="Cambria" panose="02040503050406030204" pitchFamily="18" charset="0"/>
              </a:rPr>
              <a:t>thích</a:t>
            </a:r>
            <a:r>
              <a:rPr lang="en-SG" sz="5100" b="1" dirty="0">
                <a:latin typeface="Cambria" panose="02040503050406030204" pitchFamily="18" charset="0"/>
                <a:ea typeface="Cambria" panose="02040503050406030204" pitchFamily="18" charset="0"/>
              </a:rPr>
              <a:t>.</a:t>
            </a:r>
            <a:endParaRPr lang="en-US" sz="5100" b="1"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7591360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AD586FD-0A4E-C0B6-C890-A66138D8CA84}"/>
              </a:ext>
            </a:extLst>
          </p:cNvPr>
          <p:cNvSpPr/>
          <p:nvPr/>
        </p:nvSpPr>
        <p:spPr>
          <a:xfrm>
            <a:off x="1236709" y="90119"/>
            <a:ext cx="10955291" cy="59103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组合 17">
            <a:extLst>
              <a:ext uri="{FF2B5EF4-FFF2-40B4-BE49-F238E27FC236}">
                <a16:creationId xmlns:a16="http://schemas.microsoft.com/office/drawing/2014/main" id="{D806B7F0-76D0-4A2B-BBEF-A562356510D0}"/>
              </a:ext>
            </a:extLst>
          </p:cNvPr>
          <p:cNvGrpSpPr/>
          <p:nvPr/>
        </p:nvGrpSpPr>
        <p:grpSpPr>
          <a:xfrm>
            <a:off x="-1790762" y="5224230"/>
            <a:ext cx="15626379" cy="2310290"/>
            <a:chOff x="-2315494" y="4590153"/>
            <a:chExt cx="15626379" cy="2310290"/>
          </a:xfrm>
        </p:grpSpPr>
        <p:grpSp>
          <p:nvGrpSpPr>
            <p:cNvPr id="9" name="组合 18">
              <a:extLst>
                <a:ext uri="{FF2B5EF4-FFF2-40B4-BE49-F238E27FC236}">
                  <a16:creationId xmlns:a16="http://schemas.microsoft.com/office/drawing/2014/main" id="{F295A86E-C91F-42C5-89DB-21E5E7081F98}"/>
                </a:ext>
              </a:extLst>
            </p:cNvPr>
            <p:cNvGrpSpPr/>
            <p:nvPr/>
          </p:nvGrpSpPr>
          <p:grpSpPr>
            <a:xfrm>
              <a:off x="-2315494" y="4590153"/>
              <a:ext cx="11938500" cy="2310290"/>
              <a:chOff x="-2992763" y="3948264"/>
              <a:chExt cx="15946137" cy="2957973"/>
            </a:xfrm>
          </p:grpSpPr>
          <p:pic>
            <p:nvPicPr>
              <p:cNvPr id="11" name="图片 20">
                <a:extLst>
                  <a:ext uri="{FF2B5EF4-FFF2-40B4-BE49-F238E27FC236}">
                    <a16:creationId xmlns:a16="http://schemas.microsoft.com/office/drawing/2014/main" id="{B03CC201-3B80-4DE1-8483-BE285874B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2" name="图片 21">
                <a:extLst>
                  <a:ext uri="{FF2B5EF4-FFF2-40B4-BE49-F238E27FC236}">
                    <a16:creationId xmlns:a16="http://schemas.microsoft.com/office/drawing/2014/main" id="{D9ACD588-C563-46D9-9A7B-0787B18882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3" name="图片 22">
                <a:extLst>
                  <a:ext uri="{FF2B5EF4-FFF2-40B4-BE49-F238E27FC236}">
                    <a16:creationId xmlns:a16="http://schemas.microsoft.com/office/drawing/2014/main" id="{40A8DDEB-6F56-4D8F-B041-B2AEAB476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4" name="图片 23">
                <a:extLst>
                  <a:ext uri="{FF2B5EF4-FFF2-40B4-BE49-F238E27FC236}">
                    <a16:creationId xmlns:a16="http://schemas.microsoft.com/office/drawing/2014/main" id="{16635332-C6C0-46B6-9FC6-BC8CE8F7C6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5" name="图片 24">
                <a:extLst>
                  <a:ext uri="{FF2B5EF4-FFF2-40B4-BE49-F238E27FC236}">
                    <a16:creationId xmlns:a16="http://schemas.microsoft.com/office/drawing/2014/main" id="{C98339E8-D65C-478C-890A-A2152B18E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0" name="图片 19">
              <a:extLst>
                <a:ext uri="{FF2B5EF4-FFF2-40B4-BE49-F238E27FC236}">
                  <a16:creationId xmlns:a16="http://schemas.microsoft.com/office/drawing/2014/main" id="{EA630C23-450C-4835-BF51-680D98875E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3" name="TextBox 2">
            <a:extLst>
              <a:ext uri="{FF2B5EF4-FFF2-40B4-BE49-F238E27FC236}">
                <a16:creationId xmlns:a16="http://schemas.microsoft.com/office/drawing/2014/main" id="{7E444F64-0ED5-7F27-DC48-B707A3D8C7D2}"/>
              </a:ext>
            </a:extLst>
          </p:cNvPr>
          <p:cNvSpPr txBox="1"/>
          <p:nvPr/>
        </p:nvSpPr>
        <p:spPr>
          <a:xfrm>
            <a:off x="1384448" y="488235"/>
            <a:ext cx="10853116" cy="5262979"/>
          </a:xfrm>
          <a:prstGeom prst="rect">
            <a:avLst/>
          </a:prstGeom>
          <a:noFill/>
        </p:spPr>
        <p:txBody>
          <a:bodyPr wrap="square">
            <a:spAutoFit/>
          </a:bodyPr>
          <a:lstStyle/>
          <a:p>
            <a:pPr algn="just"/>
            <a:r>
              <a:rPr lang="en-SG" sz="2800" b="1" dirty="0" err="1">
                <a:solidFill>
                  <a:srgbClr val="002060"/>
                </a:solidFill>
                <a:latin typeface="Cambria" panose="02040503050406030204" pitchFamily="18" charset="0"/>
                <a:ea typeface="Cambria" panose="02040503050406030204" pitchFamily="18" charset="0"/>
              </a:rPr>
              <a:t>Tại</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kinh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thành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Huế</a:t>
            </a:r>
            <a:r>
              <a:rPr lang="en-SG" sz="2800" b="1" dirty="0">
                <a:solidFill>
                  <a:srgbClr val="002060"/>
                </a:solidFill>
                <a:latin typeface="Cambria" panose="02040503050406030204" pitchFamily="18" charset="0"/>
                <a:ea typeface="Cambria" panose="02040503050406030204" pitchFamily="18" charset="0"/>
              </a:rPr>
              <a:t>, Tôn </a:t>
            </a:r>
            <a:r>
              <a:rPr lang="en-SG" sz="2800" b="1" dirty="0" err="1">
                <a:solidFill>
                  <a:srgbClr val="002060"/>
                </a:solidFill>
                <a:latin typeface="Cambria" panose="02040503050406030204" pitchFamily="18" charset="0"/>
                <a:ea typeface="Cambria" panose="02040503050406030204" pitchFamily="18" charset="0"/>
              </a:rPr>
              <a:t>Thất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Thuyết</a:t>
            </a:r>
            <a:r>
              <a:rPr lang="en-SG" sz="2800" b="1" dirty="0">
                <a:solidFill>
                  <a:srgbClr val="002060"/>
                </a:solidFill>
                <a:latin typeface="Cambria" panose="02040503050406030204" pitchFamily="18" charset="0"/>
                <a:ea typeface="Cambria" panose="02040503050406030204" pitchFamily="18" charset="0"/>
              </a:rPr>
              <a:t> - </a:t>
            </a:r>
            <a:r>
              <a:rPr lang="en-SG" sz="2800" b="1" dirty="0" err="1">
                <a:solidFill>
                  <a:srgbClr val="002060"/>
                </a:solidFill>
                <a:latin typeface="Cambria" panose="02040503050406030204" pitchFamily="18" charset="0"/>
                <a:ea typeface="Cambria" panose="02040503050406030204" pitchFamily="18" charset="0"/>
              </a:rPr>
              <a:t>vị</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quan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đại</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thần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của</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Triều</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Nguyễn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đã</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gấp</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rút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chuẩn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bị</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lực</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lượng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chống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Pháp</a:t>
            </a:r>
            <a:r>
              <a:rPr lang="en-SG" sz="2800" b="1" dirty="0">
                <a:solidFill>
                  <a:srgbClr val="002060"/>
                </a:solidFill>
                <a:latin typeface="Cambria" panose="02040503050406030204" pitchFamily="18" charset="0"/>
                <a:ea typeface="Cambria" panose="02040503050406030204" pitchFamily="18" charset="0"/>
              </a:rPr>
              <a:t>. Khi </a:t>
            </a:r>
            <a:r>
              <a:rPr lang="en-SG" sz="2800" b="1" dirty="0" err="1">
                <a:solidFill>
                  <a:srgbClr val="002060"/>
                </a:solidFill>
                <a:latin typeface="Cambria" panose="02040503050406030204" pitchFamily="18" charset="0"/>
                <a:ea typeface="Cambria" panose="02040503050406030204" pitchFamily="18" charset="0"/>
              </a:rPr>
              <a:t>biết</a:t>
            </a:r>
            <a:r>
              <a:rPr lang="en-SG" sz="2800" b="1" dirty="0">
                <a:solidFill>
                  <a:srgbClr val="002060"/>
                </a:solidFill>
                <a:latin typeface="Cambria" panose="02040503050406030204" pitchFamily="18" charset="0"/>
                <a:ea typeface="Cambria" panose="02040503050406030204" pitchFamily="18" charset="0"/>
              </a:rPr>
              <a:t> tin, </a:t>
            </a:r>
            <a:r>
              <a:rPr lang="en-SG" sz="2800" b="1" dirty="0" err="1">
                <a:solidFill>
                  <a:srgbClr val="002060"/>
                </a:solidFill>
                <a:latin typeface="Cambria" panose="02040503050406030204" pitchFamily="18" charset="0"/>
                <a:ea typeface="Cambria" panose="02040503050406030204" pitchFamily="18" charset="0"/>
              </a:rPr>
              <a:t>tướng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Pháp</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và</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cho</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mời</a:t>
            </a:r>
            <a:r>
              <a:rPr lang="en-SG" sz="2800" b="1" dirty="0">
                <a:solidFill>
                  <a:srgbClr val="002060"/>
                </a:solidFill>
                <a:latin typeface="Cambria" panose="02040503050406030204" pitchFamily="18" charset="0"/>
                <a:ea typeface="Cambria" panose="02040503050406030204" pitchFamily="18" charset="0"/>
              </a:rPr>
              <a:t> Tôn </a:t>
            </a:r>
            <a:r>
              <a:rPr lang="en-SG" sz="2800" b="1" dirty="0" err="1">
                <a:solidFill>
                  <a:srgbClr val="002060"/>
                </a:solidFill>
                <a:latin typeface="Cambria" panose="02040503050406030204" pitchFamily="18" charset="0"/>
                <a:ea typeface="Cambria" panose="02040503050406030204" pitchFamily="18" charset="0"/>
              </a:rPr>
              <a:t>Thất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Thuyết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đến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họp</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để</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bắt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nhưng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ông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cáo</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bệnh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không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đến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và</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quyết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định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nổ</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súng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để</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giành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thế</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chủ</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động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Đêm</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mồng</a:t>
            </a:r>
            <a:r>
              <a:rPr lang="en-SG" sz="2800" b="1" dirty="0">
                <a:solidFill>
                  <a:srgbClr val="002060"/>
                </a:solidFill>
                <a:latin typeface="Cambria" panose="02040503050406030204" pitchFamily="18" charset="0"/>
                <a:ea typeface="Cambria" panose="02040503050406030204" pitchFamily="18" charset="0"/>
              </a:rPr>
              <a:t> 4 </a:t>
            </a:r>
            <a:r>
              <a:rPr lang="en-SG" sz="2800" b="1" dirty="0" err="1">
                <a:solidFill>
                  <a:srgbClr val="002060"/>
                </a:solidFill>
                <a:latin typeface="Cambria" panose="02040503050406030204" pitchFamily="18" charset="0"/>
                <a:ea typeface="Cambria" panose="02040503050406030204" pitchFamily="18" charset="0"/>
              </a:rPr>
              <a:t>rạng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sáng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mồng</a:t>
            </a:r>
            <a:r>
              <a:rPr lang="en-SG" sz="2800" b="1" dirty="0">
                <a:solidFill>
                  <a:srgbClr val="002060"/>
                </a:solidFill>
                <a:latin typeface="Cambria" panose="02040503050406030204" pitchFamily="18" charset="0"/>
                <a:ea typeface="Cambria" panose="02040503050406030204" pitchFamily="18" charset="0"/>
              </a:rPr>
              <a:t> 5 - 7 - 1885, </a:t>
            </a:r>
            <a:r>
              <a:rPr lang="en-SG" sz="2800" b="1" dirty="0" err="1">
                <a:solidFill>
                  <a:srgbClr val="002060"/>
                </a:solidFill>
                <a:latin typeface="Cambria" panose="02040503050406030204" pitchFamily="18" charset="0"/>
                <a:ea typeface="Cambria" panose="02040503050406030204" pitchFamily="18" charset="0"/>
              </a:rPr>
              <a:t>dưới</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sự</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lãnh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đạo</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của</a:t>
            </a:r>
            <a:r>
              <a:rPr lang="en-SG" sz="2800" b="1" dirty="0">
                <a:solidFill>
                  <a:srgbClr val="002060"/>
                </a:solidFill>
                <a:latin typeface="Cambria" panose="02040503050406030204" pitchFamily="18" charset="0"/>
                <a:ea typeface="Cambria" panose="02040503050406030204" pitchFamily="18" charset="0"/>
              </a:rPr>
              <a:t> Tôn </a:t>
            </a:r>
            <a:r>
              <a:rPr lang="en-SG" sz="2800" b="1" dirty="0" err="1">
                <a:solidFill>
                  <a:srgbClr val="002060"/>
                </a:solidFill>
                <a:latin typeface="Cambria" panose="02040503050406030204" pitchFamily="18" charset="0"/>
                <a:ea typeface="Cambria" panose="02040503050406030204" pitchFamily="18" charset="0"/>
              </a:rPr>
              <a:t>Thất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Thuyết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quân</a:t>
            </a:r>
            <a:r>
              <a:rPr lang="en-SG" sz="2800" b="1" dirty="0">
                <a:solidFill>
                  <a:srgbClr val="002060"/>
                </a:solidFill>
                <a:latin typeface="Cambria" panose="02040503050406030204" pitchFamily="18" charset="0"/>
                <a:ea typeface="Cambria" panose="02040503050406030204" pitchFamily="18" charset="0"/>
              </a:rPr>
              <a:t> ta </a:t>
            </a:r>
            <a:r>
              <a:rPr lang="en-SG" sz="2800" b="1" dirty="0" err="1">
                <a:solidFill>
                  <a:srgbClr val="002060"/>
                </a:solidFill>
                <a:latin typeface="Cambria" panose="02040503050406030204" pitchFamily="18" charset="0"/>
                <a:ea typeface="Cambria" panose="02040503050406030204" pitchFamily="18" charset="0"/>
              </a:rPr>
              <a:t>bất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ngờ</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tấn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công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đồn</a:t>
            </a:r>
            <a:r>
              <a:rPr lang="en-SG" sz="2800" b="1" dirty="0">
                <a:solidFill>
                  <a:srgbClr val="002060"/>
                </a:solidFill>
                <a:latin typeface="Cambria" panose="02040503050406030204" pitchFamily="18" charset="0"/>
                <a:ea typeface="Cambria" panose="02040503050406030204" pitchFamily="18" charset="0"/>
              </a:rPr>
              <a:t> Mang </a:t>
            </a:r>
            <a:r>
              <a:rPr lang="en-SG" sz="2800" b="1" dirty="0" err="1">
                <a:solidFill>
                  <a:srgbClr val="002060"/>
                </a:solidFill>
                <a:latin typeface="Cambria" panose="02040503050406030204" pitchFamily="18" charset="0"/>
                <a:ea typeface="Cambria" panose="02040503050406030204" pitchFamily="18" charset="0"/>
              </a:rPr>
              <a:t>Cá</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và</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toà</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Khâm</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sứ</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Pháp</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Bị</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đánh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bất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ngờ</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quân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Pháp</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vô</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cùng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bối</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rối</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và</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cố</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thủ</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đến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gần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sáng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thì</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đánh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trả</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lại</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khiến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quân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triều</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đình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tổn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thất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lớn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Trước</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tình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hình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đó</a:t>
            </a:r>
            <a:r>
              <a:rPr lang="en-SG" sz="2800" b="1" dirty="0">
                <a:solidFill>
                  <a:srgbClr val="002060"/>
                </a:solidFill>
                <a:latin typeface="Cambria" panose="02040503050406030204" pitchFamily="18" charset="0"/>
                <a:ea typeface="Cambria" panose="02040503050406030204" pitchFamily="18" charset="0"/>
              </a:rPr>
              <a:t>, Tôn </a:t>
            </a:r>
            <a:r>
              <a:rPr lang="en-SG" sz="2800" b="1" dirty="0" err="1">
                <a:solidFill>
                  <a:srgbClr val="002060"/>
                </a:solidFill>
                <a:latin typeface="Cambria" panose="02040503050406030204" pitchFamily="18" charset="0"/>
                <a:ea typeface="Cambria" panose="02040503050406030204" pitchFamily="18" charset="0"/>
              </a:rPr>
              <a:t>Thất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Thuyết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đã</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đưa</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vua</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Hàm</a:t>
            </a:r>
            <a:r>
              <a:rPr lang="en-SG" sz="2800" b="1" dirty="0">
                <a:solidFill>
                  <a:srgbClr val="002060"/>
                </a:solidFill>
                <a:latin typeface="Cambria" panose="02040503050406030204" pitchFamily="18" charset="0"/>
                <a:ea typeface="Cambria" panose="02040503050406030204" pitchFamily="18" charset="0"/>
              </a:rPr>
              <a:t> Nghi </a:t>
            </a:r>
            <a:r>
              <a:rPr lang="en-SG" sz="2800" b="1" dirty="0" err="1">
                <a:solidFill>
                  <a:srgbClr val="002060"/>
                </a:solidFill>
                <a:latin typeface="Cambria" panose="02040503050406030204" pitchFamily="18" charset="0"/>
                <a:ea typeface="Cambria" panose="02040503050406030204" pitchFamily="18" charset="0"/>
              </a:rPr>
              <a:t>lên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vùng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núi</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Quảng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Trị</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để</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tiếp</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tục</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kháng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chiến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Cuộc</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phản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công</a:t>
            </a:r>
            <a:r>
              <a:rPr lang="en-SG" sz="2800" b="1" dirty="0">
                <a:solidFill>
                  <a:srgbClr val="002060"/>
                </a:solidFill>
                <a:latin typeface="Cambria" panose="02040503050406030204" pitchFamily="18" charset="0"/>
                <a:ea typeface="Cambria" panose="02040503050406030204" pitchFamily="18" charset="0"/>
              </a:rPr>
              <a:t> ở </a:t>
            </a:r>
            <a:r>
              <a:rPr lang="en-SG" sz="2800" b="1" dirty="0" err="1">
                <a:solidFill>
                  <a:srgbClr val="002060"/>
                </a:solidFill>
                <a:latin typeface="Cambria" panose="02040503050406030204" pitchFamily="18" charset="0"/>
                <a:ea typeface="Cambria" panose="02040503050406030204" pitchFamily="18" charset="0"/>
              </a:rPr>
              <a:t>kinh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thành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Huế</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khẳng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định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tinh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thần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chiến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đấu</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khát</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vọng</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giành</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lại</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độc</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lập</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tự</a:t>
            </a:r>
            <a:r>
              <a:rPr lang="en-SG" sz="2800" b="1" dirty="0">
                <a:solidFill>
                  <a:srgbClr val="002060"/>
                </a:solidFill>
                <a:latin typeface="Cambria" panose="02040503050406030204" pitchFamily="18" charset="0"/>
                <a:ea typeface="Cambria" panose="02040503050406030204" pitchFamily="18" charset="0"/>
              </a:rPr>
              <a:t> do </a:t>
            </a:r>
            <a:r>
              <a:rPr lang="en-SG" sz="2800" b="1" dirty="0" err="1">
                <a:solidFill>
                  <a:srgbClr val="002060"/>
                </a:solidFill>
                <a:latin typeface="Cambria" panose="02040503050406030204" pitchFamily="18" charset="0"/>
                <a:ea typeface="Cambria" panose="02040503050406030204" pitchFamily="18" charset="0"/>
              </a:rPr>
              <a:t>của</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nhân</a:t>
            </a:r>
            <a:r>
              <a:rPr lang="en-SG" sz="2800" b="1" dirty="0">
                <a:solidFill>
                  <a:srgbClr val="002060"/>
                </a:solidFill>
                <a:latin typeface="Cambria" panose="02040503050406030204" pitchFamily="18" charset="0"/>
                <a:ea typeface="Cambria" panose="02040503050406030204" pitchFamily="18" charset="0"/>
              </a:rPr>
              <a:t> </a:t>
            </a:r>
            <a:r>
              <a:rPr lang="en-SG" sz="2800" b="1" dirty="0" err="1">
                <a:solidFill>
                  <a:srgbClr val="002060"/>
                </a:solidFill>
                <a:latin typeface="Cambria" panose="02040503050406030204" pitchFamily="18" charset="0"/>
                <a:ea typeface="Cambria" panose="02040503050406030204" pitchFamily="18" charset="0"/>
              </a:rPr>
              <a:t>dân</a:t>
            </a:r>
            <a:r>
              <a:rPr lang="en-SG"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ta.</a:t>
            </a:r>
            <a:endParaRPr lang="en-SG" sz="28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AA16600-2302-DBDE-D0B0-888337352099}"/>
              </a:ext>
            </a:extLst>
          </p:cNvPr>
          <p:cNvPicPr>
            <a:picLocks noChangeAspect="1"/>
          </p:cNvPicPr>
          <p:nvPr/>
        </p:nvPicPr>
        <p:blipFill>
          <a:blip r:embed="rId7"/>
          <a:stretch>
            <a:fillRect/>
          </a:stretch>
        </p:blipFill>
        <p:spPr>
          <a:xfrm>
            <a:off x="0" y="1407359"/>
            <a:ext cx="1236709" cy="1852847"/>
          </a:xfrm>
          <a:prstGeom prst="rect">
            <a:avLst/>
          </a:prstGeom>
        </p:spPr>
      </p:pic>
      <p:sp>
        <p:nvSpPr>
          <p:cNvPr id="17" name="TextBox 16">
            <a:extLst>
              <a:ext uri="{FF2B5EF4-FFF2-40B4-BE49-F238E27FC236}">
                <a16:creationId xmlns:a16="http://schemas.microsoft.com/office/drawing/2014/main" id="{AAED6439-9B48-4698-D8F9-1874044243B6}"/>
              </a:ext>
            </a:extLst>
          </p:cNvPr>
          <p:cNvSpPr txBox="1"/>
          <p:nvPr/>
        </p:nvSpPr>
        <p:spPr>
          <a:xfrm>
            <a:off x="3891662" y="238980"/>
            <a:ext cx="5935732" cy="369332"/>
          </a:xfrm>
          <a:prstGeom prst="rect">
            <a:avLst/>
          </a:prstGeom>
          <a:noFill/>
        </p:spPr>
        <p:txBody>
          <a:bodyPr wrap="square">
            <a:spAutoFit/>
          </a:bodyPr>
          <a:lstStyle/>
          <a:p>
            <a:r>
              <a:rPr lang="vi-VN" b="1" dirty="0">
                <a:solidFill>
                  <a:srgbClr val="0070C0"/>
                </a:solidFill>
                <a:latin typeface="UTM Futura Extra" panose="02040603050506020204" pitchFamily="18" charset="0"/>
                <a:ea typeface="HP001 5H" pitchFamily="34" charset="-127"/>
                <a:cs typeface="Times New Roman" pitchFamily="18" charset="0"/>
              </a:rPr>
              <a:t>CUỘC PHẢN CÔNG KINH THÀNH HUẾ</a:t>
            </a:r>
            <a:r>
              <a:rPr lang="vi-VN" sz="1800" b="1" dirty="0">
                <a:solidFill>
                  <a:srgbClr val="0070C0"/>
                </a:solidFill>
                <a:latin typeface="UTM Futura Extra" panose="02040603050506020204" pitchFamily="18" charset="0"/>
                <a:ea typeface="HP001 5H" pitchFamily="34" charset="-127"/>
                <a:cs typeface="Times New Roman" pitchFamily="18" charset="0"/>
              </a:rPr>
              <a:t> </a:t>
            </a:r>
            <a:endParaRPr lang="en-SG" dirty="0"/>
          </a:p>
        </p:txBody>
      </p:sp>
    </p:spTree>
    <p:extLst>
      <p:ext uri="{BB962C8B-B14F-4D97-AF65-F5344CB8AC3E}">
        <p14:creationId xmlns:p14="http://schemas.microsoft.com/office/powerpoint/2010/main" val="2805901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6;p7">
            <a:extLst>
              <a:ext uri="{FF2B5EF4-FFF2-40B4-BE49-F238E27FC236}">
                <a16:creationId xmlns:a16="http://schemas.microsoft.com/office/drawing/2014/main" id="{B0DC577B-0401-F3FD-9C18-443A7337C36E}"/>
              </a:ext>
            </a:extLst>
          </p:cNvPr>
          <p:cNvSpPr/>
          <p:nvPr/>
        </p:nvSpPr>
        <p:spPr>
          <a:xfrm>
            <a:off x="3637658" y="48103"/>
            <a:ext cx="8092966" cy="1673122"/>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2060"/>
                </a:solidFill>
                <a:latin typeface="UTM Avo" panose="02040603050506020204" pitchFamily="18" charset="0"/>
              </a:rPr>
              <a:t> </a:t>
            </a:r>
            <a:r>
              <a:rPr lang="vi-VN" sz="3600" b="1" dirty="0">
                <a:solidFill>
                  <a:srgbClr val="002060"/>
                </a:solidFill>
                <a:latin typeface="UTM Avo" panose="02040603050506020204" pitchFamily="18" charset="0"/>
              </a:rPr>
              <a:t>Cuộc phản công ở kinh thành Huế diễn ra vào thời gian nào?</a:t>
            </a:r>
            <a:endParaRPr sz="3600" b="1" dirty="0">
              <a:solidFill>
                <a:srgbClr val="002060"/>
              </a:solidFill>
              <a:latin typeface="UTM Avo" panose="02040603050506020204" pitchFamily="18" charset="0"/>
            </a:endParaRPr>
          </a:p>
        </p:txBody>
      </p:sp>
      <p:pic>
        <p:nvPicPr>
          <p:cNvPr id="5" name="Picture 4">
            <a:extLst>
              <a:ext uri="{FF2B5EF4-FFF2-40B4-BE49-F238E27FC236}">
                <a16:creationId xmlns:a16="http://schemas.microsoft.com/office/drawing/2014/main" id="{50B588BA-7F81-FA83-D4EF-71764EF47EF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sp>
        <p:nvSpPr>
          <p:cNvPr id="7" name="Google Shape;276;p7">
            <a:extLst>
              <a:ext uri="{FF2B5EF4-FFF2-40B4-BE49-F238E27FC236}">
                <a16:creationId xmlns:a16="http://schemas.microsoft.com/office/drawing/2014/main" id="{949195EF-3946-E2A4-83DA-614F8D66A8B7}"/>
              </a:ext>
            </a:extLst>
          </p:cNvPr>
          <p:cNvSpPr/>
          <p:nvPr/>
        </p:nvSpPr>
        <p:spPr>
          <a:xfrm>
            <a:off x="4332317" y="1926993"/>
            <a:ext cx="7019426" cy="1209404"/>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002060"/>
                </a:solidFill>
                <a:latin typeface="UTM Avo" panose="02040603050506020204" pitchFamily="18" charset="0"/>
              </a:rPr>
              <a:t>Ai là người khởi xưởng?</a:t>
            </a:r>
            <a:endParaRPr sz="3600" b="1" dirty="0">
              <a:solidFill>
                <a:srgbClr val="002060"/>
              </a:solidFill>
              <a:latin typeface="UTM Avo" panose="02040603050506020204" pitchFamily="18" charset="0"/>
            </a:endParaRPr>
          </a:p>
        </p:txBody>
      </p:sp>
      <p:sp>
        <p:nvSpPr>
          <p:cNvPr id="8" name="Google Shape;276;p7">
            <a:extLst>
              <a:ext uri="{FF2B5EF4-FFF2-40B4-BE49-F238E27FC236}">
                <a16:creationId xmlns:a16="http://schemas.microsoft.com/office/drawing/2014/main" id="{0B2F9C36-AEF2-813C-DE73-CF39445C0865}"/>
              </a:ext>
            </a:extLst>
          </p:cNvPr>
          <p:cNvSpPr/>
          <p:nvPr/>
        </p:nvSpPr>
        <p:spPr>
          <a:xfrm>
            <a:off x="3637658" y="3342165"/>
            <a:ext cx="8554342" cy="1316609"/>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002060"/>
                </a:solidFill>
                <a:latin typeface="UTM Avo" panose="02040603050506020204" pitchFamily="18" charset="0"/>
              </a:rPr>
              <a:t>Cuộc phản công diễn ra như thế nào?</a:t>
            </a:r>
            <a:endParaRPr sz="3600" b="1" dirty="0">
              <a:solidFill>
                <a:srgbClr val="002060"/>
              </a:solidFill>
              <a:latin typeface="UTM Avo" panose="02040603050506020204" pitchFamily="18" charset="0"/>
            </a:endParaRPr>
          </a:p>
        </p:txBody>
      </p:sp>
      <p:sp>
        <p:nvSpPr>
          <p:cNvPr id="14" name="TextBox 13">
            <a:extLst>
              <a:ext uri="{FF2B5EF4-FFF2-40B4-BE49-F238E27FC236}">
                <a16:creationId xmlns:a16="http://schemas.microsoft.com/office/drawing/2014/main" id="{9D9A7BEB-C4B5-8287-C6A4-DEDA2D45E0E3}"/>
              </a:ext>
            </a:extLst>
          </p:cNvPr>
          <p:cNvSpPr txBox="1"/>
          <p:nvPr/>
        </p:nvSpPr>
        <p:spPr>
          <a:xfrm>
            <a:off x="-185427" y="1031619"/>
            <a:ext cx="4138863" cy="1446550"/>
          </a:xfrm>
          <a:prstGeom prst="rect">
            <a:avLst/>
          </a:prstGeom>
          <a:noFill/>
        </p:spPr>
        <p:txBody>
          <a:bodyPr wrap="square" rtlCol="0">
            <a:spAutoFit/>
          </a:bodyPr>
          <a:lstStyle/>
          <a:p>
            <a:pPr algn="ctr"/>
            <a:r>
              <a:rPr lang="vi-VN" sz="4400" b="1" dirty="0">
                <a:solidFill>
                  <a:srgbClr val="FF0000"/>
                </a:solidFill>
                <a:latin typeface="UTM Futura Extra" panose="02040603050506020204" pitchFamily="18" charset="0"/>
                <a:ea typeface="HP001 5H" pitchFamily="34" charset="-127"/>
                <a:cs typeface="Times New Roman" pitchFamily="18" charset="0"/>
              </a:rPr>
              <a:t>THẢO LUẬN </a:t>
            </a:r>
          </a:p>
          <a:p>
            <a:pPr algn="ctr"/>
            <a:r>
              <a:rPr lang="vi-VN" sz="4400" b="1" dirty="0">
                <a:solidFill>
                  <a:srgbClr val="FF0000"/>
                </a:solidFill>
                <a:latin typeface="UTM Futura Extra" panose="02040603050506020204" pitchFamily="18" charset="0"/>
                <a:ea typeface="HP001 5H" pitchFamily="34" charset="-127"/>
                <a:cs typeface="Times New Roman" pitchFamily="18" charset="0"/>
              </a:rPr>
              <a:t>NHÓM</a:t>
            </a:r>
            <a:endParaRPr lang="en-SG" sz="4400" dirty="0">
              <a:solidFill>
                <a:srgbClr val="FF0000"/>
              </a:solidFill>
            </a:endParaRPr>
          </a:p>
        </p:txBody>
      </p:sp>
      <p:grpSp>
        <p:nvGrpSpPr>
          <p:cNvPr id="15" name="组合 17">
            <a:extLst>
              <a:ext uri="{FF2B5EF4-FFF2-40B4-BE49-F238E27FC236}">
                <a16:creationId xmlns:a16="http://schemas.microsoft.com/office/drawing/2014/main" id="{A23EF6DA-577C-38F9-E579-C222D1704694}"/>
              </a:ext>
            </a:extLst>
          </p:cNvPr>
          <p:cNvGrpSpPr/>
          <p:nvPr/>
        </p:nvGrpSpPr>
        <p:grpSpPr>
          <a:xfrm>
            <a:off x="-2041019" y="4722522"/>
            <a:ext cx="15626379" cy="2310290"/>
            <a:chOff x="-2315494" y="4590153"/>
            <a:chExt cx="15626379" cy="2310290"/>
          </a:xfrm>
        </p:grpSpPr>
        <p:grpSp>
          <p:nvGrpSpPr>
            <p:cNvPr id="16" name="组合 18">
              <a:extLst>
                <a:ext uri="{FF2B5EF4-FFF2-40B4-BE49-F238E27FC236}">
                  <a16:creationId xmlns:a16="http://schemas.microsoft.com/office/drawing/2014/main" id="{33E8FA87-51C9-B66E-77B7-DBFB22677963}"/>
                </a:ext>
              </a:extLst>
            </p:cNvPr>
            <p:cNvGrpSpPr/>
            <p:nvPr/>
          </p:nvGrpSpPr>
          <p:grpSpPr>
            <a:xfrm>
              <a:off x="-2315494" y="4590153"/>
              <a:ext cx="11938500" cy="2310290"/>
              <a:chOff x="-2992763" y="3948264"/>
              <a:chExt cx="15946137" cy="2957973"/>
            </a:xfrm>
          </p:grpSpPr>
          <p:pic>
            <p:nvPicPr>
              <p:cNvPr id="18" name="图片 20">
                <a:extLst>
                  <a:ext uri="{FF2B5EF4-FFF2-40B4-BE49-F238E27FC236}">
                    <a16:creationId xmlns:a16="http://schemas.microsoft.com/office/drawing/2014/main" id="{C835F518-2AB6-0078-DDE1-4C07F12F1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9" name="图片 21">
                <a:extLst>
                  <a:ext uri="{FF2B5EF4-FFF2-40B4-BE49-F238E27FC236}">
                    <a16:creationId xmlns:a16="http://schemas.microsoft.com/office/drawing/2014/main" id="{27D93632-775E-46B2-FD78-A78BEBB20A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20" name="图片 22">
                <a:extLst>
                  <a:ext uri="{FF2B5EF4-FFF2-40B4-BE49-F238E27FC236}">
                    <a16:creationId xmlns:a16="http://schemas.microsoft.com/office/drawing/2014/main" id="{B11BF7C8-6F13-D347-9C7E-B6DE6110F6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21" name="图片 23">
                <a:extLst>
                  <a:ext uri="{FF2B5EF4-FFF2-40B4-BE49-F238E27FC236}">
                    <a16:creationId xmlns:a16="http://schemas.microsoft.com/office/drawing/2014/main" id="{83AFD37B-D063-FAFD-2008-3331AFFA6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22" name="图片 24">
                <a:extLst>
                  <a:ext uri="{FF2B5EF4-FFF2-40B4-BE49-F238E27FC236}">
                    <a16:creationId xmlns:a16="http://schemas.microsoft.com/office/drawing/2014/main" id="{52EA495E-F309-B17B-D05E-1E1DAD9053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7" name="图片 19">
              <a:extLst>
                <a:ext uri="{FF2B5EF4-FFF2-40B4-BE49-F238E27FC236}">
                  <a16:creationId xmlns:a16="http://schemas.microsoft.com/office/drawing/2014/main" id="{DE7C205D-4473-397A-CD75-758FCCEC7D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23" name="Google Shape;276;p7">
            <a:extLst>
              <a:ext uri="{FF2B5EF4-FFF2-40B4-BE49-F238E27FC236}">
                <a16:creationId xmlns:a16="http://schemas.microsoft.com/office/drawing/2014/main" id="{AFB1E692-373B-5F0A-101C-90E6DCB099AD}"/>
              </a:ext>
            </a:extLst>
          </p:cNvPr>
          <p:cNvSpPr/>
          <p:nvPr/>
        </p:nvSpPr>
        <p:spPr>
          <a:xfrm>
            <a:off x="3564859" y="5024740"/>
            <a:ext cx="8554342" cy="1180942"/>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002060"/>
                </a:solidFill>
                <a:latin typeface="UTM Avo" panose="02040603050506020204" pitchFamily="18" charset="0"/>
              </a:rPr>
              <a:t>Nêu ý nghĩa của cuộc phản công?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4292685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
            <a:extLst>
              <a:ext uri="{FF2B5EF4-FFF2-40B4-BE49-F238E27FC236}">
                <a16:creationId xmlns:a16="http://schemas.microsoft.com/office/drawing/2014/main" id="{3DD7AA8A-4A4E-31FA-8D69-278111880695}"/>
              </a:ext>
            </a:extLst>
          </p:cNvPr>
          <p:cNvSpPr/>
          <p:nvPr/>
        </p:nvSpPr>
        <p:spPr>
          <a:xfrm>
            <a:off x="4093302" y="3070261"/>
            <a:ext cx="7643139" cy="23523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 name="Google Shape;276;p7">
            <a:extLst>
              <a:ext uri="{FF2B5EF4-FFF2-40B4-BE49-F238E27FC236}">
                <a16:creationId xmlns:a16="http://schemas.microsoft.com/office/drawing/2014/main" id="{B0DC577B-0401-F3FD-9C18-443A7337C36E}"/>
              </a:ext>
            </a:extLst>
          </p:cNvPr>
          <p:cNvSpPr/>
          <p:nvPr/>
        </p:nvSpPr>
        <p:spPr>
          <a:xfrm>
            <a:off x="3578924" y="340967"/>
            <a:ext cx="8092966" cy="2343536"/>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9999"/>
                </a:solidFill>
                <a:effectLst/>
                <a:uLnTx/>
                <a:uFillTx/>
                <a:latin typeface="UTM Avo" panose="02040603050506020204" pitchFamily="18" charset="0"/>
                <a:ea typeface="+mn-ea"/>
                <a:cs typeface="+mn-cs"/>
              </a:rPr>
              <a:t> </a:t>
            </a:r>
            <a:r>
              <a:rPr kumimoji="0" lang="vi-VN" sz="4500" b="1" i="0" u="none" strike="noStrike" kern="1200" cap="none" spc="0" normalizeH="0" baseline="0" noProof="0" dirty="0">
                <a:ln>
                  <a:noFill/>
                </a:ln>
                <a:solidFill>
                  <a:srgbClr val="009999"/>
                </a:solidFill>
                <a:effectLst/>
                <a:uLnTx/>
                <a:uFillTx/>
                <a:latin typeface="UTM Avo" panose="02040603050506020204" pitchFamily="18" charset="0"/>
                <a:ea typeface="+mn-ea"/>
                <a:cs typeface="+mn-cs"/>
              </a:rPr>
              <a:t>Cuộc phản công ở kinh thành Huế diễn ra vào thời gian nào?</a:t>
            </a:r>
            <a:endParaRPr kumimoji="0" sz="4500" b="1" i="0" u="none" strike="noStrike" kern="1200" cap="none" spc="0" normalizeH="0" baseline="0" noProof="0" dirty="0">
              <a:ln>
                <a:noFill/>
              </a:ln>
              <a:solidFill>
                <a:srgbClr val="FFC000"/>
              </a:solidFill>
              <a:effectLst/>
              <a:uLnTx/>
              <a:uFillTx/>
              <a:latin typeface="UTM Avo" panose="02040603050506020204" pitchFamily="18" charset="0"/>
              <a:ea typeface="+mn-ea"/>
              <a:cs typeface="+mn-cs"/>
            </a:endParaRPr>
          </a:p>
        </p:txBody>
      </p:sp>
      <p:pic>
        <p:nvPicPr>
          <p:cNvPr id="5" name="Picture 4">
            <a:extLst>
              <a:ext uri="{FF2B5EF4-FFF2-40B4-BE49-F238E27FC236}">
                <a16:creationId xmlns:a16="http://schemas.microsoft.com/office/drawing/2014/main" id="{50B588BA-7F81-FA83-D4EF-71764EF47EF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sp>
        <p:nvSpPr>
          <p:cNvPr id="6" name="TextBox 5">
            <a:extLst>
              <a:ext uri="{FF2B5EF4-FFF2-40B4-BE49-F238E27FC236}">
                <a16:creationId xmlns:a16="http://schemas.microsoft.com/office/drawing/2014/main" id="{0479C4DE-A088-F877-D9C5-111436E0592A}"/>
              </a:ext>
            </a:extLst>
          </p:cNvPr>
          <p:cNvSpPr txBox="1"/>
          <p:nvPr/>
        </p:nvSpPr>
        <p:spPr>
          <a:xfrm>
            <a:off x="3978260" y="3480311"/>
            <a:ext cx="7476156" cy="1631216"/>
          </a:xfrm>
          <a:prstGeom prst="rect">
            <a:avLst/>
          </a:prstGeom>
          <a:noFill/>
        </p:spPr>
        <p:txBody>
          <a:bodyPr wrap="square" rtlCol="0">
            <a:spAutoFit/>
          </a:bodyPr>
          <a:lstStyle/>
          <a:p>
            <a:pPr algn="ctr"/>
            <a:r>
              <a:rPr lang="en-SG" sz="5000" b="1" dirty="0" err="1">
                <a:solidFill>
                  <a:srgbClr val="002060"/>
                </a:solidFill>
                <a:latin typeface="Cambria" panose="02040503050406030204" pitchFamily="18" charset="0"/>
                <a:ea typeface="Cambria" panose="02040503050406030204" pitchFamily="18" charset="0"/>
              </a:rPr>
              <a:t>Đêm</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mồng</a:t>
            </a:r>
            <a:r>
              <a:rPr lang="en-SG" sz="5000" b="1" dirty="0">
                <a:solidFill>
                  <a:srgbClr val="002060"/>
                </a:solidFill>
                <a:latin typeface="Cambria" panose="02040503050406030204" pitchFamily="18" charset="0"/>
                <a:ea typeface="Cambria" panose="02040503050406030204" pitchFamily="18" charset="0"/>
              </a:rPr>
              <a:t> 4 </a:t>
            </a:r>
            <a:r>
              <a:rPr lang="en-SG" sz="5000" b="1" dirty="0" err="1">
                <a:solidFill>
                  <a:srgbClr val="002060"/>
                </a:solidFill>
                <a:latin typeface="Cambria" panose="02040503050406030204" pitchFamily="18" charset="0"/>
                <a:ea typeface="Cambria" panose="02040503050406030204" pitchFamily="18" charset="0"/>
              </a:rPr>
              <a:t>rạng</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sáng</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mồng</a:t>
            </a:r>
            <a:r>
              <a:rPr lang="en-SG" sz="5000" b="1" dirty="0">
                <a:solidFill>
                  <a:srgbClr val="002060"/>
                </a:solidFill>
                <a:latin typeface="Cambria" panose="02040503050406030204" pitchFamily="18" charset="0"/>
                <a:ea typeface="Cambria" panose="02040503050406030204" pitchFamily="18" charset="0"/>
              </a:rPr>
              <a:t> 5 - 7 – </a:t>
            </a:r>
            <a:r>
              <a:rPr lang="vi-VN" sz="5000" b="1" dirty="0">
                <a:solidFill>
                  <a:srgbClr val="002060"/>
                </a:solidFill>
                <a:latin typeface="Cambria" panose="02040503050406030204" pitchFamily="18" charset="0"/>
                <a:ea typeface="Cambria" panose="02040503050406030204" pitchFamily="18" charset="0"/>
              </a:rPr>
              <a:t>1885.</a:t>
            </a:r>
            <a:endParaRPr lang="en-SG" sz="5000" dirty="0"/>
          </a:p>
        </p:txBody>
      </p:sp>
      <p:grpSp>
        <p:nvGrpSpPr>
          <p:cNvPr id="9" name="组合 17">
            <a:extLst>
              <a:ext uri="{FF2B5EF4-FFF2-40B4-BE49-F238E27FC236}">
                <a16:creationId xmlns:a16="http://schemas.microsoft.com/office/drawing/2014/main" id="{150F66A0-E617-48A1-D4FF-3EF3E28FCAD7}"/>
              </a:ext>
            </a:extLst>
          </p:cNvPr>
          <p:cNvGrpSpPr/>
          <p:nvPr/>
        </p:nvGrpSpPr>
        <p:grpSpPr>
          <a:xfrm>
            <a:off x="-2012143" y="4626811"/>
            <a:ext cx="15626379" cy="2310290"/>
            <a:chOff x="-2315494" y="4590153"/>
            <a:chExt cx="15626379" cy="2310290"/>
          </a:xfrm>
        </p:grpSpPr>
        <p:grpSp>
          <p:nvGrpSpPr>
            <p:cNvPr id="10" name="组合 18">
              <a:extLst>
                <a:ext uri="{FF2B5EF4-FFF2-40B4-BE49-F238E27FC236}">
                  <a16:creationId xmlns:a16="http://schemas.microsoft.com/office/drawing/2014/main" id="{68798375-1EB7-BE6A-693F-DD81632DCE4E}"/>
                </a:ext>
              </a:extLst>
            </p:cNvPr>
            <p:cNvGrpSpPr/>
            <p:nvPr/>
          </p:nvGrpSpPr>
          <p:grpSpPr>
            <a:xfrm>
              <a:off x="-2315494" y="4590153"/>
              <a:ext cx="11938500" cy="2310290"/>
              <a:chOff x="-2992763" y="3948264"/>
              <a:chExt cx="15946137" cy="2957973"/>
            </a:xfrm>
          </p:grpSpPr>
          <p:pic>
            <p:nvPicPr>
              <p:cNvPr id="12" name="图片 20">
                <a:extLst>
                  <a:ext uri="{FF2B5EF4-FFF2-40B4-BE49-F238E27FC236}">
                    <a16:creationId xmlns:a16="http://schemas.microsoft.com/office/drawing/2014/main" id="{E04BB76C-EA76-6328-3E99-34452D7EE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3" name="图片 21">
                <a:extLst>
                  <a:ext uri="{FF2B5EF4-FFF2-40B4-BE49-F238E27FC236}">
                    <a16:creationId xmlns:a16="http://schemas.microsoft.com/office/drawing/2014/main" id="{E76260FE-3077-AA52-812F-514E5E089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5" name="图片 22">
                <a:extLst>
                  <a:ext uri="{FF2B5EF4-FFF2-40B4-BE49-F238E27FC236}">
                    <a16:creationId xmlns:a16="http://schemas.microsoft.com/office/drawing/2014/main" id="{FE322DDC-8A0A-2417-C9CB-D5E493ED3B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6" name="图片 23">
                <a:extLst>
                  <a:ext uri="{FF2B5EF4-FFF2-40B4-BE49-F238E27FC236}">
                    <a16:creationId xmlns:a16="http://schemas.microsoft.com/office/drawing/2014/main" id="{4B52781B-E8CF-58C3-B87F-65939E59F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7" name="图片 24">
                <a:extLst>
                  <a:ext uri="{FF2B5EF4-FFF2-40B4-BE49-F238E27FC236}">
                    <a16:creationId xmlns:a16="http://schemas.microsoft.com/office/drawing/2014/main" id="{6E0680FB-4813-E85D-DA6B-487E4F7ACB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1" name="图片 19">
              <a:extLst>
                <a:ext uri="{FF2B5EF4-FFF2-40B4-BE49-F238E27FC236}">
                  <a16:creationId xmlns:a16="http://schemas.microsoft.com/office/drawing/2014/main" id="{D19AF18A-444E-815C-AD35-851E48607A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Tree>
    <p:extLst>
      <p:ext uri="{BB962C8B-B14F-4D97-AF65-F5344CB8AC3E}">
        <p14:creationId xmlns:p14="http://schemas.microsoft.com/office/powerpoint/2010/main" val="2340834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a:extLst>
              <a:ext uri="{FF2B5EF4-FFF2-40B4-BE49-F238E27FC236}">
                <a16:creationId xmlns:a16="http://schemas.microsoft.com/office/drawing/2014/main" id="{9C36291B-A2C2-468B-2FAA-6B896B22BD24}"/>
              </a:ext>
            </a:extLst>
          </p:cNvPr>
          <p:cNvSpPr/>
          <p:nvPr/>
        </p:nvSpPr>
        <p:spPr>
          <a:xfrm>
            <a:off x="4195327" y="2672107"/>
            <a:ext cx="7746124" cy="23659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5" name="Picture 4">
            <a:extLst>
              <a:ext uri="{FF2B5EF4-FFF2-40B4-BE49-F238E27FC236}">
                <a16:creationId xmlns:a16="http://schemas.microsoft.com/office/drawing/2014/main" id="{50B588BA-7F81-FA83-D4EF-71764EF47EF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sp>
        <p:nvSpPr>
          <p:cNvPr id="6" name="TextBox 5">
            <a:extLst>
              <a:ext uri="{FF2B5EF4-FFF2-40B4-BE49-F238E27FC236}">
                <a16:creationId xmlns:a16="http://schemas.microsoft.com/office/drawing/2014/main" id="{0479C4DE-A088-F877-D9C5-111436E0592A}"/>
              </a:ext>
            </a:extLst>
          </p:cNvPr>
          <p:cNvSpPr txBox="1"/>
          <p:nvPr/>
        </p:nvSpPr>
        <p:spPr>
          <a:xfrm>
            <a:off x="4330311" y="2995595"/>
            <a:ext cx="7476156" cy="1169551"/>
          </a:xfrm>
          <a:prstGeom prst="rect">
            <a:avLst/>
          </a:prstGeom>
          <a:noFill/>
        </p:spPr>
        <p:txBody>
          <a:bodyPr wrap="square" rtlCol="0">
            <a:spAutoFit/>
          </a:bodyPr>
          <a:lstStyle/>
          <a:p>
            <a:pPr lvl="0" algn="ctr"/>
            <a:r>
              <a:rPr lang="en-SG" sz="7000" b="1" dirty="0">
                <a:solidFill>
                  <a:srgbClr val="002060"/>
                </a:solidFill>
                <a:latin typeface="Cambria" panose="02040503050406030204" pitchFamily="18" charset="0"/>
                <a:ea typeface="Cambria" panose="02040503050406030204" pitchFamily="18" charset="0"/>
              </a:rPr>
              <a:t>Tôn </a:t>
            </a:r>
            <a:r>
              <a:rPr lang="en-SG" sz="7000" b="1" dirty="0" err="1">
                <a:solidFill>
                  <a:srgbClr val="002060"/>
                </a:solidFill>
                <a:latin typeface="Cambria" panose="02040503050406030204" pitchFamily="18" charset="0"/>
                <a:ea typeface="Cambria" panose="02040503050406030204" pitchFamily="18" charset="0"/>
              </a:rPr>
              <a:t>Thất</a:t>
            </a:r>
            <a:r>
              <a:rPr lang="en-SG" sz="7000" b="1" dirty="0">
                <a:solidFill>
                  <a:srgbClr val="002060"/>
                </a:solidFill>
                <a:latin typeface="Cambria" panose="02040503050406030204" pitchFamily="18" charset="0"/>
                <a:ea typeface="Cambria" panose="02040503050406030204" pitchFamily="18" charset="0"/>
              </a:rPr>
              <a:t> </a:t>
            </a:r>
            <a:r>
              <a:rPr lang="en-SG" sz="7000" b="1" dirty="0" err="1">
                <a:solidFill>
                  <a:srgbClr val="002060"/>
                </a:solidFill>
                <a:latin typeface="Cambria" panose="02040503050406030204" pitchFamily="18" charset="0"/>
                <a:ea typeface="Cambria" panose="02040503050406030204" pitchFamily="18" charset="0"/>
              </a:rPr>
              <a:t>Thuyết</a:t>
            </a:r>
            <a:endParaRPr kumimoji="0" lang="en-SG" sz="7000" b="0" i="0" u="none" strike="noStrike" kern="1200" cap="none" spc="0" normalizeH="0" baseline="0" noProof="0" dirty="0">
              <a:ln>
                <a:noFill/>
              </a:ln>
              <a:solidFill>
                <a:prstClr val="black"/>
              </a:solidFill>
              <a:effectLst/>
              <a:uLnTx/>
              <a:uFillTx/>
              <a:latin typeface="Calibri"/>
            </a:endParaRPr>
          </a:p>
        </p:txBody>
      </p:sp>
      <p:grpSp>
        <p:nvGrpSpPr>
          <p:cNvPr id="9" name="组合 17">
            <a:extLst>
              <a:ext uri="{FF2B5EF4-FFF2-40B4-BE49-F238E27FC236}">
                <a16:creationId xmlns:a16="http://schemas.microsoft.com/office/drawing/2014/main" id="{150F66A0-E617-48A1-D4FF-3EF3E28FCAD7}"/>
              </a:ext>
            </a:extLst>
          </p:cNvPr>
          <p:cNvGrpSpPr/>
          <p:nvPr/>
        </p:nvGrpSpPr>
        <p:grpSpPr>
          <a:xfrm>
            <a:off x="-2012143" y="4626811"/>
            <a:ext cx="15626379" cy="2310290"/>
            <a:chOff x="-2315494" y="4590153"/>
            <a:chExt cx="15626379" cy="2310290"/>
          </a:xfrm>
        </p:grpSpPr>
        <p:grpSp>
          <p:nvGrpSpPr>
            <p:cNvPr id="10" name="组合 18">
              <a:extLst>
                <a:ext uri="{FF2B5EF4-FFF2-40B4-BE49-F238E27FC236}">
                  <a16:creationId xmlns:a16="http://schemas.microsoft.com/office/drawing/2014/main" id="{68798375-1EB7-BE6A-693F-DD81632DCE4E}"/>
                </a:ext>
              </a:extLst>
            </p:cNvPr>
            <p:cNvGrpSpPr/>
            <p:nvPr/>
          </p:nvGrpSpPr>
          <p:grpSpPr>
            <a:xfrm>
              <a:off x="-2315494" y="4590153"/>
              <a:ext cx="11938500" cy="2310290"/>
              <a:chOff x="-2992763" y="3948264"/>
              <a:chExt cx="15946137" cy="2957973"/>
            </a:xfrm>
          </p:grpSpPr>
          <p:pic>
            <p:nvPicPr>
              <p:cNvPr id="12" name="图片 20">
                <a:extLst>
                  <a:ext uri="{FF2B5EF4-FFF2-40B4-BE49-F238E27FC236}">
                    <a16:creationId xmlns:a16="http://schemas.microsoft.com/office/drawing/2014/main" id="{E04BB76C-EA76-6328-3E99-34452D7EE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3" name="图片 21">
                <a:extLst>
                  <a:ext uri="{FF2B5EF4-FFF2-40B4-BE49-F238E27FC236}">
                    <a16:creationId xmlns:a16="http://schemas.microsoft.com/office/drawing/2014/main" id="{E76260FE-3077-AA52-812F-514E5E089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5" name="图片 22">
                <a:extLst>
                  <a:ext uri="{FF2B5EF4-FFF2-40B4-BE49-F238E27FC236}">
                    <a16:creationId xmlns:a16="http://schemas.microsoft.com/office/drawing/2014/main" id="{FE322DDC-8A0A-2417-C9CB-D5E493ED3B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6" name="图片 23">
                <a:extLst>
                  <a:ext uri="{FF2B5EF4-FFF2-40B4-BE49-F238E27FC236}">
                    <a16:creationId xmlns:a16="http://schemas.microsoft.com/office/drawing/2014/main" id="{4B52781B-E8CF-58C3-B87F-65939E59F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7" name="图片 24">
                <a:extLst>
                  <a:ext uri="{FF2B5EF4-FFF2-40B4-BE49-F238E27FC236}">
                    <a16:creationId xmlns:a16="http://schemas.microsoft.com/office/drawing/2014/main" id="{6E0680FB-4813-E85D-DA6B-487E4F7ACB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1" name="图片 19">
              <a:extLst>
                <a:ext uri="{FF2B5EF4-FFF2-40B4-BE49-F238E27FC236}">
                  <a16:creationId xmlns:a16="http://schemas.microsoft.com/office/drawing/2014/main" id="{D19AF18A-444E-815C-AD35-851E48607A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2" name="Google Shape;276;p7">
            <a:extLst>
              <a:ext uri="{FF2B5EF4-FFF2-40B4-BE49-F238E27FC236}">
                <a16:creationId xmlns:a16="http://schemas.microsoft.com/office/drawing/2014/main" id="{B8358C25-B8CD-F0A3-044A-1EBDFBE7F9A5}"/>
              </a:ext>
            </a:extLst>
          </p:cNvPr>
          <p:cNvSpPr/>
          <p:nvPr/>
        </p:nvSpPr>
        <p:spPr>
          <a:xfrm>
            <a:off x="3226676" y="179294"/>
            <a:ext cx="8579791" cy="2364209"/>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6000" b="1" dirty="0">
                <a:solidFill>
                  <a:srgbClr val="009999"/>
                </a:solidFill>
                <a:latin typeface="UTM Avo" panose="02040603050506020204" pitchFamily="18" charset="0"/>
              </a:rPr>
              <a:t>Ai là người khởi xưởng?</a:t>
            </a:r>
            <a:endParaRPr sz="6000" b="1" dirty="0">
              <a:solidFill>
                <a:srgbClr val="FFC000"/>
              </a:solidFill>
              <a:latin typeface="UTM Avo" panose="02040603050506020204" pitchFamily="18" charset="0"/>
            </a:endParaRPr>
          </a:p>
        </p:txBody>
      </p:sp>
    </p:spTree>
    <p:extLst>
      <p:ext uri="{BB962C8B-B14F-4D97-AF65-F5344CB8AC3E}">
        <p14:creationId xmlns:p14="http://schemas.microsoft.com/office/powerpoint/2010/main" val="45528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546e5e1-5d42-4630-bacd-c69bfdcbd5e8}" enabled="1" method="Standard" siteId="{96ece526-9c7d-48b0-8daf-8b93c90a5d18}" contentBits="0" removed="0"/>
</clbl:labelList>
</file>

<file path=docProps/app.xml><?xml version="1.0" encoding="utf-8"?>
<Properties xmlns="http://schemas.openxmlformats.org/officeDocument/2006/extended-properties" xmlns:vt="http://schemas.openxmlformats.org/officeDocument/2006/docPropsVTypes">
  <Template>bia21</Template>
  <TotalTime>814</TotalTime>
  <Words>1179</Words>
  <Application>Microsoft Office PowerPoint</Application>
  <PresentationFormat>Widescreen</PresentationFormat>
  <Paragraphs>59</Paragraphs>
  <Slides>22</Slides>
  <Notes>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22</vt:i4>
      </vt:variant>
    </vt:vector>
  </HeadingPairs>
  <TitlesOfParts>
    <vt:vector size="38" baseType="lpstr">
      <vt:lpstr>Calibri</vt:lpstr>
      <vt:lpstr>Cambria</vt:lpstr>
      <vt:lpstr>UTM Khuccamta</vt:lpstr>
      <vt:lpstr>Arial</vt:lpstr>
      <vt:lpstr>Times New Roman</vt:lpstr>
      <vt:lpstr>UTM Futura Extra</vt:lpstr>
      <vt:lpstr>阿里巴巴普惠体</vt:lpstr>
      <vt:lpstr>SVN-Newton</vt:lpstr>
      <vt:lpstr>Roboto</vt:lpstr>
      <vt:lpstr>UTM Avo</vt:lpstr>
      <vt:lpstr>#9Slide07 HoneyCream</vt:lpstr>
      <vt:lpstr>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haiyen170198@gmail.com</dc:creator>
  <cp:lastModifiedBy>Quý Thắng</cp:lastModifiedBy>
  <cp:revision>30</cp:revision>
  <dcterms:created xsi:type="dcterms:W3CDTF">2022-03-18T04:00:50Z</dcterms:created>
  <dcterms:modified xsi:type="dcterms:W3CDTF">2026-02-07T01:48:12Z</dcterms:modified>
</cp:coreProperties>
</file>