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7" r:id="rId3"/>
    <p:sldId id="258" r:id="rId4"/>
    <p:sldId id="261" r:id="rId5"/>
    <p:sldId id="275" r:id="rId6"/>
    <p:sldId id="276" r:id="rId7"/>
    <p:sldId id="281" r:id="rId8"/>
    <p:sldId id="282" r:id="rId9"/>
    <p:sldId id="271" r:id="rId10"/>
    <p:sldId id="279" r:id="rId11"/>
  </p:sldIdLst>
  <p:sldSz cx="18288000" cy="10287000"/>
  <p:notesSz cx="6858000" cy="9144000"/>
  <p:embeddedFontLst>
    <p:embeddedFont>
      <p:font typeface="Jua" panose="020B0604020202020204" charset="-127"/>
      <p:regular r:id="rId13"/>
    </p:embeddedFont>
    <p:embeddedFont>
      <p:font typeface="#9Slide05 Dancing Script" panose="020B0604020202020204" charset="0"/>
      <p:bold r:id="rId14"/>
    </p:embeddedFont>
    <p:embeddedFont>
      <p:font typeface="#9Slide05 SVNBulgary" panose="020B0604020202020204" charset="0"/>
      <p:regular r:id="rId15"/>
    </p:embeddedFon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AB666-7B97-4ACE-B427-35A15B49D4D7}" type="datetimeFigureOut">
              <a:rPr lang="en-US" smtClean="0"/>
              <a:t>07-Feb-26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4DE26-43C9-4F2D-A459-9A836A50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43.svg"/><Relationship Id="rId10" Type="http://schemas.openxmlformats.org/officeDocument/2006/relationships/image" Target="../media/image11.svg"/><Relationship Id="rId4" Type="http://schemas.openxmlformats.org/officeDocument/2006/relationships/image" Target="../media/image17.svg"/><Relationship Id="rId9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21186" t="-25011" r="-37467" b="-31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15800" y="4305300"/>
            <a:ext cx="6172200" cy="5981700"/>
          </a:xfrm>
          <a:custGeom>
            <a:avLst/>
            <a:gdLst/>
            <a:ahLst/>
            <a:cxnLst/>
            <a:rect l="l" t="t" r="r" b="b"/>
            <a:pathLst>
              <a:path w="7920990" h="8229600">
                <a:moveTo>
                  <a:pt x="0" y="0"/>
                </a:moveTo>
                <a:lnTo>
                  <a:pt x="7920990" y="0"/>
                </a:lnTo>
                <a:lnTo>
                  <a:pt x="7920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3401"/>
            <a:ext cx="2742962" cy="2742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9162844"/>
            <a:ext cx="932769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5267"/>
            <a:ext cx="14156139" cy="9669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-227971">
            <a:off x="-538414" y="1632274"/>
            <a:ext cx="14071118" cy="6340202"/>
            <a:chOff x="0" y="0"/>
            <a:chExt cx="5340856" cy="3534500"/>
          </a:xfrm>
        </p:grpSpPr>
        <p:sp>
          <p:nvSpPr>
            <p:cNvPr id="4" name="Freeform 4"/>
            <p:cNvSpPr/>
            <p:nvPr/>
          </p:nvSpPr>
          <p:spPr>
            <a:xfrm>
              <a:off x="16510" y="11430"/>
              <a:ext cx="5310376" cy="3510370"/>
            </a:xfrm>
            <a:custGeom>
              <a:avLst/>
              <a:gdLst/>
              <a:ahLst/>
              <a:cxnLst/>
              <a:rect l="l" t="t" r="r" b="b"/>
              <a:pathLst>
                <a:path w="5310376" h="3510370">
                  <a:moveTo>
                    <a:pt x="1270" y="0"/>
                  </a:moveTo>
                  <a:lnTo>
                    <a:pt x="5310376" y="15240"/>
                  </a:lnTo>
                  <a:lnTo>
                    <a:pt x="5278626" y="3510370"/>
                  </a:lnTo>
                  <a:lnTo>
                    <a:pt x="1921683" y="3510370"/>
                  </a:lnTo>
                  <a:lnTo>
                    <a:pt x="0" y="3483700"/>
                  </a:lnTo>
                  <a:lnTo>
                    <a:pt x="11430" y="11153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-1270"/>
              <a:ext cx="5339586" cy="3535770"/>
            </a:xfrm>
            <a:custGeom>
              <a:avLst/>
              <a:gdLst/>
              <a:ahLst/>
              <a:cxnLst/>
              <a:rect l="l" t="t" r="r" b="b"/>
              <a:pathLst>
                <a:path w="5339586" h="3535770">
                  <a:moveTo>
                    <a:pt x="5305296" y="3510370"/>
                  </a:moveTo>
                  <a:cubicBezTo>
                    <a:pt x="5302756" y="3514180"/>
                    <a:pt x="5298946" y="3519260"/>
                    <a:pt x="5295136" y="3523070"/>
                  </a:cubicBezTo>
                  <a:cubicBezTo>
                    <a:pt x="5291326" y="3525610"/>
                    <a:pt x="5286246" y="3528150"/>
                    <a:pt x="5282436" y="3528150"/>
                  </a:cubicBezTo>
                  <a:cubicBezTo>
                    <a:pt x="5118160" y="3526880"/>
                    <a:pt x="4890114" y="3533230"/>
                    <a:pt x="4657846" y="3535770"/>
                  </a:cubicBezTo>
                  <a:cubicBezTo>
                    <a:pt x="4586053" y="3535770"/>
                    <a:pt x="4510039" y="3534500"/>
                    <a:pt x="4438246" y="3534500"/>
                  </a:cubicBezTo>
                  <a:cubicBezTo>
                    <a:pt x="4277770" y="3533230"/>
                    <a:pt x="4117294" y="3531960"/>
                    <a:pt x="3956817" y="3531960"/>
                  </a:cubicBezTo>
                  <a:lnTo>
                    <a:pt x="3433157" y="3531960"/>
                  </a:lnTo>
                  <a:cubicBezTo>
                    <a:pt x="3314911" y="3531960"/>
                    <a:pt x="3200889" y="3530690"/>
                    <a:pt x="3082643" y="3530690"/>
                  </a:cubicBezTo>
                  <a:cubicBezTo>
                    <a:pt x="2981290" y="3530690"/>
                    <a:pt x="2875713" y="3530690"/>
                    <a:pt x="2774360" y="3531960"/>
                  </a:cubicBezTo>
                  <a:lnTo>
                    <a:pt x="2711014" y="3531960"/>
                  </a:lnTo>
                  <a:cubicBezTo>
                    <a:pt x="2563206" y="3530690"/>
                    <a:pt x="916212" y="3529420"/>
                    <a:pt x="768405" y="3526880"/>
                  </a:cubicBezTo>
                  <a:cubicBezTo>
                    <a:pt x="679720" y="3525610"/>
                    <a:pt x="591036" y="3520530"/>
                    <a:pt x="502352" y="3517990"/>
                  </a:cubicBezTo>
                  <a:cubicBezTo>
                    <a:pt x="341875" y="3512910"/>
                    <a:pt x="181399" y="3509100"/>
                    <a:pt x="41910" y="3504020"/>
                  </a:cubicBezTo>
                  <a:cubicBezTo>
                    <a:pt x="33020" y="3502750"/>
                    <a:pt x="24130" y="3500210"/>
                    <a:pt x="16510" y="3496400"/>
                  </a:cubicBezTo>
                  <a:cubicBezTo>
                    <a:pt x="5080" y="3491320"/>
                    <a:pt x="0" y="3479890"/>
                    <a:pt x="1270" y="3458265"/>
                  </a:cubicBezTo>
                  <a:cubicBezTo>
                    <a:pt x="2540" y="3299076"/>
                    <a:pt x="3810" y="3137143"/>
                    <a:pt x="3810" y="2977955"/>
                  </a:cubicBezTo>
                  <a:cubicBezTo>
                    <a:pt x="5080" y="2816021"/>
                    <a:pt x="17780" y="1117095"/>
                    <a:pt x="17780" y="955162"/>
                  </a:cubicBezTo>
                  <a:cubicBezTo>
                    <a:pt x="19050" y="798718"/>
                    <a:pt x="20320" y="642274"/>
                    <a:pt x="19050" y="483086"/>
                  </a:cubicBezTo>
                  <a:cubicBezTo>
                    <a:pt x="17780" y="326642"/>
                    <a:pt x="16510" y="172942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2715" y="5080"/>
                    <a:pt x="185622" y="3810"/>
                  </a:cubicBezTo>
                  <a:cubicBezTo>
                    <a:pt x="316537" y="1270"/>
                    <a:pt x="451675" y="1270"/>
                    <a:pt x="582590" y="1270"/>
                  </a:cubicBezTo>
                  <a:cubicBezTo>
                    <a:pt x="747289" y="2540"/>
                    <a:pt x="2411176" y="5080"/>
                    <a:pt x="2575876" y="6350"/>
                  </a:cubicBezTo>
                  <a:cubicBezTo>
                    <a:pt x="2736352" y="7620"/>
                    <a:pt x="2896828" y="7620"/>
                    <a:pt x="3057305" y="7620"/>
                  </a:cubicBezTo>
                  <a:cubicBezTo>
                    <a:pt x="3145989" y="7620"/>
                    <a:pt x="3234673" y="7620"/>
                    <a:pt x="3323358" y="8890"/>
                  </a:cubicBezTo>
                  <a:cubicBezTo>
                    <a:pt x="3496503" y="11430"/>
                    <a:pt x="3673872" y="10160"/>
                    <a:pt x="3847018" y="2540"/>
                  </a:cubicBezTo>
                  <a:cubicBezTo>
                    <a:pt x="3918810" y="0"/>
                    <a:pt x="3990602" y="2540"/>
                    <a:pt x="4062394" y="2540"/>
                  </a:cubicBezTo>
                  <a:cubicBezTo>
                    <a:pt x="4222870" y="2540"/>
                    <a:pt x="4383346" y="1270"/>
                    <a:pt x="4543823" y="3810"/>
                  </a:cubicBezTo>
                  <a:cubicBezTo>
                    <a:pt x="4746530" y="6350"/>
                    <a:pt x="4945014" y="13970"/>
                    <a:pt x="5147721" y="17780"/>
                  </a:cubicBezTo>
                  <a:cubicBezTo>
                    <a:pt x="5236405" y="20320"/>
                    <a:pt x="5273546" y="19050"/>
                    <a:pt x="5300216" y="21590"/>
                  </a:cubicBezTo>
                  <a:cubicBezTo>
                    <a:pt x="5309106" y="22860"/>
                    <a:pt x="5317996" y="25400"/>
                    <a:pt x="5326886" y="27940"/>
                  </a:cubicBezTo>
                  <a:cubicBezTo>
                    <a:pt x="5334506" y="30480"/>
                    <a:pt x="5338316" y="36830"/>
                    <a:pt x="5338316" y="46990"/>
                  </a:cubicBezTo>
                  <a:cubicBezTo>
                    <a:pt x="5339586" y="98837"/>
                    <a:pt x="5335776" y="181176"/>
                    <a:pt x="5331966" y="263515"/>
                  </a:cubicBezTo>
                  <a:cubicBezTo>
                    <a:pt x="5328156" y="332131"/>
                    <a:pt x="5326886" y="403491"/>
                    <a:pt x="5325616" y="472107"/>
                  </a:cubicBezTo>
                  <a:cubicBezTo>
                    <a:pt x="5323076" y="587381"/>
                    <a:pt x="5321806" y="702656"/>
                    <a:pt x="5320536" y="817930"/>
                  </a:cubicBezTo>
                  <a:cubicBezTo>
                    <a:pt x="5319266" y="924971"/>
                    <a:pt x="5317996" y="1032012"/>
                    <a:pt x="5317996" y="1139052"/>
                  </a:cubicBezTo>
                  <a:cubicBezTo>
                    <a:pt x="5317996" y="1317453"/>
                    <a:pt x="5306566" y="3030102"/>
                    <a:pt x="5305296" y="3208503"/>
                  </a:cubicBezTo>
                  <a:cubicBezTo>
                    <a:pt x="5307836" y="3323778"/>
                    <a:pt x="5306566" y="3439052"/>
                    <a:pt x="5305296" y="3510370"/>
                  </a:cubicBezTo>
                  <a:close/>
                  <a:moveTo>
                    <a:pt x="17780" y="3479890"/>
                  </a:moveTo>
                  <a:cubicBezTo>
                    <a:pt x="22860" y="3481160"/>
                    <a:pt x="29210" y="3483700"/>
                    <a:pt x="36830" y="3483700"/>
                  </a:cubicBezTo>
                  <a:cubicBezTo>
                    <a:pt x="177176" y="3488780"/>
                    <a:pt x="350322" y="3493860"/>
                    <a:pt x="519244" y="3497670"/>
                  </a:cubicBezTo>
                  <a:cubicBezTo>
                    <a:pt x="599482" y="3500210"/>
                    <a:pt x="679720" y="3504020"/>
                    <a:pt x="764182" y="3505290"/>
                  </a:cubicBezTo>
                  <a:cubicBezTo>
                    <a:pt x="819082" y="3506560"/>
                    <a:pt x="2373169" y="3502750"/>
                    <a:pt x="2423845" y="3504020"/>
                  </a:cubicBezTo>
                  <a:cubicBezTo>
                    <a:pt x="2512530" y="3505290"/>
                    <a:pt x="2601214" y="3507830"/>
                    <a:pt x="2689898" y="3509100"/>
                  </a:cubicBezTo>
                  <a:cubicBezTo>
                    <a:pt x="2732129" y="3510370"/>
                    <a:pt x="2770137" y="3510370"/>
                    <a:pt x="2812367" y="3510370"/>
                  </a:cubicBezTo>
                  <a:cubicBezTo>
                    <a:pt x="3002405" y="3510370"/>
                    <a:pt x="3188220" y="3509100"/>
                    <a:pt x="3378257" y="3510370"/>
                  </a:cubicBezTo>
                  <a:cubicBezTo>
                    <a:pt x="3450049" y="3510370"/>
                    <a:pt x="3526065" y="3512910"/>
                    <a:pt x="3597857" y="3512910"/>
                  </a:cubicBezTo>
                  <a:cubicBezTo>
                    <a:pt x="3707656" y="3512910"/>
                    <a:pt x="3813233" y="3509100"/>
                    <a:pt x="3923033" y="3509100"/>
                  </a:cubicBezTo>
                  <a:cubicBezTo>
                    <a:pt x="4053948" y="3509100"/>
                    <a:pt x="4180639" y="3510370"/>
                    <a:pt x="4311554" y="3510370"/>
                  </a:cubicBezTo>
                  <a:cubicBezTo>
                    <a:pt x="4484700" y="3510370"/>
                    <a:pt x="4662069" y="3510370"/>
                    <a:pt x="4835214" y="3509100"/>
                  </a:cubicBezTo>
                  <a:cubicBezTo>
                    <a:pt x="4991467" y="3507830"/>
                    <a:pt x="5143498" y="3505290"/>
                    <a:pt x="5267196" y="3502750"/>
                  </a:cubicBezTo>
                  <a:cubicBezTo>
                    <a:pt x="5272276" y="3502750"/>
                    <a:pt x="5277356" y="3500210"/>
                    <a:pt x="5283706" y="3498940"/>
                  </a:cubicBezTo>
                  <a:cubicBezTo>
                    <a:pt x="5283706" y="3486240"/>
                    <a:pt x="5284976" y="3473540"/>
                    <a:pt x="5284976" y="3450031"/>
                  </a:cubicBezTo>
                  <a:lnTo>
                    <a:pt x="5284976" y="3364947"/>
                  </a:lnTo>
                  <a:cubicBezTo>
                    <a:pt x="5286246" y="3224971"/>
                    <a:pt x="5288786" y="3082250"/>
                    <a:pt x="5287516" y="2942274"/>
                  </a:cubicBezTo>
                  <a:cubicBezTo>
                    <a:pt x="5286246" y="2744661"/>
                    <a:pt x="5298946" y="1015544"/>
                    <a:pt x="5302756" y="817930"/>
                  </a:cubicBezTo>
                  <a:cubicBezTo>
                    <a:pt x="5305296" y="702656"/>
                    <a:pt x="5307836" y="587381"/>
                    <a:pt x="5307836" y="472107"/>
                  </a:cubicBezTo>
                  <a:cubicBezTo>
                    <a:pt x="5307836" y="376045"/>
                    <a:pt x="5309106" y="282727"/>
                    <a:pt x="5316726" y="189410"/>
                  </a:cubicBezTo>
                  <a:cubicBezTo>
                    <a:pt x="5320536" y="134517"/>
                    <a:pt x="5323076" y="79625"/>
                    <a:pt x="5317996" y="49530"/>
                  </a:cubicBezTo>
                  <a:cubicBezTo>
                    <a:pt x="5310376" y="49530"/>
                    <a:pt x="5304026" y="48260"/>
                    <a:pt x="5296406" y="48260"/>
                  </a:cubicBezTo>
                  <a:cubicBezTo>
                    <a:pt x="5263386" y="45720"/>
                    <a:pt x="5177282" y="45720"/>
                    <a:pt x="5063260" y="40640"/>
                  </a:cubicBezTo>
                  <a:cubicBezTo>
                    <a:pt x="4852106" y="33020"/>
                    <a:pt x="4636730" y="27940"/>
                    <a:pt x="4425577" y="27940"/>
                  </a:cubicBezTo>
                  <a:cubicBezTo>
                    <a:pt x="4277770" y="27940"/>
                    <a:pt x="4125740" y="31750"/>
                    <a:pt x="3977932" y="24130"/>
                  </a:cubicBezTo>
                  <a:lnTo>
                    <a:pt x="3935702" y="24130"/>
                  </a:lnTo>
                  <a:cubicBezTo>
                    <a:pt x="3813233" y="27940"/>
                    <a:pt x="3682318" y="33020"/>
                    <a:pt x="3555626" y="34290"/>
                  </a:cubicBezTo>
                  <a:cubicBezTo>
                    <a:pt x="3416265" y="35560"/>
                    <a:pt x="3281127" y="31750"/>
                    <a:pt x="3141766" y="30480"/>
                  </a:cubicBezTo>
                  <a:cubicBezTo>
                    <a:pt x="3010851" y="29210"/>
                    <a:pt x="2879936" y="27940"/>
                    <a:pt x="2753244" y="27940"/>
                  </a:cubicBezTo>
                  <a:cubicBezTo>
                    <a:pt x="2706790" y="27940"/>
                    <a:pt x="2664560" y="29210"/>
                    <a:pt x="2618106" y="27940"/>
                  </a:cubicBezTo>
                  <a:cubicBezTo>
                    <a:pt x="2457630" y="26670"/>
                    <a:pt x="797966" y="24130"/>
                    <a:pt x="633267" y="24130"/>
                  </a:cubicBezTo>
                  <a:cubicBezTo>
                    <a:pt x="489683" y="22860"/>
                    <a:pt x="346098" y="24130"/>
                    <a:pt x="202514" y="24130"/>
                  </a:cubicBezTo>
                  <a:cubicBezTo>
                    <a:pt x="1264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90603"/>
                    <a:pt x="31750" y="178431"/>
                    <a:pt x="34290" y="263515"/>
                  </a:cubicBezTo>
                  <a:cubicBezTo>
                    <a:pt x="36830" y="417214"/>
                    <a:pt x="38100" y="570913"/>
                    <a:pt x="38100" y="724613"/>
                  </a:cubicBezTo>
                  <a:cubicBezTo>
                    <a:pt x="38100" y="823419"/>
                    <a:pt x="36830" y="919481"/>
                    <a:pt x="35560" y="1018288"/>
                  </a:cubicBezTo>
                  <a:cubicBezTo>
                    <a:pt x="34290" y="1114350"/>
                    <a:pt x="22860" y="2741916"/>
                    <a:pt x="21590" y="2835233"/>
                  </a:cubicBezTo>
                  <a:lnTo>
                    <a:pt x="21590" y="3016379"/>
                  </a:lnTo>
                  <a:cubicBezTo>
                    <a:pt x="21590" y="3153611"/>
                    <a:pt x="20320" y="3293587"/>
                    <a:pt x="20320" y="3430818"/>
                  </a:cubicBezTo>
                  <a:cubicBezTo>
                    <a:pt x="20320" y="3450031"/>
                    <a:pt x="19050" y="3466498"/>
                    <a:pt x="17780" y="3479890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382614" y="486854"/>
            <a:ext cx="2822627" cy="945581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9563">
            <a:off x="16707145" y="6132376"/>
            <a:ext cx="1104314" cy="1691846"/>
          </a:xfrm>
          <a:custGeom>
            <a:avLst/>
            <a:gdLst/>
            <a:ahLst/>
            <a:cxnLst/>
            <a:rect l="l" t="t" r="r" b="b"/>
            <a:pathLst>
              <a:path w="1104313" h="1691845">
                <a:moveTo>
                  <a:pt x="0" y="0"/>
                </a:moveTo>
                <a:lnTo>
                  <a:pt x="1104314" y="0"/>
                </a:lnTo>
                <a:lnTo>
                  <a:pt x="1104314" y="1691845"/>
                </a:lnTo>
                <a:lnTo>
                  <a:pt x="0" y="1691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904">
            <a:off x="7661512" y="2028417"/>
            <a:ext cx="1262543" cy="920508"/>
          </a:xfrm>
          <a:custGeom>
            <a:avLst/>
            <a:gdLst/>
            <a:ahLst/>
            <a:cxnLst/>
            <a:rect l="l" t="t" r="r" b="b"/>
            <a:pathLst>
              <a:path w="1262542" h="920508">
                <a:moveTo>
                  <a:pt x="0" y="0"/>
                </a:moveTo>
                <a:lnTo>
                  <a:pt x="1262542" y="0"/>
                </a:lnTo>
                <a:lnTo>
                  <a:pt x="1262542" y="920508"/>
                </a:lnTo>
                <a:lnTo>
                  <a:pt x="0" y="9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723063" y="660659"/>
            <a:ext cx="3156851" cy="751904"/>
          </a:xfrm>
          <a:custGeom>
            <a:avLst/>
            <a:gdLst/>
            <a:ahLst/>
            <a:cxnLst/>
            <a:rect l="l" t="t" r="r" b="b"/>
            <a:pathLst>
              <a:path w="3156851" h="751904">
                <a:moveTo>
                  <a:pt x="0" y="0"/>
                </a:moveTo>
                <a:lnTo>
                  <a:pt x="3156851" y="0"/>
                </a:lnTo>
                <a:lnTo>
                  <a:pt x="3156851" y="751905"/>
                </a:lnTo>
                <a:lnTo>
                  <a:pt x="0" y="7519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692011" y="5868623"/>
            <a:ext cx="4353746" cy="4523372"/>
          </a:xfrm>
          <a:custGeom>
            <a:avLst/>
            <a:gdLst/>
            <a:ahLst/>
            <a:cxnLst/>
            <a:rect l="l" t="t" r="r" b="b"/>
            <a:pathLst>
              <a:path w="4353746" h="4523372">
                <a:moveTo>
                  <a:pt x="0" y="0"/>
                </a:moveTo>
                <a:lnTo>
                  <a:pt x="4353746" y="0"/>
                </a:lnTo>
                <a:lnTo>
                  <a:pt x="4353746" y="4523372"/>
                </a:lnTo>
                <a:lnTo>
                  <a:pt x="0" y="4523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8130308"/>
            <a:ext cx="2714034" cy="2333591"/>
          </a:xfrm>
          <a:custGeom>
            <a:avLst/>
            <a:gdLst/>
            <a:ahLst/>
            <a:cxnLst/>
            <a:rect l="l" t="t" r="r" b="b"/>
            <a:pathLst>
              <a:path w="3477039" h="2806111">
                <a:moveTo>
                  <a:pt x="0" y="0"/>
                </a:moveTo>
                <a:lnTo>
                  <a:pt x="3477040" y="0"/>
                </a:lnTo>
                <a:lnTo>
                  <a:pt x="3477040" y="2806111"/>
                </a:lnTo>
                <a:lnTo>
                  <a:pt x="0" y="2806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13048" y="466524"/>
            <a:ext cx="3474822" cy="3474822"/>
          </a:xfrm>
          <a:custGeom>
            <a:avLst/>
            <a:gdLst/>
            <a:ahLst/>
            <a:cxnLst/>
            <a:rect l="l" t="t" r="r" b="b"/>
            <a:pathLst>
              <a:path w="3474822" h="3474822">
                <a:moveTo>
                  <a:pt x="0" y="0"/>
                </a:moveTo>
                <a:lnTo>
                  <a:pt x="3474822" y="0"/>
                </a:lnTo>
                <a:lnTo>
                  <a:pt x="3474822" y="3474822"/>
                </a:lnTo>
                <a:lnTo>
                  <a:pt x="0" y="34748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824287" y="827372"/>
            <a:ext cx="3885512" cy="3458105"/>
          </a:xfrm>
          <a:custGeom>
            <a:avLst/>
            <a:gdLst/>
            <a:ahLst/>
            <a:cxnLst/>
            <a:rect l="l" t="t" r="r" b="b"/>
            <a:pathLst>
              <a:path w="3885511" h="3458105">
                <a:moveTo>
                  <a:pt x="0" y="0"/>
                </a:moveTo>
                <a:lnTo>
                  <a:pt x="3885511" y="0"/>
                </a:lnTo>
                <a:lnTo>
                  <a:pt x="3885511" y="3458104"/>
                </a:lnTo>
                <a:lnTo>
                  <a:pt x="0" y="34581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725283-66A8-7E92-4F78-751323E83F4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59994" y="2033022"/>
            <a:ext cx="8074853" cy="28074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FBB875-E205-9DB6-637E-B3BB226AE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8202" y="3302408"/>
            <a:ext cx="10973751" cy="44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888" b="-812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3672" y="742951"/>
            <a:ext cx="17247104" cy="9251228"/>
            <a:chOff x="-3810" y="0"/>
            <a:chExt cx="6345402" cy="321289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6316192" cy="3186227"/>
            </a:xfrm>
            <a:custGeom>
              <a:avLst/>
              <a:gdLst/>
              <a:ahLst/>
              <a:cxnLst/>
              <a:rect l="l" t="t" r="r" b="b"/>
              <a:pathLst>
                <a:path w="6316192" h="3186227">
                  <a:moveTo>
                    <a:pt x="6316192" y="3186227"/>
                  </a:moveTo>
                  <a:lnTo>
                    <a:pt x="0" y="3178607"/>
                  </a:lnTo>
                  <a:lnTo>
                    <a:pt x="0" y="1118294"/>
                  </a:lnTo>
                  <a:lnTo>
                    <a:pt x="17780" y="19050"/>
                  </a:lnTo>
                  <a:lnTo>
                    <a:pt x="3147697" y="0"/>
                  </a:lnTo>
                  <a:lnTo>
                    <a:pt x="629714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6345402" cy="3212897"/>
            </a:xfrm>
            <a:custGeom>
              <a:avLst/>
              <a:gdLst/>
              <a:ahLst/>
              <a:cxnLst/>
              <a:rect l="l" t="t" r="r" b="b"/>
              <a:pathLst>
                <a:path w="6345402" h="3212897">
                  <a:moveTo>
                    <a:pt x="6311112" y="21590"/>
                  </a:moveTo>
                  <a:cubicBezTo>
                    <a:pt x="6312382" y="34290"/>
                    <a:pt x="6312382" y="44450"/>
                    <a:pt x="6313652" y="54610"/>
                  </a:cubicBezTo>
                  <a:cubicBezTo>
                    <a:pt x="6316192" y="112104"/>
                    <a:pt x="6317462" y="181272"/>
                    <a:pt x="6320002" y="247970"/>
                  </a:cubicBezTo>
                  <a:cubicBezTo>
                    <a:pt x="6320002" y="344311"/>
                    <a:pt x="6332702" y="2243963"/>
                    <a:pt x="6339052" y="2340304"/>
                  </a:cubicBezTo>
                  <a:cubicBezTo>
                    <a:pt x="6345402" y="2486052"/>
                    <a:pt x="6341592" y="2634269"/>
                    <a:pt x="6341592" y="2780016"/>
                  </a:cubicBezTo>
                  <a:cubicBezTo>
                    <a:pt x="6341592" y="2908471"/>
                    <a:pt x="6342862" y="3027045"/>
                    <a:pt x="6344132" y="3151937"/>
                  </a:cubicBezTo>
                  <a:cubicBezTo>
                    <a:pt x="6344132" y="3173527"/>
                    <a:pt x="6344132" y="3187497"/>
                    <a:pt x="6344132" y="3211627"/>
                  </a:cubicBezTo>
                  <a:cubicBezTo>
                    <a:pt x="6321272" y="3211627"/>
                    <a:pt x="6300952" y="3212897"/>
                    <a:pt x="6265612" y="3211627"/>
                  </a:cubicBezTo>
                  <a:cubicBezTo>
                    <a:pt x="5944343" y="3206547"/>
                    <a:pt x="5618132" y="3212897"/>
                    <a:pt x="5296864" y="3207817"/>
                  </a:cubicBezTo>
                  <a:cubicBezTo>
                    <a:pt x="5104103" y="3204007"/>
                    <a:pt x="4916285" y="3206547"/>
                    <a:pt x="4723525" y="3204007"/>
                  </a:cubicBezTo>
                  <a:cubicBezTo>
                    <a:pt x="4634558" y="3202737"/>
                    <a:pt x="4545591" y="3201467"/>
                    <a:pt x="4456625" y="3200197"/>
                  </a:cubicBezTo>
                  <a:cubicBezTo>
                    <a:pt x="4402256" y="3200197"/>
                    <a:pt x="4352831" y="3201467"/>
                    <a:pt x="4298462" y="3201467"/>
                  </a:cubicBezTo>
                  <a:cubicBezTo>
                    <a:pt x="4160069" y="3200197"/>
                    <a:pt x="3779490" y="3201467"/>
                    <a:pt x="3641098" y="3200197"/>
                  </a:cubicBezTo>
                  <a:cubicBezTo>
                    <a:pt x="3542246" y="3198927"/>
                    <a:pt x="1565212" y="3207817"/>
                    <a:pt x="1466360" y="3206547"/>
                  </a:cubicBezTo>
                  <a:cubicBezTo>
                    <a:pt x="1441647" y="3206547"/>
                    <a:pt x="1411992" y="3207817"/>
                    <a:pt x="1387279" y="3207817"/>
                  </a:cubicBezTo>
                  <a:cubicBezTo>
                    <a:pt x="1327968" y="3207817"/>
                    <a:pt x="1273599" y="3209087"/>
                    <a:pt x="1214288" y="3209087"/>
                  </a:cubicBezTo>
                  <a:cubicBezTo>
                    <a:pt x="1066010" y="3209087"/>
                    <a:pt x="922675" y="3207817"/>
                    <a:pt x="774398" y="3206547"/>
                  </a:cubicBezTo>
                  <a:cubicBezTo>
                    <a:pt x="685431" y="3205277"/>
                    <a:pt x="596465" y="3204007"/>
                    <a:pt x="512441" y="3202737"/>
                  </a:cubicBezTo>
                  <a:cubicBezTo>
                    <a:pt x="354278" y="3201467"/>
                    <a:pt x="196115" y="3200197"/>
                    <a:pt x="48260" y="3200197"/>
                  </a:cubicBezTo>
                  <a:cubicBezTo>
                    <a:pt x="38100" y="3200197"/>
                    <a:pt x="29210" y="3200197"/>
                    <a:pt x="19050" y="3198927"/>
                  </a:cubicBezTo>
                  <a:cubicBezTo>
                    <a:pt x="10160" y="3197657"/>
                    <a:pt x="5080" y="3191307"/>
                    <a:pt x="7620" y="3182417"/>
                  </a:cubicBezTo>
                  <a:cubicBezTo>
                    <a:pt x="16510" y="3150559"/>
                    <a:pt x="12700" y="3088802"/>
                    <a:pt x="11430" y="3024574"/>
                  </a:cubicBezTo>
                  <a:cubicBezTo>
                    <a:pt x="10160" y="2893649"/>
                    <a:pt x="6350" y="2765194"/>
                    <a:pt x="7620" y="2634269"/>
                  </a:cubicBezTo>
                  <a:cubicBezTo>
                    <a:pt x="5080" y="2471230"/>
                    <a:pt x="0" y="453004"/>
                    <a:pt x="7620" y="287495"/>
                  </a:cubicBezTo>
                  <a:cubicBezTo>
                    <a:pt x="8890" y="255381"/>
                    <a:pt x="7620" y="220797"/>
                    <a:pt x="8890" y="188683"/>
                  </a:cubicBezTo>
                  <a:cubicBezTo>
                    <a:pt x="10160" y="136807"/>
                    <a:pt x="12700" y="799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2551" y="30480"/>
                    <a:pt x="151632" y="29210"/>
                  </a:cubicBezTo>
                  <a:cubicBezTo>
                    <a:pt x="285082" y="25400"/>
                    <a:pt x="418532" y="22860"/>
                    <a:pt x="556924" y="20320"/>
                  </a:cubicBezTo>
                  <a:cubicBezTo>
                    <a:pt x="650833" y="17780"/>
                    <a:pt x="744742" y="16510"/>
                    <a:pt x="833709" y="13970"/>
                  </a:cubicBezTo>
                  <a:cubicBezTo>
                    <a:pt x="922676" y="11430"/>
                    <a:pt x="1016585" y="8890"/>
                    <a:pt x="1105551" y="8890"/>
                  </a:cubicBezTo>
                  <a:cubicBezTo>
                    <a:pt x="1204403" y="7620"/>
                    <a:pt x="1303255" y="10160"/>
                    <a:pt x="1402106" y="8890"/>
                  </a:cubicBezTo>
                  <a:cubicBezTo>
                    <a:pt x="1525671" y="8890"/>
                    <a:pt x="3764663" y="6350"/>
                    <a:pt x="3888227" y="5080"/>
                  </a:cubicBezTo>
                  <a:cubicBezTo>
                    <a:pt x="4006849" y="3810"/>
                    <a:pt x="4125472" y="2540"/>
                    <a:pt x="4249036" y="2540"/>
                  </a:cubicBezTo>
                  <a:cubicBezTo>
                    <a:pt x="4451682" y="1270"/>
                    <a:pt x="4649386" y="0"/>
                    <a:pt x="4852032" y="0"/>
                  </a:cubicBezTo>
                  <a:cubicBezTo>
                    <a:pt x="4936056" y="0"/>
                    <a:pt x="5025022" y="2540"/>
                    <a:pt x="5109046" y="2540"/>
                  </a:cubicBezTo>
                  <a:cubicBezTo>
                    <a:pt x="5341348" y="3810"/>
                    <a:pt x="5578592" y="5080"/>
                    <a:pt x="5810894" y="7620"/>
                  </a:cubicBezTo>
                  <a:cubicBezTo>
                    <a:pt x="5934458" y="8890"/>
                    <a:pt x="6058023" y="12700"/>
                    <a:pt x="6181588" y="16510"/>
                  </a:cubicBezTo>
                  <a:cubicBezTo>
                    <a:pt x="6211243" y="16510"/>
                    <a:pt x="6240899" y="16510"/>
                    <a:pt x="6265612" y="16510"/>
                  </a:cubicBezTo>
                  <a:cubicBezTo>
                    <a:pt x="6292062" y="17780"/>
                    <a:pt x="6300952" y="20320"/>
                    <a:pt x="6311112" y="21590"/>
                  </a:cubicBezTo>
                  <a:close/>
                  <a:moveTo>
                    <a:pt x="6321272" y="3195117"/>
                  </a:moveTo>
                  <a:cubicBezTo>
                    <a:pt x="6322542" y="3178607"/>
                    <a:pt x="6323812" y="3165907"/>
                    <a:pt x="6323812" y="3153207"/>
                  </a:cubicBezTo>
                  <a:cubicBezTo>
                    <a:pt x="6322542" y="3014693"/>
                    <a:pt x="6321272" y="2883768"/>
                    <a:pt x="6321272" y="2742962"/>
                  </a:cubicBezTo>
                  <a:cubicBezTo>
                    <a:pt x="6321272" y="2678734"/>
                    <a:pt x="6323812" y="2614507"/>
                    <a:pt x="6322542" y="2550279"/>
                  </a:cubicBezTo>
                  <a:cubicBezTo>
                    <a:pt x="6322542" y="2490992"/>
                    <a:pt x="6321272" y="2429235"/>
                    <a:pt x="6320002" y="2369948"/>
                  </a:cubicBezTo>
                  <a:cubicBezTo>
                    <a:pt x="6314922" y="2278547"/>
                    <a:pt x="6303492" y="386306"/>
                    <a:pt x="6303492" y="294906"/>
                  </a:cubicBezTo>
                  <a:cubicBezTo>
                    <a:pt x="6300952" y="218327"/>
                    <a:pt x="6298412" y="139277"/>
                    <a:pt x="6295872" y="63500"/>
                  </a:cubicBezTo>
                  <a:cubicBezTo>
                    <a:pt x="6294602" y="44450"/>
                    <a:pt x="6293332" y="43180"/>
                    <a:pt x="6250784" y="41910"/>
                  </a:cubicBezTo>
                  <a:cubicBezTo>
                    <a:pt x="6235956" y="41910"/>
                    <a:pt x="6226071" y="41910"/>
                    <a:pt x="6211243" y="40640"/>
                  </a:cubicBezTo>
                  <a:cubicBezTo>
                    <a:pt x="6087679" y="36830"/>
                    <a:pt x="5959171" y="31750"/>
                    <a:pt x="5835606" y="30480"/>
                  </a:cubicBezTo>
                  <a:cubicBezTo>
                    <a:pt x="5534109" y="26670"/>
                    <a:pt x="5227669" y="25400"/>
                    <a:pt x="4926171" y="22860"/>
                  </a:cubicBezTo>
                  <a:cubicBezTo>
                    <a:pt x="4881687" y="22860"/>
                    <a:pt x="4832262" y="22860"/>
                    <a:pt x="4787778" y="22860"/>
                  </a:cubicBezTo>
                  <a:cubicBezTo>
                    <a:pt x="4713640" y="22860"/>
                    <a:pt x="4639501" y="22860"/>
                    <a:pt x="4570305" y="22860"/>
                  </a:cubicBezTo>
                  <a:cubicBezTo>
                    <a:pt x="4412142" y="22860"/>
                    <a:pt x="4253979" y="22860"/>
                    <a:pt x="4100759" y="24130"/>
                  </a:cubicBezTo>
                  <a:cubicBezTo>
                    <a:pt x="3967309" y="25400"/>
                    <a:pt x="1718432" y="29210"/>
                    <a:pt x="1584982" y="29210"/>
                  </a:cubicBezTo>
                  <a:cubicBezTo>
                    <a:pt x="1367508" y="29210"/>
                    <a:pt x="1150035" y="26670"/>
                    <a:pt x="932561" y="33020"/>
                  </a:cubicBezTo>
                  <a:cubicBezTo>
                    <a:pt x="818881" y="36830"/>
                    <a:pt x="710144" y="36830"/>
                    <a:pt x="601407" y="38100"/>
                  </a:cubicBezTo>
                  <a:cubicBezTo>
                    <a:pt x="413589" y="41910"/>
                    <a:pt x="225771" y="45720"/>
                    <a:pt x="49530" y="50800"/>
                  </a:cubicBezTo>
                  <a:cubicBezTo>
                    <a:pt x="36830" y="50800"/>
                    <a:pt x="34290" y="53340"/>
                    <a:pt x="33020" y="72580"/>
                  </a:cubicBezTo>
                  <a:cubicBezTo>
                    <a:pt x="31750" y="117045"/>
                    <a:pt x="31750" y="161510"/>
                    <a:pt x="30480" y="205975"/>
                  </a:cubicBezTo>
                  <a:cubicBezTo>
                    <a:pt x="29210" y="280084"/>
                    <a:pt x="26670" y="351722"/>
                    <a:pt x="25400" y="425831"/>
                  </a:cubicBezTo>
                  <a:cubicBezTo>
                    <a:pt x="20320" y="504880"/>
                    <a:pt x="26670" y="2436646"/>
                    <a:pt x="29210" y="2515695"/>
                  </a:cubicBezTo>
                  <a:cubicBezTo>
                    <a:pt x="29210" y="2599685"/>
                    <a:pt x="29210" y="2686145"/>
                    <a:pt x="30480" y="2770135"/>
                  </a:cubicBezTo>
                  <a:cubicBezTo>
                    <a:pt x="30480" y="2831892"/>
                    <a:pt x="33020" y="2893649"/>
                    <a:pt x="33020" y="2955406"/>
                  </a:cubicBezTo>
                  <a:cubicBezTo>
                    <a:pt x="33020" y="3022104"/>
                    <a:pt x="33020" y="3088802"/>
                    <a:pt x="31750" y="3153207"/>
                  </a:cubicBezTo>
                  <a:cubicBezTo>
                    <a:pt x="31750" y="3157017"/>
                    <a:pt x="31750" y="3159557"/>
                    <a:pt x="31750" y="3163367"/>
                  </a:cubicBezTo>
                  <a:cubicBezTo>
                    <a:pt x="31750" y="3173527"/>
                    <a:pt x="35560" y="3177337"/>
                    <a:pt x="44450" y="3177337"/>
                  </a:cubicBezTo>
                  <a:cubicBezTo>
                    <a:pt x="82436" y="3177337"/>
                    <a:pt x="151632" y="3178607"/>
                    <a:pt x="215886" y="3178607"/>
                  </a:cubicBezTo>
                  <a:cubicBezTo>
                    <a:pt x="309795" y="3178607"/>
                    <a:pt x="408647" y="3176067"/>
                    <a:pt x="502556" y="3178607"/>
                  </a:cubicBezTo>
                  <a:cubicBezTo>
                    <a:pt x="655776" y="3182417"/>
                    <a:pt x="808996" y="3184957"/>
                    <a:pt x="962216" y="3183687"/>
                  </a:cubicBezTo>
                  <a:cubicBezTo>
                    <a:pt x="1061068" y="3182417"/>
                    <a:pt x="1154977" y="3184957"/>
                    <a:pt x="1253829" y="3184957"/>
                  </a:cubicBezTo>
                  <a:cubicBezTo>
                    <a:pt x="1397164" y="3184957"/>
                    <a:pt x="1540499" y="3183687"/>
                    <a:pt x="1683834" y="3184957"/>
                  </a:cubicBezTo>
                  <a:cubicBezTo>
                    <a:pt x="1896365" y="3186227"/>
                    <a:pt x="4229266" y="3176067"/>
                    <a:pt x="4446740" y="3178607"/>
                  </a:cubicBezTo>
                  <a:cubicBezTo>
                    <a:pt x="4540649" y="3179877"/>
                    <a:pt x="4634558" y="3181147"/>
                    <a:pt x="4723525" y="3181147"/>
                  </a:cubicBezTo>
                  <a:cubicBezTo>
                    <a:pt x="4886630" y="3183687"/>
                    <a:pt x="5044793" y="3179877"/>
                    <a:pt x="5207898" y="3183687"/>
                  </a:cubicBezTo>
                  <a:cubicBezTo>
                    <a:pt x="5341348" y="3186227"/>
                    <a:pt x="5474797" y="3186227"/>
                    <a:pt x="5608247" y="3188767"/>
                  </a:cubicBezTo>
                  <a:cubicBezTo>
                    <a:pt x="5805951" y="3192577"/>
                    <a:pt x="6003654" y="3195117"/>
                    <a:pt x="6201358" y="3196387"/>
                  </a:cubicBezTo>
                  <a:cubicBezTo>
                    <a:pt x="6275497" y="3196387"/>
                    <a:pt x="6300952" y="3195117"/>
                    <a:pt x="6321272" y="3195117"/>
                  </a:cubicBezTo>
                  <a:close/>
                </a:path>
              </a:pathLst>
            </a:custGeom>
            <a:solidFill>
              <a:srgbClr val="929208"/>
            </a:solidFill>
          </p:spPr>
        </p:sp>
      </p:grpSp>
      <p:sp>
        <p:nvSpPr>
          <p:cNvPr id="9" name="Freeform 9"/>
          <p:cNvSpPr/>
          <p:nvPr/>
        </p:nvSpPr>
        <p:spPr>
          <a:xfrm rot="-5400000">
            <a:off x="8086415" y="-133722"/>
            <a:ext cx="1838324" cy="800846"/>
          </a:xfrm>
          <a:custGeom>
            <a:avLst/>
            <a:gdLst/>
            <a:ahLst/>
            <a:cxnLst/>
            <a:rect l="l" t="t" r="r" b="b"/>
            <a:pathLst>
              <a:path w="3362325" h="800845">
                <a:moveTo>
                  <a:pt x="0" y="0"/>
                </a:moveTo>
                <a:lnTo>
                  <a:pt x="3362325" y="0"/>
                </a:lnTo>
                <a:lnTo>
                  <a:pt x="3362325" y="800844"/>
                </a:lnTo>
                <a:lnTo>
                  <a:pt x="0" y="80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458242">
            <a:off x="8499524" y="8741914"/>
            <a:ext cx="1288955" cy="1032776"/>
          </a:xfrm>
          <a:custGeom>
            <a:avLst/>
            <a:gdLst/>
            <a:ahLst/>
            <a:cxnLst/>
            <a:rect l="l" t="t" r="r" b="b"/>
            <a:pathLst>
              <a:path w="1288955" h="1032775">
                <a:moveTo>
                  <a:pt x="0" y="0"/>
                </a:moveTo>
                <a:lnTo>
                  <a:pt x="1288954" y="0"/>
                </a:lnTo>
                <a:lnTo>
                  <a:pt x="1288954" y="1032776"/>
                </a:lnTo>
                <a:lnTo>
                  <a:pt x="0" y="10327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86246" y="4440803"/>
            <a:ext cx="1356845" cy="1405395"/>
          </a:xfrm>
          <a:custGeom>
            <a:avLst/>
            <a:gdLst/>
            <a:ahLst/>
            <a:cxnLst/>
            <a:rect l="l" t="t" r="r" b="b"/>
            <a:pathLst>
              <a:path w="1356845" h="1405395">
                <a:moveTo>
                  <a:pt x="0" y="0"/>
                </a:moveTo>
                <a:lnTo>
                  <a:pt x="1356846" y="0"/>
                </a:lnTo>
                <a:lnTo>
                  <a:pt x="1356846" y="1405396"/>
                </a:lnTo>
                <a:lnTo>
                  <a:pt x="0" y="14053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47988" y="9465119"/>
            <a:ext cx="2822627" cy="945581"/>
          </a:xfrm>
          <a:custGeom>
            <a:avLst/>
            <a:gdLst/>
            <a:ahLst/>
            <a:cxnLst/>
            <a:rect l="l" t="t" r="r" b="b"/>
            <a:pathLst>
              <a:path w="2822626" h="945580">
                <a:moveTo>
                  <a:pt x="0" y="0"/>
                </a:moveTo>
                <a:lnTo>
                  <a:pt x="2822626" y="0"/>
                </a:lnTo>
                <a:lnTo>
                  <a:pt x="2822626" y="945580"/>
                </a:lnTo>
                <a:lnTo>
                  <a:pt x="0" y="9455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2901" y="336002"/>
            <a:ext cx="3354578" cy="3362325"/>
          </a:xfrm>
          <a:custGeom>
            <a:avLst/>
            <a:gdLst/>
            <a:ahLst/>
            <a:cxnLst/>
            <a:rect l="l" t="t" r="r" b="b"/>
            <a:pathLst>
              <a:path w="3188225" h="3135088">
                <a:moveTo>
                  <a:pt x="0" y="0"/>
                </a:moveTo>
                <a:lnTo>
                  <a:pt x="3188225" y="0"/>
                </a:lnTo>
                <a:lnTo>
                  <a:pt x="3188225" y="3135088"/>
                </a:lnTo>
                <a:lnTo>
                  <a:pt x="0" y="3135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0538" y="7958138"/>
            <a:ext cx="2173791" cy="2328864"/>
          </a:xfrm>
          <a:custGeom>
            <a:avLst/>
            <a:gdLst/>
            <a:ahLst/>
            <a:cxnLst/>
            <a:rect l="l" t="t" r="r" b="b"/>
            <a:pathLst>
              <a:path w="2922476" h="3036338">
                <a:moveTo>
                  <a:pt x="0" y="0"/>
                </a:moveTo>
                <a:lnTo>
                  <a:pt x="2922475" y="0"/>
                </a:lnTo>
                <a:lnTo>
                  <a:pt x="2922475" y="3036338"/>
                </a:lnTo>
                <a:lnTo>
                  <a:pt x="0" y="3036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C6873-AE14-E08B-7483-33F632968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1618" y="1592812"/>
            <a:ext cx="9300254" cy="3209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0ADB9-815A-AFE8-0AF7-5B6EC7C768DB}"/>
              </a:ext>
            </a:extLst>
          </p:cNvPr>
          <p:cNvSpPr txBox="1"/>
          <p:nvPr/>
        </p:nvSpPr>
        <p:spPr>
          <a:xfrm>
            <a:off x="2438400" y="3952772"/>
            <a:ext cx="14412686" cy="2476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- Vận dụng được kiến thức về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2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0" y="-514253"/>
            <a:ext cx="13674513" cy="46760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65134" y="3054645"/>
            <a:ext cx="771999" cy="77199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65134" y="5209701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681943" y="4224794"/>
            <a:ext cx="4606057" cy="8485489"/>
          </a:xfrm>
          <a:custGeom>
            <a:avLst/>
            <a:gdLst/>
            <a:ahLst/>
            <a:cxnLst/>
            <a:rect l="l" t="t" r="r" b="b"/>
            <a:pathLst>
              <a:path w="4606057" h="8485489">
                <a:moveTo>
                  <a:pt x="0" y="0"/>
                </a:moveTo>
                <a:lnTo>
                  <a:pt x="4606057" y="0"/>
                </a:lnTo>
                <a:lnTo>
                  <a:pt x="4606057" y="8485490"/>
                </a:lnTo>
                <a:lnTo>
                  <a:pt x="0" y="8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4471" y="469404"/>
            <a:ext cx="4982275" cy="3755390"/>
          </a:xfrm>
          <a:custGeom>
            <a:avLst/>
            <a:gdLst/>
            <a:ahLst/>
            <a:cxnLst/>
            <a:rect l="l" t="t" r="r" b="b"/>
            <a:pathLst>
              <a:path w="4982275" h="3755390">
                <a:moveTo>
                  <a:pt x="0" y="0"/>
                </a:moveTo>
                <a:lnTo>
                  <a:pt x="4982276" y="0"/>
                </a:lnTo>
                <a:lnTo>
                  <a:pt x="4982276" y="3755390"/>
                </a:lnTo>
                <a:lnTo>
                  <a:pt x="0" y="3755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91600" y="6896099"/>
            <a:ext cx="4980478" cy="3113315"/>
          </a:xfrm>
          <a:custGeom>
            <a:avLst/>
            <a:gdLst/>
            <a:ahLst/>
            <a:cxnLst/>
            <a:rect l="l" t="t" r="r" b="b"/>
            <a:pathLst>
              <a:path w="3895212" h="2322520">
                <a:moveTo>
                  <a:pt x="0" y="0"/>
                </a:moveTo>
                <a:lnTo>
                  <a:pt x="3895211" y="0"/>
                </a:lnTo>
                <a:lnTo>
                  <a:pt x="3895211" y="2322520"/>
                </a:lnTo>
                <a:lnTo>
                  <a:pt x="0" y="232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252069"/>
            <a:ext cx="3430369" cy="2857212"/>
          </a:xfrm>
          <a:custGeom>
            <a:avLst/>
            <a:gdLst/>
            <a:ahLst/>
            <a:cxnLst/>
            <a:rect l="l" t="t" r="r" b="b"/>
            <a:pathLst>
              <a:path w="3430369" h="2857212">
                <a:moveTo>
                  <a:pt x="0" y="0"/>
                </a:moveTo>
                <a:lnTo>
                  <a:pt x="3430369" y="0"/>
                </a:lnTo>
                <a:lnTo>
                  <a:pt x="3430369" y="2857212"/>
                </a:lnTo>
                <a:lnTo>
                  <a:pt x="0" y="2857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44499" y="2835570"/>
            <a:ext cx="11696877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100" dirty="0" err="1">
                <a:solidFill>
                  <a:srgbClr val="FFFFFF"/>
                </a:solidFill>
              </a:rPr>
              <a:t>Em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hãy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kể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tên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một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số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loại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nấm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mà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em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biết</a:t>
            </a:r>
            <a:r>
              <a:rPr lang="en-US" sz="51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44499" y="4990626"/>
            <a:ext cx="963081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100" dirty="0" err="1">
                <a:solidFill>
                  <a:srgbClr val="FFFFFF"/>
                </a:solidFill>
              </a:rPr>
              <a:t>Nấm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thường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sống</a:t>
            </a:r>
            <a:r>
              <a:rPr lang="en-US" sz="5100" dirty="0">
                <a:solidFill>
                  <a:srgbClr val="FFFFFF"/>
                </a:solidFill>
              </a:rPr>
              <a:t> ở </a:t>
            </a:r>
            <a:r>
              <a:rPr lang="en-US" sz="5100" dirty="0" err="1">
                <a:solidFill>
                  <a:srgbClr val="FFFFFF"/>
                </a:solidFill>
              </a:rPr>
              <a:t>đâu</a:t>
            </a:r>
            <a:r>
              <a:rPr lang="en-US" sz="51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8528" y="2958489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8528" y="5113545"/>
            <a:ext cx="545211" cy="754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Jua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1600" y="5143500"/>
            <a:ext cx="5197770" cy="51435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13881795" cy="727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54000" y="3539604"/>
            <a:ext cx="5187422" cy="4539704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3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thực phẩm ở hình 2.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083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239" y="-274631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21587" y="-360206"/>
            <a:ext cx="8166414" cy="11007412"/>
            <a:chOff x="0" y="0"/>
            <a:chExt cx="2364065" cy="2899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4065" cy="2899072"/>
            </a:xfrm>
            <a:custGeom>
              <a:avLst/>
              <a:gdLst/>
              <a:ahLst/>
              <a:cxnLst/>
              <a:rect l="l" t="t" r="r" b="b"/>
              <a:pathLst>
                <a:path w="2364065" h="2899072">
                  <a:moveTo>
                    <a:pt x="0" y="0"/>
                  </a:moveTo>
                  <a:lnTo>
                    <a:pt x="2364065" y="0"/>
                  </a:lnTo>
                  <a:lnTo>
                    <a:pt x="2364065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4065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83360"/>
            <a:ext cx="8433996" cy="873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287000" y="3345960"/>
            <a:ext cx="77931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+ Bảo quản lạnh: thịt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, xúc xích, cơm.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Sấy khô: nho, nấm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, lạc,</a:t>
            </a:r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Hút chân không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(để ở nhiệt độ phòng trong một khoảng thời gian ngắn): nho, nấm, lạc.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58400" y="579811"/>
            <a:ext cx="815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thực phẩm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lang="en-US" sz="277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96800" y="3086100"/>
            <a:ext cx="5949422" cy="5143500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4</a:t>
            </a:r>
          </a:p>
          <a:p>
            <a:pPr algn="ctr">
              <a:spcBef>
                <a:spcPct val="0"/>
              </a:spcBef>
            </a:pP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781300"/>
            <a:ext cx="16306800" cy="2821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9"/>
          <p:cNvSpPr/>
          <p:nvPr/>
        </p:nvSpPr>
        <p:spPr>
          <a:xfrm>
            <a:off x="14401800" y="7353300"/>
            <a:ext cx="3663422" cy="2762934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228601" y="8191500"/>
            <a:ext cx="2362200" cy="1924734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846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9406" y="3514017"/>
            <a:ext cx="16625193" cy="1343906"/>
            <a:chOff x="0" y="0"/>
            <a:chExt cx="2795729" cy="353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406" y="5123570"/>
            <a:ext cx="16625193" cy="2554947"/>
            <a:chOff x="0" y="0"/>
            <a:chExt cx="2795729" cy="353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30377" y="9213353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84960" y="-248656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7414" y="3712162"/>
            <a:ext cx="1588768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7"/>
              </a:lnSpc>
            </a:pP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8162" y="5375806"/>
            <a:ext cx="1588768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637"/>
              </a:lnSpc>
              <a:spcBef>
                <a:spcPct val="0"/>
              </a:spcBef>
            </a:pP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70" y="-369510"/>
            <a:ext cx="17509230" cy="3828620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 flipH="1">
            <a:off x="14484959" y="6562876"/>
            <a:ext cx="3638395" cy="3820798"/>
          </a:xfrm>
          <a:custGeom>
            <a:avLst/>
            <a:gdLst/>
            <a:ahLst/>
            <a:cxnLst/>
            <a:rect l="l" t="t" r="r" b="b"/>
            <a:pathLst>
              <a:path w="7900416" h="8229600">
                <a:moveTo>
                  <a:pt x="0" y="0"/>
                </a:moveTo>
                <a:lnTo>
                  <a:pt x="7900416" y="0"/>
                </a:lnTo>
                <a:lnTo>
                  <a:pt x="79004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201</Words>
  <Application>Microsoft Office PowerPoint</Application>
  <PresentationFormat>Custom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Jua</vt:lpstr>
      <vt:lpstr>Cambria</vt:lpstr>
      <vt:lpstr>#9Slide05 SVNBulgary</vt:lpstr>
      <vt:lpstr>Arial</vt:lpstr>
      <vt:lpstr>Calibri</vt:lpstr>
      <vt:lpstr>Times New Roman</vt:lpstr>
      <vt:lpstr>#9Slide05 Dancing Script</vt:lpstr>
      <vt:lpstr>#9Slide07 HoneyCream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Parts of the Plant Science Presentation</dc:title>
  <dc:creator>Trinh Dieu Linh</dc:creator>
  <cp:lastModifiedBy>Quý Thắng</cp:lastModifiedBy>
  <cp:revision>22</cp:revision>
  <dcterms:created xsi:type="dcterms:W3CDTF">2006-08-16T00:00:00Z</dcterms:created>
  <dcterms:modified xsi:type="dcterms:W3CDTF">2026-02-07T01:09:47Z</dcterms:modified>
  <dc:identifier>DAF4KdZIFHo</dc:identifier>
</cp:coreProperties>
</file>