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8" r:id="rId3"/>
    <p:sldId id="270" r:id="rId4"/>
    <p:sldId id="273" r:id="rId5"/>
    <p:sldId id="269" r:id="rId6"/>
    <p:sldId id="279" r:id="rId7"/>
    <p:sldId id="280" r:id="rId8"/>
    <p:sldId id="284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86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id="{E6B1CE13-3044-C145-8D6E-F4A1C34884B9}"/>
              </a:ext>
            </a:extLst>
          </p:cNvPr>
          <p:cNvSpPr/>
          <p:nvPr userDrawn="1"/>
        </p:nvSpPr>
        <p:spPr>
          <a:xfrm>
            <a:off x="313196" y="367236"/>
            <a:ext cx="11548246" cy="6175231"/>
          </a:xfrm>
          <a:prstGeom prst="roundRect">
            <a:avLst>
              <a:gd name="adj" fmla="val 10410"/>
            </a:avLst>
          </a:prstGeom>
          <a:solidFill>
            <a:schemeClr val="bg1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28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447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84C7C-A46B-4ADC-8938-E0AB5B895E1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05-Feb-26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F9FA3-075B-4573-918E-0C35832C0EF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95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48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37" y="211535"/>
            <a:ext cx="10951820" cy="6646465"/>
          </a:xfrm>
          <a:prstGeom prst="rect">
            <a:avLst/>
          </a:prstGeom>
        </p:spPr>
      </p:pic>
      <p:pic>
        <p:nvPicPr>
          <p:cNvPr id="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08" y="98763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023" y="1215246"/>
            <a:ext cx="8043696" cy="530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1798" y="0"/>
            <a:ext cx="768162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915" y="1413729"/>
            <a:ext cx="3370106" cy="938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71" y="2270968"/>
            <a:ext cx="966299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133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84814" y="372615"/>
            <a:ext cx="11557416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1.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9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nấm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thường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sống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đâu</a:t>
              </a:r>
              <a:r>
                <a:rPr lang="en-US" sz="36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26461" y="1305742"/>
            <a:ext cx="4482058" cy="2724304"/>
            <a:chOff x="6556096" y="1336851"/>
            <a:chExt cx="4482058" cy="27243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554" y="1336851"/>
              <a:ext cx="3923222" cy="22151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6096" y="3661045"/>
              <a:ext cx="448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26994" y="4149144"/>
            <a:ext cx="4068957" cy="2651317"/>
            <a:chOff x="1051681" y="4112118"/>
            <a:chExt cx="4068957" cy="26513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701" y="4112118"/>
              <a:ext cx="3474328" cy="21323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51681" y="6301770"/>
              <a:ext cx="4068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rơm mọc trên rơm rạ mục.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68647" y="4030046"/>
            <a:ext cx="3923222" cy="2662763"/>
            <a:chOff x="6775555" y="4088005"/>
            <a:chExt cx="3923222" cy="26627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5555" y="4088005"/>
              <a:ext cx="3923222" cy="20499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02859" y="6289103"/>
              <a:ext cx="36686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ở góc tường nhà.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55542" y="1370379"/>
            <a:ext cx="4411859" cy="2750096"/>
            <a:chOff x="880229" y="1333353"/>
            <a:chExt cx="4411859" cy="2750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5701" y="1333353"/>
              <a:ext cx="3464050" cy="21650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29" y="3510375"/>
              <a:ext cx="4411859" cy="573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5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41" y="930826"/>
            <a:ext cx="3450635" cy="13839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70041" y="1003365"/>
            <a:ext cx="8850560" cy="5854635"/>
            <a:chOff x="3341440" y="1263554"/>
            <a:chExt cx="8850560" cy="5854635"/>
          </a:xfrm>
        </p:grpSpPr>
        <p:pic>
          <p:nvPicPr>
            <p:cNvPr id="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3341440" y="1263554"/>
              <a:ext cx="8850560" cy="58546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39117" y="2184393"/>
              <a:ext cx="684798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Nấm có thể sống ở nhiều nơi khác nhau. Nấm sống nơi có độ ẩm cao, trên xác động vật...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661" y="1248669"/>
            <a:ext cx="4459593" cy="1587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5576" y="2205481"/>
            <a:ext cx="855342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190588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81" l="1875" r="94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268" y="2176183"/>
            <a:ext cx="4488121" cy="4488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0" b="99400" l="10000" r="90000">
                        <a14:foregroundMark x1="25571" y1="35400" x2="25714" y2="38200"/>
                        <a14:foregroundMark x1="32429" y1="46000" x2="34429" y2="49000"/>
                        <a14:foregroundMark x1="38000" y1="16200" x2="38000" y2="25800"/>
                        <a14:foregroundMark x1="50000" y1="18000" x2="48429" y2="26000"/>
                        <a14:foregroundMark x1="48857" y1="9800" x2="51000" y2="7200"/>
                        <a14:foregroundMark x1="59714" y1="12200" x2="64714" y2="17400"/>
                        <a14:foregroundMark x1="71714" y1="22400" x2="76286" y2="2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2306122"/>
            <a:ext cx="5919537" cy="422824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52801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06652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91670" y="2921676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917033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40259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24868" y="4504435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983835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07061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91670" y="5502419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0080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069" y="2231858"/>
            <a:ext cx="5239284" cy="3870794"/>
            <a:chOff x="740069" y="2231858"/>
            <a:chExt cx="5239284" cy="3870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069" y="2231858"/>
              <a:ext cx="5239284" cy="30780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069" y="5456321"/>
              <a:ext cx="498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hương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8505" y="2103522"/>
            <a:ext cx="53099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hương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(nấm đông cô):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có dạng như cái ô, đường kính 4–10 cm, màu nâu nhạt, khi chín chuyển thành nâu sậm.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hương chứa khá nhiều đạm và đặc biệt giàu khoáng chất, vitamin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90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8" y="1147109"/>
            <a:ext cx="5158682" cy="322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4947" y="1388284"/>
            <a:ext cx="590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chi: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thường sống hoại sinh ở những thân cây gỗ mục, sống lâu 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rong quá trình sinh trưởng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đến giai đoạn nhất định sẽ hóa gỗ, chứ không mềm như những loại nấm khác. 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75" y="4307117"/>
            <a:ext cx="114309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i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Cuống nấm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 có thể dài hoặc ngắn, cắm lệch sang một phía phần mũ, trong khi những loại nấm khác thường cắm ở giữa. Có hình trụ tròn hoặc dẹt, có thể phân nhánh hoặc không. Màu cuống khác nhau tùy theo loài, thay đổi từ nâu, đỏ, đỏ cam đến đỏ vàng. </a:t>
            </a:r>
          </a:p>
          <a:p>
            <a:pPr algn="just"/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- Phần mũ nấm (tai nấm)</a:t>
            </a:r>
            <a:r>
              <a:rPr lang="vi-VN" sz="2500" b="1" i="1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có dạng hình thận, hình tròn hoặc hình quạt. Mặt trên mũ rất bóng giống như được sơn một lớp sơn bóng, và có nhiều vân đồng tâm. </a:t>
            </a:r>
          </a:p>
        </p:txBody>
      </p:sp>
    </p:spTree>
    <p:extLst>
      <p:ext uri="{BB962C8B-B14F-4D97-AF65-F5344CB8AC3E}">
        <p14:creationId xmlns:p14="http://schemas.microsoft.com/office/powerpoint/2010/main" val="27451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81" y="494092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29390" y="2258074"/>
            <a:ext cx="11025496" cy="4599926"/>
            <a:chOff x="169315" y="533626"/>
            <a:chExt cx="14793873" cy="14768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33626"/>
              <a:ext cx="14793873" cy="138030"/>
            </a:xfrm>
            <a:prstGeom prst="flowChartAlternateProcess">
              <a:avLst/>
            </a:prstGeom>
            <a:solidFill>
              <a:schemeClr val="bg1">
                <a:alpha val="96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509159" y="540006"/>
              <a:ext cx="14159376" cy="141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thường có 3 bộ phận: mũ nấm, thân nấm và chân nấm.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đóng vai trò quan trọng trong việc phân hủy biến xác động vật, thực vật sau khi chúng chết thành chất khoáng trong đất.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có thể làm thức ăn cho người.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4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</TotalTime>
  <Words>345</Words>
  <Application>Microsoft Office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#9Slide07 HoneyCream</vt:lpstr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Quý Thắng</cp:lastModifiedBy>
  <cp:revision>63</cp:revision>
  <dcterms:created xsi:type="dcterms:W3CDTF">2023-12-08T14:30:33Z</dcterms:created>
  <dcterms:modified xsi:type="dcterms:W3CDTF">2026-02-05T03:35:04Z</dcterms:modified>
</cp:coreProperties>
</file>