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78" r:id="rId3"/>
    <p:sldId id="259" r:id="rId4"/>
    <p:sldId id="265" r:id="rId5"/>
    <p:sldId id="285" r:id="rId6"/>
    <p:sldId id="282" r:id="rId7"/>
    <p:sldId id="288" r:id="rId8"/>
    <p:sldId id="275" r:id="rId9"/>
    <p:sldId id="273" r:id="rId10"/>
    <p:sldId id="284" r:id="rId11"/>
    <p:sldId id="287" r:id="rId12"/>
    <p:sldId id="289" r:id="rId13"/>
    <p:sldId id="26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48" y="619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653732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573405" y="704534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227932" y="4651264"/>
            <a:ext cx="12345035" cy="956258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9682" y="1136102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1082">
            <a:off x="545771" y="-232435"/>
            <a:ext cx="4627553" cy="2958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C55A89-B979-D6FB-B8A2-340F5E9E238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2968"/>
          <a:stretch/>
        </p:blipFill>
        <p:spPr>
          <a:xfrm>
            <a:off x="1221362" y="3685941"/>
            <a:ext cx="10239118" cy="12851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98439" y="2550920"/>
            <a:ext cx="644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diện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cơ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4047518"/>
            <a:ext cx="2880464" cy="2441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3006614" y="432243"/>
            <a:ext cx="7216886" cy="1504764"/>
          </a:xfrm>
          <a:prstGeom prst="roundRect">
            <a:avLst>
              <a:gd name="adj" fmla="val 3990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sức khỏe, thân thể của trẻ em.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2882525" y="2035891"/>
            <a:ext cx="8867515" cy="1641243"/>
          </a:xfrm>
          <a:prstGeom prst="roundRect">
            <a:avLst>
              <a:gd name="adj" fmla="val 3990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tinh thần, trẻ sẽ bị tự ti, rụt rè, mặc cảm và ám ảnh.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" name="圆角矩形 9">
            <a:extLst>
              <a:ext uri="{FF2B5EF4-FFF2-40B4-BE49-F238E27FC236}">
                <a16:creationId xmlns:a16="http://schemas.microsoft.com/office/drawing/2014/main" id="{E90AFD91-BDEF-3560-894D-A1F2FAF46AC5}"/>
              </a:ext>
            </a:extLst>
          </p:cNvPr>
          <p:cNvSpPr/>
          <p:nvPr/>
        </p:nvSpPr>
        <p:spPr>
          <a:xfrm>
            <a:off x="2822835" y="3927154"/>
            <a:ext cx="8867515" cy="1641243"/>
          </a:xfrm>
          <a:prstGeom prst="roundRect">
            <a:avLst>
              <a:gd name="adj" fmla="val 3990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Trẻ không được thoải mái vui chơi, học tập như các bạn khác,...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159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226748" y="769108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7070" y="-47324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6082" y="1437779"/>
            <a:ext cx="9401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Cam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082" y="2525921"/>
            <a:ext cx="89673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Trao </a:t>
            </a:r>
            <a:r>
              <a:rPr lang="it-IT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đổi với người thân về cách ứng phó trong những tình huống có nguy có bị xâm hại.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916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6637655" y="5060284"/>
            <a:ext cx="4993005" cy="1089297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8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8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8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8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8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1751884" y="2365176"/>
            <a:ext cx="9380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7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noProof="0" dirty="0" err="1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hoạch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noProof="0" dirty="0" err="1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000" b="1" i="0" u="none" strike="noStrike" kern="1200" cap="none" spc="0" normalizeH="0" noProof="0" dirty="0" err="1" smtClean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tới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huống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cơ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xâm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hại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573405" y="896937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7070" y="-47324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8787" y="1262251"/>
            <a:ext cx="9401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 để lựa chọn các hành vi phòng tránh nguy cơ bị xâm hại phù hợp với các mức độ nguy hiểm đã xác định.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Cấp độ 1: </a:t>
            </a:r>
            <a:r>
              <a:rPr lang="it-IT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Cảm </a:t>
            </a:r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giác bất an của mình.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Cấp độ 2: Những biểu hiện bất thường của người khác.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Cấp độ 3 : Những dấu hiệu cảnh báo nguy hiểm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924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-72178" y="-365320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EE01C8-0677-E814-A4EB-5B9043907B9E}"/>
              </a:ext>
            </a:extLst>
          </p:cNvPr>
          <p:cNvGrpSpPr/>
          <p:nvPr/>
        </p:nvGrpSpPr>
        <p:grpSpPr>
          <a:xfrm>
            <a:off x="1621165" y="919107"/>
            <a:ext cx="9593918" cy="2104911"/>
            <a:chOff x="1394674" y="403818"/>
            <a:chExt cx="8893003" cy="19893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459DC-51A3-E08A-3FB6-42E1465434C8}"/>
                </a:ext>
              </a:extLst>
            </p:cNvPr>
            <p:cNvSpPr txBox="1"/>
            <p:nvPr/>
          </p:nvSpPr>
          <p:spPr>
            <a:xfrm>
              <a:off x="1893184" y="639108"/>
              <a:ext cx="7666132" cy="148039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</a:t>
              </a:r>
              <a:r>
                <a:rPr lang="vi-VN" sz="43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thuộc </a:t>
              </a:r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xmlns="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224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Cambria</vt:lpstr>
      <vt:lpstr>Times New Roman</vt:lpstr>
      <vt:lpstr>UTM Avo</vt:lpstr>
      <vt:lpstr>Wingdings</vt:lpstr>
      <vt:lpstr>字魂59号-创粗黑</vt:lpstr>
      <vt:lpstr>思源黑体 CN Normal</vt:lpstr>
      <vt:lpstr>汉仪旗黑-50简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admin</cp:lastModifiedBy>
  <cp:revision>168</cp:revision>
  <dcterms:created xsi:type="dcterms:W3CDTF">2019-06-19T02:08:00Z</dcterms:created>
  <dcterms:modified xsi:type="dcterms:W3CDTF">2024-01-23T13:41:34Z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