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85" r:id="rId5"/>
    <p:sldId id="263" r:id="rId6"/>
    <p:sldId id="287" r:id="rId7"/>
    <p:sldId id="288" r:id="rId8"/>
    <p:sldId id="261" r:id="rId9"/>
    <p:sldId id="264" r:id="rId10"/>
    <p:sldId id="279" r:id="rId11"/>
    <p:sldId id="272" r:id="rId12"/>
    <p:sldId id="283" r:id="rId13"/>
    <p:sldId id="276" r:id="rId14"/>
    <p:sldId id="275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2" y="6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3ECB-7638-61E1-D5DE-8F40D7037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4D581-91CF-664B-2A28-A96C9472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EBEC5-674D-BA9F-B2D3-794891C4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99C8F-33ED-0520-2E09-D33595FF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CA2FF-1653-26A3-8466-BEEE1919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016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21697-758D-C1D1-9247-6F4875C9E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EC1CB-78E3-B671-CF7F-76A1536C7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37121-23F9-0D23-D385-E48B9E85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F11CD-F932-A4B5-80D6-992855E4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65CBF-6E8A-BAEE-26DE-7CD33920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669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31E5DD-F90D-A0B4-4C32-F8B50E5BE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10B09-1116-468C-5108-98CA4ADA9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2CEE7-BC83-0751-6F0D-D9193E61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4DC0-7290-B9A8-8879-C8369DE24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6A06F-5409-B38C-24C6-2E4B26D2B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800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5005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78456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94239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7247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91783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6C831-7C81-1E2A-6DD7-7C776B7D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C3859-6A10-26D5-7551-78F636855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CBA80-98B8-45B5-B4F3-AEE3189C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90340-3FF7-07AE-F29F-42C5A776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A5CCA-411D-8EED-859A-B7DB10B5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450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C415-26B4-DCFF-8979-CC383503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C6809-6B73-463E-D5FA-5F6F74CCF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BB7D6-B38C-DCAA-7176-FCADFEE7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388C0-B296-196F-DFAC-1B051583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4AE74-C251-5E37-4BC8-CE657509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3678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21F3-CF9D-B44A-6E31-217F2D785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980C3-903A-AC24-B31E-8EA83873F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E6C37-BCF4-6111-83F1-9E1334DF6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FE578-4CF6-21CC-3715-CF5C3CA6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DA092-9F2D-E510-09C5-11CFA118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3AD53-26E2-B7BF-B7ED-E165C2D8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5694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178B-67C2-A004-AE6D-97C296B4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52604-F2CD-7AEA-FD3C-9EFBA7E4A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4B209-CC6F-3AD1-C4ED-1F0F65D32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9F3A7-7DDD-2DA1-C56A-AD4641510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71622B-FD3E-DA98-F6F4-5D91D2C2A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45A633-9752-1FBA-159A-B100F7ED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F85CD-EAEB-A5A7-8AC2-64A6CDF6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F18371-A011-96D4-8693-365E225A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8297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416A-E6C6-42D5-89D8-71BD6CF75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40943-9973-BB33-D903-70575190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F8CE9-EB23-0084-B657-1C906E7E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2BF65-BF44-3694-D27A-4FC70E85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175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7A70F5-D866-5787-BF9B-CD70755A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94842-0047-18CC-FB24-E1D8E547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FF59B-BCA9-08FE-0238-AA9F9CFC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4603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E0231-A0FA-286B-88B0-346C382E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D210F-1438-CD8B-388B-0745E848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9878C-396D-642D-E58F-52B6DD985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14E29-AA3A-1111-BFB2-0141E710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A9E29-6B5E-EF62-DE71-AB8D04C9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16214-0C54-7BBB-B7F0-08A2B0FD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4355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36FC-7D7E-98EF-10C3-7C4A4287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76193E-1C57-40D3-FBEC-6A32F3AC0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E011B-F091-70E4-9EE2-37980719C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ECA54-B3A0-8392-9AD0-88276145F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786EF-2056-4EB9-683C-D762FD42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BF107-6AF3-B623-6AE2-67538176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016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8E678-0CDB-2D9B-6735-017A524C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39F4-1F07-368E-1663-FF08B2A5B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E0860-9F14-7850-5A7A-2571B3EAF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9C87-ACB3-43CC-BE5F-A0D837F662B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AAA11-40E5-E514-19CE-903695129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1354-94EA-96AB-9549-6B288A4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36CFF-F491-497F-B799-7E81E45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2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89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577155" y="988207"/>
            <a:ext cx="10508342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83" y="3045108"/>
            <a:ext cx="2883328" cy="36184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9" t="56476" r="24896"/>
          <a:stretch/>
        </p:blipFill>
        <p:spPr>
          <a:xfrm>
            <a:off x="8750849" y="2879600"/>
            <a:ext cx="2817027" cy="40616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92" y="3619273"/>
            <a:ext cx="1668196" cy="2470088"/>
          </a:xfrm>
          <a:prstGeom prst="rect">
            <a:avLst/>
          </a:prstGeom>
        </p:spPr>
      </p:pic>
      <p:pic>
        <p:nvPicPr>
          <p:cNvPr id="5" name="Hình ảnh 1">
            <a:extLst>
              <a:ext uri="{FF2B5EF4-FFF2-40B4-BE49-F238E27FC236}">
                <a16:creationId xmlns:a16="http://schemas.microsoft.com/office/drawing/2014/main" id="{EDEF4F58-AB38-4BD3-6C15-BE01E04433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256" y="2139201"/>
            <a:ext cx="5340559" cy="707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962" y="-6350"/>
            <a:ext cx="2316681" cy="23166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5076" y="2860848"/>
            <a:ext cx="749250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</a:t>
            </a:r>
            <a:endParaRPr lang="en-US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Tự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hào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thể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khả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năng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ủa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bản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thân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975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248" y="1988659"/>
            <a:ext cx="5736833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5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634E1AD-ABDD-8B11-97F1-AF7123A399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174171" y="-30007"/>
            <a:ext cx="12192000" cy="6864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95400" y="895530"/>
            <a:ext cx="9949542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cùng người thân lựa chọn một địa điểm để đến vào cuối tuần một ngày gần nhất.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27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4347" y="587948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83" y="3045108"/>
            <a:ext cx="2883328" cy="36184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9" t="56476" r="24896"/>
          <a:stretch/>
        </p:blipFill>
        <p:spPr>
          <a:xfrm>
            <a:off x="8750849" y="2879600"/>
            <a:ext cx="2817027" cy="4061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149" y="2293775"/>
            <a:ext cx="5791702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80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473" y="2939142"/>
            <a:ext cx="4694573" cy="368297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89010" y="1134052"/>
            <a:ext cx="6830103" cy="3818949"/>
            <a:chOff x="731494" y="2526564"/>
            <a:chExt cx="6476705" cy="2421565"/>
          </a:xfrm>
        </p:grpSpPr>
        <p:grpSp>
          <p:nvGrpSpPr>
            <p:cNvPr id="14" name="Group 13"/>
            <p:cNvGrpSpPr/>
            <p:nvPr/>
          </p:nvGrpSpPr>
          <p:grpSpPr>
            <a:xfrm>
              <a:off x="731494" y="2526564"/>
              <a:ext cx="6476705" cy="2421565"/>
              <a:chOff x="731494" y="2526564"/>
              <a:chExt cx="6476705" cy="2421565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731494" y="2730136"/>
                <a:ext cx="6476705" cy="221799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31494" y="2526564"/>
                <a:ext cx="226440" cy="578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14241" y="2891138"/>
              <a:ext cx="6356131" cy="181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xem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5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4347" y="587948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83" y="3045108"/>
            <a:ext cx="2883328" cy="36184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9" t="56476" r="24896"/>
          <a:stretch/>
        </p:blipFill>
        <p:spPr>
          <a:xfrm>
            <a:off x="8750849" y="2879600"/>
            <a:ext cx="2817027" cy="4061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4154" y="2374900"/>
            <a:ext cx="8443692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728" y="1982562"/>
            <a:ext cx="5718544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8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104395" y="3440802"/>
            <a:ext cx="1758492" cy="297043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10203584" y="3425825"/>
            <a:ext cx="1907515" cy="288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EA2CCA-92E0-D8A2-5DB5-1FD902AB0082}"/>
              </a:ext>
            </a:extLst>
          </p:cNvPr>
          <p:cNvSpPr txBox="1"/>
          <p:nvPr/>
        </p:nvSpPr>
        <p:spPr>
          <a:xfrm>
            <a:off x="2407180" y="2471306"/>
            <a:ext cx="700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6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6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endParaRPr lang="en-SG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8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487" y="2013045"/>
            <a:ext cx="5749026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16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104395" y="3440802"/>
            <a:ext cx="1758492" cy="297043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10203584" y="3425825"/>
            <a:ext cx="1907515" cy="288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EA2CCA-92E0-D8A2-5DB5-1FD902AB0082}"/>
              </a:ext>
            </a:extLst>
          </p:cNvPr>
          <p:cNvSpPr txBox="1"/>
          <p:nvPr/>
        </p:nvSpPr>
        <p:spPr>
          <a:xfrm>
            <a:off x="2407180" y="2471306"/>
            <a:ext cx="700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KẾT QUẢ CUỐI TUẦN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88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104395" y="3440802"/>
            <a:ext cx="1758492" cy="297043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10203584" y="3425825"/>
            <a:ext cx="1907515" cy="288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EA2CCA-92E0-D8A2-5DB5-1FD902AB0082}"/>
              </a:ext>
            </a:extLst>
          </p:cNvPr>
          <p:cNvSpPr txBox="1"/>
          <p:nvPr/>
        </p:nvSpPr>
        <p:spPr>
          <a:xfrm>
            <a:off x="2407180" y="2471306"/>
            <a:ext cx="700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HOẠCH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TỚI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475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7049" y="690468"/>
            <a:ext cx="1244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THU HOẠCH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TRẢI NGHIỆM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1486" y="1336799"/>
            <a:ext cx="10203542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it-IT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Chia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sẻ theo nhóm những nội dung sau</a:t>
            </a: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+ Em đã cùng gia đình đi đến đâu và tham gia hoạt động chung gì? Em thấy hạnh phúc nhất khi nào?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+ Lựa chọn một cách tái hiện khoảnh khắc hạnh phúc ấy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+ Chia sẻ với các bạn khoảnh khắc hạnh phúc của em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06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BCBA3F4-8DA9-E4CF-37C5-7F71CA1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846" t="30472" r="19449" b="29057"/>
          <a:stretch/>
        </p:blipFill>
        <p:spPr>
          <a:xfrm>
            <a:off x="9339943" y="5216766"/>
            <a:ext cx="1857018" cy="685114"/>
          </a:xfrm>
          <a:prstGeom prst="rect">
            <a:avLst/>
          </a:prstGeom>
        </p:spPr>
      </p:pic>
      <p:pic>
        <p:nvPicPr>
          <p:cNvPr id="6" name="Picture 5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9B1388D-8CB4-EE79-570E-4847A404F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3" y="956120"/>
            <a:ext cx="8113508" cy="553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86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4079D-000C-48C3-521F-E6440C80B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59" t="26948" r="3633" b="2598"/>
          <a:stretch/>
        </p:blipFill>
        <p:spPr>
          <a:xfrm>
            <a:off x="957943" y="2699657"/>
            <a:ext cx="10512573" cy="3306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A87124-FF97-36B8-35C5-5D1650957D50}"/>
              </a:ext>
            </a:extLst>
          </p:cNvPr>
          <p:cNvSpPr txBox="1"/>
          <p:nvPr/>
        </p:nvSpPr>
        <p:spPr>
          <a:xfrm>
            <a:off x="957943" y="852215"/>
            <a:ext cx="10951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652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149</Words>
  <Application>Microsoft Office PowerPoint</Application>
  <PresentationFormat>Widescreen</PresentationFormat>
  <Paragraphs>15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等线</vt:lpstr>
      <vt:lpstr>等线 Light</vt:lpstr>
      <vt:lpstr>Times New Roman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2023-10-07T08:22:42Z</dcterms:created>
  <dcterms:modified xsi:type="dcterms:W3CDTF">2023-12-26T06:49:02Z</dcterms:modified>
</cp:coreProperties>
</file>