
<file path=[Content_Types].xml><?xml version="1.0" encoding="utf-8"?>
<Types xmlns="http://schemas.openxmlformats.org/package/2006/content-types">
  <Default Extension="fntdata" ContentType="application/x-fontdata"/>
  <Default Extension="jpe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74" r:id="rId1"/>
  </p:sldMasterIdLst>
  <p:notesMasterIdLst>
    <p:notesMasterId r:id="rId24"/>
  </p:notesMasterIdLst>
  <p:sldIdLst>
    <p:sldId id="258" r:id="rId2"/>
    <p:sldId id="291" r:id="rId3"/>
    <p:sldId id="292" r:id="rId4"/>
    <p:sldId id="293" r:id="rId5"/>
    <p:sldId id="259" r:id="rId6"/>
    <p:sldId id="260" r:id="rId7"/>
    <p:sldId id="261" r:id="rId8"/>
    <p:sldId id="283" r:id="rId9"/>
    <p:sldId id="263" r:id="rId10"/>
    <p:sldId id="264" r:id="rId11"/>
    <p:sldId id="265" r:id="rId12"/>
    <p:sldId id="269" r:id="rId13"/>
    <p:sldId id="284" r:id="rId14"/>
    <p:sldId id="285" r:id="rId15"/>
    <p:sldId id="266" r:id="rId16"/>
    <p:sldId id="286" r:id="rId17"/>
    <p:sldId id="288" r:id="rId18"/>
    <p:sldId id="289" r:id="rId19"/>
    <p:sldId id="270" r:id="rId20"/>
    <p:sldId id="295" r:id="rId21"/>
    <p:sldId id="296" r:id="rId22"/>
    <p:sldId id="281" r:id="rId23"/>
  </p:sldIdLst>
  <p:sldSz cx="12192000" cy="6858000"/>
  <p:notesSz cx="6858000" cy="9144000"/>
  <p:embeddedFontLst>
    <p:embeddedFont>
      <p:font typeface="等线" panose="02010600030101010101" pitchFamily="2" charset="-122"/>
      <p:regular r:id="rId25"/>
      <p:bold r:id="rId26"/>
    </p:embeddedFont>
    <p:embeddedFont>
      <p:font typeface="#9Slide03 Arima Madurai Black" panose="020B0604020202020204" charset="0"/>
      <p:bold r:id="rId27"/>
    </p:embeddedFont>
    <p:embeddedFont>
      <p:font typeface="#9Slide03 Bebas Neue Bold" panose="020B0604020202020204" charset="0"/>
      <p:bold r:id="rId28"/>
    </p:embeddedFont>
    <p:embeddedFont>
      <p:font typeface="Cambria" panose="02040503050406030204" pitchFamily="18" charset="0"/>
      <p:regular r:id="rId29"/>
      <p:bold r:id="rId30"/>
      <p:italic r:id="rId31"/>
      <p:boldItalic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6" d="100"/>
          <a:sy n="66" d="100"/>
        </p:scale>
        <p:origin x="668"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A7509E-1F64-4953-BDCD-5A0F04112572}" type="datetimeFigureOut">
              <a:rPr lang="en-US" smtClean="0"/>
              <a:t>15-Jan-26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428017-9EF9-49D4-A309-0BCA183AD07B}" type="slidenum">
              <a:rPr lang="en-US" smtClean="0"/>
              <a:t>‹#›</a:t>
            </a:fld>
            <a:endParaRPr lang="en-US"/>
          </a:p>
        </p:txBody>
      </p:sp>
    </p:spTree>
    <p:extLst>
      <p:ext uri="{BB962C8B-B14F-4D97-AF65-F5344CB8AC3E}">
        <p14:creationId xmlns:p14="http://schemas.microsoft.com/office/powerpoint/2010/main" val="39014697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39B3FF-6E43-485C-BB47-B4BDA3962F5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迷你简卡通" panose="03000509000000000000" pitchFamily="65"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迷你简卡通" panose="03000509000000000000" pitchFamily="65" charset="-122"/>
              <a:cs typeface="+mn-cs"/>
            </a:endParaRPr>
          </a:p>
        </p:txBody>
      </p:sp>
    </p:spTree>
    <p:extLst>
      <p:ext uri="{BB962C8B-B14F-4D97-AF65-F5344CB8AC3E}">
        <p14:creationId xmlns:p14="http://schemas.microsoft.com/office/powerpoint/2010/main" val="31725733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39B3FF-6E43-485C-BB47-B4BDA3962F5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迷你简卡通" panose="03000509000000000000" pitchFamily="65"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迷你简卡通" panose="03000509000000000000" pitchFamily="65" charset="-122"/>
              <a:cs typeface="+mn-cs"/>
            </a:endParaRPr>
          </a:p>
        </p:txBody>
      </p:sp>
    </p:spTree>
    <p:extLst>
      <p:ext uri="{BB962C8B-B14F-4D97-AF65-F5344CB8AC3E}">
        <p14:creationId xmlns:p14="http://schemas.microsoft.com/office/powerpoint/2010/main" val="6251716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39B3FF-6E43-485C-BB47-B4BDA3962F5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迷你简卡通" panose="03000509000000000000" pitchFamily="65"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迷你简卡通" panose="03000509000000000000" pitchFamily="65" charset="-122"/>
              <a:cs typeface="+mn-cs"/>
            </a:endParaRPr>
          </a:p>
        </p:txBody>
      </p:sp>
    </p:spTree>
    <p:extLst>
      <p:ext uri="{BB962C8B-B14F-4D97-AF65-F5344CB8AC3E}">
        <p14:creationId xmlns:p14="http://schemas.microsoft.com/office/powerpoint/2010/main" val="20672702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1C0936-5F1C-43C0-A1D1-C60DA02C6617}" type="slidenum">
              <a:rPr lang="en-US" smtClean="0"/>
              <a:t>2</a:t>
            </a:fld>
            <a:endParaRPr lang="en-US"/>
          </a:p>
        </p:txBody>
      </p:sp>
    </p:spTree>
    <p:extLst>
      <p:ext uri="{BB962C8B-B14F-4D97-AF65-F5344CB8AC3E}">
        <p14:creationId xmlns:p14="http://schemas.microsoft.com/office/powerpoint/2010/main" val="20364922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39B3FF-6E43-485C-BB47-B4BDA3962F5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迷你简卡通" panose="03000509000000000000" pitchFamily="65"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迷你简卡通" panose="03000509000000000000" pitchFamily="65" charset="-122"/>
              <a:cs typeface="+mn-cs"/>
            </a:endParaRPr>
          </a:p>
        </p:txBody>
      </p:sp>
    </p:spTree>
    <p:extLst>
      <p:ext uri="{BB962C8B-B14F-4D97-AF65-F5344CB8AC3E}">
        <p14:creationId xmlns:p14="http://schemas.microsoft.com/office/powerpoint/2010/main" val="32754569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39B3FF-6E43-485C-BB47-B4BDA3962F5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迷你简卡通" panose="03000509000000000000" pitchFamily="65"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迷你简卡通" panose="03000509000000000000" pitchFamily="65" charset="-122"/>
              <a:cs typeface="+mn-cs"/>
            </a:endParaRPr>
          </a:p>
        </p:txBody>
      </p:sp>
    </p:spTree>
    <p:extLst>
      <p:ext uri="{BB962C8B-B14F-4D97-AF65-F5344CB8AC3E}">
        <p14:creationId xmlns:p14="http://schemas.microsoft.com/office/powerpoint/2010/main" val="33365003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39B3FF-6E43-485C-BB47-B4BDA3962F5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迷你简卡通" panose="03000509000000000000" pitchFamily="65"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迷你简卡通" panose="03000509000000000000" pitchFamily="65" charset="-122"/>
              <a:cs typeface="+mn-cs"/>
            </a:endParaRPr>
          </a:p>
        </p:txBody>
      </p:sp>
    </p:spTree>
    <p:extLst>
      <p:ext uri="{BB962C8B-B14F-4D97-AF65-F5344CB8AC3E}">
        <p14:creationId xmlns:p14="http://schemas.microsoft.com/office/powerpoint/2010/main" val="16292815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39B3FF-6E43-485C-BB47-B4BDA3962F5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迷你简卡通" panose="03000509000000000000" pitchFamily="65"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迷你简卡通" panose="03000509000000000000" pitchFamily="65" charset="-122"/>
              <a:cs typeface="+mn-cs"/>
            </a:endParaRPr>
          </a:p>
        </p:txBody>
      </p:sp>
    </p:spTree>
    <p:extLst>
      <p:ext uri="{BB962C8B-B14F-4D97-AF65-F5344CB8AC3E}">
        <p14:creationId xmlns:p14="http://schemas.microsoft.com/office/powerpoint/2010/main" val="21765951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39B3FF-6E43-485C-BB47-B4BDA3962F5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迷你简卡通" panose="03000509000000000000" pitchFamily="65"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迷你简卡通" panose="03000509000000000000" pitchFamily="65" charset="-122"/>
              <a:cs typeface="+mn-cs"/>
            </a:endParaRPr>
          </a:p>
        </p:txBody>
      </p:sp>
    </p:spTree>
    <p:extLst>
      <p:ext uri="{BB962C8B-B14F-4D97-AF65-F5344CB8AC3E}">
        <p14:creationId xmlns:p14="http://schemas.microsoft.com/office/powerpoint/2010/main" val="4500385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39B3FF-6E43-485C-BB47-B4BDA3962F5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迷你简卡通" panose="03000509000000000000" pitchFamily="65"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迷你简卡通" panose="03000509000000000000" pitchFamily="65" charset="-122"/>
              <a:cs typeface="+mn-cs"/>
            </a:endParaRPr>
          </a:p>
        </p:txBody>
      </p:sp>
    </p:spTree>
    <p:extLst>
      <p:ext uri="{BB962C8B-B14F-4D97-AF65-F5344CB8AC3E}">
        <p14:creationId xmlns:p14="http://schemas.microsoft.com/office/powerpoint/2010/main" val="19867678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39B3FF-6E43-485C-BB47-B4BDA3962F5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迷你简卡通" panose="03000509000000000000" pitchFamily="65"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迷你简卡通" panose="03000509000000000000" pitchFamily="65" charset="-122"/>
              <a:cs typeface="+mn-cs"/>
            </a:endParaRPr>
          </a:p>
        </p:txBody>
      </p:sp>
    </p:spTree>
    <p:extLst>
      <p:ext uri="{BB962C8B-B14F-4D97-AF65-F5344CB8AC3E}">
        <p14:creationId xmlns:p14="http://schemas.microsoft.com/office/powerpoint/2010/main" val="238042006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标题幻灯片">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E43D6877-9B28-40EE-A0DB-EDFF93929E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A5F78E1-BD66-4A48-9B2D-CF24F0BE4EF4}" type="datetimeFigureOut">
              <a:rPr kumimoji="0" lang="zh-CN" altLang="en-US" sz="1400" b="0" i="0" u="none" strike="noStrike" kern="1200" cap="none" spc="0" normalizeH="0" baseline="0" noProof="0" smtClean="0">
                <a:ln>
                  <a:noFill/>
                </a:ln>
                <a:solidFill>
                  <a:srgbClr val="70AD47">
                    <a:lumMod val="20000"/>
                    <a:lumOff val="80000"/>
                  </a:srgbClr>
                </a:solidFill>
                <a:effectLst/>
                <a:uLnTx/>
                <a:uFillTx/>
                <a:latin typeface="UVN Hai Long" panose="020D0800030108070604" pitchFamily="34" charset="0"/>
                <a:ea typeface="迷你简卡通" panose="03000509000000000000" pitchFamily="65"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2026/1/15</a:t>
            </a:fld>
            <a:endParaRPr kumimoji="0" lang="zh-CN" altLang="en-US" sz="1400" b="0" i="0" u="none" strike="noStrike" kern="1200" cap="none" spc="0" normalizeH="0" baseline="0" noProof="0">
              <a:ln>
                <a:noFill/>
              </a:ln>
              <a:solidFill>
                <a:srgbClr val="70AD47">
                  <a:lumMod val="20000"/>
                  <a:lumOff val="80000"/>
                </a:srgbClr>
              </a:solidFill>
              <a:effectLst/>
              <a:uLnTx/>
              <a:uFillTx/>
              <a:latin typeface="UVN Hai Long" panose="020D0800030108070604" pitchFamily="34" charset="0"/>
              <a:ea typeface="迷你简卡通" panose="03000509000000000000" pitchFamily="65" charset="-122"/>
              <a:cs typeface="+mn-cs"/>
            </a:endParaRPr>
          </a:p>
        </p:txBody>
      </p:sp>
      <p:sp>
        <p:nvSpPr>
          <p:cNvPr id="5" name="页脚占位符 4">
            <a:extLst>
              <a:ext uri="{FF2B5EF4-FFF2-40B4-BE49-F238E27FC236}">
                <a16:creationId xmlns:a16="http://schemas.microsoft.com/office/drawing/2014/main" id="{BA5CD595-FEE0-448D-9CBE-762FCED67D9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迷你简卡通" panose="03000509000000000000" pitchFamily="65" charset="-122"/>
              <a:cs typeface="+mn-cs"/>
            </a:endParaRPr>
          </a:p>
        </p:txBody>
      </p:sp>
      <p:sp>
        <p:nvSpPr>
          <p:cNvPr id="6" name="灯片编号占位符 5">
            <a:extLst>
              <a:ext uri="{FF2B5EF4-FFF2-40B4-BE49-F238E27FC236}">
                <a16:creationId xmlns:a16="http://schemas.microsoft.com/office/drawing/2014/main" id="{FAE136B2-16EE-4DB9-B99C-52E82596B5A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8B1722-75B1-420A-B968-ABA30A76E6A6}" type="slidenum">
              <a:rPr kumimoji="0" lang="zh-CN" altLang="en-US" sz="1200" b="0" i="0" u="none" strike="noStrike" kern="1200" cap="none" spc="0" normalizeH="0" baseline="0" noProof="0" smtClean="0">
                <a:ln>
                  <a:noFill/>
                </a:ln>
                <a:solidFill>
                  <a:prstClr val="black">
                    <a:tint val="75000"/>
                  </a:prstClr>
                </a:solidFill>
                <a:effectLst/>
                <a:uLnTx/>
                <a:uFillTx/>
                <a:ea typeface="迷你简卡通" panose="03000509000000000000" pitchFamily="65"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迷你简卡通" panose="03000509000000000000" pitchFamily="65" charset="-122"/>
              <a:cs typeface="+mn-cs"/>
            </a:endParaRPr>
          </a:p>
        </p:txBody>
      </p:sp>
      <p:pic>
        <p:nvPicPr>
          <p:cNvPr id="3" name="图片 2">
            <a:extLst>
              <a:ext uri="{FF2B5EF4-FFF2-40B4-BE49-F238E27FC236}">
                <a16:creationId xmlns:a16="http://schemas.microsoft.com/office/drawing/2014/main" id="{9ED64D2E-E983-4F72-A4F5-EB898F8833B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5380" r="10518" b="11571"/>
          <a:stretch/>
        </p:blipFill>
        <p:spPr>
          <a:xfrm>
            <a:off x="0" y="0"/>
            <a:ext cx="12192000" cy="6858000"/>
          </a:xfrm>
          <a:prstGeom prst="rect">
            <a:avLst/>
          </a:prstGeom>
          <a:solidFill>
            <a:srgbClr val="D9FFFF"/>
          </a:solidFill>
        </p:spPr>
      </p:pic>
      <p:sp>
        <p:nvSpPr>
          <p:cNvPr id="7" name="标题占位符 1">
            <a:extLst>
              <a:ext uri="{FF2B5EF4-FFF2-40B4-BE49-F238E27FC236}">
                <a16:creationId xmlns:a16="http://schemas.microsoft.com/office/drawing/2014/main" id="{CA216769-710D-4BBB-BBE2-F532EF77C008}"/>
              </a:ext>
            </a:extLst>
          </p:cNvPr>
          <p:cNvSpPr>
            <a:spLocks noGrp="1"/>
          </p:cNvSpPr>
          <p:nvPr>
            <p:ph type="title"/>
          </p:nvPr>
        </p:nvSpPr>
        <p:spPr>
          <a:xfrm>
            <a:off x="10891612" y="-156410"/>
            <a:ext cx="2038815" cy="839207"/>
          </a:xfrm>
          <a:prstGeom prst="rect">
            <a:avLst/>
          </a:prstGeom>
        </p:spPr>
        <p:txBody>
          <a:bodyPr vert="horz" lIns="91440" tIns="45720" rIns="91440" bIns="45720" rtlCol="0" anchor="ctr">
            <a:normAutofit/>
          </a:bodyPr>
          <a:lstStyle/>
          <a:p>
            <a:r>
              <a:rPr lang="en-US" altLang="zh-CN" dirty="0" err="1"/>
              <a:t>mangnon</a:t>
            </a:r>
            <a:endParaRPr lang="zh-CN" altLang="en-US" dirty="0"/>
          </a:p>
        </p:txBody>
      </p:sp>
    </p:spTree>
    <p:extLst>
      <p:ext uri="{BB962C8B-B14F-4D97-AF65-F5344CB8AC3E}">
        <p14:creationId xmlns:p14="http://schemas.microsoft.com/office/powerpoint/2010/main" val="391676003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B656188-2157-4324-81DD-DA93EAB3AFB0}"/>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32E928D-6E61-46EB-BCF8-3C150C5A9E72}"/>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517EDEBF-053B-4F8E-AE0B-3D16FE28B05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A5F78E1-BD66-4A48-9B2D-CF24F0BE4EF4}" type="datetimeFigureOut">
              <a:rPr kumimoji="0" lang="zh-CN" altLang="en-US" sz="1400" b="0" i="0" u="none" strike="noStrike" kern="1200" cap="none" spc="0" normalizeH="0" baseline="0" noProof="0" smtClean="0">
                <a:ln>
                  <a:noFill/>
                </a:ln>
                <a:solidFill>
                  <a:srgbClr val="70AD47">
                    <a:lumMod val="20000"/>
                    <a:lumOff val="80000"/>
                  </a:srgbClr>
                </a:solidFill>
                <a:effectLst/>
                <a:uLnTx/>
                <a:uFillTx/>
                <a:latin typeface="UVN Hai Long" panose="020D0800030108070604" pitchFamily="34" charset="0"/>
                <a:ea typeface="迷你简卡通" panose="03000509000000000000" pitchFamily="65"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2026/1/15</a:t>
            </a:fld>
            <a:endParaRPr kumimoji="0" lang="zh-CN" altLang="en-US" sz="1400" b="0" i="0" u="none" strike="noStrike" kern="1200" cap="none" spc="0" normalizeH="0" baseline="0" noProof="0">
              <a:ln>
                <a:noFill/>
              </a:ln>
              <a:solidFill>
                <a:srgbClr val="70AD47">
                  <a:lumMod val="20000"/>
                  <a:lumOff val="80000"/>
                </a:srgbClr>
              </a:solidFill>
              <a:effectLst/>
              <a:uLnTx/>
              <a:uFillTx/>
              <a:latin typeface="UVN Hai Long" panose="020D0800030108070604" pitchFamily="34" charset="0"/>
              <a:ea typeface="迷你简卡通" panose="03000509000000000000" pitchFamily="65" charset="-122"/>
              <a:cs typeface="+mn-cs"/>
            </a:endParaRPr>
          </a:p>
        </p:txBody>
      </p:sp>
      <p:sp>
        <p:nvSpPr>
          <p:cNvPr id="5" name="页脚占位符 4">
            <a:extLst>
              <a:ext uri="{FF2B5EF4-FFF2-40B4-BE49-F238E27FC236}">
                <a16:creationId xmlns:a16="http://schemas.microsoft.com/office/drawing/2014/main" id="{6F983704-4211-4EB6-B256-1745040C025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迷你简卡通" panose="03000509000000000000" pitchFamily="65" charset="-122"/>
              <a:cs typeface="+mn-cs"/>
            </a:endParaRPr>
          </a:p>
        </p:txBody>
      </p:sp>
      <p:sp>
        <p:nvSpPr>
          <p:cNvPr id="6" name="灯片编号占位符 5">
            <a:extLst>
              <a:ext uri="{FF2B5EF4-FFF2-40B4-BE49-F238E27FC236}">
                <a16:creationId xmlns:a16="http://schemas.microsoft.com/office/drawing/2014/main" id="{14268250-74AD-4214-B7F1-B57FE0C225B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8B1722-75B1-420A-B968-ABA30A76E6A6}" type="slidenum">
              <a:rPr kumimoji="0" lang="zh-CN" altLang="en-US" sz="1200" b="0" i="0" u="none" strike="noStrike" kern="1200" cap="none" spc="0" normalizeH="0" baseline="0" noProof="0" smtClean="0">
                <a:ln>
                  <a:noFill/>
                </a:ln>
                <a:solidFill>
                  <a:prstClr val="black">
                    <a:tint val="75000"/>
                  </a:prstClr>
                </a:solidFill>
                <a:effectLst/>
                <a:uLnTx/>
                <a:uFillTx/>
                <a:ea typeface="迷你简卡通" panose="03000509000000000000" pitchFamily="65"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迷你简卡通" panose="03000509000000000000" pitchFamily="65" charset="-122"/>
              <a:cs typeface="+mn-cs"/>
            </a:endParaRPr>
          </a:p>
        </p:txBody>
      </p:sp>
      <p:sp>
        <p:nvSpPr>
          <p:cNvPr id="7" name="日期占位符 3">
            <a:extLst>
              <a:ext uri="{FF2B5EF4-FFF2-40B4-BE49-F238E27FC236}">
                <a16:creationId xmlns:a16="http://schemas.microsoft.com/office/drawing/2014/main" id="{671E39B8-775E-495C-B531-426675F24F62}"/>
              </a:ext>
            </a:extLst>
          </p:cNvPr>
          <p:cNvSpPr txBox="1">
            <a:spLocks/>
          </p:cNvSpPr>
          <p:nvPr userDrawn="1"/>
        </p:nvSpPr>
        <p:spPr>
          <a:xfrm>
            <a:off x="11136630" y="6492875"/>
            <a:ext cx="2743200" cy="365125"/>
          </a:xfrm>
          <a:prstGeom prst="rect">
            <a:avLst/>
          </a:prstGeom>
        </p:spPr>
        <p:txBody>
          <a:bodyPr vert="horz" lIns="91440" tIns="45720" rIns="91440" bIns="45720" rtlCol="0" anchor="ctr"/>
          <a:lstStyle>
            <a:defPPr>
              <a:defRPr lang="zh-CN"/>
            </a:defPPr>
            <a:lvl1pPr marL="0" algn="l" defTabSz="914400" rtl="0" eaLnBrk="1" latinLnBrk="0" hangingPunct="1">
              <a:defRPr sz="1400" kern="1200">
                <a:solidFill>
                  <a:schemeClr val="accent6">
                    <a:lumMod val="20000"/>
                    <a:lumOff val="80000"/>
                  </a:schemeClr>
                </a:solidFill>
                <a:latin typeface="UVN Hai Long" panose="020D0800030108070604" pitchFamily="34" charset="0"/>
                <a:ea typeface="迷你简卡通" panose="03000509000000000000" pitchFamily="65" charset="-122"/>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a:ln>
                  <a:noFill/>
                </a:ln>
                <a:solidFill>
                  <a:srgbClr val="70AD47">
                    <a:lumMod val="20000"/>
                    <a:lumOff val="80000"/>
                  </a:srgbClr>
                </a:solidFill>
                <a:effectLst/>
                <a:uLnTx/>
                <a:uFillTx/>
                <a:latin typeface="UVN Hai Long" panose="020D0800030108070604" pitchFamily="34" charset="0"/>
                <a:ea typeface="迷你简卡通" panose="03000509000000000000" pitchFamily="65" charset="-122"/>
                <a:cs typeface="+mn-cs"/>
              </a:rPr>
              <a:t>DIEUHIEN</a:t>
            </a:r>
            <a:endParaRPr kumimoji="0" lang="zh-CN" altLang="en-US" sz="1400" b="0" i="0" u="none" strike="noStrike" kern="1200" cap="none" spc="0" normalizeH="0" baseline="0" noProof="0" dirty="0">
              <a:ln>
                <a:noFill/>
              </a:ln>
              <a:solidFill>
                <a:srgbClr val="70AD47">
                  <a:lumMod val="20000"/>
                  <a:lumOff val="80000"/>
                </a:srgbClr>
              </a:solidFill>
              <a:effectLst/>
              <a:uLnTx/>
              <a:uFillTx/>
              <a:latin typeface="UVN Hai Long" panose="020D0800030108070604" pitchFamily="34" charset="0"/>
              <a:ea typeface="迷你简卡通" panose="03000509000000000000" pitchFamily="65" charset="-122"/>
              <a:cs typeface="+mn-cs"/>
            </a:endParaRPr>
          </a:p>
        </p:txBody>
      </p:sp>
    </p:spTree>
    <p:extLst>
      <p:ext uri="{BB962C8B-B14F-4D97-AF65-F5344CB8AC3E}">
        <p14:creationId xmlns:p14="http://schemas.microsoft.com/office/powerpoint/2010/main" val="331044748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2B939F9-8D6A-4993-8CA6-F9E22064DF25}"/>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4063E8F-77FB-4CA6-8D02-6CAA8B22480D}"/>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A3E668E-210C-4113-985C-6F39EFA01E3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A5F78E1-BD66-4A48-9B2D-CF24F0BE4EF4}" type="datetimeFigureOut">
              <a:rPr kumimoji="0" lang="zh-CN" altLang="en-US" sz="1400" b="0" i="0" u="none" strike="noStrike" kern="1200" cap="none" spc="0" normalizeH="0" baseline="0" noProof="0" smtClean="0">
                <a:ln>
                  <a:noFill/>
                </a:ln>
                <a:solidFill>
                  <a:srgbClr val="70AD47">
                    <a:lumMod val="20000"/>
                    <a:lumOff val="80000"/>
                  </a:srgbClr>
                </a:solidFill>
                <a:effectLst/>
                <a:uLnTx/>
                <a:uFillTx/>
                <a:latin typeface="UVN Hai Long" panose="020D0800030108070604" pitchFamily="34" charset="0"/>
                <a:ea typeface="迷你简卡通" panose="03000509000000000000" pitchFamily="65"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2026/1/15</a:t>
            </a:fld>
            <a:endParaRPr kumimoji="0" lang="zh-CN" altLang="en-US" sz="1400" b="0" i="0" u="none" strike="noStrike" kern="1200" cap="none" spc="0" normalizeH="0" baseline="0" noProof="0">
              <a:ln>
                <a:noFill/>
              </a:ln>
              <a:solidFill>
                <a:srgbClr val="70AD47">
                  <a:lumMod val="20000"/>
                  <a:lumOff val="80000"/>
                </a:srgbClr>
              </a:solidFill>
              <a:effectLst/>
              <a:uLnTx/>
              <a:uFillTx/>
              <a:latin typeface="UVN Hai Long" panose="020D0800030108070604" pitchFamily="34" charset="0"/>
              <a:ea typeface="迷你简卡通" panose="03000509000000000000" pitchFamily="65" charset="-122"/>
              <a:cs typeface="+mn-cs"/>
            </a:endParaRPr>
          </a:p>
        </p:txBody>
      </p:sp>
      <p:sp>
        <p:nvSpPr>
          <p:cNvPr id="5" name="页脚占位符 4">
            <a:extLst>
              <a:ext uri="{FF2B5EF4-FFF2-40B4-BE49-F238E27FC236}">
                <a16:creationId xmlns:a16="http://schemas.microsoft.com/office/drawing/2014/main" id="{43E93DBC-9D70-4550-83F3-81BBC0EF143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迷你简卡通" panose="03000509000000000000" pitchFamily="65" charset="-122"/>
              <a:cs typeface="+mn-cs"/>
            </a:endParaRPr>
          </a:p>
        </p:txBody>
      </p:sp>
      <p:sp>
        <p:nvSpPr>
          <p:cNvPr id="6" name="灯片编号占位符 5">
            <a:extLst>
              <a:ext uri="{FF2B5EF4-FFF2-40B4-BE49-F238E27FC236}">
                <a16:creationId xmlns:a16="http://schemas.microsoft.com/office/drawing/2014/main" id="{CDA48B93-BA56-48B6-811F-5E2A78D7ED5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8B1722-75B1-420A-B968-ABA30A76E6A6}" type="slidenum">
              <a:rPr kumimoji="0" lang="zh-CN" altLang="en-US" sz="1200" b="0" i="0" u="none" strike="noStrike" kern="1200" cap="none" spc="0" normalizeH="0" baseline="0" noProof="0" smtClean="0">
                <a:ln>
                  <a:noFill/>
                </a:ln>
                <a:solidFill>
                  <a:prstClr val="black">
                    <a:tint val="75000"/>
                  </a:prstClr>
                </a:solidFill>
                <a:effectLst/>
                <a:uLnTx/>
                <a:uFillTx/>
                <a:ea typeface="迷你简卡通" panose="03000509000000000000" pitchFamily="65"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迷你简卡通" panose="03000509000000000000" pitchFamily="65" charset="-122"/>
              <a:cs typeface="+mn-cs"/>
            </a:endParaRPr>
          </a:p>
        </p:txBody>
      </p:sp>
      <p:sp>
        <p:nvSpPr>
          <p:cNvPr id="7" name="日期占位符 3">
            <a:extLst>
              <a:ext uri="{FF2B5EF4-FFF2-40B4-BE49-F238E27FC236}">
                <a16:creationId xmlns:a16="http://schemas.microsoft.com/office/drawing/2014/main" id="{CCD9D811-D21B-4CDB-83ED-CF48A04D5217}"/>
              </a:ext>
            </a:extLst>
          </p:cNvPr>
          <p:cNvSpPr txBox="1">
            <a:spLocks/>
          </p:cNvSpPr>
          <p:nvPr userDrawn="1"/>
        </p:nvSpPr>
        <p:spPr>
          <a:xfrm>
            <a:off x="0" y="23495"/>
            <a:ext cx="2743200" cy="365125"/>
          </a:xfrm>
          <a:prstGeom prst="rect">
            <a:avLst/>
          </a:prstGeom>
        </p:spPr>
        <p:txBody>
          <a:bodyPr vert="horz" lIns="91440" tIns="45720" rIns="91440" bIns="45720" rtlCol="0" anchor="ctr"/>
          <a:lstStyle>
            <a:defPPr>
              <a:defRPr lang="zh-CN"/>
            </a:defPPr>
            <a:lvl1pPr marL="0" algn="l" defTabSz="914400" rtl="0" eaLnBrk="1" latinLnBrk="0" hangingPunct="1">
              <a:defRPr sz="1400" kern="1200">
                <a:solidFill>
                  <a:schemeClr val="accent6">
                    <a:lumMod val="20000"/>
                    <a:lumOff val="80000"/>
                  </a:schemeClr>
                </a:solidFill>
                <a:latin typeface="UVN Hai Long" panose="020D0800030108070604" pitchFamily="34" charset="0"/>
                <a:ea typeface="迷你简卡通" panose="03000509000000000000" pitchFamily="65" charset="-122"/>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a:ln>
                  <a:noFill/>
                </a:ln>
                <a:solidFill>
                  <a:srgbClr val="70AD47">
                    <a:lumMod val="20000"/>
                    <a:lumOff val="80000"/>
                  </a:srgbClr>
                </a:solidFill>
                <a:effectLst/>
                <a:uLnTx/>
                <a:uFillTx/>
                <a:latin typeface="UVN Hai Long" panose="020D0800030108070604" pitchFamily="34" charset="0"/>
                <a:ea typeface="迷你简卡通" panose="03000509000000000000" pitchFamily="65" charset="-122"/>
                <a:cs typeface="+mn-cs"/>
              </a:rPr>
              <a:t>DIEUHIEN</a:t>
            </a:r>
            <a:endParaRPr kumimoji="0" lang="zh-CN" altLang="en-US" sz="1400" b="0" i="0" u="none" strike="noStrike" kern="1200" cap="none" spc="0" normalizeH="0" baseline="0" noProof="0" dirty="0">
              <a:ln>
                <a:noFill/>
              </a:ln>
              <a:solidFill>
                <a:srgbClr val="70AD47">
                  <a:lumMod val="20000"/>
                  <a:lumOff val="80000"/>
                </a:srgbClr>
              </a:solidFill>
              <a:effectLst/>
              <a:uLnTx/>
              <a:uFillTx/>
              <a:latin typeface="UVN Hai Long" panose="020D0800030108070604" pitchFamily="34" charset="0"/>
              <a:ea typeface="迷你简卡通" panose="03000509000000000000" pitchFamily="65" charset="-122"/>
              <a:cs typeface="+mn-cs"/>
            </a:endParaRPr>
          </a:p>
        </p:txBody>
      </p:sp>
    </p:spTree>
    <p:extLst>
      <p:ext uri="{BB962C8B-B14F-4D97-AF65-F5344CB8AC3E}">
        <p14:creationId xmlns:p14="http://schemas.microsoft.com/office/powerpoint/2010/main" val="183811131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标题和内容">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FC852F10-B6D2-4D5B-8F75-FAB4DD781F9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A5F78E1-BD66-4A48-9B2D-CF24F0BE4EF4}" type="datetimeFigureOut">
              <a:rPr kumimoji="0" lang="zh-CN" altLang="en-US" sz="1400" b="0" i="0" u="none" strike="noStrike" kern="1200" cap="none" spc="0" normalizeH="0" baseline="0" noProof="0" smtClean="0">
                <a:ln>
                  <a:noFill/>
                </a:ln>
                <a:solidFill>
                  <a:srgbClr val="70AD47">
                    <a:lumMod val="20000"/>
                    <a:lumOff val="80000"/>
                  </a:srgbClr>
                </a:solidFill>
                <a:effectLst/>
                <a:uLnTx/>
                <a:uFillTx/>
                <a:latin typeface="UVN Hai Long" panose="020D0800030108070604" pitchFamily="34" charset="0"/>
                <a:ea typeface="迷你简卡通" panose="03000509000000000000" pitchFamily="65"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2026/1/15</a:t>
            </a:fld>
            <a:endParaRPr kumimoji="0" lang="zh-CN" altLang="en-US" sz="1400" b="0" i="0" u="none" strike="noStrike" kern="1200" cap="none" spc="0" normalizeH="0" baseline="0" noProof="0">
              <a:ln>
                <a:noFill/>
              </a:ln>
              <a:solidFill>
                <a:srgbClr val="70AD47">
                  <a:lumMod val="20000"/>
                  <a:lumOff val="80000"/>
                </a:srgbClr>
              </a:solidFill>
              <a:effectLst/>
              <a:uLnTx/>
              <a:uFillTx/>
              <a:latin typeface="UVN Hai Long" panose="020D0800030108070604" pitchFamily="34" charset="0"/>
              <a:ea typeface="迷你简卡通" panose="03000509000000000000" pitchFamily="65" charset="-122"/>
              <a:cs typeface="+mn-cs"/>
            </a:endParaRPr>
          </a:p>
        </p:txBody>
      </p:sp>
      <p:sp>
        <p:nvSpPr>
          <p:cNvPr id="5" name="页脚占位符 4">
            <a:extLst>
              <a:ext uri="{FF2B5EF4-FFF2-40B4-BE49-F238E27FC236}">
                <a16:creationId xmlns:a16="http://schemas.microsoft.com/office/drawing/2014/main" id="{3B6356E4-1CFC-4A83-B058-515B4F17249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迷你简卡通" panose="03000509000000000000" pitchFamily="65" charset="-122"/>
              <a:cs typeface="+mn-cs"/>
            </a:endParaRPr>
          </a:p>
        </p:txBody>
      </p:sp>
      <p:sp>
        <p:nvSpPr>
          <p:cNvPr id="6" name="灯片编号占位符 5">
            <a:extLst>
              <a:ext uri="{FF2B5EF4-FFF2-40B4-BE49-F238E27FC236}">
                <a16:creationId xmlns:a16="http://schemas.microsoft.com/office/drawing/2014/main" id="{7C3D4403-7486-42E6-ABFB-9EB15037345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8B1722-75B1-420A-B968-ABA30A76E6A6}" type="slidenum">
              <a:rPr kumimoji="0" lang="zh-CN" altLang="en-US" sz="1200" b="0" i="0" u="none" strike="noStrike" kern="1200" cap="none" spc="0" normalizeH="0" baseline="0" noProof="0" smtClean="0">
                <a:ln>
                  <a:noFill/>
                </a:ln>
                <a:solidFill>
                  <a:prstClr val="black">
                    <a:tint val="75000"/>
                  </a:prstClr>
                </a:solidFill>
                <a:effectLst/>
                <a:uLnTx/>
                <a:uFillTx/>
                <a:ea typeface="迷你简卡通" panose="03000509000000000000" pitchFamily="65"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迷你简卡通" panose="03000509000000000000" pitchFamily="65" charset="-122"/>
              <a:cs typeface="+mn-cs"/>
            </a:endParaRPr>
          </a:p>
        </p:txBody>
      </p:sp>
      <p:pic>
        <p:nvPicPr>
          <p:cNvPr id="9" name="图片 8">
            <a:extLst>
              <a:ext uri="{FF2B5EF4-FFF2-40B4-BE49-F238E27FC236}">
                <a16:creationId xmlns:a16="http://schemas.microsoft.com/office/drawing/2014/main" id="{CB30F82C-18A2-459D-B423-41ECA38B8D8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511" r="7691" b="6617"/>
          <a:stretch/>
        </p:blipFill>
        <p:spPr>
          <a:xfrm>
            <a:off x="0" y="1"/>
            <a:ext cx="12192000" cy="6858000"/>
          </a:xfrm>
          <a:prstGeom prst="rect">
            <a:avLst/>
          </a:prstGeom>
        </p:spPr>
      </p:pic>
      <p:sp>
        <p:nvSpPr>
          <p:cNvPr id="8" name="标题占位符 1">
            <a:extLst>
              <a:ext uri="{FF2B5EF4-FFF2-40B4-BE49-F238E27FC236}">
                <a16:creationId xmlns:a16="http://schemas.microsoft.com/office/drawing/2014/main" id="{A2663A83-833E-460B-84C0-DBE3EB22FABC}"/>
              </a:ext>
            </a:extLst>
          </p:cNvPr>
          <p:cNvSpPr>
            <a:spLocks noGrp="1"/>
          </p:cNvSpPr>
          <p:nvPr>
            <p:ph type="title"/>
          </p:nvPr>
        </p:nvSpPr>
        <p:spPr>
          <a:xfrm>
            <a:off x="10891612" y="-156410"/>
            <a:ext cx="2038815" cy="839207"/>
          </a:xfrm>
          <a:prstGeom prst="rect">
            <a:avLst/>
          </a:prstGeom>
        </p:spPr>
        <p:txBody>
          <a:bodyPr vert="horz" lIns="91440" tIns="45720" rIns="91440" bIns="45720" rtlCol="0" anchor="ctr">
            <a:normAutofit/>
          </a:bodyPr>
          <a:lstStyle/>
          <a:p>
            <a:r>
              <a:rPr lang="en-US" altLang="zh-CN" dirty="0" err="1"/>
              <a:t>mangnon</a:t>
            </a:r>
            <a:endParaRPr lang="zh-CN" altLang="en-US" dirty="0"/>
          </a:p>
        </p:txBody>
      </p:sp>
      <p:sp>
        <p:nvSpPr>
          <p:cNvPr id="10" name="标题占位符 1">
            <a:extLst>
              <a:ext uri="{FF2B5EF4-FFF2-40B4-BE49-F238E27FC236}">
                <a16:creationId xmlns:a16="http://schemas.microsoft.com/office/drawing/2014/main" id="{508571DD-0307-472D-8313-DFE254B7DD4B}"/>
              </a:ext>
            </a:extLst>
          </p:cNvPr>
          <p:cNvSpPr txBox="1">
            <a:spLocks/>
          </p:cNvSpPr>
          <p:nvPr userDrawn="1"/>
        </p:nvSpPr>
        <p:spPr>
          <a:xfrm>
            <a:off x="0" y="-158170"/>
            <a:ext cx="2038815" cy="83920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kern="1200">
                <a:solidFill>
                  <a:schemeClr val="accent6">
                    <a:lumMod val="20000"/>
                    <a:lumOff val="80000"/>
                  </a:schemeClr>
                </a:solidFill>
                <a:latin typeface="#9Slide03 Bebas Neue Bold" panose="020B0606020202050201"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zh-CN" sz="3000" b="0" i="0" u="none" strike="noStrike" kern="1200" cap="none" spc="0" normalizeH="0" baseline="0" noProof="0">
                <a:ln>
                  <a:noFill/>
                </a:ln>
                <a:solidFill>
                  <a:srgbClr val="70AD47">
                    <a:lumMod val="20000"/>
                    <a:lumOff val="80000"/>
                  </a:srgbClr>
                </a:solidFill>
                <a:effectLst/>
                <a:uLnTx/>
                <a:uFillTx/>
                <a:latin typeface="#9Slide03 Bebas Neue Bold" panose="020B0606020202050201" pitchFamily="34" charset="0"/>
                <a:cs typeface="+mj-cs"/>
              </a:rPr>
              <a:t>mangnon</a:t>
            </a:r>
            <a:endParaRPr kumimoji="0" lang="zh-CN" altLang="en-US" sz="3000" b="0" i="0" u="none" strike="noStrike" kern="1200" cap="none" spc="0" normalizeH="0" baseline="0" noProof="0" dirty="0">
              <a:ln>
                <a:noFill/>
              </a:ln>
              <a:solidFill>
                <a:srgbClr val="70AD47">
                  <a:lumMod val="20000"/>
                  <a:lumOff val="80000"/>
                </a:srgbClr>
              </a:solidFill>
              <a:effectLst/>
              <a:uLnTx/>
              <a:uFillTx/>
              <a:latin typeface="#9Slide03 Bebas Neue Bold" panose="020B0606020202050201" pitchFamily="34" charset="0"/>
              <a:cs typeface="+mj-cs"/>
            </a:endParaRPr>
          </a:p>
        </p:txBody>
      </p:sp>
    </p:spTree>
    <p:extLst>
      <p:ext uri="{BB962C8B-B14F-4D97-AF65-F5344CB8AC3E}">
        <p14:creationId xmlns:p14="http://schemas.microsoft.com/office/powerpoint/2010/main" val="411200850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086D0D5-4012-4AC8-8064-7F14F4502CC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1944" y="278101"/>
            <a:ext cx="2861078" cy="779988"/>
          </a:xfrm>
          <a:prstGeom prst="rect">
            <a:avLst/>
          </a:prstGeom>
        </p:spPr>
      </p:pic>
      <p:pic>
        <p:nvPicPr>
          <p:cNvPr id="8" name="图片 7">
            <a:extLst>
              <a:ext uri="{FF2B5EF4-FFF2-40B4-BE49-F238E27FC236}">
                <a16:creationId xmlns:a16="http://schemas.microsoft.com/office/drawing/2014/main" id="{A2435017-43FF-4BFE-A32E-FEB73C54267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5978" t="75273" r="3830" b="-2463"/>
          <a:stretch/>
        </p:blipFill>
        <p:spPr>
          <a:xfrm>
            <a:off x="0" y="-91560"/>
            <a:ext cx="970671" cy="1352007"/>
          </a:xfrm>
          <a:prstGeom prst="rect">
            <a:avLst/>
          </a:prstGeom>
        </p:spPr>
      </p:pic>
      <p:pic>
        <p:nvPicPr>
          <p:cNvPr id="11" name="图片 10">
            <a:extLst>
              <a:ext uri="{FF2B5EF4-FFF2-40B4-BE49-F238E27FC236}">
                <a16:creationId xmlns:a16="http://schemas.microsoft.com/office/drawing/2014/main" id="{EABDF809-573F-4B95-A3CC-739A627787B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41896" r="32226" b="3745"/>
          <a:stretch/>
        </p:blipFill>
        <p:spPr>
          <a:xfrm>
            <a:off x="9505950" y="4675388"/>
            <a:ext cx="2686050" cy="2182612"/>
          </a:xfrm>
          <a:prstGeom prst="rect">
            <a:avLst/>
          </a:prstGeom>
        </p:spPr>
      </p:pic>
      <p:pic>
        <p:nvPicPr>
          <p:cNvPr id="12" name="图片 11">
            <a:extLst>
              <a:ext uri="{FF2B5EF4-FFF2-40B4-BE49-F238E27FC236}">
                <a16:creationId xmlns:a16="http://schemas.microsoft.com/office/drawing/2014/main" id="{C74F7CD5-3B66-479A-B475-397C913A6C88}"/>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2" t="37968" r="26979" b="40927"/>
          <a:stretch/>
        </p:blipFill>
        <p:spPr>
          <a:xfrm>
            <a:off x="5399805" y="4942896"/>
            <a:ext cx="4106145" cy="1543049"/>
          </a:xfrm>
          <a:prstGeom prst="rect">
            <a:avLst/>
          </a:prstGeom>
        </p:spPr>
      </p:pic>
      <p:pic>
        <p:nvPicPr>
          <p:cNvPr id="13" name="图片 12">
            <a:extLst>
              <a:ext uri="{FF2B5EF4-FFF2-40B4-BE49-F238E27FC236}">
                <a16:creationId xmlns:a16="http://schemas.microsoft.com/office/drawing/2014/main" id="{5E49AC6F-7EFE-4562-AC7B-91579796AB71}"/>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2" t="37968" r="-1479" b="35838"/>
          <a:stretch/>
        </p:blipFill>
        <p:spPr>
          <a:xfrm>
            <a:off x="0" y="4942896"/>
            <a:ext cx="5685633" cy="1915104"/>
          </a:xfrm>
          <a:prstGeom prst="rect">
            <a:avLst/>
          </a:prstGeom>
        </p:spPr>
      </p:pic>
      <p:sp>
        <p:nvSpPr>
          <p:cNvPr id="10" name="标题占位符 1">
            <a:extLst>
              <a:ext uri="{FF2B5EF4-FFF2-40B4-BE49-F238E27FC236}">
                <a16:creationId xmlns:a16="http://schemas.microsoft.com/office/drawing/2014/main" id="{E87E1AB0-4478-4CF0-A785-9FFB846C1F24}"/>
              </a:ext>
            </a:extLst>
          </p:cNvPr>
          <p:cNvSpPr>
            <a:spLocks noGrp="1"/>
          </p:cNvSpPr>
          <p:nvPr>
            <p:ph type="title"/>
          </p:nvPr>
        </p:nvSpPr>
        <p:spPr>
          <a:xfrm>
            <a:off x="10891612" y="-156410"/>
            <a:ext cx="2038815" cy="839207"/>
          </a:xfrm>
          <a:prstGeom prst="rect">
            <a:avLst/>
          </a:prstGeom>
        </p:spPr>
        <p:txBody>
          <a:bodyPr vert="horz" lIns="91440" tIns="45720" rIns="91440" bIns="45720" rtlCol="0" anchor="ctr">
            <a:normAutofit/>
          </a:bodyPr>
          <a:lstStyle/>
          <a:p>
            <a:r>
              <a:rPr lang="en-US" altLang="zh-CN" dirty="0" err="1"/>
              <a:t>mangnon</a:t>
            </a:r>
            <a:endParaRPr lang="zh-CN" altLang="en-US" dirty="0"/>
          </a:p>
        </p:txBody>
      </p:sp>
    </p:spTree>
    <p:extLst>
      <p:ext uri="{BB962C8B-B14F-4D97-AF65-F5344CB8AC3E}">
        <p14:creationId xmlns:p14="http://schemas.microsoft.com/office/powerpoint/2010/main" val="401033052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07E0E5-0B2B-4573-8A9B-C72438F32A2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63E1ED8-1FA1-4393-94A4-EF2803BA09A7}"/>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EFA982CF-37A2-42E2-BAD2-E1354C4FFA1E}"/>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76080C3E-22B1-44D7-B308-C223C65E645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A5F78E1-BD66-4A48-9B2D-CF24F0BE4EF4}" type="datetimeFigureOut">
              <a:rPr kumimoji="0" lang="zh-CN" altLang="en-US" sz="1400" b="0" i="0" u="none" strike="noStrike" kern="1200" cap="none" spc="0" normalizeH="0" baseline="0" noProof="0" smtClean="0">
                <a:ln>
                  <a:noFill/>
                </a:ln>
                <a:solidFill>
                  <a:srgbClr val="70AD47">
                    <a:lumMod val="20000"/>
                    <a:lumOff val="80000"/>
                  </a:srgbClr>
                </a:solidFill>
                <a:effectLst/>
                <a:uLnTx/>
                <a:uFillTx/>
                <a:latin typeface="UVN Hai Long" panose="020D0800030108070604" pitchFamily="34" charset="0"/>
                <a:ea typeface="迷你简卡通" panose="03000509000000000000" pitchFamily="65"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2026/1/15</a:t>
            </a:fld>
            <a:endParaRPr kumimoji="0" lang="zh-CN" altLang="en-US" sz="1400" b="0" i="0" u="none" strike="noStrike" kern="1200" cap="none" spc="0" normalizeH="0" baseline="0" noProof="0">
              <a:ln>
                <a:noFill/>
              </a:ln>
              <a:solidFill>
                <a:srgbClr val="70AD47">
                  <a:lumMod val="20000"/>
                  <a:lumOff val="80000"/>
                </a:srgbClr>
              </a:solidFill>
              <a:effectLst/>
              <a:uLnTx/>
              <a:uFillTx/>
              <a:latin typeface="UVN Hai Long" panose="020D0800030108070604" pitchFamily="34" charset="0"/>
              <a:ea typeface="迷你简卡通" panose="03000509000000000000" pitchFamily="65" charset="-122"/>
              <a:cs typeface="+mn-cs"/>
            </a:endParaRPr>
          </a:p>
        </p:txBody>
      </p:sp>
      <p:sp>
        <p:nvSpPr>
          <p:cNvPr id="6" name="页脚占位符 5">
            <a:extLst>
              <a:ext uri="{FF2B5EF4-FFF2-40B4-BE49-F238E27FC236}">
                <a16:creationId xmlns:a16="http://schemas.microsoft.com/office/drawing/2014/main" id="{341DEAAD-082D-45CB-9A62-A7DAB4619E1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迷你简卡通" panose="03000509000000000000" pitchFamily="65" charset="-122"/>
              <a:cs typeface="+mn-cs"/>
            </a:endParaRPr>
          </a:p>
        </p:txBody>
      </p:sp>
      <p:sp>
        <p:nvSpPr>
          <p:cNvPr id="7" name="灯片编号占位符 6">
            <a:extLst>
              <a:ext uri="{FF2B5EF4-FFF2-40B4-BE49-F238E27FC236}">
                <a16:creationId xmlns:a16="http://schemas.microsoft.com/office/drawing/2014/main" id="{CCB188B6-73C8-4DF2-8C11-30DD5421DD2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8B1722-75B1-420A-B968-ABA30A76E6A6}" type="slidenum">
              <a:rPr kumimoji="0" lang="zh-CN" altLang="en-US" sz="1200" b="0" i="0" u="none" strike="noStrike" kern="1200" cap="none" spc="0" normalizeH="0" baseline="0" noProof="0" smtClean="0">
                <a:ln>
                  <a:noFill/>
                </a:ln>
                <a:solidFill>
                  <a:prstClr val="black">
                    <a:tint val="75000"/>
                  </a:prstClr>
                </a:solidFill>
                <a:effectLst/>
                <a:uLnTx/>
                <a:uFillTx/>
                <a:ea typeface="迷你简卡通" panose="03000509000000000000" pitchFamily="65"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迷你简卡通" panose="03000509000000000000" pitchFamily="65" charset="-122"/>
              <a:cs typeface="+mn-cs"/>
            </a:endParaRPr>
          </a:p>
        </p:txBody>
      </p:sp>
      <p:sp>
        <p:nvSpPr>
          <p:cNvPr id="8" name="日期占位符 3">
            <a:extLst>
              <a:ext uri="{FF2B5EF4-FFF2-40B4-BE49-F238E27FC236}">
                <a16:creationId xmlns:a16="http://schemas.microsoft.com/office/drawing/2014/main" id="{A87277AD-DC11-4270-AF83-DB3C00B4F971}"/>
              </a:ext>
            </a:extLst>
          </p:cNvPr>
          <p:cNvSpPr txBox="1">
            <a:spLocks/>
          </p:cNvSpPr>
          <p:nvPr userDrawn="1"/>
        </p:nvSpPr>
        <p:spPr>
          <a:xfrm>
            <a:off x="11353800" y="25559"/>
            <a:ext cx="2743200" cy="365125"/>
          </a:xfrm>
          <a:prstGeom prst="rect">
            <a:avLst/>
          </a:prstGeom>
        </p:spPr>
        <p:txBody>
          <a:bodyPr vert="horz" lIns="91440" tIns="45720" rIns="91440" bIns="45720" rtlCol="0" anchor="ctr"/>
          <a:lstStyle>
            <a:defPPr>
              <a:defRPr lang="zh-CN"/>
            </a:defPPr>
            <a:lvl1pPr marL="0" algn="l" defTabSz="914400" rtl="0" eaLnBrk="1" latinLnBrk="0" hangingPunct="1">
              <a:defRPr sz="1400" kern="1200">
                <a:solidFill>
                  <a:schemeClr val="accent6">
                    <a:lumMod val="20000"/>
                    <a:lumOff val="80000"/>
                  </a:schemeClr>
                </a:solidFill>
                <a:latin typeface="UVN Hai Long" panose="020D0800030108070604" pitchFamily="34" charset="0"/>
                <a:ea typeface="迷你简卡通" panose="03000509000000000000" pitchFamily="65" charset="-122"/>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a:ln>
                  <a:noFill/>
                </a:ln>
                <a:solidFill>
                  <a:srgbClr val="70AD47">
                    <a:lumMod val="20000"/>
                    <a:lumOff val="80000"/>
                  </a:srgbClr>
                </a:solidFill>
                <a:effectLst/>
                <a:uLnTx/>
                <a:uFillTx/>
                <a:latin typeface="UVN Hai Long" panose="020D0800030108070604" pitchFamily="34" charset="0"/>
                <a:ea typeface="迷你简卡通" panose="03000509000000000000" pitchFamily="65" charset="-122"/>
                <a:cs typeface="+mn-cs"/>
              </a:rPr>
              <a:t>DIEUHIEN</a:t>
            </a:r>
            <a:endParaRPr kumimoji="0" lang="zh-CN" altLang="en-US" sz="1400" b="0" i="0" u="none" strike="noStrike" kern="1200" cap="none" spc="0" normalizeH="0" baseline="0" noProof="0" dirty="0">
              <a:ln>
                <a:noFill/>
              </a:ln>
              <a:solidFill>
                <a:srgbClr val="70AD47">
                  <a:lumMod val="20000"/>
                  <a:lumOff val="80000"/>
                </a:srgbClr>
              </a:solidFill>
              <a:effectLst/>
              <a:uLnTx/>
              <a:uFillTx/>
              <a:latin typeface="UVN Hai Long" panose="020D0800030108070604" pitchFamily="34" charset="0"/>
              <a:ea typeface="迷你简卡通" panose="03000509000000000000" pitchFamily="65" charset="-122"/>
              <a:cs typeface="+mn-cs"/>
            </a:endParaRPr>
          </a:p>
        </p:txBody>
      </p:sp>
    </p:spTree>
    <p:extLst>
      <p:ext uri="{BB962C8B-B14F-4D97-AF65-F5344CB8AC3E}">
        <p14:creationId xmlns:p14="http://schemas.microsoft.com/office/powerpoint/2010/main" val="81999696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D085513-BEFE-45AB-9695-AABCDA470DE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1495C0BC-2F00-4B57-8DEE-CF80E07EE00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E9ED37D9-C6D7-4797-BFD3-50940A70F913}"/>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FF42A1CC-AE30-4E23-9043-EDDA8D2D0DA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0195B575-0244-4537-958B-A6CD74C62E52}"/>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9DC528B4-E11A-4985-8DD6-071625F235A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A5F78E1-BD66-4A48-9B2D-CF24F0BE4EF4}" type="datetimeFigureOut">
              <a:rPr kumimoji="0" lang="zh-CN" altLang="en-US" sz="1400" b="0" i="0" u="none" strike="noStrike" kern="1200" cap="none" spc="0" normalizeH="0" baseline="0" noProof="0" smtClean="0">
                <a:ln>
                  <a:noFill/>
                </a:ln>
                <a:solidFill>
                  <a:srgbClr val="70AD47">
                    <a:lumMod val="20000"/>
                    <a:lumOff val="80000"/>
                  </a:srgbClr>
                </a:solidFill>
                <a:effectLst/>
                <a:uLnTx/>
                <a:uFillTx/>
                <a:latin typeface="UVN Hai Long" panose="020D0800030108070604" pitchFamily="34" charset="0"/>
                <a:ea typeface="迷你简卡通" panose="03000509000000000000" pitchFamily="65"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2026/1/15</a:t>
            </a:fld>
            <a:endParaRPr kumimoji="0" lang="zh-CN" altLang="en-US" sz="1400" b="0" i="0" u="none" strike="noStrike" kern="1200" cap="none" spc="0" normalizeH="0" baseline="0" noProof="0">
              <a:ln>
                <a:noFill/>
              </a:ln>
              <a:solidFill>
                <a:srgbClr val="70AD47">
                  <a:lumMod val="20000"/>
                  <a:lumOff val="80000"/>
                </a:srgbClr>
              </a:solidFill>
              <a:effectLst/>
              <a:uLnTx/>
              <a:uFillTx/>
              <a:latin typeface="UVN Hai Long" panose="020D0800030108070604" pitchFamily="34" charset="0"/>
              <a:ea typeface="迷你简卡通" panose="03000509000000000000" pitchFamily="65" charset="-122"/>
              <a:cs typeface="+mn-cs"/>
            </a:endParaRPr>
          </a:p>
        </p:txBody>
      </p:sp>
      <p:sp>
        <p:nvSpPr>
          <p:cNvPr id="8" name="页脚占位符 7">
            <a:extLst>
              <a:ext uri="{FF2B5EF4-FFF2-40B4-BE49-F238E27FC236}">
                <a16:creationId xmlns:a16="http://schemas.microsoft.com/office/drawing/2014/main" id="{0A68F854-183A-4004-BFA7-0D828D13C86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迷你简卡通" panose="03000509000000000000" pitchFamily="65" charset="-122"/>
              <a:cs typeface="+mn-cs"/>
            </a:endParaRPr>
          </a:p>
        </p:txBody>
      </p:sp>
      <p:sp>
        <p:nvSpPr>
          <p:cNvPr id="9" name="灯片编号占位符 8">
            <a:extLst>
              <a:ext uri="{FF2B5EF4-FFF2-40B4-BE49-F238E27FC236}">
                <a16:creationId xmlns:a16="http://schemas.microsoft.com/office/drawing/2014/main" id="{B2193C94-12EF-4D4F-8126-DDACDA54213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8B1722-75B1-420A-B968-ABA30A76E6A6}" type="slidenum">
              <a:rPr kumimoji="0" lang="zh-CN" altLang="en-US" sz="1200" b="0" i="0" u="none" strike="noStrike" kern="1200" cap="none" spc="0" normalizeH="0" baseline="0" noProof="0" smtClean="0">
                <a:ln>
                  <a:noFill/>
                </a:ln>
                <a:solidFill>
                  <a:prstClr val="black">
                    <a:tint val="75000"/>
                  </a:prstClr>
                </a:solidFill>
                <a:effectLst/>
                <a:uLnTx/>
                <a:uFillTx/>
                <a:ea typeface="迷你简卡通" panose="03000509000000000000" pitchFamily="65"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迷你简卡通" panose="03000509000000000000" pitchFamily="65" charset="-122"/>
              <a:cs typeface="+mn-cs"/>
            </a:endParaRPr>
          </a:p>
        </p:txBody>
      </p:sp>
      <p:sp>
        <p:nvSpPr>
          <p:cNvPr id="10" name="日期占位符 3">
            <a:extLst>
              <a:ext uri="{FF2B5EF4-FFF2-40B4-BE49-F238E27FC236}">
                <a16:creationId xmlns:a16="http://schemas.microsoft.com/office/drawing/2014/main" id="{7D8B06BE-CA38-4109-9FF8-F22B819DBA69}"/>
              </a:ext>
            </a:extLst>
          </p:cNvPr>
          <p:cNvSpPr txBox="1">
            <a:spLocks/>
          </p:cNvSpPr>
          <p:nvPr userDrawn="1"/>
        </p:nvSpPr>
        <p:spPr>
          <a:xfrm>
            <a:off x="0" y="6580822"/>
            <a:ext cx="2743200" cy="365125"/>
          </a:xfrm>
          <a:prstGeom prst="rect">
            <a:avLst/>
          </a:prstGeom>
        </p:spPr>
        <p:txBody>
          <a:bodyPr vert="horz" lIns="91440" tIns="45720" rIns="91440" bIns="45720" rtlCol="0" anchor="ctr"/>
          <a:lstStyle>
            <a:defPPr>
              <a:defRPr lang="zh-CN"/>
            </a:defPPr>
            <a:lvl1pPr marL="0" algn="l" defTabSz="914400" rtl="0" eaLnBrk="1" latinLnBrk="0" hangingPunct="1">
              <a:defRPr sz="1400" kern="1200">
                <a:solidFill>
                  <a:schemeClr val="accent6">
                    <a:lumMod val="20000"/>
                    <a:lumOff val="80000"/>
                  </a:schemeClr>
                </a:solidFill>
                <a:latin typeface="UVN Hai Long" panose="020D0800030108070604" pitchFamily="34" charset="0"/>
                <a:ea typeface="迷你简卡通" panose="03000509000000000000" pitchFamily="65" charset="-122"/>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a:ln>
                  <a:noFill/>
                </a:ln>
                <a:solidFill>
                  <a:srgbClr val="70AD47">
                    <a:lumMod val="20000"/>
                    <a:lumOff val="80000"/>
                  </a:srgbClr>
                </a:solidFill>
                <a:effectLst/>
                <a:uLnTx/>
                <a:uFillTx/>
                <a:latin typeface="UVN Hai Long" panose="020D0800030108070604" pitchFamily="34" charset="0"/>
                <a:ea typeface="迷你简卡通" panose="03000509000000000000" pitchFamily="65" charset="-122"/>
                <a:cs typeface="+mn-cs"/>
              </a:rPr>
              <a:t>DIEUHIEN</a:t>
            </a:r>
            <a:endParaRPr kumimoji="0" lang="zh-CN" altLang="en-US" sz="1400" b="0" i="0" u="none" strike="noStrike" kern="1200" cap="none" spc="0" normalizeH="0" baseline="0" noProof="0" dirty="0">
              <a:ln>
                <a:noFill/>
              </a:ln>
              <a:solidFill>
                <a:srgbClr val="70AD47">
                  <a:lumMod val="20000"/>
                  <a:lumOff val="80000"/>
                </a:srgbClr>
              </a:solidFill>
              <a:effectLst/>
              <a:uLnTx/>
              <a:uFillTx/>
              <a:latin typeface="UVN Hai Long" panose="020D0800030108070604" pitchFamily="34" charset="0"/>
              <a:ea typeface="迷你简卡通" panose="03000509000000000000" pitchFamily="65" charset="-122"/>
              <a:cs typeface="+mn-cs"/>
            </a:endParaRPr>
          </a:p>
        </p:txBody>
      </p:sp>
    </p:spTree>
    <p:extLst>
      <p:ext uri="{BB962C8B-B14F-4D97-AF65-F5344CB8AC3E}">
        <p14:creationId xmlns:p14="http://schemas.microsoft.com/office/powerpoint/2010/main" val="110249828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DE9C7E2-9966-42FF-A7D6-C52B7FE99978}"/>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BF387001-6EB0-41AF-8EF7-3B7C0510D10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A5F78E1-BD66-4A48-9B2D-CF24F0BE4EF4}" type="datetimeFigureOut">
              <a:rPr kumimoji="0" lang="zh-CN" altLang="en-US" sz="1400" b="0" i="0" u="none" strike="noStrike" kern="1200" cap="none" spc="0" normalizeH="0" baseline="0" noProof="0" smtClean="0">
                <a:ln>
                  <a:noFill/>
                </a:ln>
                <a:solidFill>
                  <a:srgbClr val="70AD47">
                    <a:lumMod val="20000"/>
                    <a:lumOff val="80000"/>
                  </a:srgbClr>
                </a:solidFill>
                <a:effectLst/>
                <a:uLnTx/>
                <a:uFillTx/>
                <a:latin typeface="UVN Hai Long" panose="020D0800030108070604" pitchFamily="34" charset="0"/>
                <a:ea typeface="迷你简卡通" panose="03000509000000000000" pitchFamily="65"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2026/1/15</a:t>
            </a:fld>
            <a:endParaRPr kumimoji="0" lang="zh-CN" altLang="en-US" sz="1400" b="0" i="0" u="none" strike="noStrike" kern="1200" cap="none" spc="0" normalizeH="0" baseline="0" noProof="0">
              <a:ln>
                <a:noFill/>
              </a:ln>
              <a:solidFill>
                <a:srgbClr val="70AD47">
                  <a:lumMod val="20000"/>
                  <a:lumOff val="80000"/>
                </a:srgbClr>
              </a:solidFill>
              <a:effectLst/>
              <a:uLnTx/>
              <a:uFillTx/>
              <a:latin typeface="UVN Hai Long" panose="020D0800030108070604" pitchFamily="34" charset="0"/>
              <a:ea typeface="迷你简卡通" panose="03000509000000000000" pitchFamily="65" charset="-122"/>
              <a:cs typeface="+mn-cs"/>
            </a:endParaRPr>
          </a:p>
        </p:txBody>
      </p:sp>
      <p:sp>
        <p:nvSpPr>
          <p:cNvPr id="4" name="页脚占位符 3">
            <a:extLst>
              <a:ext uri="{FF2B5EF4-FFF2-40B4-BE49-F238E27FC236}">
                <a16:creationId xmlns:a16="http://schemas.microsoft.com/office/drawing/2014/main" id="{704087B4-2690-4A13-85BD-7E5A67FEBCD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迷你简卡通" panose="03000509000000000000" pitchFamily="65" charset="-122"/>
              <a:cs typeface="+mn-cs"/>
            </a:endParaRPr>
          </a:p>
        </p:txBody>
      </p:sp>
      <p:sp>
        <p:nvSpPr>
          <p:cNvPr id="5" name="灯片编号占位符 4">
            <a:extLst>
              <a:ext uri="{FF2B5EF4-FFF2-40B4-BE49-F238E27FC236}">
                <a16:creationId xmlns:a16="http://schemas.microsoft.com/office/drawing/2014/main" id="{50180123-36DE-457A-8F0A-522F354DE87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8B1722-75B1-420A-B968-ABA30A76E6A6}" type="slidenum">
              <a:rPr kumimoji="0" lang="zh-CN" altLang="en-US" sz="1200" b="0" i="0" u="none" strike="noStrike" kern="1200" cap="none" spc="0" normalizeH="0" baseline="0" noProof="0" smtClean="0">
                <a:ln>
                  <a:noFill/>
                </a:ln>
                <a:solidFill>
                  <a:prstClr val="black">
                    <a:tint val="75000"/>
                  </a:prstClr>
                </a:solidFill>
                <a:effectLst/>
                <a:uLnTx/>
                <a:uFillTx/>
                <a:ea typeface="迷你简卡通" panose="03000509000000000000" pitchFamily="65"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迷你简卡通" panose="03000509000000000000" pitchFamily="65" charset="-122"/>
              <a:cs typeface="+mn-cs"/>
            </a:endParaRPr>
          </a:p>
        </p:txBody>
      </p:sp>
    </p:spTree>
    <p:extLst>
      <p:ext uri="{BB962C8B-B14F-4D97-AF65-F5344CB8AC3E}">
        <p14:creationId xmlns:p14="http://schemas.microsoft.com/office/powerpoint/2010/main" val="270520010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5088B209-B849-4BB6-A538-8E6B399DE6B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A5F78E1-BD66-4A48-9B2D-CF24F0BE4EF4}" type="datetimeFigureOut">
              <a:rPr kumimoji="0" lang="zh-CN" altLang="en-US" sz="1400" b="0" i="0" u="none" strike="noStrike" kern="1200" cap="none" spc="0" normalizeH="0" baseline="0" noProof="0" smtClean="0">
                <a:ln>
                  <a:noFill/>
                </a:ln>
                <a:solidFill>
                  <a:srgbClr val="70AD47">
                    <a:lumMod val="20000"/>
                    <a:lumOff val="80000"/>
                  </a:srgbClr>
                </a:solidFill>
                <a:effectLst/>
                <a:uLnTx/>
                <a:uFillTx/>
                <a:latin typeface="UVN Hai Long" panose="020D0800030108070604" pitchFamily="34" charset="0"/>
                <a:ea typeface="迷你简卡通" panose="03000509000000000000" pitchFamily="65"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2026/1/15</a:t>
            </a:fld>
            <a:endParaRPr kumimoji="0" lang="zh-CN" altLang="en-US" sz="1400" b="0" i="0" u="none" strike="noStrike" kern="1200" cap="none" spc="0" normalizeH="0" baseline="0" noProof="0">
              <a:ln>
                <a:noFill/>
              </a:ln>
              <a:solidFill>
                <a:srgbClr val="70AD47">
                  <a:lumMod val="20000"/>
                  <a:lumOff val="80000"/>
                </a:srgbClr>
              </a:solidFill>
              <a:effectLst/>
              <a:uLnTx/>
              <a:uFillTx/>
              <a:latin typeface="UVN Hai Long" panose="020D0800030108070604" pitchFamily="34" charset="0"/>
              <a:ea typeface="迷你简卡通" panose="03000509000000000000" pitchFamily="65" charset="-122"/>
              <a:cs typeface="+mn-cs"/>
            </a:endParaRPr>
          </a:p>
        </p:txBody>
      </p:sp>
      <p:sp>
        <p:nvSpPr>
          <p:cNvPr id="3" name="页脚占位符 2">
            <a:extLst>
              <a:ext uri="{FF2B5EF4-FFF2-40B4-BE49-F238E27FC236}">
                <a16:creationId xmlns:a16="http://schemas.microsoft.com/office/drawing/2014/main" id="{579F965B-A2FC-4C62-B7E0-24B88D13C7A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迷你简卡通" panose="03000509000000000000" pitchFamily="65" charset="-122"/>
              <a:cs typeface="+mn-cs"/>
            </a:endParaRPr>
          </a:p>
        </p:txBody>
      </p:sp>
      <p:sp>
        <p:nvSpPr>
          <p:cNvPr id="4" name="灯片编号占位符 3">
            <a:extLst>
              <a:ext uri="{FF2B5EF4-FFF2-40B4-BE49-F238E27FC236}">
                <a16:creationId xmlns:a16="http://schemas.microsoft.com/office/drawing/2014/main" id="{92B2780F-95B0-42AC-99FD-6DA19156225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8B1722-75B1-420A-B968-ABA30A76E6A6}" type="slidenum">
              <a:rPr kumimoji="0" lang="zh-CN" altLang="en-US" sz="1200" b="0" i="0" u="none" strike="noStrike" kern="1200" cap="none" spc="0" normalizeH="0" baseline="0" noProof="0" smtClean="0">
                <a:ln>
                  <a:noFill/>
                </a:ln>
                <a:solidFill>
                  <a:prstClr val="black">
                    <a:tint val="75000"/>
                  </a:prstClr>
                </a:solidFill>
                <a:effectLst/>
                <a:uLnTx/>
                <a:uFillTx/>
                <a:ea typeface="迷你简卡通" panose="03000509000000000000" pitchFamily="65"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迷你简卡通" panose="03000509000000000000" pitchFamily="65" charset="-122"/>
              <a:cs typeface="+mn-cs"/>
            </a:endParaRPr>
          </a:p>
        </p:txBody>
      </p:sp>
    </p:spTree>
    <p:extLst>
      <p:ext uri="{BB962C8B-B14F-4D97-AF65-F5344CB8AC3E}">
        <p14:creationId xmlns:p14="http://schemas.microsoft.com/office/powerpoint/2010/main" val="399331045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0190A1C-C75E-44EC-BFC1-0557F06380C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1F43D4AA-D1A3-49E9-BB65-A2076AEFDD5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44B01143-C18B-4584-8548-94346B9C23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04D57E23-8798-48A1-935B-F992478344E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A5F78E1-BD66-4A48-9B2D-CF24F0BE4EF4}" type="datetimeFigureOut">
              <a:rPr kumimoji="0" lang="zh-CN" altLang="en-US" sz="1400" b="0" i="0" u="none" strike="noStrike" kern="1200" cap="none" spc="0" normalizeH="0" baseline="0" noProof="0" smtClean="0">
                <a:ln>
                  <a:noFill/>
                </a:ln>
                <a:solidFill>
                  <a:srgbClr val="70AD47">
                    <a:lumMod val="20000"/>
                    <a:lumOff val="80000"/>
                  </a:srgbClr>
                </a:solidFill>
                <a:effectLst/>
                <a:uLnTx/>
                <a:uFillTx/>
                <a:latin typeface="UVN Hai Long" panose="020D0800030108070604" pitchFamily="34" charset="0"/>
                <a:ea typeface="迷你简卡通" panose="03000509000000000000" pitchFamily="65"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2026/1/15</a:t>
            </a:fld>
            <a:endParaRPr kumimoji="0" lang="zh-CN" altLang="en-US" sz="1400" b="0" i="0" u="none" strike="noStrike" kern="1200" cap="none" spc="0" normalizeH="0" baseline="0" noProof="0">
              <a:ln>
                <a:noFill/>
              </a:ln>
              <a:solidFill>
                <a:srgbClr val="70AD47">
                  <a:lumMod val="20000"/>
                  <a:lumOff val="80000"/>
                </a:srgbClr>
              </a:solidFill>
              <a:effectLst/>
              <a:uLnTx/>
              <a:uFillTx/>
              <a:latin typeface="UVN Hai Long" panose="020D0800030108070604" pitchFamily="34" charset="0"/>
              <a:ea typeface="迷你简卡通" panose="03000509000000000000" pitchFamily="65" charset="-122"/>
              <a:cs typeface="+mn-cs"/>
            </a:endParaRPr>
          </a:p>
        </p:txBody>
      </p:sp>
      <p:sp>
        <p:nvSpPr>
          <p:cNvPr id="6" name="页脚占位符 5">
            <a:extLst>
              <a:ext uri="{FF2B5EF4-FFF2-40B4-BE49-F238E27FC236}">
                <a16:creationId xmlns:a16="http://schemas.microsoft.com/office/drawing/2014/main" id="{6701092B-B52D-44FD-8F3D-63F5A52EACD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迷你简卡通" panose="03000509000000000000" pitchFamily="65" charset="-122"/>
              <a:cs typeface="+mn-cs"/>
            </a:endParaRPr>
          </a:p>
        </p:txBody>
      </p:sp>
      <p:sp>
        <p:nvSpPr>
          <p:cNvPr id="7" name="灯片编号占位符 6">
            <a:extLst>
              <a:ext uri="{FF2B5EF4-FFF2-40B4-BE49-F238E27FC236}">
                <a16:creationId xmlns:a16="http://schemas.microsoft.com/office/drawing/2014/main" id="{E901CF15-251D-41A1-BCE2-8168214D294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8B1722-75B1-420A-B968-ABA30A76E6A6}" type="slidenum">
              <a:rPr kumimoji="0" lang="zh-CN" altLang="en-US" sz="1200" b="0" i="0" u="none" strike="noStrike" kern="1200" cap="none" spc="0" normalizeH="0" baseline="0" noProof="0" smtClean="0">
                <a:ln>
                  <a:noFill/>
                </a:ln>
                <a:solidFill>
                  <a:prstClr val="black">
                    <a:tint val="75000"/>
                  </a:prstClr>
                </a:solidFill>
                <a:effectLst/>
                <a:uLnTx/>
                <a:uFillTx/>
                <a:ea typeface="迷你简卡通" panose="03000509000000000000" pitchFamily="65"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迷你简卡通" panose="03000509000000000000" pitchFamily="65" charset="-122"/>
              <a:cs typeface="+mn-cs"/>
            </a:endParaRPr>
          </a:p>
        </p:txBody>
      </p:sp>
    </p:spTree>
    <p:extLst>
      <p:ext uri="{BB962C8B-B14F-4D97-AF65-F5344CB8AC3E}">
        <p14:creationId xmlns:p14="http://schemas.microsoft.com/office/powerpoint/2010/main" val="358766308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FD9EBC7-0CDA-4344-B63E-96970C3914C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167FD072-D7C5-4368-89A7-5AC7896B9FF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0B6A99E5-C8D2-4E15-9EFB-D617116FA6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09704C7E-F111-4CC0-8CE1-9393C6836E1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A5F78E1-BD66-4A48-9B2D-CF24F0BE4EF4}" type="datetimeFigureOut">
              <a:rPr kumimoji="0" lang="zh-CN" altLang="en-US" sz="1400" b="0" i="0" u="none" strike="noStrike" kern="1200" cap="none" spc="0" normalizeH="0" baseline="0" noProof="0" smtClean="0">
                <a:ln>
                  <a:noFill/>
                </a:ln>
                <a:solidFill>
                  <a:srgbClr val="70AD47">
                    <a:lumMod val="20000"/>
                    <a:lumOff val="80000"/>
                  </a:srgbClr>
                </a:solidFill>
                <a:effectLst/>
                <a:uLnTx/>
                <a:uFillTx/>
                <a:latin typeface="UVN Hai Long" panose="020D0800030108070604" pitchFamily="34" charset="0"/>
                <a:ea typeface="迷你简卡通" panose="03000509000000000000" pitchFamily="65"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2026/1/15</a:t>
            </a:fld>
            <a:endParaRPr kumimoji="0" lang="zh-CN" altLang="en-US" sz="1400" b="0" i="0" u="none" strike="noStrike" kern="1200" cap="none" spc="0" normalizeH="0" baseline="0" noProof="0">
              <a:ln>
                <a:noFill/>
              </a:ln>
              <a:solidFill>
                <a:srgbClr val="70AD47">
                  <a:lumMod val="20000"/>
                  <a:lumOff val="80000"/>
                </a:srgbClr>
              </a:solidFill>
              <a:effectLst/>
              <a:uLnTx/>
              <a:uFillTx/>
              <a:latin typeface="UVN Hai Long" panose="020D0800030108070604" pitchFamily="34" charset="0"/>
              <a:ea typeface="迷你简卡通" panose="03000509000000000000" pitchFamily="65" charset="-122"/>
              <a:cs typeface="+mn-cs"/>
            </a:endParaRPr>
          </a:p>
        </p:txBody>
      </p:sp>
      <p:sp>
        <p:nvSpPr>
          <p:cNvPr id="6" name="页脚占位符 5">
            <a:extLst>
              <a:ext uri="{FF2B5EF4-FFF2-40B4-BE49-F238E27FC236}">
                <a16:creationId xmlns:a16="http://schemas.microsoft.com/office/drawing/2014/main" id="{B0AA8B45-BF32-43B2-9510-4ACC8BCC8C4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迷你简卡通" panose="03000509000000000000" pitchFamily="65" charset="-122"/>
              <a:cs typeface="+mn-cs"/>
            </a:endParaRPr>
          </a:p>
        </p:txBody>
      </p:sp>
      <p:sp>
        <p:nvSpPr>
          <p:cNvPr id="7" name="灯片编号占位符 6">
            <a:extLst>
              <a:ext uri="{FF2B5EF4-FFF2-40B4-BE49-F238E27FC236}">
                <a16:creationId xmlns:a16="http://schemas.microsoft.com/office/drawing/2014/main" id="{250158AB-E182-41B6-A938-F2818C90E20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8B1722-75B1-420A-B968-ABA30A76E6A6}" type="slidenum">
              <a:rPr kumimoji="0" lang="zh-CN" altLang="en-US" sz="1200" b="0" i="0" u="none" strike="noStrike" kern="1200" cap="none" spc="0" normalizeH="0" baseline="0" noProof="0" smtClean="0">
                <a:ln>
                  <a:noFill/>
                </a:ln>
                <a:solidFill>
                  <a:prstClr val="black">
                    <a:tint val="75000"/>
                  </a:prstClr>
                </a:solidFill>
                <a:effectLst/>
                <a:uLnTx/>
                <a:uFillTx/>
                <a:ea typeface="迷你简卡通" panose="03000509000000000000" pitchFamily="65"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迷你简卡通" panose="03000509000000000000" pitchFamily="65" charset="-122"/>
              <a:cs typeface="+mn-cs"/>
            </a:endParaRPr>
          </a:p>
        </p:txBody>
      </p:sp>
      <p:sp>
        <p:nvSpPr>
          <p:cNvPr id="8" name="日期占位符 3">
            <a:extLst>
              <a:ext uri="{FF2B5EF4-FFF2-40B4-BE49-F238E27FC236}">
                <a16:creationId xmlns:a16="http://schemas.microsoft.com/office/drawing/2014/main" id="{89A09FB8-0ADD-49A9-8201-1F8C40EDC6CF}"/>
              </a:ext>
            </a:extLst>
          </p:cNvPr>
          <p:cNvSpPr txBox="1">
            <a:spLocks/>
          </p:cNvSpPr>
          <p:nvPr userDrawn="1"/>
        </p:nvSpPr>
        <p:spPr>
          <a:xfrm>
            <a:off x="11353800" y="0"/>
            <a:ext cx="2743200" cy="365125"/>
          </a:xfrm>
          <a:prstGeom prst="rect">
            <a:avLst/>
          </a:prstGeom>
        </p:spPr>
        <p:txBody>
          <a:bodyPr vert="horz" lIns="91440" tIns="45720" rIns="91440" bIns="45720" rtlCol="0" anchor="ctr"/>
          <a:lstStyle>
            <a:defPPr>
              <a:defRPr lang="zh-CN"/>
            </a:defPPr>
            <a:lvl1pPr marL="0" algn="l" defTabSz="914400" rtl="0" eaLnBrk="1" latinLnBrk="0" hangingPunct="1">
              <a:defRPr sz="1400" kern="1200">
                <a:solidFill>
                  <a:schemeClr val="accent6">
                    <a:lumMod val="20000"/>
                    <a:lumOff val="80000"/>
                  </a:schemeClr>
                </a:solidFill>
                <a:latin typeface="UVN Hai Long" panose="020D0800030108070604" pitchFamily="34" charset="0"/>
                <a:ea typeface="迷你简卡通" panose="03000509000000000000" pitchFamily="65" charset="-122"/>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a:ln>
                  <a:noFill/>
                </a:ln>
                <a:solidFill>
                  <a:srgbClr val="70AD47">
                    <a:lumMod val="20000"/>
                    <a:lumOff val="80000"/>
                  </a:srgbClr>
                </a:solidFill>
                <a:effectLst/>
                <a:uLnTx/>
                <a:uFillTx/>
                <a:latin typeface="UVN Hai Long" panose="020D0800030108070604" pitchFamily="34" charset="0"/>
                <a:ea typeface="迷你简卡通" panose="03000509000000000000" pitchFamily="65" charset="-122"/>
                <a:cs typeface="+mn-cs"/>
              </a:rPr>
              <a:t>DIEUHIEN</a:t>
            </a:r>
            <a:endParaRPr kumimoji="0" lang="zh-CN" altLang="en-US" sz="1400" b="0" i="0" u="none" strike="noStrike" kern="1200" cap="none" spc="0" normalizeH="0" baseline="0" noProof="0" dirty="0">
              <a:ln>
                <a:noFill/>
              </a:ln>
              <a:solidFill>
                <a:srgbClr val="70AD47">
                  <a:lumMod val="20000"/>
                  <a:lumOff val="80000"/>
                </a:srgbClr>
              </a:solidFill>
              <a:effectLst/>
              <a:uLnTx/>
              <a:uFillTx/>
              <a:latin typeface="UVN Hai Long" panose="020D0800030108070604" pitchFamily="34" charset="0"/>
              <a:ea typeface="迷你简卡通" panose="03000509000000000000" pitchFamily="65" charset="-122"/>
              <a:cs typeface="+mn-cs"/>
            </a:endParaRPr>
          </a:p>
        </p:txBody>
      </p:sp>
    </p:spTree>
    <p:extLst>
      <p:ext uri="{BB962C8B-B14F-4D97-AF65-F5344CB8AC3E}">
        <p14:creationId xmlns:p14="http://schemas.microsoft.com/office/powerpoint/2010/main" val="73724077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EEFA224C-C2A9-4B97-B145-48DA9878EA6D}"/>
              </a:ext>
            </a:extLst>
          </p:cNvPr>
          <p:cNvSpPr>
            <a:spLocks noGrp="1"/>
          </p:cNvSpPr>
          <p:nvPr>
            <p:ph type="title"/>
          </p:nvPr>
        </p:nvSpPr>
        <p:spPr>
          <a:xfrm>
            <a:off x="10807391" y="0"/>
            <a:ext cx="2038815" cy="839207"/>
          </a:xfrm>
          <a:prstGeom prst="rect">
            <a:avLst/>
          </a:prstGeom>
        </p:spPr>
        <p:txBody>
          <a:bodyPr vert="horz" lIns="91440" tIns="45720" rIns="91440" bIns="45720" rtlCol="0" anchor="ctr">
            <a:normAutofit/>
          </a:bodyPr>
          <a:lstStyle/>
          <a:p>
            <a:r>
              <a:rPr lang="en-US" altLang="zh-CN" dirty="0" err="1"/>
              <a:t>mangnon</a:t>
            </a:r>
            <a:endParaRPr lang="zh-CN" altLang="en-US" dirty="0"/>
          </a:p>
        </p:txBody>
      </p:sp>
      <p:sp>
        <p:nvSpPr>
          <p:cNvPr id="3" name="文本占位符 2">
            <a:extLst>
              <a:ext uri="{FF2B5EF4-FFF2-40B4-BE49-F238E27FC236}">
                <a16:creationId xmlns:a16="http://schemas.microsoft.com/office/drawing/2014/main" id="{032A36AF-4096-4357-A5C4-290A87AF3A6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0F4A7AE0-2DF7-4FFB-AFC4-DF7C67EDE9C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400">
                <a:solidFill>
                  <a:schemeClr val="accent6">
                    <a:lumMod val="20000"/>
                    <a:lumOff val="80000"/>
                  </a:schemeClr>
                </a:solidFill>
                <a:latin typeface="UVN Hai Long" panose="020D0800030108070604" pitchFamily="34" charset="0"/>
                <a:ea typeface="迷你简卡通" panose="03000509000000000000" pitchFamily="65"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srgbClr val="70AD47">
                    <a:lumMod val="20000"/>
                    <a:lumOff val="80000"/>
                  </a:srgbClr>
                </a:solidFill>
                <a:effectLst/>
                <a:uLnTx/>
                <a:uFillTx/>
                <a:latin typeface="UVN Hai Long" panose="020D0800030108070604" pitchFamily="34" charset="0"/>
                <a:ea typeface="迷你简卡通" panose="03000509000000000000" pitchFamily="65" charset="-122"/>
                <a:cs typeface="+mn-cs"/>
              </a:rPr>
              <a:t>MANGNON</a:t>
            </a:r>
            <a:endParaRPr kumimoji="0" lang="zh-CN" altLang="en-US" sz="1400" b="0" i="0" u="none" strike="noStrike" kern="1200" cap="none" spc="0" normalizeH="0" baseline="0" noProof="0" dirty="0">
              <a:ln>
                <a:noFill/>
              </a:ln>
              <a:solidFill>
                <a:srgbClr val="70AD47">
                  <a:lumMod val="20000"/>
                  <a:lumOff val="80000"/>
                </a:srgbClr>
              </a:solidFill>
              <a:effectLst/>
              <a:uLnTx/>
              <a:uFillTx/>
              <a:latin typeface="UVN Hai Long" panose="020D0800030108070604" pitchFamily="34" charset="0"/>
              <a:ea typeface="迷你简卡通" panose="03000509000000000000" pitchFamily="65" charset="-122"/>
              <a:cs typeface="+mn-cs"/>
            </a:endParaRPr>
          </a:p>
        </p:txBody>
      </p:sp>
      <p:sp>
        <p:nvSpPr>
          <p:cNvPr id="5" name="页脚占位符 4">
            <a:extLst>
              <a:ext uri="{FF2B5EF4-FFF2-40B4-BE49-F238E27FC236}">
                <a16:creationId xmlns:a16="http://schemas.microsoft.com/office/drawing/2014/main" id="{9D600BA0-FAD9-465A-A499-89716DE3398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迷你简卡通" panose="03000509000000000000" pitchFamily="65" charset="-122"/>
                <a:ea typeface="迷你简卡通" panose="03000509000000000000" pitchFamily="65"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prstClr val="black">
                  <a:tint val="75000"/>
                </a:prstClr>
              </a:solidFill>
              <a:effectLst/>
              <a:uLnTx/>
              <a:uFillTx/>
              <a:ea typeface="迷你简卡通" panose="03000509000000000000" pitchFamily="65" charset="-122"/>
              <a:cs typeface="+mn-cs"/>
            </a:endParaRPr>
          </a:p>
        </p:txBody>
      </p:sp>
      <p:sp>
        <p:nvSpPr>
          <p:cNvPr id="6" name="灯片编号占位符 5">
            <a:extLst>
              <a:ext uri="{FF2B5EF4-FFF2-40B4-BE49-F238E27FC236}">
                <a16:creationId xmlns:a16="http://schemas.microsoft.com/office/drawing/2014/main" id="{E7519BE9-4093-4FC5-B3C8-0D7B1EE5069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迷你简卡通" panose="03000509000000000000" pitchFamily="65" charset="-122"/>
                <a:ea typeface="迷你简卡通" panose="03000509000000000000" pitchFamily="65" charset="-122"/>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B8B1722-75B1-420A-B968-ABA30A76E6A6}" type="slidenum">
              <a:rPr kumimoji="0" lang="zh-CN" altLang="en-US" sz="1200" b="0" i="0" u="none" strike="noStrike" kern="1200" cap="none" spc="0" normalizeH="0" baseline="0" noProof="0" smtClean="0">
                <a:ln>
                  <a:noFill/>
                </a:ln>
                <a:solidFill>
                  <a:prstClr val="black">
                    <a:tint val="75000"/>
                  </a:prstClr>
                </a:solidFill>
                <a:effectLst/>
                <a:uLnTx/>
                <a:uFillTx/>
                <a:ea typeface="迷你简卡通" panose="03000509000000000000" pitchFamily="65"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dirty="0">
              <a:ln>
                <a:noFill/>
              </a:ln>
              <a:solidFill>
                <a:prstClr val="black">
                  <a:tint val="75000"/>
                </a:prstClr>
              </a:solidFill>
              <a:effectLst/>
              <a:uLnTx/>
              <a:uFillTx/>
              <a:ea typeface="迷你简卡通" panose="03000509000000000000" pitchFamily="65" charset="-122"/>
              <a:cs typeface="+mn-cs"/>
            </a:endParaRPr>
          </a:p>
        </p:txBody>
      </p:sp>
      <p:pic>
        <p:nvPicPr>
          <p:cNvPr id="9" name="Picture 8">
            <a:extLst>
              <a:ext uri="{FF2B5EF4-FFF2-40B4-BE49-F238E27FC236}">
                <a16:creationId xmlns:a16="http://schemas.microsoft.com/office/drawing/2014/main" id="{D4FBA82F-7ECE-4FF7-905B-3A03D7A8F3B2}"/>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9024"/>
          <a:stretch/>
        </p:blipFill>
        <p:spPr>
          <a:xfrm>
            <a:off x="-3245919" y="-409074"/>
            <a:ext cx="2825785" cy="2930060"/>
          </a:xfrm>
          <a:prstGeom prst="rect">
            <a:avLst/>
          </a:prstGeom>
        </p:spPr>
      </p:pic>
      <p:sp>
        <p:nvSpPr>
          <p:cNvPr id="11" name="标题占位符 1">
            <a:extLst>
              <a:ext uri="{FF2B5EF4-FFF2-40B4-BE49-F238E27FC236}">
                <a16:creationId xmlns:a16="http://schemas.microsoft.com/office/drawing/2014/main" id="{5E4FF2E9-BDAE-4104-B124-C909F8E0AC89}"/>
              </a:ext>
            </a:extLst>
          </p:cNvPr>
          <p:cNvSpPr txBox="1">
            <a:spLocks/>
          </p:cNvSpPr>
          <p:nvPr userDrawn="1"/>
        </p:nvSpPr>
        <p:spPr>
          <a:xfrm>
            <a:off x="0" y="-158170"/>
            <a:ext cx="2038815" cy="83920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kern="1200">
                <a:solidFill>
                  <a:schemeClr val="accent6">
                    <a:lumMod val="20000"/>
                    <a:lumOff val="80000"/>
                  </a:schemeClr>
                </a:solidFill>
                <a:latin typeface="#9Slide03 Bebas Neue Bold" panose="020B0606020202050201"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zh-CN" sz="3000" b="0" i="0" u="none" strike="noStrike" kern="1200" cap="none" spc="0" normalizeH="0" baseline="0" noProof="0">
                <a:ln>
                  <a:noFill/>
                </a:ln>
                <a:solidFill>
                  <a:srgbClr val="70AD47">
                    <a:lumMod val="20000"/>
                    <a:lumOff val="80000"/>
                  </a:srgbClr>
                </a:solidFill>
                <a:effectLst/>
                <a:uLnTx/>
                <a:uFillTx/>
                <a:latin typeface="#9Slide03 Bebas Neue Bold" panose="020B0606020202050201" pitchFamily="34" charset="0"/>
                <a:cs typeface="+mj-cs"/>
              </a:rPr>
              <a:t>mangnon</a:t>
            </a:r>
            <a:endParaRPr kumimoji="0" lang="zh-CN" altLang="en-US" sz="3000" b="0" i="0" u="none" strike="noStrike" kern="1200" cap="none" spc="0" normalizeH="0" baseline="0" noProof="0" dirty="0">
              <a:ln>
                <a:noFill/>
              </a:ln>
              <a:solidFill>
                <a:srgbClr val="70AD47">
                  <a:lumMod val="20000"/>
                  <a:lumOff val="80000"/>
                </a:srgbClr>
              </a:solidFill>
              <a:effectLst/>
              <a:uLnTx/>
              <a:uFillTx/>
              <a:latin typeface="#9Slide03 Bebas Neue Bold" panose="020B0606020202050201" pitchFamily="34" charset="0"/>
              <a:cs typeface="+mj-cs"/>
            </a:endParaRPr>
          </a:p>
        </p:txBody>
      </p:sp>
    </p:spTree>
    <p:extLst>
      <p:ext uri="{BB962C8B-B14F-4D97-AF65-F5344CB8AC3E}">
        <p14:creationId xmlns:p14="http://schemas.microsoft.com/office/powerpoint/2010/main" val="1775394381"/>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xStyles>
    <p:titleStyle>
      <a:lvl1pPr algn="l" defTabSz="914400" rtl="0" eaLnBrk="1" latinLnBrk="0" hangingPunct="1">
        <a:lnSpc>
          <a:spcPct val="90000"/>
        </a:lnSpc>
        <a:spcBef>
          <a:spcPct val="0"/>
        </a:spcBef>
        <a:buNone/>
        <a:defRPr sz="3000" kern="1200">
          <a:solidFill>
            <a:schemeClr val="accent6">
              <a:lumMod val="20000"/>
              <a:lumOff val="80000"/>
            </a:schemeClr>
          </a:solidFill>
          <a:latin typeface="#9Slide03 Bebas Neue Bold" panose="020B0606020202050201"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迷你简卡通" panose="03000509000000000000" pitchFamily="65" charset="-122"/>
          <a:ea typeface="迷你简卡通" panose="03000509000000000000" pitchFamily="65"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迷你简卡通" panose="03000509000000000000" pitchFamily="65" charset="-122"/>
          <a:ea typeface="迷你简卡通" panose="03000509000000000000" pitchFamily="65"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迷你简卡通" panose="03000509000000000000" pitchFamily="65" charset="-122"/>
          <a:ea typeface="迷你简卡通" panose="03000509000000000000" pitchFamily="65"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迷你简卡通" panose="03000509000000000000" pitchFamily="65" charset="-122"/>
          <a:ea typeface="迷你简卡通" panose="03000509000000000000" pitchFamily="65"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迷你简卡通" panose="03000509000000000000" pitchFamily="65" charset="-122"/>
          <a:ea typeface="迷你简卡通" panose="03000509000000000000" pitchFamily="65"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1.xml"/><Relationship Id="rId7" Type="http://schemas.openxmlformats.org/officeDocument/2006/relationships/image" Target="../media/image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6.png"/><Relationship Id="rId7"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6.png"/><Relationship Id="rId4" Type="http://schemas.openxmlformats.org/officeDocument/2006/relationships/image" Target="../media/image5.png"/><Relationship Id="rId9" Type="http://schemas.openxmlformats.org/officeDocument/2006/relationships/image" Target="../media/image25.png"/></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7.png"/><Relationship Id="rId7" Type="http://schemas.microsoft.com/office/2007/relationships/hdphoto" Target="../media/hdphoto2.wdp"/><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19.png"/></Relationships>
</file>

<file path=ppt/slides/_rels/slide1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7.png"/><Relationship Id="rId7" Type="http://schemas.microsoft.com/office/2007/relationships/hdphoto" Target="../media/hdphoto2.wdp"/><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7.png"/><Relationship Id="rId7" Type="http://schemas.microsoft.com/office/2007/relationships/hdphoto" Target="../media/hdphoto2.wdp"/><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7.png"/><Relationship Id="rId7" Type="http://schemas.microsoft.com/office/2007/relationships/hdphoto" Target="../media/hdphoto2.wdp"/><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7.png"/><Relationship Id="rId7" Type="http://schemas.microsoft.com/office/2007/relationships/hdphoto" Target="../media/hdphoto2.wdp"/><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7.png"/><Relationship Id="rId7" Type="http://schemas.microsoft.com/office/2007/relationships/hdphoto" Target="../media/hdphoto2.wdp"/><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5.png"/><Relationship Id="rId9"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5.png"/><Relationship Id="rId9"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5.png"/><Relationship Id="rId9"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文本框 10">
            <a:extLst>
              <a:ext uri="{FF2B5EF4-FFF2-40B4-BE49-F238E27FC236}">
                <a16:creationId xmlns:a16="http://schemas.microsoft.com/office/drawing/2014/main" id="{AC5F1F1E-0F55-4945-A242-63EB760C006F}"/>
              </a:ext>
            </a:extLst>
          </p:cNvPr>
          <p:cNvSpPr txBox="1"/>
          <p:nvPr/>
        </p:nvSpPr>
        <p:spPr>
          <a:xfrm>
            <a:off x="2862133" y="1475073"/>
            <a:ext cx="5813237"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5400" b="1" i="0" u="none" strike="noStrike" kern="1200" cap="none" spc="0" normalizeH="0" baseline="0" noProof="0" dirty="0">
                <a:ln>
                  <a:noFill/>
                </a:ln>
                <a:solidFill>
                  <a:prstClr val="white"/>
                </a:solidFill>
                <a:effectLst/>
                <a:uLnTx/>
                <a:uFillTx/>
                <a:latin typeface="UVN Nguyen Du" panose="04030805020802020802" pitchFamily="82" charset="0"/>
                <a:ea typeface="华文琥珀" panose="02010800040101010101" pitchFamily="2" charset="-122"/>
                <a:cs typeface="+mn-cs"/>
              </a:rPr>
              <a:t>Khoa học</a:t>
            </a:r>
            <a:endParaRPr kumimoji="0" lang="zh-CN" altLang="en-US" sz="5400" b="1" i="0" u="none" strike="noStrike" kern="1200" cap="none" spc="0" normalizeH="0" baseline="0" noProof="0" dirty="0">
              <a:ln>
                <a:noFill/>
              </a:ln>
              <a:solidFill>
                <a:prstClr val="white"/>
              </a:solidFill>
              <a:effectLst/>
              <a:uLnTx/>
              <a:uFillTx/>
              <a:latin typeface="UVN Nguyen Du" panose="04030805020802020802" pitchFamily="82" charset="0"/>
              <a:ea typeface="华文琥珀" panose="02010800040101010101" pitchFamily="2" charset="-122"/>
              <a:cs typeface="+mn-cs"/>
            </a:endParaRPr>
          </a:p>
        </p:txBody>
      </p:sp>
      <p:pic>
        <p:nvPicPr>
          <p:cNvPr id="15" name="图片 14">
            <a:extLst>
              <a:ext uri="{FF2B5EF4-FFF2-40B4-BE49-F238E27FC236}">
                <a16:creationId xmlns:a16="http://schemas.microsoft.com/office/drawing/2014/main" id="{D35FA434-7126-4BDC-B18A-8F427AAD0CAE}"/>
              </a:ext>
            </a:extLst>
          </p:cNvPr>
          <p:cNvPicPr>
            <a:picLocks noChangeAspect="1"/>
          </p:cNvPicPr>
          <p:nvPr/>
        </p:nvPicPr>
        <p:blipFill rotWithShape="1">
          <a:blip r:embed="rId5">
            <a:extLst>
              <a:ext uri="{28A0092B-C50C-407E-A947-70E740481C1C}">
                <a14:useLocalDpi xmlns:a14="http://schemas.microsoft.com/office/drawing/2010/main" val="0"/>
              </a:ext>
            </a:extLst>
          </a:blip>
          <a:srcRect l="49871" t="34001" r="26414" b="45206"/>
          <a:stretch/>
        </p:blipFill>
        <p:spPr>
          <a:xfrm>
            <a:off x="0" y="4070064"/>
            <a:ext cx="2301240" cy="2372049"/>
          </a:xfrm>
          <a:prstGeom prst="rect">
            <a:avLst/>
          </a:prstGeom>
        </p:spPr>
      </p:pic>
      <p:pic>
        <p:nvPicPr>
          <p:cNvPr id="16" name="图片 15">
            <a:extLst>
              <a:ext uri="{FF2B5EF4-FFF2-40B4-BE49-F238E27FC236}">
                <a16:creationId xmlns:a16="http://schemas.microsoft.com/office/drawing/2014/main" id="{AAD66826-006A-41E7-AA8A-3F62AA946D45}"/>
              </a:ext>
            </a:extLst>
          </p:cNvPr>
          <p:cNvPicPr>
            <a:picLocks noChangeAspect="1"/>
          </p:cNvPicPr>
          <p:nvPr/>
        </p:nvPicPr>
        <p:blipFill rotWithShape="1">
          <a:blip r:embed="rId5">
            <a:extLst>
              <a:ext uri="{28A0092B-C50C-407E-A947-70E740481C1C}">
                <a14:useLocalDpi xmlns:a14="http://schemas.microsoft.com/office/drawing/2010/main" val="0"/>
              </a:ext>
            </a:extLst>
          </a:blip>
          <a:srcRect l="74164" t="34357" r="2121" b="44850"/>
          <a:stretch/>
        </p:blipFill>
        <p:spPr>
          <a:xfrm>
            <a:off x="9589770" y="3477518"/>
            <a:ext cx="2301240" cy="2372049"/>
          </a:xfrm>
          <a:prstGeom prst="rect">
            <a:avLst/>
          </a:prstGeom>
        </p:spPr>
      </p:pic>
      <p:pic>
        <p:nvPicPr>
          <p:cNvPr id="17" name="图片 16">
            <a:extLst>
              <a:ext uri="{FF2B5EF4-FFF2-40B4-BE49-F238E27FC236}">
                <a16:creationId xmlns:a16="http://schemas.microsoft.com/office/drawing/2014/main" id="{B7EA76CB-0B81-4C0B-A23C-54C625C90875}"/>
              </a:ext>
            </a:extLst>
          </p:cNvPr>
          <p:cNvPicPr>
            <a:picLocks noChangeAspect="1"/>
          </p:cNvPicPr>
          <p:nvPr/>
        </p:nvPicPr>
        <p:blipFill rotWithShape="1">
          <a:blip r:embed="rId5">
            <a:extLst>
              <a:ext uri="{28A0092B-C50C-407E-A947-70E740481C1C}">
                <a14:useLocalDpi xmlns:a14="http://schemas.microsoft.com/office/drawing/2010/main" val="0"/>
              </a:ext>
            </a:extLst>
          </a:blip>
          <a:srcRect l="26463" t="32714" r="49822" b="46493"/>
          <a:stretch/>
        </p:blipFill>
        <p:spPr>
          <a:xfrm>
            <a:off x="1345224" y="3229587"/>
            <a:ext cx="2301240" cy="2372049"/>
          </a:xfrm>
          <a:prstGeom prst="rect">
            <a:avLst/>
          </a:prstGeom>
        </p:spPr>
      </p:pic>
      <p:pic>
        <p:nvPicPr>
          <p:cNvPr id="19" name="图片 18">
            <a:extLst>
              <a:ext uri="{FF2B5EF4-FFF2-40B4-BE49-F238E27FC236}">
                <a16:creationId xmlns:a16="http://schemas.microsoft.com/office/drawing/2014/main" id="{29061DC5-1FCA-4153-B424-FCDA9A8392D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39200" y="839521"/>
            <a:ext cx="1117202" cy="1155561"/>
          </a:xfrm>
          <a:prstGeom prst="rect">
            <a:avLst/>
          </a:prstGeom>
        </p:spPr>
      </p:pic>
      <p:sp>
        <p:nvSpPr>
          <p:cNvPr id="13" name="文本框 10">
            <a:extLst>
              <a:ext uri="{FF2B5EF4-FFF2-40B4-BE49-F238E27FC236}">
                <a16:creationId xmlns:a16="http://schemas.microsoft.com/office/drawing/2014/main" id="{14AC2DD4-40B7-451A-A7CD-6E4B07096E15}"/>
              </a:ext>
            </a:extLst>
          </p:cNvPr>
          <p:cNvSpPr txBox="1"/>
          <p:nvPr/>
        </p:nvSpPr>
        <p:spPr>
          <a:xfrm>
            <a:off x="2996043" y="1498710"/>
            <a:ext cx="54864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5400" b="1" dirty="0">
                <a:solidFill>
                  <a:srgbClr val="70AD47">
                    <a:lumMod val="75000"/>
                  </a:srgbClr>
                </a:solidFill>
                <a:latin typeface="UVN Nguyen Du" panose="04030805020802020802" pitchFamily="82" charset="0"/>
                <a:ea typeface="华文琥珀" panose="02010800040101010101" pitchFamily="2" charset="-122"/>
              </a:rPr>
              <a:t>Khoa học</a:t>
            </a:r>
            <a:endParaRPr kumimoji="0" lang="zh-CN" altLang="en-US" sz="5400" b="1" i="0" u="none" strike="noStrike" kern="1200" cap="none" spc="0" normalizeH="0" baseline="0" noProof="0" dirty="0">
              <a:ln>
                <a:noFill/>
              </a:ln>
              <a:solidFill>
                <a:srgbClr val="70AD47">
                  <a:lumMod val="75000"/>
                </a:srgbClr>
              </a:solidFill>
              <a:effectLst/>
              <a:uLnTx/>
              <a:uFillTx/>
              <a:latin typeface="UVN Nguyen Du" panose="04030805020802020802" pitchFamily="82" charset="0"/>
              <a:ea typeface="华文琥珀" panose="02010800040101010101" pitchFamily="2" charset="-122"/>
              <a:cs typeface="+mn-cs"/>
            </a:endParaRPr>
          </a:p>
        </p:txBody>
      </p:sp>
      <p:pic>
        <p:nvPicPr>
          <p:cNvPr id="2" name="HopeYou-V.A-3640547">
            <a:hlinkClick r:id="" action="ppaction://media"/>
            <a:extLst>
              <a:ext uri="{FF2B5EF4-FFF2-40B4-BE49-F238E27FC236}">
                <a16:creationId xmlns:a16="http://schemas.microsoft.com/office/drawing/2014/main" id="{0EF98CAB-4B2F-4EC6-A72C-487957CC4A2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765909" y="-792585"/>
            <a:ext cx="604988" cy="604988"/>
          </a:xfrm>
          <a:prstGeom prst="rect">
            <a:avLst/>
          </a:prstGeom>
        </p:spPr>
      </p:pic>
      <p:sp>
        <p:nvSpPr>
          <p:cNvPr id="20" name="Rectangle: Rounded Corners 223">
            <a:extLst>
              <a:ext uri="{FF2B5EF4-FFF2-40B4-BE49-F238E27FC236}">
                <a16:creationId xmlns:a16="http://schemas.microsoft.com/office/drawing/2014/main" id="{1E4C9929-7523-4B89-9C68-E8C6EF8AF11F}"/>
              </a:ext>
            </a:extLst>
          </p:cNvPr>
          <p:cNvSpPr/>
          <p:nvPr/>
        </p:nvSpPr>
        <p:spPr>
          <a:xfrm>
            <a:off x="7247529" y="2312915"/>
            <a:ext cx="2114779" cy="489261"/>
          </a:xfrm>
          <a:prstGeom prst="roundRect">
            <a:avLst>
              <a:gd name="adj" fmla="val 2632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b="0" i="0" u="none" strike="noStrike" kern="1200" cap="none" spc="0" normalizeH="0" baseline="0" noProof="0" dirty="0">
                <a:ln>
                  <a:noFill/>
                </a:ln>
                <a:solidFill>
                  <a:prstClr val="black"/>
                </a:solidFill>
                <a:effectLst/>
                <a:uLnTx/>
                <a:uFillTx/>
                <a:latin typeface="UTM Brewers KT" panose="02040603050506020204" pitchFamily="18" charset="0"/>
                <a:ea typeface="+mn-ea"/>
                <a:cs typeface="+mn-cs"/>
              </a:rPr>
              <a:t>TRANG 69</a:t>
            </a:r>
            <a:endParaRPr kumimoji="0" lang="en-US" b="0" i="0" u="none" strike="noStrike" kern="1200" cap="none" spc="0" normalizeH="0" baseline="0" noProof="0" dirty="0">
              <a:ln>
                <a:noFill/>
              </a:ln>
              <a:solidFill>
                <a:prstClr val="black"/>
              </a:solidFill>
              <a:effectLst/>
              <a:uLnTx/>
              <a:uFillTx/>
              <a:latin typeface="UTM Brewers KT" panose="02040603050506020204" pitchFamily="18" charset="0"/>
              <a:ea typeface="+mn-ea"/>
              <a:cs typeface="+mn-cs"/>
            </a:endParaRPr>
          </a:p>
        </p:txBody>
      </p:sp>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30288" y="2557545"/>
            <a:ext cx="10058400" cy="6254944"/>
          </a:xfrm>
          <a:prstGeom prst="rect">
            <a:avLst/>
          </a:prstGeom>
        </p:spPr>
      </p:pic>
    </p:spTree>
    <p:extLst>
      <p:ext uri="{BB962C8B-B14F-4D97-AF65-F5344CB8AC3E}">
        <p14:creationId xmlns:p14="http://schemas.microsoft.com/office/powerpoint/2010/main" val="403861924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1906" fill="hold"/>
                                        <p:tgtEl>
                                          <p:spTgt spid="2"/>
                                        </p:tgtEl>
                                      </p:cBhvr>
                                    </p:cmd>
                                  </p:childTnLst>
                                </p:cTn>
                              </p:par>
                              <p:par>
                                <p:cTn id="7" presetID="38" presetClass="entr" presetSubtype="0" accel="50000" fill="hold" grpId="0" nodeType="withEffect">
                                  <p:stCondLst>
                                    <p:cond delay="1000"/>
                                  </p:stCondLst>
                                  <p:iterate type="lt">
                                    <p:tmPct val="50000"/>
                                  </p:iterate>
                                  <p:childTnLst>
                                    <p:set>
                                      <p:cBhvr>
                                        <p:cTn id="8" dur="1" fill="hold">
                                          <p:stCondLst>
                                            <p:cond delay="0"/>
                                          </p:stCondLst>
                                        </p:cTn>
                                        <p:tgtEl>
                                          <p:spTgt spid="11"/>
                                        </p:tgtEl>
                                        <p:attrNameLst>
                                          <p:attrName>style.visibility</p:attrName>
                                        </p:attrNameLst>
                                      </p:cBhvr>
                                      <p:to>
                                        <p:strVal val="visible"/>
                                      </p:to>
                                    </p:set>
                                    <p:set>
                                      <p:cBhvr>
                                        <p:cTn id="9" dur="341" fill="hold">
                                          <p:stCondLst>
                                            <p:cond delay="0"/>
                                          </p:stCondLst>
                                        </p:cTn>
                                        <p:tgtEl>
                                          <p:spTgt spid="11"/>
                                        </p:tgtEl>
                                        <p:attrNameLst>
                                          <p:attrName>style.rotation</p:attrName>
                                        </p:attrNameLst>
                                      </p:cBhvr>
                                      <p:to>
                                        <p:strVal val="-45.0"/>
                                      </p:to>
                                    </p:set>
                                    <p:anim calcmode="lin" valueType="num">
                                      <p:cBhvr>
                                        <p:cTn id="10" dur="341" fill="hold">
                                          <p:stCondLst>
                                            <p:cond delay="341"/>
                                          </p:stCondLst>
                                        </p:cTn>
                                        <p:tgtEl>
                                          <p:spTgt spid="11"/>
                                        </p:tgtEl>
                                        <p:attrNameLst>
                                          <p:attrName>style.rotation</p:attrName>
                                        </p:attrNameLst>
                                      </p:cBhvr>
                                      <p:tavLst>
                                        <p:tav tm="0">
                                          <p:val>
                                            <p:fltVal val="-45"/>
                                          </p:val>
                                        </p:tav>
                                        <p:tav tm="69900">
                                          <p:val>
                                            <p:fltVal val="45"/>
                                          </p:val>
                                        </p:tav>
                                        <p:tav tm="100000">
                                          <p:val>
                                            <p:fltVal val="0"/>
                                          </p:val>
                                        </p:tav>
                                      </p:tavLst>
                                    </p:anim>
                                    <p:anim calcmode="lin" valueType="num">
                                      <p:cBhvr>
                                        <p:cTn id="11" dur="341" fill="hold">
                                          <p:stCondLst>
                                            <p:cond delay="0"/>
                                          </p:stCondLst>
                                        </p:cTn>
                                        <p:tgtEl>
                                          <p:spTgt spid="11"/>
                                        </p:tgtEl>
                                        <p:attrNameLst>
                                          <p:attrName>ppt_y</p:attrName>
                                        </p:attrNameLst>
                                      </p:cBhvr>
                                      <p:tavLst>
                                        <p:tav tm="0">
                                          <p:val>
                                            <p:strVal val="#ppt_y-1"/>
                                          </p:val>
                                        </p:tav>
                                        <p:tav tm="100000">
                                          <p:val>
                                            <p:strVal val="#ppt_y-(0.354*#ppt_w-0.172*#ppt_h)"/>
                                          </p:val>
                                        </p:tav>
                                      </p:tavLst>
                                    </p:anim>
                                    <p:anim calcmode="lin" valueType="num">
                                      <p:cBhvr>
                                        <p:cTn id="12" dur="117" decel="50000" autoRev="1" fill="hold">
                                          <p:stCondLst>
                                            <p:cond delay="341"/>
                                          </p:stCondLst>
                                        </p:cTn>
                                        <p:tgtEl>
                                          <p:spTgt spid="11"/>
                                        </p:tgtEl>
                                        <p:attrNameLst>
                                          <p:attrName>ppt_y</p:attrName>
                                        </p:attrNameLst>
                                      </p:cBhvr>
                                      <p:tavLst>
                                        <p:tav tm="0">
                                          <p:val>
                                            <p:strVal val="#ppt_y-(0.354*#ppt_w-0.172*#ppt_h)"/>
                                          </p:val>
                                        </p:tav>
                                        <p:tav tm="100000">
                                          <p:val>
                                            <p:strVal val="#ppt_y-(0.354*#ppt_w-0.172*#ppt_h)-#ppt_h/2"/>
                                          </p:val>
                                        </p:tav>
                                      </p:tavLst>
                                    </p:anim>
                                    <p:anim calcmode="lin" valueType="num">
                                      <p:cBhvr>
                                        <p:cTn id="13" dur="102" fill="hold">
                                          <p:stCondLst>
                                            <p:cond delay="648"/>
                                          </p:stCondLst>
                                        </p:cTn>
                                        <p:tgtEl>
                                          <p:spTgt spid="11"/>
                                        </p:tgtEl>
                                        <p:attrNameLst>
                                          <p:attrName>ppt_y</p:attrName>
                                        </p:attrNameLst>
                                      </p:cBhvr>
                                      <p:tavLst>
                                        <p:tav tm="0">
                                          <p:val>
                                            <p:strVal val="#ppt_y-(0.354*#ppt_w-0.172*#ppt_h)"/>
                                          </p:val>
                                        </p:tav>
                                        <p:tav tm="100000">
                                          <p:val>
                                            <p:strVal val="#ppt_y"/>
                                          </p:val>
                                        </p:tav>
                                      </p:tavLst>
                                    </p:anim>
                                  </p:childTnLst>
                                </p:cTn>
                              </p:par>
                              <p:par>
                                <p:cTn id="14" presetID="38" presetClass="entr" presetSubtype="0" accel="50000" fill="hold" grpId="0" nodeType="withEffect">
                                  <p:stCondLst>
                                    <p:cond delay="1000"/>
                                  </p:stCondLst>
                                  <p:iterate type="lt">
                                    <p:tmPct val="50000"/>
                                  </p:iterate>
                                  <p:childTnLst>
                                    <p:set>
                                      <p:cBhvr>
                                        <p:cTn id="15" dur="1" fill="hold">
                                          <p:stCondLst>
                                            <p:cond delay="0"/>
                                          </p:stCondLst>
                                        </p:cTn>
                                        <p:tgtEl>
                                          <p:spTgt spid="13"/>
                                        </p:tgtEl>
                                        <p:attrNameLst>
                                          <p:attrName>style.visibility</p:attrName>
                                        </p:attrNameLst>
                                      </p:cBhvr>
                                      <p:to>
                                        <p:strVal val="visible"/>
                                      </p:to>
                                    </p:set>
                                    <p:set>
                                      <p:cBhvr>
                                        <p:cTn id="16" dur="341" fill="hold">
                                          <p:stCondLst>
                                            <p:cond delay="0"/>
                                          </p:stCondLst>
                                        </p:cTn>
                                        <p:tgtEl>
                                          <p:spTgt spid="13"/>
                                        </p:tgtEl>
                                        <p:attrNameLst>
                                          <p:attrName>style.rotation</p:attrName>
                                        </p:attrNameLst>
                                      </p:cBhvr>
                                      <p:to>
                                        <p:strVal val="-45.0"/>
                                      </p:to>
                                    </p:set>
                                    <p:anim calcmode="lin" valueType="num">
                                      <p:cBhvr>
                                        <p:cTn id="17" dur="341" fill="hold">
                                          <p:stCondLst>
                                            <p:cond delay="341"/>
                                          </p:stCondLst>
                                        </p:cTn>
                                        <p:tgtEl>
                                          <p:spTgt spid="13"/>
                                        </p:tgtEl>
                                        <p:attrNameLst>
                                          <p:attrName>style.rotation</p:attrName>
                                        </p:attrNameLst>
                                      </p:cBhvr>
                                      <p:tavLst>
                                        <p:tav tm="0">
                                          <p:val>
                                            <p:fltVal val="-45"/>
                                          </p:val>
                                        </p:tav>
                                        <p:tav tm="69900">
                                          <p:val>
                                            <p:fltVal val="45"/>
                                          </p:val>
                                        </p:tav>
                                        <p:tav tm="100000">
                                          <p:val>
                                            <p:fltVal val="0"/>
                                          </p:val>
                                        </p:tav>
                                      </p:tavLst>
                                    </p:anim>
                                    <p:anim calcmode="lin" valueType="num">
                                      <p:cBhvr>
                                        <p:cTn id="18" dur="341" fill="hold">
                                          <p:stCondLst>
                                            <p:cond delay="0"/>
                                          </p:stCondLst>
                                        </p:cTn>
                                        <p:tgtEl>
                                          <p:spTgt spid="13"/>
                                        </p:tgtEl>
                                        <p:attrNameLst>
                                          <p:attrName>ppt_y</p:attrName>
                                        </p:attrNameLst>
                                      </p:cBhvr>
                                      <p:tavLst>
                                        <p:tav tm="0">
                                          <p:val>
                                            <p:strVal val="#ppt_y-1"/>
                                          </p:val>
                                        </p:tav>
                                        <p:tav tm="100000">
                                          <p:val>
                                            <p:strVal val="#ppt_y-(0.354*#ppt_w-0.172*#ppt_h)"/>
                                          </p:val>
                                        </p:tav>
                                      </p:tavLst>
                                    </p:anim>
                                    <p:anim calcmode="lin" valueType="num">
                                      <p:cBhvr>
                                        <p:cTn id="19" dur="117" decel="50000" autoRev="1" fill="hold">
                                          <p:stCondLst>
                                            <p:cond delay="341"/>
                                          </p:stCondLst>
                                        </p:cTn>
                                        <p:tgtEl>
                                          <p:spTgt spid="13"/>
                                        </p:tgtEl>
                                        <p:attrNameLst>
                                          <p:attrName>ppt_y</p:attrName>
                                        </p:attrNameLst>
                                      </p:cBhvr>
                                      <p:tavLst>
                                        <p:tav tm="0">
                                          <p:val>
                                            <p:strVal val="#ppt_y-(0.354*#ppt_w-0.172*#ppt_h)"/>
                                          </p:val>
                                        </p:tav>
                                        <p:tav tm="100000">
                                          <p:val>
                                            <p:strVal val="#ppt_y-(0.354*#ppt_w-0.172*#ppt_h)-#ppt_h/2"/>
                                          </p:val>
                                        </p:tav>
                                      </p:tavLst>
                                    </p:anim>
                                    <p:anim calcmode="lin" valueType="num">
                                      <p:cBhvr>
                                        <p:cTn id="20" dur="102" fill="hold">
                                          <p:stCondLst>
                                            <p:cond delay="648"/>
                                          </p:stCondLst>
                                        </p:cTn>
                                        <p:tgtEl>
                                          <p:spTgt spid="13"/>
                                        </p:tgtEl>
                                        <p:attrNameLst>
                                          <p:attrName>ppt_y</p:attrName>
                                        </p:attrNameLst>
                                      </p:cBhvr>
                                      <p:tavLst>
                                        <p:tav tm="0">
                                          <p:val>
                                            <p:strVal val="#ppt_y-(0.354*#ppt_w-0.172*#ppt_h)"/>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cond evt="onNext" delay="0">
                      <p:tgtEl>
                        <p:sldTgt/>
                      </p:tgtEl>
                    </p:cond>
                  </p:endCondLst>
                </p:cTn>
                <p:tgtEl>
                  <p:spTgt spid="2"/>
                </p:tgtEl>
              </p:cMediaNode>
            </p:audio>
          </p:childTnLst>
        </p:cTn>
      </p:par>
    </p:tnLst>
    <p:bldLst>
      <p:bldP spid="11" grpId="0"/>
      <p:bldP spid="13" grpId="0"/>
      <p:bldP spid="20" grpId="0" animBg="1"/>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A15EDC8D-3784-4CA5-A126-84EE5EEA5B6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41928" y="-240225"/>
            <a:ext cx="12476136" cy="7098225"/>
          </a:xfrm>
          <a:prstGeom prst="rect">
            <a:avLst/>
          </a:prstGeom>
        </p:spPr>
      </p:pic>
      <p:sp>
        <p:nvSpPr>
          <p:cNvPr id="7" name="Rounded Rectangle 6"/>
          <p:cNvSpPr/>
          <p:nvPr/>
        </p:nvSpPr>
        <p:spPr>
          <a:xfrm>
            <a:off x="721895" y="2204185"/>
            <a:ext cx="10212404" cy="4013735"/>
          </a:xfrm>
          <a:prstGeom prst="roundRect">
            <a:avLst/>
          </a:prstGeom>
          <a:ln w="38100">
            <a:prstDash val="dash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6" name="图片 5">
            <a:extLst>
              <a:ext uri="{FF2B5EF4-FFF2-40B4-BE49-F238E27FC236}">
                <a16:creationId xmlns:a16="http://schemas.microsoft.com/office/drawing/2014/main" id="{9432F073-504A-432E-8D1E-409D854971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7860" y="242288"/>
            <a:ext cx="9887026" cy="986078"/>
          </a:xfrm>
          <a:prstGeom prst="rect">
            <a:avLst/>
          </a:prstGeom>
        </p:spPr>
      </p:pic>
      <p:sp>
        <p:nvSpPr>
          <p:cNvPr id="2" name="Text Box 51">
            <a:extLst>
              <a:ext uri="{FF2B5EF4-FFF2-40B4-BE49-F238E27FC236}">
                <a16:creationId xmlns:a16="http://schemas.microsoft.com/office/drawing/2014/main" id="{EC05E4AB-7F21-4D27-A2D2-BAF063A12901}"/>
              </a:ext>
            </a:extLst>
          </p:cNvPr>
          <p:cNvSpPr txBox="1">
            <a:spLocks noChangeArrowheads="1"/>
          </p:cNvSpPr>
          <p:nvPr/>
        </p:nvSpPr>
        <p:spPr bwMode="auto">
          <a:xfrm>
            <a:off x="1520793" y="306204"/>
            <a:ext cx="9518406" cy="738642"/>
          </a:xfrm>
          <a:prstGeom prst="rect">
            <a:avLst/>
          </a:prstGeom>
          <a:noFill/>
          <a:ln>
            <a:noFill/>
          </a:ln>
          <a:effectLst/>
        </p:spPr>
        <p:txBody>
          <a:bodyPr wrap="square" lIns="121899" tIns="60949" rIns="121899" bIns="60949">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1"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Times New Roman" pitchFamily="18" charset="0"/>
              </a:rPr>
              <a:t>THẢO</a:t>
            </a:r>
            <a:r>
              <a:rPr kumimoji="0" lang="vi-VN" sz="4000" b="1" i="1" u="none" strike="noStrike" kern="1200" cap="none" spc="0" normalizeH="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Times New Roman" pitchFamily="18" charset="0"/>
              </a:rPr>
              <a:t> LUẬN NHÓM</a:t>
            </a:r>
            <a:endParaRPr kumimoji="0" lang="en-US" sz="4000" b="1" i="1"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Times New Roman" pitchFamily="18" charset="0"/>
            </a:endParaRPr>
          </a:p>
        </p:txBody>
      </p:sp>
      <p:sp>
        <p:nvSpPr>
          <p:cNvPr id="4" name="Rectangle 3"/>
          <p:cNvSpPr/>
          <p:nvPr/>
        </p:nvSpPr>
        <p:spPr>
          <a:xfrm>
            <a:off x="1387860" y="2204185"/>
            <a:ext cx="8527982" cy="4084131"/>
          </a:xfrm>
          <a:prstGeom prst="rect">
            <a:avLst/>
          </a:prstGeom>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lang="vi-VN" sz="4400" dirty="0">
                <a:solidFill>
                  <a:prstClr val="black"/>
                </a:solidFill>
                <a:latin typeface="Times New Roman" panose="02020603050405020304" pitchFamily="18" charset="0"/>
                <a:ea typeface="Calibri" panose="020F0502020204030204" pitchFamily="34" charset="0"/>
              </a:rPr>
              <a:t>Quan sát Hình 2 và dự đoán: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rPr>
              <a:t> </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rPr>
              <a:t>+ </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rPr>
              <a:t>Vị</a:t>
            </a:r>
            <a:r>
              <a:rPr kumimoji="0" lang="vi-VN" sz="4400" b="0" i="0" u="none" strike="noStrike" kern="1200" cap="none" spc="0" normalizeH="0" noProof="0" dirty="0">
                <a:ln>
                  <a:noFill/>
                </a:ln>
                <a:solidFill>
                  <a:prstClr val="black"/>
                </a:solidFill>
                <a:effectLst/>
                <a:uLnTx/>
                <a:uFillTx/>
                <a:latin typeface="Times New Roman" panose="02020603050405020304" pitchFamily="18" charset="0"/>
                <a:ea typeface="Calibri" panose="020F0502020204030204" pitchFamily="34" charset="0"/>
              </a:rPr>
              <a:t> trí nào cây con sẽ phát triển tốt? Vì sao?</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endParaRP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rPr>
              <a:t>+ </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rPr>
              <a:t>Vị</a:t>
            </a:r>
            <a:r>
              <a:rPr kumimoji="0" lang="vi-VN" sz="4400" b="0" i="0" u="none" strike="noStrike" kern="1200" cap="none" spc="0" normalizeH="0" noProof="0" dirty="0">
                <a:ln>
                  <a:noFill/>
                </a:ln>
                <a:solidFill>
                  <a:prstClr val="black"/>
                </a:solidFill>
                <a:effectLst/>
                <a:uLnTx/>
                <a:uFillTx/>
                <a:latin typeface="Times New Roman" panose="02020603050405020304" pitchFamily="18" charset="0"/>
                <a:ea typeface="Calibri" panose="020F0502020204030204" pitchFamily="34" charset="0"/>
              </a:rPr>
              <a:t> trí nào cây con sẽ không hoặc kém phát triển? Vì sao?</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84287703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9" name="Graphic 48">
            <a:extLst>
              <a:ext uri="{FF2B5EF4-FFF2-40B4-BE49-F238E27FC236}">
                <a16:creationId xmlns:a16="http://schemas.microsoft.com/office/drawing/2014/main" id="{8662239C-415A-4450-956B-5636186FEAD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0" y="39947"/>
            <a:ext cx="11174855" cy="6858000"/>
          </a:xfrm>
          <a:prstGeom prst="rect">
            <a:avLst/>
          </a:prstGeom>
        </p:spPr>
      </p:pic>
      <p:pic>
        <p:nvPicPr>
          <p:cNvPr id="57" name="图片 56">
            <a:extLst>
              <a:ext uri="{FF2B5EF4-FFF2-40B4-BE49-F238E27FC236}">
                <a16:creationId xmlns:a16="http://schemas.microsoft.com/office/drawing/2014/main" id="{67C295C7-F64E-42A1-87F2-48FC2021BEE0}"/>
              </a:ext>
            </a:extLst>
          </p:cNvPr>
          <p:cNvPicPr>
            <a:picLocks noChangeAspect="1"/>
          </p:cNvPicPr>
          <p:nvPr/>
        </p:nvPicPr>
        <p:blipFill rotWithShape="1">
          <a:blip r:embed="rId4">
            <a:extLst>
              <a:ext uri="{28A0092B-C50C-407E-A947-70E740481C1C}">
                <a14:useLocalDpi xmlns:a14="http://schemas.microsoft.com/office/drawing/2010/main" val="0"/>
              </a:ext>
            </a:extLst>
          </a:blip>
          <a:srcRect l="49871" t="34001" r="26414" b="45206"/>
          <a:stretch/>
        </p:blipFill>
        <p:spPr>
          <a:xfrm flipH="1">
            <a:off x="2812561" y="3568827"/>
            <a:ext cx="2103658" cy="2168387"/>
          </a:xfrm>
          <a:prstGeom prst="rect">
            <a:avLst/>
          </a:prstGeom>
        </p:spPr>
      </p:pic>
      <p:pic>
        <p:nvPicPr>
          <p:cNvPr id="56" name="图片 55">
            <a:extLst>
              <a:ext uri="{FF2B5EF4-FFF2-40B4-BE49-F238E27FC236}">
                <a16:creationId xmlns:a16="http://schemas.microsoft.com/office/drawing/2014/main" id="{05F6A3DE-9743-44FB-B547-1541FF810B05}"/>
              </a:ext>
            </a:extLst>
          </p:cNvPr>
          <p:cNvPicPr>
            <a:picLocks noChangeAspect="1"/>
          </p:cNvPicPr>
          <p:nvPr/>
        </p:nvPicPr>
        <p:blipFill rotWithShape="1">
          <a:blip r:embed="rId4">
            <a:extLst>
              <a:ext uri="{28A0092B-C50C-407E-A947-70E740481C1C}">
                <a14:useLocalDpi xmlns:a14="http://schemas.microsoft.com/office/drawing/2010/main" val="0"/>
              </a:ext>
            </a:extLst>
          </a:blip>
          <a:srcRect l="49871" t="34001" r="26414" b="45206"/>
          <a:stretch/>
        </p:blipFill>
        <p:spPr>
          <a:xfrm flipH="1">
            <a:off x="1729145" y="3736001"/>
            <a:ext cx="1710330" cy="1762957"/>
          </a:xfrm>
          <a:prstGeom prst="rect">
            <a:avLst/>
          </a:prstGeom>
        </p:spPr>
      </p:pic>
      <p:pic>
        <p:nvPicPr>
          <p:cNvPr id="17" name="图片 16">
            <a:extLst>
              <a:ext uri="{FF2B5EF4-FFF2-40B4-BE49-F238E27FC236}">
                <a16:creationId xmlns:a16="http://schemas.microsoft.com/office/drawing/2014/main" id="{53345779-2C71-497B-9DDA-27EAF7A1486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1730" y="339993"/>
            <a:ext cx="2274830" cy="1518887"/>
          </a:xfrm>
          <a:prstGeom prst="rect">
            <a:avLst/>
          </a:prstGeom>
        </p:spPr>
      </p:pic>
      <p:pic>
        <p:nvPicPr>
          <p:cNvPr id="51" name="图片 50">
            <a:extLst>
              <a:ext uri="{FF2B5EF4-FFF2-40B4-BE49-F238E27FC236}">
                <a16:creationId xmlns:a16="http://schemas.microsoft.com/office/drawing/2014/main" id="{2A4A867F-8637-4A6D-93C8-5651198CF576}"/>
              </a:ext>
            </a:extLst>
          </p:cNvPr>
          <p:cNvPicPr>
            <a:picLocks noChangeAspect="1"/>
          </p:cNvPicPr>
          <p:nvPr/>
        </p:nvPicPr>
        <p:blipFill rotWithShape="1">
          <a:blip r:embed="rId6">
            <a:extLst>
              <a:ext uri="{28A0092B-C50C-407E-A947-70E740481C1C}">
                <a14:useLocalDpi xmlns:a14="http://schemas.microsoft.com/office/drawing/2010/main" val="0"/>
              </a:ext>
            </a:extLst>
          </a:blip>
          <a:srcRect l="46378" b="35800"/>
          <a:stretch/>
        </p:blipFill>
        <p:spPr>
          <a:xfrm>
            <a:off x="8992585" y="315515"/>
            <a:ext cx="2182270" cy="1744549"/>
          </a:xfrm>
          <a:prstGeom prst="rect">
            <a:avLst/>
          </a:prstGeom>
        </p:spPr>
      </p:pic>
      <p:pic>
        <p:nvPicPr>
          <p:cNvPr id="53" name="图片 52">
            <a:extLst>
              <a:ext uri="{FF2B5EF4-FFF2-40B4-BE49-F238E27FC236}">
                <a16:creationId xmlns:a16="http://schemas.microsoft.com/office/drawing/2014/main" id="{7F5F3CA5-338E-4DD1-91E1-95BF2D6A7C1C}"/>
              </a:ext>
            </a:extLst>
          </p:cNvPr>
          <p:cNvPicPr>
            <a:picLocks noChangeAspect="1"/>
          </p:cNvPicPr>
          <p:nvPr/>
        </p:nvPicPr>
        <p:blipFill rotWithShape="1">
          <a:blip r:embed="rId4">
            <a:extLst>
              <a:ext uri="{28A0092B-C50C-407E-A947-70E740481C1C}">
                <a14:useLocalDpi xmlns:a14="http://schemas.microsoft.com/office/drawing/2010/main" val="0"/>
              </a:ext>
            </a:extLst>
          </a:blip>
          <a:srcRect l="49871" t="34001" r="26414" b="45206"/>
          <a:stretch/>
        </p:blipFill>
        <p:spPr>
          <a:xfrm>
            <a:off x="252401" y="3836810"/>
            <a:ext cx="2301240" cy="2372049"/>
          </a:xfrm>
          <a:prstGeom prst="rect">
            <a:avLst/>
          </a:prstGeom>
        </p:spPr>
      </p:pic>
      <p:pic>
        <p:nvPicPr>
          <p:cNvPr id="15" name="Picture 14" descr="A picture containing clipart, toy&#10;&#10;Description automatically generated">
            <a:extLst>
              <a:ext uri="{FF2B5EF4-FFF2-40B4-BE49-F238E27FC236}">
                <a16:creationId xmlns:a16="http://schemas.microsoft.com/office/drawing/2014/main" id="{0A41CE97-E074-4311-92ED-603533CB8832}"/>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702" b="96754" l="3385" r="98000">
                        <a14:foregroundMark x1="7385" y1="15000" x2="7385" y2="15000"/>
                        <a14:foregroundMark x1="6462" y1="14298" x2="6462" y2="14298"/>
                        <a14:foregroundMark x1="45692" y1="4123" x2="45692" y2="4123"/>
                        <a14:foregroundMark x1="45692" y1="4123" x2="45692" y2="4123"/>
                        <a14:foregroundMark x1="48154" y1="789" x2="48154" y2="789"/>
                        <a14:foregroundMark x1="48154" y1="789" x2="48154" y2="789"/>
                        <a14:foregroundMark x1="3385" y1="38333" x2="3385" y2="38333"/>
                        <a14:foregroundMark x1="3385" y1="38333" x2="3385" y2="38333"/>
                        <a14:foregroundMark x1="79077" y1="91228" x2="79077" y2="91228"/>
                        <a14:foregroundMark x1="79077" y1="91228" x2="79077" y2="91228"/>
                        <a14:foregroundMark x1="90769" y1="95439" x2="90769" y2="95439"/>
                        <a14:foregroundMark x1="90769" y1="95439" x2="90769" y2="95439"/>
                        <a14:foregroundMark x1="98000" y1="95702" x2="98000" y2="95702"/>
                        <a14:foregroundMark x1="98000" y1="95526" x2="98000" y2="95526"/>
                        <a14:foregroundMark x1="26000" y1="96754" x2="26000" y2="96754"/>
                        <a14:foregroundMark x1="26000" y1="96316" x2="26000" y2="96316"/>
                        <a14:foregroundMark x1="52769" y1="96228" x2="52769" y2="96228"/>
                        <a14:foregroundMark x1="52769" y1="96228" x2="52769" y2="96228"/>
                        <a14:foregroundMark x1="43077" y1="34386" x2="43077" y2="34386"/>
                        <a14:foregroundMark x1="43077" y1="34386" x2="43077" y2="34386"/>
                        <a14:foregroundMark x1="21692" y1="40965" x2="21692" y2="40965"/>
                        <a14:foregroundMark x1="21692" y1="40965" x2="21692" y2="40965"/>
                      </a14:backgroundRemoval>
                    </a14:imgEffect>
                  </a14:imgLayer>
                </a14:imgProps>
              </a:ext>
              <a:ext uri="{28A0092B-C50C-407E-A947-70E740481C1C}">
                <a14:useLocalDpi xmlns:a14="http://schemas.microsoft.com/office/drawing/2010/main" val="0"/>
              </a:ext>
            </a:extLst>
          </a:blip>
          <a:stretch>
            <a:fillRect/>
          </a:stretch>
        </p:blipFill>
        <p:spPr>
          <a:xfrm>
            <a:off x="9453920" y="3546902"/>
            <a:ext cx="1955132" cy="3429000"/>
          </a:xfrm>
          <a:prstGeom prst="rect">
            <a:avLst/>
          </a:prstGeom>
        </p:spPr>
      </p:pic>
      <p:pic>
        <p:nvPicPr>
          <p:cNvPr id="2" name="Picture 1"/>
          <p:cNvPicPr>
            <a:picLocks noChangeAspect="1"/>
          </p:cNvPicPr>
          <p:nvPr/>
        </p:nvPicPr>
        <p:blipFill rotWithShape="1">
          <a:blip r:embed="rId9"/>
          <a:srcRect l="23050" t="15343" r="45674" b="46832"/>
          <a:stretch/>
        </p:blipFill>
        <p:spPr>
          <a:xfrm>
            <a:off x="-34167" y="305113"/>
            <a:ext cx="4664818" cy="3173346"/>
          </a:xfrm>
          <a:prstGeom prst="rect">
            <a:avLst/>
          </a:prstGeom>
          <a:ln>
            <a:noFill/>
          </a:ln>
          <a:effectLst>
            <a:outerShdw blurRad="292100" dist="139700" dir="2700000" algn="tl" rotWithShape="0">
              <a:srgbClr val="333333">
                <a:alpha val="65000"/>
              </a:srgbClr>
            </a:outerShdw>
          </a:effectLst>
        </p:spPr>
      </p:pic>
      <p:pic>
        <p:nvPicPr>
          <p:cNvPr id="18" name="Picture 17"/>
          <p:cNvPicPr>
            <a:picLocks noChangeAspect="1"/>
          </p:cNvPicPr>
          <p:nvPr/>
        </p:nvPicPr>
        <p:blipFill rotWithShape="1">
          <a:blip r:embed="rId9"/>
          <a:srcRect l="54965" t="15343" r="24291" b="47211"/>
          <a:stretch/>
        </p:blipFill>
        <p:spPr>
          <a:xfrm>
            <a:off x="4593371" y="309215"/>
            <a:ext cx="3121229" cy="3169250"/>
          </a:xfrm>
          <a:prstGeom prst="rect">
            <a:avLst/>
          </a:prstGeom>
          <a:ln>
            <a:noFill/>
          </a:ln>
          <a:effectLst>
            <a:outerShdw blurRad="292100" dist="139700" dir="2700000" algn="tl" rotWithShape="0">
              <a:srgbClr val="333333">
                <a:alpha val="65000"/>
              </a:srgbClr>
            </a:outerShdw>
          </a:effectLst>
        </p:spPr>
      </p:pic>
      <p:pic>
        <p:nvPicPr>
          <p:cNvPr id="20" name="Picture 19"/>
          <p:cNvPicPr>
            <a:picLocks noChangeAspect="1"/>
          </p:cNvPicPr>
          <p:nvPr/>
        </p:nvPicPr>
        <p:blipFill rotWithShape="1">
          <a:blip r:embed="rId9"/>
          <a:srcRect l="23050" t="52979" r="46099" b="12979"/>
          <a:stretch/>
        </p:blipFill>
        <p:spPr>
          <a:xfrm>
            <a:off x="0" y="3560322"/>
            <a:ext cx="4625119" cy="2870763"/>
          </a:xfrm>
          <a:prstGeom prst="rect">
            <a:avLst/>
          </a:prstGeom>
          <a:ln>
            <a:noFill/>
          </a:ln>
          <a:effectLst>
            <a:outerShdw blurRad="292100" dist="139700" dir="2700000" algn="tl" rotWithShape="0">
              <a:srgbClr val="333333">
                <a:alpha val="65000"/>
              </a:srgbClr>
            </a:outerShdw>
          </a:effectLst>
        </p:spPr>
      </p:pic>
      <p:pic>
        <p:nvPicPr>
          <p:cNvPr id="22" name="Picture 21"/>
          <p:cNvPicPr>
            <a:picLocks noChangeAspect="1"/>
          </p:cNvPicPr>
          <p:nvPr/>
        </p:nvPicPr>
        <p:blipFill rotWithShape="1">
          <a:blip r:embed="rId9"/>
          <a:srcRect l="55071" t="52600" r="24291" b="12979"/>
          <a:stretch/>
        </p:blipFill>
        <p:spPr>
          <a:xfrm>
            <a:off x="4651737" y="3544847"/>
            <a:ext cx="3077044" cy="2886712"/>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rotWithShape="1">
          <a:blip r:embed="rId10"/>
          <a:srcRect l="23050" t="25367" r="24184" b="13734"/>
          <a:stretch/>
        </p:blipFill>
        <p:spPr>
          <a:xfrm>
            <a:off x="7733454" y="467828"/>
            <a:ext cx="4458545" cy="289445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2251374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DB66C5C4-07A4-4962-A9BB-9F3E5219627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0" y="0"/>
            <a:ext cx="11887200" cy="6903578"/>
          </a:xfrm>
          <a:prstGeom prst="rect">
            <a:avLst/>
          </a:prstGeom>
        </p:spPr>
      </p:pic>
      <p:sp>
        <p:nvSpPr>
          <p:cNvPr id="10" name="TextBox 9">
            <a:extLst>
              <a:ext uri="{FF2B5EF4-FFF2-40B4-BE49-F238E27FC236}">
                <a16:creationId xmlns:a16="http://schemas.microsoft.com/office/drawing/2014/main" id="{F4306EF2-39C0-4627-94E7-05BD13E4FD82}"/>
              </a:ext>
            </a:extLst>
          </p:cNvPr>
          <p:cNvSpPr txBox="1"/>
          <p:nvPr/>
        </p:nvSpPr>
        <p:spPr>
          <a:xfrm>
            <a:off x="1738009" y="1510954"/>
            <a:ext cx="8800288" cy="3371136"/>
          </a:xfrm>
          <a:prstGeom prst="wedgeRoundRectCallout">
            <a:avLst>
              <a:gd name="adj1" fmla="val -9112"/>
              <a:gd name="adj2" fmla="val 35680"/>
              <a:gd name="adj3" fmla="val 16667"/>
            </a:avLst>
          </a:prstGeom>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en-US" sz="9600" b="1" i="0" u="none" strike="noStrike" kern="1200" cap="none" spc="0" normalizeH="0" baseline="0" noProof="0" dirty="0">
                <a:ln>
                  <a:noFill/>
                </a:ln>
                <a:solidFill>
                  <a:srgbClr val="70AD47">
                    <a:lumMod val="50000"/>
                  </a:srgbClr>
                </a:solidFill>
                <a:effectLst/>
                <a:uLnTx/>
                <a:uFillTx/>
                <a:latin typeface="#9Slide03 Arima Madurai Black" panose="00000A00000000000000" pitchFamily="2" charset="0"/>
                <a:ea typeface="+mn-ea"/>
                <a:cs typeface="#9Slide03 Arima Madurai Black" panose="00000A00000000000000" pitchFamily="2" charset="0"/>
              </a:rPr>
              <a:t>THẢO</a:t>
            </a:r>
            <a:r>
              <a:rPr kumimoji="0" lang="vi-VN" altLang="en-US" sz="9600" b="1" i="0" u="none" strike="noStrike" kern="1200" cap="none" spc="0" normalizeH="0" noProof="0" dirty="0">
                <a:ln>
                  <a:noFill/>
                </a:ln>
                <a:solidFill>
                  <a:srgbClr val="70AD47">
                    <a:lumMod val="50000"/>
                  </a:srgbClr>
                </a:solidFill>
                <a:effectLst/>
                <a:uLnTx/>
                <a:uFillTx/>
                <a:latin typeface="#9Slide03 Arima Madurai Black" panose="00000A00000000000000" pitchFamily="2" charset="0"/>
                <a:ea typeface="+mn-ea"/>
                <a:cs typeface="#9Slide03 Arima Madurai Black" panose="00000A00000000000000" pitchFamily="2" charset="0"/>
              </a:rPr>
              <a:t> LUẬN NHÓM BỐN</a:t>
            </a:r>
            <a:endParaRPr kumimoji="0" lang="en-US" sz="9600" b="0" i="0" u="none" strike="noStrike" kern="1200" cap="none" spc="0" normalizeH="0" baseline="0" noProof="0" dirty="0">
              <a:ln>
                <a:noFill/>
              </a:ln>
              <a:solidFill>
                <a:srgbClr val="70AD47">
                  <a:lumMod val="50000"/>
                </a:srgbClr>
              </a:solidFill>
              <a:effectLst/>
              <a:uLnTx/>
              <a:uFillTx/>
              <a:latin typeface="#9Slide03 Arima Madurai Black" panose="00000A00000000000000" pitchFamily="2" charset="0"/>
              <a:ea typeface="+mn-ea"/>
              <a:cs typeface="#9Slide03 Arima Madurai Black" panose="00000A00000000000000" pitchFamily="2" charset="0"/>
            </a:endParaRPr>
          </a:p>
        </p:txBody>
      </p:sp>
    </p:spTree>
    <p:extLst>
      <p:ext uri="{BB962C8B-B14F-4D97-AF65-F5344CB8AC3E}">
        <p14:creationId xmlns:p14="http://schemas.microsoft.com/office/powerpoint/2010/main" val="291978007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id="{9C0D37CC-32BB-4C2A-B1D3-2D5E898BD2C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252401" y="-252793"/>
            <a:ext cx="11355130" cy="6858000"/>
          </a:xfrm>
          <a:prstGeom prst="rect">
            <a:avLst/>
          </a:prstGeom>
        </p:spPr>
      </p:pic>
      <p:grpSp>
        <p:nvGrpSpPr>
          <p:cNvPr id="2" name="组合 8">
            <a:extLst>
              <a:ext uri="{FF2B5EF4-FFF2-40B4-BE49-F238E27FC236}">
                <a16:creationId xmlns:a16="http://schemas.microsoft.com/office/drawing/2014/main" id="{A2E7E423-3CF7-48FD-97BC-346A896C86A5}"/>
              </a:ext>
            </a:extLst>
          </p:cNvPr>
          <p:cNvGrpSpPr/>
          <p:nvPr/>
        </p:nvGrpSpPr>
        <p:grpSpPr>
          <a:xfrm>
            <a:off x="-150921" y="48764"/>
            <a:ext cx="13195883" cy="6556443"/>
            <a:chOff x="9835" y="-923631"/>
            <a:chExt cx="12668029" cy="5434904"/>
          </a:xfrm>
        </p:grpSpPr>
        <p:pic>
          <p:nvPicPr>
            <p:cNvPr id="3" name="图片 57">
              <a:extLst>
                <a:ext uri="{FF2B5EF4-FFF2-40B4-BE49-F238E27FC236}">
                  <a16:creationId xmlns:a16="http://schemas.microsoft.com/office/drawing/2014/main" id="{F577D1E5-1079-4827-88BA-E9AC95ADC9D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448" y="-669487"/>
              <a:ext cx="10331291" cy="5180760"/>
            </a:xfrm>
            <a:prstGeom prst="rect">
              <a:avLst/>
            </a:prstGeom>
          </p:spPr>
        </p:pic>
        <p:grpSp>
          <p:nvGrpSpPr>
            <p:cNvPr id="4" name="组合 7">
              <a:extLst>
                <a:ext uri="{FF2B5EF4-FFF2-40B4-BE49-F238E27FC236}">
                  <a16:creationId xmlns:a16="http://schemas.microsoft.com/office/drawing/2014/main" id="{54130FC9-004B-49E8-B4F7-AA8FE74A1F81}"/>
                </a:ext>
              </a:extLst>
            </p:cNvPr>
            <p:cNvGrpSpPr/>
            <p:nvPr/>
          </p:nvGrpSpPr>
          <p:grpSpPr>
            <a:xfrm>
              <a:off x="9835" y="-923631"/>
              <a:ext cx="12668029" cy="2075088"/>
              <a:chOff x="9835" y="-923631"/>
              <a:chExt cx="12668029" cy="2075088"/>
            </a:xfrm>
          </p:grpSpPr>
          <p:pic>
            <p:nvPicPr>
              <p:cNvPr id="5" name="图片 103">
                <a:extLst>
                  <a:ext uri="{FF2B5EF4-FFF2-40B4-BE49-F238E27FC236}">
                    <a16:creationId xmlns:a16="http://schemas.microsoft.com/office/drawing/2014/main" id="{BF46FF9E-3CB8-429A-885F-61B9DA8D4E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07832" y="-923631"/>
                <a:ext cx="6070032" cy="1368214"/>
              </a:xfrm>
              <a:prstGeom prst="rect">
                <a:avLst/>
              </a:prstGeom>
            </p:spPr>
          </p:pic>
          <p:pic>
            <p:nvPicPr>
              <p:cNvPr id="6" name="图片 100">
                <a:extLst>
                  <a:ext uri="{FF2B5EF4-FFF2-40B4-BE49-F238E27FC236}">
                    <a16:creationId xmlns:a16="http://schemas.microsoft.com/office/drawing/2014/main" id="{AF7C8753-7DEF-4A9C-82BE-B7E4E85A33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grpSp>
      </p:grpSp>
      <p:pic>
        <p:nvPicPr>
          <p:cNvPr id="17" name="Picture 16" descr="A picture containing text, toy, doll&#10;&#10;Description automatically generated">
            <a:extLst>
              <a:ext uri="{FF2B5EF4-FFF2-40B4-BE49-F238E27FC236}">
                <a16:creationId xmlns:a16="http://schemas.microsoft.com/office/drawing/2014/main" id="{C73599A0-5FDC-465C-808E-0EC35339E543}"/>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625" l="10000" r="90000">
                        <a14:foregroundMark x1="51719" y1="32031" x2="51719" y2="32031"/>
                        <a14:foregroundMark x1="54063" y1="31406" x2="54063" y2="31406"/>
                        <a14:foregroundMark x1="53906" y1="27969" x2="53906" y2="27969"/>
                        <a14:foregroundMark x1="38281" y1="90625" x2="38281" y2="90625"/>
                      </a14:backgroundRemoval>
                    </a14:imgEffect>
                  </a14:imgLayer>
                </a14:imgProps>
              </a:ext>
              <a:ext uri="{28A0092B-C50C-407E-A947-70E740481C1C}">
                <a14:useLocalDpi xmlns:a14="http://schemas.microsoft.com/office/drawing/2010/main" val="0"/>
              </a:ext>
            </a:extLst>
          </a:blip>
          <a:stretch>
            <a:fillRect/>
          </a:stretch>
        </p:blipFill>
        <p:spPr>
          <a:xfrm>
            <a:off x="-627292" y="4458636"/>
            <a:ext cx="2828671" cy="2770378"/>
          </a:xfrm>
          <a:prstGeom prst="rect">
            <a:avLst/>
          </a:prstGeom>
        </p:spPr>
      </p:pic>
      <p:pic>
        <p:nvPicPr>
          <p:cNvPr id="9" name="Picture 8"/>
          <p:cNvPicPr>
            <a:picLocks noChangeAspect="1"/>
          </p:cNvPicPr>
          <p:nvPr/>
        </p:nvPicPr>
        <p:blipFill rotWithShape="1">
          <a:blip r:embed="rId8"/>
          <a:srcRect l="54965" t="15343" r="24291" b="47211"/>
          <a:stretch/>
        </p:blipFill>
        <p:spPr>
          <a:xfrm>
            <a:off x="6722003" y="2171574"/>
            <a:ext cx="3901357" cy="39613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图片 5">
            <a:extLst>
              <a:ext uri="{FF2B5EF4-FFF2-40B4-BE49-F238E27FC236}">
                <a16:creationId xmlns:a16="http://schemas.microsoft.com/office/drawing/2014/main" id="{3F5B304F-81B3-46AE-874C-41736B82EBA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01983" y="834283"/>
            <a:ext cx="5612319" cy="2276950"/>
          </a:xfrm>
          <a:prstGeom prst="rect">
            <a:avLst/>
          </a:prstGeom>
        </p:spPr>
      </p:pic>
      <p:sp>
        <p:nvSpPr>
          <p:cNvPr id="11" name="TextBox 10"/>
          <p:cNvSpPr txBox="1"/>
          <p:nvPr/>
        </p:nvSpPr>
        <p:spPr>
          <a:xfrm>
            <a:off x="1339551" y="1249483"/>
            <a:ext cx="5453476"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1"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rPr>
              <a:t>VỊ</a:t>
            </a:r>
            <a:r>
              <a:rPr kumimoji="0" lang="vi-VN" sz="4400" b="1" i="1" u="none" strike="noStrike" kern="1200" cap="none" spc="0" normalizeH="0" noProof="0" dirty="0">
                <a:ln>
                  <a:noFill/>
                </a:ln>
                <a:solidFill>
                  <a:schemeClr val="bg1"/>
                </a:solidFill>
                <a:effectLst/>
                <a:uLnTx/>
                <a:uFillTx/>
                <a:latin typeface="Calibri" panose="020F0502020204030204" pitchFamily="34" charset="0"/>
                <a:ea typeface="+mn-ea"/>
                <a:cs typeface="Calibri" panose="020F0502020204030204" pitchFamily="34" charset="0"/>
              </a:rPr>
              <a:t> TRÍ B CÂY CON PHÁT TRIỂN TỐT NHẤT</a:t>
            </a:r>
            <a:endParaRPr kumimoji="0" lang="en-US" sz="4400" b="0" i="0"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endParaRPr>
          </a:p>
        </p:txBody>
      </p:sp>
      <p:sp>
        <p:nvSpPr>
          <p:cNvPr id="7" name="Rectangle 6"/>
          <p:cNvSpPr/>
          <p:nvPr/>
        </p:nvSpPr>
        <p:spPr>
          <a:xfrm>
            <a:off x="1413692" y="3169763"/>
            <a:ext cx="5308312" cy="2751522"/>
          </a:xfrm>
          <a:prstGeom prst="rect">
            <a:avLst/>
          </a:prstGeom>
        </p:spPr>
        <p:txBody>
          <a:bodyPr wrap="square">
            <a:spAutoFit/>
          </a:bodyPr>
          <a:lstStyle/>
          <a:p>
            <a:pPr algn="just">
              <a:lnSpc>
                <a:spcPct val="120000"/>
              </a:lnSpc>
              <a:spcAft>
                <a:spcPts val="0"/>
              </a:spcAft>
            </a:pPr>
            <a:r>
              <a:rPr lang="vi-VN" sz="3600" i="1" dirty="0">
                <a:latin typeface="Times New Roman" panose="02020603050405020304" pitchFamily="18" charset="0"/>
                <a:ea typeface="Times New Roman" panose="02020603050405020304" pitchFamily="18" charset="0"/>
              </a:rPr>
              <a:t>Vì đ</a:t>
            </a:r>
            <a:r>
              <a:rPr lang="nl-NL" sz="3600" i="1" dirty="0">
                <a:latin typeface="Times New Roman" panose="02020603050405020304" pitchFamily="18" charset="0"/>
                <a:ea typeface="Times New Roman" panose="02020603050405020304" pitchFamily="18" charset="0"/>
              </a:rPr>
              <a:t>ất tơi xốp, đảm bảo ánh sáng, nước, không khí, chất khoáng, nhiệt độ thích hợp cho cây phát triển.</a:t>
            </a:r>
            <a:endParaRPr lang="en-US" sz="3600" i="1" dirty="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96437721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 calcmode="lin" valueType="num">
                                      <p:cBhvr additive="base">
                                        <p:cTn id="1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id="{9C0D37CC-32BB-4C2A-B1D3-2D5E898BD2C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252401" y="-252793"/>
            <a:ext cx="11355130" cy="6858000"/>
          </a:xfrm>
          <a:prstGeom prst="rect">
            <a:avLst/>
          </a:prstGeom>
        </p:spPr>
      </p:pic>
      <p:grpSp>
        <p:nvGrpSpPr>
          <p:cNvPr id="2" name="组合 8">
            <a:extLst>
              <a:ext uri="{FF2B5EF4-FFF2-40B4-BE49-F238E27FC236}">
                <a16:creationId xmlns:a16="http://schemas.microsoft.com/office/drawing/2014/main" id="{A2E7E423-3CF7-48FD-97BC-346A896C86A5}"/>
              </a:ext>
            </a:extLst>
          </p:cNvPr>
          <p:cNvGrpSpPr/>
          <p:nvPr/>
        </p:nvGrpSpPr>
        <p:grpSpPr>
          <a:xfrm>
            <a:off x="-150921" y="48764"/>
            <a:ext cx="13195883" cy="6556443"/>
            <a:chOff x="9835" y="-923631"/>
            <a:chExt cx="12668029" cy="5434904"/>
          </a:xfrm>
        </p:grpSpPr>
        <p:pic>
          <p:nvPicPr>
            <p:cNvPr id="3" name="图片 57">
              <a:extLst>
                <a:ext uri="{FF2B5EF4-FFF2-40B4-BE49-F238E27FC236}">
                  <a16:creationId xmlns:a16="http://schemas.microsoft.com/office/drawing/2014/main" id="{F577D1E5-1079-4827-88BA-E9AC95ADC9D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448" y="-669487"/>
              <a:ext cx="10331291" cy="5180760"/>
            </a:xfrm>
            <a:prstGeom prst="rect">
              <a:avLst/>
            </a:prstGeom>
          </p:spPr>
        </p:pic>
        <p:grpSp>
          <p:nvGrpSpPr>
            <p:cNvPr id="4" name="组合 7">
              <a:extLst>
                <a:ext uri="{FF2B5EF4-FFF2-40B4-BE49-F238E27FC236}">
                  <a16:creationId xmlns:a16="http://schemas.microsoft.com/office/drawing/2014/main" id="{54130FC9-004B-49E8-B4F7-AA8FE74A1F81}"/>
                </a:ext>
              </a:extLst>
            </p:cNvPr>
            <p:cNvGrpSpPr/>
            <p:nvPr/>
          </p:nvGrpSpPr>
          <p:grpSpPr>
            <a:xfrm>
              <a:off x="9835" y="-923631"/>
              <a:ext cx="12668029" cy="2075088"/>
              <a:chOff x="9835" y="-923631"/>
              <a:chExt cx="12668029" cy="2075088"/>
            </a:xfrm>
          </p:grpSpPr>
          <p:pic>
            <p:nvPicPr>
              <p:cNvPr id="5" name="图片 103">
                <a:extLst>
                  <a:ext uri="{FF2B5EF4-FFF2-40B4-BE49-F238E27FC236}">
                    <a16:creationId xmlns:a16="http://schemas.microsoft.com/office/drawing/2014/main" id="{BF46FF9E-3CB8-429A-885F-61B9DA8D4E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07832" y="-923631"/>
                <a:ext cx="6070032" cy="1368214"/>
              </a:xfrm>
              <a:prstGeom prst="rect">
                <a:avLst/>
              </a:prstGeom>
            </p:spPr>
          </p:pic>
          <p:pic>
            <p:nvPicPr>
              <p:cNvPr id="6" name="图片 100">
                <a:extLst>
                  <a:ext uri="{FF2B5EF4-FFF2-40B4-BE49-F238E27FC236}">
                    <a16:creationId xmlns:a16="http://schemas.microsoft.com/office/drawing/2014/main" id="{AF7C8753-7DEF-4A9C-82BE-B7E4E85A33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grpSp>
      </p:grpSp>
      <p:pic>
        <p:nvPicPr>
          <p:cNvPr id="17" name="Picture 16" descr="A picture containing text, toy, doll&#10;&#10;Description automatically generated">
            <a:extLst>
              <a:ext uri="{FF2B5EF4-FFF2-40B4-BE49-F238E27FC236}">
                <a16:creationId xmlns:a16="http://schemas.microsoft.com/office/drawing/2014/main" id="{C73599A0-5FDC-465C-808E-0EC35339E543}"/>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625" l="10000" r="90000">
                        <a14:foregroundMark x1="51719" y1="32031" x2="51719" y2="32031"/>
                        <a14:foregroundMark x1="54063" y1="31406" x2="54063" y2="31406"/>
                        <a14:foregroundMark x1="53906" y1="27969" x2="53906" y2="27969"/>
                        <a14:foregroundMark x1="38281" y1="90625" x2="38281" y2="90625"/>
                      </a14:backgroundRemoval>
                    </a14:imgEffect>
                  </a14:imgLayer>
                </a14:imgProps>
              </a:ext>
              <a:ext uri="{28A0092B-C50C-407E-A947-70E740481C1C}">
                <a14:useLocalDpi xmlns:a14="http://schemas.microsoft.com/office/drawing/2010/main" val="0"/>
              </a:ext>
            </a:extLst>
          </a:blip>
          <a:stretch>
            <a:fillRect/>
          </a:stretch>
        </p:blipFill>
        <p:spPr>
          <a:xfrm>
            <a:off x="-627292" y="4458636"/>
            <a:ext cx="2828671" cy="2770378"/>
          </a:xfrm>
          <a:prstGeom prst="rect">
            <a:avLst/>
          </a:prstGeom>
        </p:spPr>
      </p:pic>
      <p:pic>
        <p:nvPicPr>
          <p:cNvPr id="9" name="图片 5">
            <a:extLst>
              <a:ext uri="{FF2B5EF4-FFF2-40B4-BE49-F238E27FC236}">
                <a16:creationId xmlns:a16="http://schemas.microsoft.com/office/drawing/2014/main" id="{3F5B304F-81B3-46AE-874C-41736B82EBA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57234" y="1370403"/>
            <a:ext cx="10076054" cy="4087913"/>
          </a:xfrm>
          <a:prstGeom prst="rect">
            <a:avLst/>
          </a:prstGeom>
        </p:spPr>
      </p:pic>
      <p:sp>
        <p:nvSpPr>
          <p:cNvPr id="10" name="TextBox 9"/>
          <p:cNvSpPr txBox="1"/>
          <p:nvPr/>
        </p:nvSpPr>
        <p:spPr>
          <a:xfrm>
            <a:off x="1498060" y="1785604"/>
            <a:ext cx="8852170" cy="3170099"/>
          </a:xfrm>
          <a:prstGeom prst="rect">
            <a:avLst/>
          </a:prstGeom>
          <a:noFill/>
        </p:spPr>
        <p:txBody>
          <a:bodyPr wrap="square" rtlCol="0">
            <a:spAutoFit/>
          </a:bodyPr>
          <a:lstStyle/>
          <a:p>
            <a:pPr lvl="0" algn="ctr"/>
            <a:r>
              <a:rPr lang="nl-NL" sz="4000" dirty="0">
                <a:solidFill>
                  <a:schemeClr val="bg1"/>
                </a:solidFill>
                <a:latin typeface="Cambria" panose="02040503050406030204" pitchFamily="18" charset="0"/>
                <a:ea typeface="Cambria" panose="02040503050406030204" pitchFamily="18" charset="0"/>
              </a:rPr>
              <a:t>Vị trí cây con sẽ không hoặc kém phát triển thường thiếu hoặc điều kiện không thích hợp với một số yếu tố cần cho sự sống và phát triển của cây bao gồm: A, C, D, E vì: </a:t>
            </a:r>
            <a:endParaRPr kumimoji="0" lang="en-US" sz="8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3219884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id="{9C0D37CC-32BB-4C2A-B1D3-2D5E898BD2C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252401" y="-252793"/>
            <a:ext cx="11355130" cy="6858000"/>
          </a:xfrm>
          <a:prstGeom prst="rect">
            <a:avLst/>
          </a:prstGeom>
        </p:spPr>
      </p:pic>
      <p:grpSp>
        <p:nvGrpSpPr>
          <p:cNvPr id="2" name="组合 8">
            <a:extLst>
              <a:ext uri="{FF2B5EF4-FFF2-40B4-BE49-F238E27FC236}">
                <a16:creationId xmlns:a16="http://schemas.microsoft.com/office/drawing/2014/main" id="{A2E7E423-3CF7-48FD-97BC-346A896C86A5}"/>
              </a:ext>
            </a:extLst>
          </p:cNvPr>
          <p:cNvGrpSpPr/>
          <p:nvPr/>
        </p:nvGrpSpPr>
        <p:grpSpPr>
          <a:xfrm>
            <a:off x="787043" y="48764"/>
            <a:ext cx="13195883" cy="6556443"/>
            <a:chOff x="9835" y="-923631"/>
            <a:chExt cx="12668029" cy="5434904"/>
          </a:xfrm>
        </p:grpSpPr>
        <p:pic>
          <p:nvPicPr>
            <p:cNvPr id="3" name="图片 57">
              <a:extLst>
                <a:ext uri="{FF2B5EF4-FFF2-40B4-BE49-F238E27FC236}">
                  <a16:creationId xmlns:a16="http://schemas.microsoft.com/office/drawing/2014/main" id="{F577D1E5-1079-4827-88BA-E9AC95ADC9D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448" y="-669487"/>
              <a:ext cx="10331291" cy="5180760"/>
            </a:xfrm>
            <a:prstGeom prst="rect">
              <a:avLst/>
            </a:prstGeom>
          </p:spPr>
        </p:pic>
        <p:grpSp>
          <p:nvGrpSpPr>
            <p:cNvPr id="4" name="组合 7">
              <a:extLst>
                <a:ext uri="{FF2B5EF4-FFF2-40B4-BE49-F238E27FC236}">
                  <a16:creationId xmlns:a16="http://schemas.microsoft.com/office/drawing/2014/main" id="{54130FC9-004B-49E8-B4F7-AA8FE74A1F81}"/>
                </a:ext>
              </a:extLst>
            </p:cNvPr>
            <p:cNvGrpSpPr/>
            <p:nvPr/>
          </p:nvGrpSpPr>
          <p:grpSpPr>
            <a:xfrm>
              <a:off x="9835" y="-923631"/>
              <a:ext cx="12668029" cy="2075088"/>
              <a:chOff x="9835" y="-923631"/>
              <a:chExt cx="12668029" cy="2075088"/>
            </a:xfrm>
          </p:grpSpPr>
          <p:pic>
            <p:nvPicPr>
              <p:cNvPr id="5" name="图片 103">
                <a:extLst>
                  <a:ext uri="{FF2B5EF4-FFF2-40B4-BE49-F238E27FC236}">
                    <a16:creationId xmlns:a16="http://schemas.microsoft.com/office/drawing/2014/main" id="{BF46FF9E-3CB8-429A-885F-61B9DA8D4E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07832" y="-923631"/>
                <a:ext cx="6070032" cy="1368214"/>
              </a:xfrm>
              <a:prstGeom prst="rect">
                <a:avLst/>
              </a:prstGeom>
            </p:spPr>
          </p:pic>
          <p:pic>
            <p:nvPicPr>
              <p:cNvPr id="6" name="图片 100">
                <a:extLst>
                  <a:ext uri="{FF2B5EF4-FFF2-40B4-BE49-F238E27FC236}">
                    <a16:creationId xmlns:a16="http://schemas.microsoft.com/office/drawing/2014/main" id="{AF7C8753-7DEF-4A9C-82BE-B7E4E85A33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grpSp>
      </p:grpSp>
      <p:pic>
        <p:nvPicPr>
          <p:cNvPr id="17" name="Picture 16" descr="A picture containing text, toy, doll&#10;&#10;Description automatically generated">
            <a:extLst>
              <a:ext uri="{FF2B5EF4-FFF2-40B4-BE49-F238E27FC236}">
                <a16:creationId xmlns:a16="http://schemas.microsoft.com/office/drawing/2014/main" id="{C73599A0-5FDC-465C-808E-0EC35339E543}"/>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625" l="10000" r="90000">
                        <a14:foregroundMark x1="51719" y1="32031" x2="51719" y2="32031"/>
                        <a14:foregroundMark x1="54063" y1="31406" x2="54063" y2="31406"/>
                        <a14:foregroundMark x1="53906" y1="27969" x2="53906" y2="27969"/>
                        <a14:foregroundMark x1="38281" y1="90625" x2="38281" y2="90625"/>
                      </a14:backgroundRemoval>
                    </a14:imgEffect>
                  </a14:imgLayer>
                </a14:imgProps>
              </a:ext>
              <a:ext uri="{28A0092B-C50C-407E-A947-70E740481C1C}">
                <a14:useLocalDpi xmlns:a14="http://schemas.microsoft.com/office/drawing/2010/main" val="0"/>
              </a:ext>
            </a:extLst>
          </a:blip>
          <a:stretch>
            <a:fillRect/>
          </a:stretch>
        </p:blipFill>
        <p:spPr>
          <a:xfrm>
            <a:off x="-627292" y="4458636"/>
            <a:ext cx="2828671" cy="2770378"/>
          </a:xfrm>
          <a:prstGeom prst="rect">
            <a:avLst/>
          </a:prstGeom>
        </p:spPr>
      </p:pic>
      <p:pic>
        <p:nvPicPr>
          <p:cNvPr id="14" name="Picture 13"/>
          <p:cNvPicPr>
            <a:picLocks noChangeAspect="1"/>
          </p:cNvPicPr>
          <p:nvPr/>
        </p:nvPicPr>
        <p:blipFill rotWithShape="1">
          <a:blip r:embed="rId8"/>
          <a:srcRect l="23050" t="15343" r="45674" b="46832"/>
          <a:stretch/>
        </p:blipFill>
        <p:spPr>
          <a:xfrm rot="21292152">
            <a:off x="2061909" y="990773"/>
            <a:ext cx="5598058" cy="3808203"/>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7" name="Rectangle 6"/>
          <p:cNvSpPr/>
          <p:nvPr/>
        </p:nvSpPr>
        <p:spPr>
          <a:xfrm>
            <a:off x="8030781" y="1884856"/>
            <a:ext cx="3576750" cy="3637919"/>
          </a:xfrm>
          <a:prstGeom prst="rect">
            <a:avLst/>
          </a:prstGeom>
        </p:spPr>
        <p:txBody>
          <a:bodyPr wrap="square">
            <a:spAutoFit/>
          </a:bodyPr>
          <a:lstStyle/>
          <a:p>
            <a:pPr algn="ctr">
              <a:lnSpc>
                <a:spcPct val="120000"/>
              </a:lnSpc>
              <a:spcAft>
                <a:spcPts val="0"/>
              </a:spcAft>
            </a:pPr>
            <a:r>
              <a:rPr lang="vi-VN" sz="4800" i="1" dirty="0">
                <a:latin typeface="Times New Roman" panose="02020603050405020304" pitchFamily="18" charset="0"/>
                <a:ea typeface="Times New Roman" panose="02020603050405020304" pitchFamily="18" charset="0"/>
              </a:rPr>
              <a:t>C</a:t>
            </a:r>
            <a:r>
              <a:rPr lang="nl-NL" sz="4800" i="1" dirty="0">
                <a:latin typeface="Times New Roman" panose="02020603050405020304" pitchFamily="18" charset="0"/>
                <a:ea typeface="Times New Roman" panose="02020603050405020304" pitchFamily="18" charset="0"/>
              </a:rPr>
              <a:t>ác yếu tố cần thiết không tốt bằng vị trí B.</a:t>
            </a:r>
            <a:endParaRPr lang="en-US" sz="4800" i="1" dirty="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21738502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id="{9C0D37CC-32BB-4C2A-B1D3-2D5E898BD2C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252401" y="-252793"/>
            <a:ext cx="11355130" cy="6858000"/>
          </a:xfrm>
          <a:prstGeom prst="rect">
            <a:avLst/>
          </a:prstGeom>
        </p:spPr>
      </p:pic>
      <p:grpSp>
        <p:nvGrpSpPr>
          <p:cNvPr id="2" name="组合 8">
            <a:extLst>
              <a:ext uri="{FF2B5EF4-FFF2-40B4-BE49-F238E27FC236}">
                <a16:creationId xmlns:a16="http://schemas.microsoft.com/office/drawing/2014/main" id="{A2E7E423-3CF7-48FD-97BC-346A896C86A5}"/>
              </a:ext>
            </a:extLst>
          </p:cNvPr>
          <p:cNvGrpSpPr/>
          <p:nvPr/>
        </p:nvGrpSpPr>
        <p:grpSpPr>
          <a:xfrm>
            <a:off x="-150921" y="48764"/>
            <a:ext cx="13195883" cy="6556443"/>
            <a:chOff x="9835" y="-923631"/>
            <a:chExt cx="12668029" cy="5434904"/>
          </a:xfrm>
        </p:grpSpPr>
        <p:pic>
          <p:nvPicPr>
            <p:cNvPr id="3" name="图片 57">
              <a:extLst>
                <a:ext uri="{FF2B5EF4-FFF2-40B4-BE49-F238E27FC236}">
                  <a16:creationId xmlns:a16="http://schemas.microsoft.com/office/drawing/2014/main" id="{F577D1E5-1079-4827-88BA-E9AC95ADC9D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448" y="-669487"/>
              <a:ext cx="10331291" cy="5180760"/>
            </a:xfrm>
            <a:prstGeom prst="rect">
              <a:avLst/>
            </a:prstGeom>
          </p:spPr>
        </p:pic>
        <p:grpSp>
          <p:nvGrpSpPr>
            <p:cNvPr id="4" name="组合 7">
              <a:extLst>
                <a:ext uri="{FF2B5EF4-FFF2-40B4-BE49-F238E27FC236}">
                  <a16:creationId xmlns:a16="http://schemas.microsoft.com/office/drawing/2014/main" id="{54130FC9-004B-49E8-B4F7-AA8FE74A1F81}"/>
                </a:ext>
              </a:extLst>
            </p:cNvPr>
            <p:cNvGrpSpPr/>
            <p:nvPr/>
          </p:nvGrpSpPr>
          <p:grpSpPr>
            <a:xfrm>
              <a:off x="9835" y="-923631"/>
              <a:ext cx="12668029" cy="2075088"/>
              <a:chOff x="9835" y="-923631"/>
              <a:chExt cx="12668029" cy="2075088"/>
            </a:xfrm>
          </p:grpSpPr>
          <p:pic>
            <p:nvPicPr>
              <p:cNvPr id="5" name="图片 103">
                <a:extLst>
                  <a:ext uri="{FF2B5EF4-FFF2-40B4-BE49-F238E27FC236}">
                    <a16:creationId xmlns:a16="http://schemas.microsoft.com/office/drawing/2014/main" id="{BF46FF9E-3CB8-429A-885F-61B9DA8D4E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07832" y="-923631"/>
                <a:ext cx="6070032" cy="1368214"/>
              </a:xfrm>
              <a:prstGeom prst="rect">
                <a:avLst/>
              </a:prstGeom>
            </p:spPr>
          </p:pic>
          <p:pic>
            <p:nvPicPr>
              <p:cNvPr id="6" name="图片 100">
                <a:extLst>
                  <a:ext uri="{FF2B5EF4-FFF2-40B4-BE49-F238E27FC236}">
                    <a16:creationId xmlns:a16="http://schemas.microsoft.com/office/drawing/2014/main" id="{AF7C8753-7DEF-4A9C-82BE-B7E4E85A33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grpSp>
      </p:grpSp>
      <p:pic>
        <p:nvPicPr>
          <p:cNvPr id="17" name="Picture 16" descr="A picture containing text, toy, doll&#10;&#10;Description automatically generated">
            <a:extLst>
              <a:ext uri="{FF2B5EF4-FFF2-40B4-BE49-F238E27FC236}">
                <a16:creationId xmlns:a16="http://schemas.microsoft.com/office/drawing/2014/main" id="{C73599A0-5FDC-465C-808E-0EC35339E543}"/>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625" l="10000" r="90000">
                        <a14:foregroundMark x1="51719" y1="32031" x2="51719" y2="32031"/>
                        <a14:foregroundMark x1="54063" y1="31406" x2="54063" y2="31406"/>
                        <a14:foregroundMark x1="53906" y1="27969" x2="53906" y2="27969"/>
                        <a14:foregroundMark x1="38281" y1="90625" x2="38281" y2="90625"/>
                      </a14:backgroundRemoval>
                    </a14:imgEffect>
                  </a14:imgLayer>
                </a14:imgProps>
              </a:ext>
              <a:ext uri="{28A0092B-C50C-407E-A947-70E740481C1C}">
                <a14:useLocalDpi xmlns:a14="http://schemas.microsoft.com/office/drawing/2010/main" val="0"/>
              </a:ext>
            </a:extLst>
          </a:blip>
          <a:stretch>
            <a:fillRect/>
          </a:stretch>
        </p:blipFill>
        <p:spPr>
          <a:xfrm>
            <a:off x="-627292" y="4458636"/>
            <a:ext cx="2828671" cy="2770378"/>
          </a:xfrm>
          <a:prstGeom prst="rect">
            <a:avLst/>
          </a:prstGeom>
        </p:spPr>
      </p:pic>
      <p:pic>
        <p:nvPicPr>
          <p:cNvPr id="9" name="Picture 8"/>
          <p:cNvPicPr>
            <a:picLocks noChangeAspect="1"/>
          </p:cNvPicPr>
          <p:nvPr/>
        </p:nvPicPr>
        <p:blipFill rotWithShape="1">
          <a:blip r:embed="rId8"/>
          <a:srcRect l="23050" t="52979" r="46099" b="12979"/>
          <a:stretch/>
        </p:blipFill>
        <p:spPr>
          <a:xfrm>
            <a:off x="5319001" y="2000878"/>
            <a:ext cx="5303394" cy="3291761"/>
          </a:xfrm>
          <a:prstGeom prst="rect">
            <a:avLst/>
          </a:prstGeom>
          <a:ln>
            <a:noFill/>
          </a:ln>
          <a:effectLst>
            <a:outerShdw blurRad="292100" dist="139700" dir="2700000" algn="tl" rotWithShape="0">
              <a:srgbClr val="333333">
                <a:alpha val="65000"/>
              </a:srgbClr>
            </a:outerShdw>
          </a:effectLst>
        </p:spPr>
      </p:pic>
      <p:sp>
        <p:nvSpPr>
          <p:cNvPr id="7" name="Rectangle 6"/>
          <p:cNvSpPr/>
          <p:nvPr/>
        </p:nvSpPr>
        <p:spPr>
          <a:xfrm>
            <a:off x="682684" y="1699321"/>
            <a:ext cx="4796776" cy="3416320"/>
          </a:xfrm>
          <a:prstGeom prst="rect">
            <a:avLst/>
          </a:prstGeom>
        </p:spPr>
        <p:txBody>
          <a:bodyPr wrap="square">
            <a:spAutoFit/>
          </a:bodyPr>
          <a:lstStyle/>
          <a:p>
            <a:pPr algn="ctr">
              <a:lnSpc>
                <a:spcPct val="120000"/>
              </a:lnSpc>
              <a:spcAft>
                <a:spcPts val="0"/>
              </a:spcAft>
            </a:pPr>
            <a:r>
              <a:rPr lang="vi-VN" sz="6000" dirty="0">
                <a:latin typeface="Times New Roman" panose="02020603050405020304" pitchFamily="18" charset="0"/>
                <a:ea typeface="Times New Roman" panose="02020603050405020304" pitchFamily="18" charset="0"/>
              </a:rPr>
              <a:t>Đ</a:t>
            </a:r>
            <a:r>
              <a:rPr lang="nl-NL" sz="6000" dirty="0">
                <a:latin typeface="Times New Roman" panose="02020603050405020304" pitchFamily="18" charset="0"/>
                <a:ea typeface="Times New Roman" panose="02020603050405020304" pitchFamily="18" charset="0"/>
              </a:rPr>
              <a:t>ất sỏi đá thiếu nước và chất khoáng.</a:t>
            </a:r>
            <a:endParaRPr lang="en-US" sz="6000" dirty="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43274427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id="{9C0D37CC-32BB-4C2A-B1D3-2D5E898BD2C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252401" y="-252793"/>
            <a:ext cx="11355130" cy="6858000"/>
          </a:xfrm>
          <a:prstGeom prst="rect">
            <a:avLst/>
          </a:prstGeom>
        </p:spPr>
      </p:pic>
      <p:grpSp>
        <p:nvGrpSpPr>
          <p:cNvPr id="2" name="组合 8">
            <a:extLst>
              <a:ext uri="{FF2B5EF4-FFF2-40B4-BE49-F238E27FC236}">
                <a16:creationId xmlns:a16="http://schemas.microsoft.com/office/drawing/2014/main" id="{A2E7E423-3CF7-48FD-97BC-346A896C86A5}"/>
              </a:ext>
            </a:extLst>
          </p:cNvPr>
          <p:cNvGrpSpPr/>
          <p:nvPr/>
        </p:nvGrpSpPr>
        <p:grpSpPr>
          <a:xfrm>
            <a:off x="-150921" y="48764"/>
            <a:ext cx="13195883" cy="6556443"/>
            <a:chOff x="9835" y="-923631"/>
            <a:chExt cx="12668029" cy="5434904"/>
          </a:xfrm>
        </p:grpSpPr>
        <p:pic>
          <p:nvPicPr>
            <p:cNvPr id="3" name="图片 57">
              <a:extLst>
                <a:ext uri="{FF2B5EF4-FFF2-40B4-BE49-F238E27FC236}">
                  <a16:creationId xmlns:a16="http://schemas.microsoft.com/office/drawing/2014/main" id="{F577D1E5-1079-4827-88BA-E9AC95ADC9D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448" y="-669487"/>
              <a:ext cx="10331291" cy="5180760"/>
            </a:xfrm>
            <a:prstGeom prst="rect">
              <a:avLst/>
            </a:prstGeom>
          </p:spPr>
        </p:pic>
        <p:grpSp>
          <p:nvGrpSpPr>
            <p:cNvPr id="4" name="组合 7">
              <a:extLst>
                <a:ext uri="{FF2B5EF4-FFF2-40B4-BE49-F238E27FC236}">
                  <a16:creationId xmlns:a16="http://schemas.microsoft.com/office/drawing/2014/main" id="{54130FC9-004B-49E8-B4F7-AA8FE74A1F81}"/>
                </a:ext>
              </a:extLst>
            </p:cNvPr>
            <p:cNvGrpSpPr/>
            <p:nvPr/>
          </p:nvGrpSpPr>
          <p:grpSpPr>
            <a:xfrm>
              <a:off x="9835" y="-923631"/>
              <a:ext cx="12668029" cy="2075088"/>
              <a:chOff x="9835" y="-923631"/>
              <a:chExt cx="12668029" cy="2075088"/>
            </a:xfrm>
          </p:grpSpPr>
          <p:pic>
            <p:nvPicPr>
              <p:cNvPr id="5" name="图片 103">
                <a:extLst>
                  <a:ext uri="{FF2B5EF4-FFF2-40B4-BE49-F238E27FC236}">
                    <a16:creationId xmlns:a16="http://schemas.microsoft.com/office/drawing/2014/main" id="{BF46FF9E-3CB8-429A-885F-61B9DA8D4E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07832" y="-923631"/>
                <a:ext cx="6070032" cy="1368214"/>
              </a:xfrm>
              <a:prstGeom prst="rect">
                <a:avLst/>
              </a:prstGeom>
            </p:spPr>
          </p:pic>
          <p:pic>
            <p:nvPicPr>
              <p:cNvPr id="6" name="图片 100">
                <a:extLst>
                  <a:ext uri="{FF2B5EF4-FFF2-40B4-BE49-F238E27FC236}">
                    <a16:creationId xmlns:a16="http://schemas.microsoft.com/office/drawing/2014/main" id="{AF7C8753-7DEF-4A9C-82BE-B7E4E85A33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grpSp>
      </p:grpSp>
      <p:pic>
        <p:nvPicPr>
          <p:cNvPr id="17" name="Picture 16" descr="A picture containing text, toy, doll&#10;&#10;Description automatically generated">
            <a:extLst>
              <a:ext uri="{FF2B5EF4-FFF2-40B4-BE49-F238E27FC236}">
                <a16:creationId xmlns:a16="http://schemas.microsoft.com/office/drawing/2014/main" id="{C73599A0-5FDC-465C-808E-0EC35339E543}"/>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625" l="10000" r="90000">
                        <a14:foregroundMark x1="51719" y1="32031" x2="51719" y2="32031"/>
                        <a14:foregroundMark x1="54063" y1="31406" x2="54063" y2="31406"/>
                        <a14:foregroundMark x1="53906" y1="27969" x2="53906" y2="27969"/>
                        <a14:foregroundMark x1="38281" y1="90625" x2="38281" y2="90625"/>
                      </a14:backgroundRemoval>
                    </a14:imgEffect>
                  </a14:imgLayer>
                </a14:imgProps>
              </a:ext>
              <a:ext uri="{28A0092B-C50C-407E-A947-70E740481C1C}">
                <a14:useLocalDpi xmlns:a14="http://schemas.microsoft.com/office/drawing/2010/main" val="0"/>
              </a:ext>
            </a:extLst>
          </a:blip>
          <a:stretch>
            <a:fillRect/>
          </a:stretch>
        </p:blipFill>
        <p:spPr>
          <a:xfrm>
            <a:off x="-627292" y="4458636"/>
            <a:ext cx="2828671" cy="2770378"/>
          </a:xfrm>
          <a:prstGeom prst="rect">
            <a:avLst/>
          </a:prstGeom>
        </p:spPr>
      </p:pic>
      <p:pic>
        <p:nvPicPr>
          <p:cNvPr id="9" name="Picture 8"/>
          <p:cNvPicPr>
            <a:picLocks noChangeAspect="1"/>
          </p:cNvPicPr>
          <p:nvPr/>
        </p:nvPicPr>
        <p:blipFill rotWithShape="1">
          <a:blip r:embed="rId8"/>
          <a:srcRect l="55071" t="52600" r="24291" b="12979"/>
          <a:stretch/>
        </p:blipFill>
        <p:spPr>
          <a:xfrm>
            <a:off x="1759690" y="1089146"/>
            <a:ext cx="5097580" cy="4782267"/>
          </a:xfrm>
          <a:prstGeom prst="rect">
            <a:avLst/>
          </a:prstGeom>
          <a:ln>
            <a:noFill/>
          </a:ln>
          <a:effectLst>
            <a:outerShdw blurRad="292100" dist="139700" dir="2700000" algn="tl" rotWithShape="0">
              <a:srgbClr val="333333">
                <a:alpha val="65000"/>
              </a:srgbClr>
            </a:outerShdw>
          </a:effectLst>
        </p:spPr>
      </p:pic>
      <p:sp>
        <p:nvSpPr>
          <p:cNvPr id="7" name="Rectangle 6"/>
          <p:cNvSpPr/>
          <p:nvPr/>
        </p:nvSpPr>
        <p:spPr>
          <a:xfrm>
            <a:off x="7078546" y="984627"/>
            <a:ext cx="3992926" cy="4081117"/>
          </a:xfrm>
          <a:prstGeom prst="rect">
            <a:avLst/>
          </a:prstGeom>
        </p:spPr>
        <p:txBody>
          <a:bodyPr wrap="square">
            <a:spAutoFit/>
          </a:bodyPr>
          <a:lstStyle/>
          <a:p>
            <a:pPr algn="ctr">
              <a:lnSpc>
                <a:spcPct val="120000"/>
              </a:lnSpc>
              <a:spcAft>
                <a:spcPts val="0"/>
              </a:spcAft>
            </a:pPr>
            <a:r>
              <a:rPr lang="vi-VN" sz="5400" dirty="0">
                <a:latin typeface="Times New Roman" panose="02020603050405020304" pitchFamily="18" charset="0"/>
                <a:ea typeface="Times New Roman" panose="02020603050405020304" pitchFamily="18" charset="0"/>
              </a:rPr>
              <a:t>N</a:t>
            </a:r>
            <a:r>
              <a:rPr lang="nl-NL" sz="5400" dirty="0">
                <a:latin typeface="Times New Roman" panose="02020603050405020304" pitchFamily="18" charset="0"/>
                <a:ea typeface="Times New Roman" panose="02020603050405020304" pitchFamily="18" charset="0"/>
              </a:rPr>
              <a:t>ơi tỏa nhiệt nóng của điều hòa, nhiệt độ cao.</a:t>
            </a:r>
            <a:endParaRPr lang="en-US" sz="5400" dirty="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3153060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id="{9C0D37CC-32BB-4C2A-B1D3-2D5E898BD2C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252401" y="-252793"/>
            <a:ext cx="11355130" cy="6858000"/>
          </a:xfrm>
          <a:prstGeom prst="rect">
            <a:avLst/>
          </a:prstGeom>
        </p:spPr>
      </p:pic>
      <p:grpSp>
        <p:nvGrpSpPr>
          <p:cNvPr id="2" name="组合 8">
            <a:extLst>
              <a:ext uri="{FF2B5EF4-FFF2-40B4-BE49-F238E27FC236}">
                <a16:creationId xmlns:a16="http://schemas.microsoft.com/office/drawing/2014/main" id="{A2E7E423-3CF7-48FD-97BC-346A896C86A5}"/>
              </a:ext>
            </a:extLst>
          </p:cNvPr>
          <p:cNvGrpSpPr/>
          <p:nvPr/>
        </p:nvGrpSpPr>
        <p:grpSpPr>
          <a:xfrm>
            <a:off x="-150921" y="48764"/>
            <a:ext cx="13195883" cy="6556443"/>
            <a:chOff x="9835" y="-923631"/>
            <a:chExt cx="12668029" cy="5434904"/>
          </a:xfrm>
        </p:grpSpPr>
        <p:pic>
          <p:nvPicPr>
            <p:cNvPr id="3" name="图片 57">
              <a:extLst>
                <a:ext uri="{FF2B5EF4-FFF2-40B4-BE49-F238E27FC236}">
                  <a16:creationId xmlns:a16="http://schemas.microsoft.com/office/drawing/2014/main" id="{F577D1E5-1079-4827-88BA-E9AC95ADC9D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448" y="-669487"/>
              <a:ext cx="10331291" cy="5180760"/>
            </a:xfrm>
            <a:prstGeom prst="rect">
              <a:avLst/>
            </a:prstGeom>
          </p:spPr>
        </p:pic>
        <p:grpSp>
          <p:nvGrpSpPr>
            <p:cNvPr id="4" name="组合 7">
              <a:extLst>
                <a:ext uri="{FF2B5EF4-FFF2-40B4-BE49-F238E27FC236}">
                  <a16:creationId xmlns:a16="http://schemas.microsoft.com/office/drawing/2014/main" id="{54130FC9-004B-49E8-B4F7-AA8FE74A1F81}"/>
                </a:ext>
              </a:extLst>
            </p:cNvPr>
            <p:cNvGrpSpPr/>
            <p:nvPr/>
          </p:nvGrpSpPr>
          <p:grpSpPr>
            <a:xfrm>
              <a:off x="9835" y="-923631"/>
              <a:ext cx="12668029" cy="2075088"/>
              <a:chOff x="9835" y="-923631"/>
              <a:chExt cx="12668029" cy="2075088"/>
            </a:xfrm>
          </p:grpSpPr>
          <p:pic>
            <p:nvPicPr>
              <p:cNvPr id="5" name="图片 103">
                <a:extLst>
                  <a:ext uri="{FF2B5EF4-FFF2-40B4-BE49-F238E27FC236}">
                    <a16:creationId xmlns:a16="http://schemas.microsoft.com/office/drawing/2014/main" id="{BF46FF9E-3CB8-429A-885F-61B9DA8D4E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07832" y="-923631"/>
                <a:ext cx="6070032" cy="1368214"/>
              </a:xfrm>
              <a:prstGeom prst="rect">
                <a:avLst/>
              </a:prstGeom>
            </p:spPr>
          </p:pic>
          <p:pic>
            <p:nvPicPr>
              <p:cNvPr id="6" name="图片 100">
                <a:extLst>
                  <a:ext uri="{FF2B5EF4-FFF2-40B4-BE49-F238E27FC236}">
                    <a16:creationId xmlns:a16="http://schemas.microsoft.com/office/drawing/2014/main" id="{AF7C8753-7DEF-4A9C-82BE-B7E4E85A33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grpSp>
      </p:grpSp>
      <p:pic>
        <p:nvPicPr>
          <p:cNvPr id="17" name="Picture 16" descr="A picture containing text, toy, doll&#10;&#10;Description automatically generated">
            <a:extLst>
              <a:ext uri="{FF2B5EF4-FFF2-40B4-BE49-F238E27FC236}">
                <a16:creationId xmlns:a16="http://schemas.microsoft.com/office/drawing/2014/main" id="{C73599A0-5FDC-465C-808E-0EC35339E543}"/>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625" l="10000" r="90000">
                        <a14:foregroundMark x1="51719" y1="32031" x2="51719" y2="32031"/>
                        <a14:foregroundMark x1="54063" y1="31406" x2="54063" y2="31406"/>
                        <a14:foregroundMark x1="53906" y1="27969" x2="53906" y2="27969"/>
                        <a14:foregroundMark x1="38281" y1="90625" x2="38281" y2="90625"/>
                      </a14:backgroundRemoval>
                    </a14:imgEffect>
                  </a14:imgLayer>
                </a14:imgProps>
              </a:ext>
              <a:ext uri="{28A0092B-C50C-407E-A947-70E740481C1C}">
                <a14:useLocalDpi xmlns:a14="http://schemas.microsoft.com/office/drawing/2010/main" val="0"/>
              </a:ext>
            </a:extLst>
          </a:blip>
          <a:stretch>
            <a:fillRect/>
          </a:stretch>
        </p:blipFill>
        <p:spPr>
          <a:xfrm>
            <a:off x="-627292" y="4458636"/>
            <a:ext cx="2828671" cy="2770378"/>
          </a:xfrm>
          <a:prstGeom prst="rect">
            <a:avLst/>
          </a:prstGeom>
        </p:spPr>
      </p:pic>
      <p:pic>
        <p:nvPicPr>
          <p:cNvPr id="10" name="Picture 9"/>
          <p:cNvPicPr>
            <a:picLocks noChangeAspect="1"/>
          </p:cNvPicPr>
          <p:nvPr/>
        </p:nvPicPr>
        <p:blipFill rotWithShape="1">
          <a:blip r:embed="rId8"/>
          <a:srcRect l="23050" t="25367" r="24184" b="13734"/>
          <a:stretch/>
        </p:blipFill>
        <p:spPr>
          <a:xfrm>
            <a:off x="4863830" y="1884856"/>
            <a:ext cx="5815147" cy="3775156"/>
          </a:xfrm>
          <a:prstGeom prst="rect">
            <a:avLst/>
          </a:prstGeom>
          <a:ln>
            <a:noFill/>
          </a:ln>
          <a:effectLst>
            <a:outerShdw blurRad="292100" dist="139700" dir="2700000" algn="tl" rotWithShape="0">
              <a:srgbClr val="333333">
                <a:alpha val="65000"/>
              </a:srgbClr>
            </a:outerShdw>
          </a:effectLst>
        </p:spPr>
      </p:pic>
      <p:sp>
        <p:nvSpPr>
          <p:cNvPr id="7" name="Rectangle 6"/>
          <p:cNvSpPr/>
          <p:nvPr/>
        </p:nvSpPr>
        <p:spPr>
          <a:xfrm>
            <a:off x="1132476" y="1436818"/>
            <a:ext cx="3424931" cy="3083921"/>
          </a:xfrm>
          <a:prstGeom prst="rect">
            <a:avLst/>
          </a:prstGeom>
        </p:spPr>
        <p:txBody>
          <a:bodyPr wrap="square">
            <a:spAutoFit/>
          </a:bodyPr>
          <a:lstStyle/>
          <a:p>
            <a:pPr algn="ctr">
              <a:lnSpc>
                <a:spcPct val="120000"/>
              </a:lnSpc>
              <a:spcAft>
                <a:spcPts val="0"/>
              </a:spcAft>
            </a:pPr>
            <a:r>
              <a:rPr lang="vi-VN" sz="5400" dirty="0">
                <a:latin typeface="Times New Roman" panose="02020603050405020304" pitchFamily="18" charset="0"/>
                <a:ea typeface="Times New Roman" panose="02020603050405020304" pitchFamily="18" charset="0"/>
              </a:rPr>
              <a:t>D</a:t>
            </a:r>
            <a:r>
              <a:rPr lang="nl-NL" sz="5400" dirty="0">
                <a:latin typeface="Times New Roman" panose="02020603050405020304" pitchFamily="18" charset="0"/>
                <a:ea typeface="Times New Roman" panose="02020603050405020304" pitchFamily="18" charset="0"/>
              </a:rPr>
              <a:t>ưới tán cây thiếu ánh sáng.</a:t>
            </a:r>
            <a:endParaRPr lang="en-US" sz="5400" dirty="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2419206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 name="Graphic 18">
            <a:extLst>
              <a:ext uri="{FF2B5EF4-FFF2-40B4-BE49-F238E27FC236}">
                <a16:creationId xmlns:a16="http://schemas.microsoft.com/office/drawing/2014/main" id="{25B546F6-D709-484E-9F61-12612E5ADE6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180275" y="0"/>
            <a:ext cx="11355130" cy="6858000"/>
          </a:xfrm>
          <a:prstGeom prst="rect">
            <a:avLst/>
          </a:prstGeom>
        </p:spPr>
      </p:pic>
      <p:pic>
        <p:nvPicPr>
          <p:cNvPr id="11" name="图片 10">
            <a:extLst>
              <a:ext uri="{FF2B5EF4-FFF2-40B4-BE49-F238E27FC236}">
                <a16:creationId xmlns:a16="http://schemas.microsoft.com/office/drawing/2014/main" id="{F3631E26-2764-4EC3-9488-467C99CEB7E0}"/>
              </a:ext>
            </a:extLst>
          </p:cNvPr>
          <p:cNvPicPr>
            <a:picLocks noChangeAspect="1"/>
          </p:cNvPicPr>
          <p:nvPr/>
        </p:nvPicPr>
        <p:blipFill rotWithShape="1">
          <a:blip r:embed="rId4">
            <a:extLst>
              <a:ext uri="{28A0092B-C50C-407E-A947-70E740481C1C}">
                <a14:useLocalDpi xmlns:a14="http://schemas.microsoft.com/office/drawing/2010/main" val="0"/>
              </a:ext>
            </a:extLst>
          </a:blip>
          <a:srcRect l="49871" t="34001" r="26414" b="45206"/>
          <a:stretch/>
        </p:blipFill>
        <p:spPr>
          <a:xfrm flipH="1">
            <a:off x="2812561" y="3568827"/>
            <a:ext cx="2103658" cy="2168387"/>
          </a:xfrm>
          <a:prstGeom prst="rect">
            <a:avLst/>
          </a:prstGeom>
        </p:spPr>
      </p:pic>
      <p:pic>
        <p:nvPicPr>
          <p:cNvPr id="12" name="图片 11">
            <a:extLst>
              <a:ext uri="{FF2B5EF4-FFF2-40B4-BE49-F238E27FC236}">
                <a16:creationId xmlns:a16="http://schemas.microsoft.com/office/drawing/2014/main" id="{444E3FA0-9982-4927-8AA4-57F86249B06A}"/>
              </a:ext>
            </a:extLst>
          </p:cNvPr>
          <p:cNvPicPr>
            <a:picLocks noChangeAspect="1"/>
          </p:cNvPicPr>
          <p:nvPr/>
        </p:nvPicPr>
        <p:blipFill rotWithShape="1">
          <a:blip r:embed="rId4">
            <a:extLst>
              <a:ext uri="{28A0092B-C50C-407E-A947-70E740481C1C}">
                <a14:useLocalDpi xmlns:a14="http://schemas.microsoft.com/office/drawing/2010/main" val="0"/>
              </a:ext>
            </a:extLst>
          </a:blip>
          <a:srcRect l="49871" t="34001" r="26414" b="45206"/>
          <a:stretch/>
        </p:blipFill>
        <p:spPr>
          <a:xfrm flipH="1">
            <a:off x="1827936" y="3664750"/>
            <a:ext cx="1710330" cy="1762957"/>
          </a:xfrm>
          <a:prstGeom prst="rect">
            <a:avLst/>
          </a:prstGeom>
        </p:spPr>
      </p:pic>
      <p:pic>
        <p:nvPicPr>
          <p:cNvPr id="13" name="图片 12">
            <a:extLst>
              <a:ext uri="{FF2B5EF4-FFF2-40B4-BE49-F238E27FC236}">
                <a16:creationId xmlns:a16="http://schemas.microsoft.com/office/drawing/2014/main" id="{2CC9CF21-8533-4AD3-8090-ACC0497FB7A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1730" y="339993"/>
            <a:ext cx="2274830" cy="1518887"/>
          </a:xfrm>
          <a:prstGeom prst="rect">
            <a:avLst/>
          </a:prstGeom>
        </p:spPr>
      </p:pic>
      <p:pic>
        <p:nvPicPr>
          <p:cNvPr id="14" name="图片 13">
            <a:extLst>
              <a:ext uri="{FF2B5EF4-FFF2-40B4-BE49-F238E27FC236}">
                <a16:creationId xmlns:a16="http://schemas.microsoft.com/office/drawing/2014/main" id="{2E3AF52A-A38F-4B57-8B33-7011045CFAF9}"/>
              </a:ext>
            </a:extLst>
          </p:cNvPr>
          <p:cNvPicPr>
            <a:picLocks noChangeAspect="1"/>
          </p:cNvPicPr>
          <p:nvPr/>
        </p:nvPicPr>
        <p:blipFill rotWithShape="1">
          <a:blip r:embed="rId6">
            <a:extLst>
              <a:ext uri="{28A0092B-C50C-407E-A947-70E740481C1C}">
                <a14:useLocalDpi xmlns:a14="http://schemas.microsoft.com/office/drawing/2010/main" val="0"/>
              </a:ext>
            </a:extLst>
          </a:blip>
          <a:srcRect l="46378" b="35800"/>
          <a:stretch/>
        </p:blipFill>
        <p:spPr>
          <a:xfrm>
            <a:off x="8992585" y="315515"/>
            <a:ext cx="2182270" cy="1744549"/>
          </a:xfrm>
          <a:prstGeom prst="rect">
            <a:avLst/>
          </a:prstGeom>
        </p:spPr>
      </p:pic>
      <p:pic>
        <p:nvPicPr>
          <p:cNvPr id="15" name="图片 14">
            <a:extLst>
              <a:ext uri="{FF2B5EF4-FFF2-40B4-BE49-F238E27FC236}">
                <a16:creationId xmlns:a16="http://schemas.microsoft.com/office/drawing/2014/main" id="{0A31631F-D713-420C-A6F6-74254251899A}"/>
              </a:ext>
            </a:extLst>
          </p:cNvPr>
          <p:cNvPicPr>
            <a:picLocks noChangeAspect="1"/>
          </p:cNvPicPr>
          <p:nvPr/>
        </p:nvPicPr>
        <p:blipFill rotWithShape="1">
          <a:blip r:embed="rId4">
            <a:extLst>
              <a:ext uri="{28A0092B-C50C-407E-A947-70E740481C1C}">
                <a14:useLocalDpi xmlns:a14="http://schemas.microsoft.com/office/drawing/2010/main" val="0"/>
              </a:ext>
            </a:extLst>
          </a:blip>
          <a:srcRect l="49871" t="34001" r="26414" b="45206"/>
          <a:stretch/>
        </p:blipFill>
        <p:spPr>
          <a:xfrm>
            <a:off x="252401" y="3836810"/>
            <a:ext cx="2301240" cy="2372049"/>
          </a:xfrm>
          <a:prstGeom prst="rect">
            <a:avLst/>
          </a:prstGeom>
        </p:spPr>
      </p:pic>
      <p:pic>
        <p:nvPicPr>
          <p:cNvPr id="6" name="图片 5">
            <a:extLst>
              <a:ext uri="{FF2B5EF4-FFF2-40B4-BE49-F238E27FC236}">
                <a16:creationId xmlns:a16="http://schemas.microsoft.com/office/drawing/2014/main" id="{E94CF696-D82E-4961-BE1E-5581036DBA1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91893" y="252793"/>
            <a:ext cx="7128500" cy="1714400"/>
          </a:xfrm>
          <a:prstGeom prst="rect">
            <a:avLst/>
          </a:prstGeom>
        </p:spPr>
      </p:pic>
      <p:pic>
        <p:nvPicPr>
          <p:cNvPr id="10" name="Picture 9" descr="A picture containing graphical user interface&#10;&#10;Description automatically generated">
            <a:extLst>
              <a:ext uri="{FF2B5EF4-FFF2-40B4-BE49-F238E27FC236}">
                <a16:creationId xmlns:a16="http://schemas.microsoft.com/office/drawing/2014/main" id="{77DAA515-4606-4BB6-94D3-FFCBE29BB28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12879" y="1825118"/>
            <a:ext cx="6089207" cy="5079317"/>
          </a:xfrm>
          <a:prstGeom prst="rect">
            <a:avLst/>
          </a:prstGeom>
        </p:spPr>
      </p:pic>
      <p:pic>
        <p:nvPicPr>
          <p:cNvPr id="2" name="Picture 1"/>
          <p:cNvPicPr>
            <a:picLocks noChangeAspect="1"/>
          </p:cNvPicPr>
          <p:nvPr/>
        </p:nvPicPr>
        <p:blipFill>
          <a:blip r:embed="rId9"/>
          <a:stretch>
            <a:fillRect/>
          </a:stretch>
        </p:blipFill>
        <p:spPr>
          <a:xfrm>
            <a:off x="3340224" y="0"/>
            <a:ext cx="6431837" cy="2566638"/>
          </a:xfrm>
          <a:prstGeom prst="rect">
            <a:avLst/>
          </a:prstGeom>
        </p:spPr>
      </p:pic>
    </p:spTree>
    <p:extLst>
      <p:ext uri="{BB962C8B-B14F-4D97-AF65-F5344CB8AC3E}">
        <p14:creationId xmlns:p14="http://schemas.microsoft.com/office/powerpoint/2010/main" val="366066100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5"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fltVal val="0"/>
                                          </p:val>
                                        </p:tav>
                                        <p:tav tm="100000">
                                          <p:val>
                                            <p:strVal val="#ppt_w"/>
                                          </p:val>
                                        </p:tav>
                                      </p:tavLst>
                                    </p:anim>
                                    <p:anim calcmode="lin" valueType="num">
                                      <p:cBhvr>
                                        <p:cTn id="15" dur="1000" fill="hold"/>
                                        <p:tgtEl>
                                          <p:spTgt spid="10"/>
                                        </p:tgtEl>
                                        <p:attrNameLst>
                                          <p:attrName>ppt_h</p:attrName>
                                        </p:attrNameLst>
                                      </p:cBhvr>
                                      <p:tavLst>
                                        <p:tav tm="0">
                                          <p:val>
                                            <p:fltVal val="0"/>
                                          </p:val>
                                        </p:tav>
                                        <p:tav tm="100000">
                                          <p:val>
                                            <p:strVal val="#ppt_h"/>
                                          </p:val>
                                        </p:tav>
                                      </p:tavLst>
                                    </p:anim>
                                    <p:anim calcmode="lin" valueType="num">
                                      <p:cBhvr>
                                        <p:cTn id="16"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1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637" r="-637"/>
            </a:stretch>
          </a:blipFill>
        </p:spPr>
      </p:sp>
      <p:grpSp>
        <p:nvGrpSpPr>
          <p:cNvPr id="3" name="Group 3"/>
          <p:cNvGrpSpPr/>
          <p:nvPr/>
        </p:nvGrpSpPr>
        <p:grpSpPr>
          <a:xfrm>
            <a:off x="1073488" y="0"/>
            <a:ext cx="5856695" cy="6858000"/>
            <a:chOff x="0" y="0"/>
            <a:chExt cx="24729545" cy="39979547"/>
          </a:xfrm>
        </p:grpSpPr>
        <p:sp>
          <p:nvSpPr>
            <p:cNvPr id="4" name="Freeform 4"/>
            <p:cNvSpPr/>
            <p:nvPr/>
          </p:nvSpPr>
          <p:spPr>
            <a:xfrm>
              <a:off x="72390" y="72390"/>
              <a:ext cx="24584765" cy="39834768"/>
            </a:xfrm>
            <a:custGeom>
              <a:avLst/>
              <a:gdLst/>
              <a:ahLst/>
              <a:cxnLst/>
              <a:rect l="l" t="t" r="r" b="b"/>
              <a:pathLst>
                <a:path w="24584765" h="39834768">
                  <a:moveTo>
                    <a:pt x="0" y="0"/>
                  </a:moveTo>
                  <a:lnTo>
                    <a:pt x="24584765" y="0"/>
                  </a:lnTo>
                  <a:lnTo>
                    <a:pt x="24584765" y="39834768"/>
                  </a:lnTo>
                  <a:lnTo>
                    <a:pt x="0" y="39834768"/>
                  </a:lnTo>
                  <a:lnTo>
                    <a:pt x="0" y="0"/>
                  </a:lnTo>
                  <a:close/>
                </a:path>
              </a:pathLst>
            </a:custGeom>
            <a:solidFill>
              <a:srgbClr val="B1D48F"/>
            </a:solidFill>
          </p:spPr>
        </p:sp>
        <p:sp>
          <p:nvSpPr>
            <p:cNvPr id="5" name="Freeform 5"/>
            <p:cNvSpPr/>
            <p:nvPr/>
          </p:nvSpPr>
          <p:spPr>
            <a:xfrm>
              <a:off x="0" y="0"/>
              <a:ext cx="24729545" cy="39979547"/>
            </a:xfrm>
            <a:custGeom>
              <a:avLst/>
              <a:gdLst/>
              <a:ahLst/>
              <a:cxnLst/>
              <a:rect l="l" t="t" r="r" b="b"/>
              <a:pathLst>
                <a:path w="24729545" h="39979547">
                  <a:moveTo>
                    <a:pt x="24584764" y="39834765"/>
                  </a:moveTo>
                  <a:lnTo>
                    <a:pt x="24729545" y="39834765"/>
                  </a:lnTo>
                  <a:lnTo>
                    <a:pt x="24729545" y="39979547"/>
                  </a:lnTo>
                  <a:lnTo>
                    <a:pt x="24584764" y="39979547"/>
                  </a:lnTo>
                  <a:lnTo>
                    <a:pt x="24584764" y="39834765"/>
                  </a:lnTo>
                  <a:close/>
                  <a:moveTo>
                    <a:pt x="0" y="144780"/>
                  </a:moveTo>
                  <a:lnTo>
                    <a:pt x="144780" y="144780"/>
                  </a:lnTo>
                  <a:lnTo>
                    <a:pt x="144780" y="39834765"/>
                  </a:lnTo>
                  <a:lnTo>
                    <a:pt x="0" y="39834765"/>
                  </a:lnTo>
                  <a:lnTo>
                    <a:pt x="0" y="144780"/>
                  </a:lnTo>
                  <a:close/>
                  <a:moveTo>
                    <a:pt x="0" y="39834765"/>
                  </a:moveTo>
                  <a:lnTo>
                    <a:pt x="144780" y="39834765"/>
                  </a:lnTo>
                  <a:lnTo>
                    <a:pt x="144780" y="39979547"/>
                  </a:lnTo>
                  <a:lnTo>
                    <a:pt x="0" y="39979547"/>
                  </a:lnTo>
                  <a:lnTo>
                    <a:pt x="0" y="39834765"/>
                  </a:lnTo>
                  <a:close/>
                  <a:moveTo>
                    <a:pt x="24584764" y="144780"/>
                  </a:moveTo>
                  <a:lnTo>
                    <a:pt x="24729545" y="144780"/>
                  </a:lnTo>
                  <a:lnTo>
                    <a:pt x="24729545" y="39834765"/>
                  </a:lnTo>
                  <a:lnTo>
                    <a:pt x="24584764" y="39834765"/>
                  </a:lnTo>
                  <a:lnTo>
                    <a:pt x="24584764" y="144780"/>
                  </a:lnTo>
                  <a:close/>
                  <a:moveTo>
                    <a:pt x="144780" y="39834765"/>
                  </a:moveTo>
                  <a:lnTo>
                    <a:pt x="24584764" y="39834765"/>
                  </a:lnTo>
                  <a:lnTo>
                    <a:pt x="24584764" y="39979547"/>
                  </a:lnTo>
                  <a:lnTo>
                    <a:pt x="144780" y="39979547"/>
                  </a:lnTo>
                  <a:lnTo>
                    <a:pt x="144780" y="39834765"/>
                  </a:lnTo>
                  <a:close/>
                  <a:moveTo>
                    <a:pt x="24584764" y="0"/>
                  </a:moveTo>
                  <a:lnTo>
                    <a:pt x="24729545" y="0"/>
                  </a:lnTo>
                  <a:lnTo>
                    <a:pt x="24729545" y="144780"/>
                  </a:lnTo>
                  <a:lnTo>
                    <a:pt x="24584764" y="144780"/>
                  </a:lnTo>
                  <a:lnTo>
                    <a:pt x="24584764" y="0"/>
                  </a:lnTo>
                  <a:close/>
                  <a:moveTo>
                    <a:pt x="0" y="0"/>
                  </a:moveTo>
                  <a:lnTo>
                    <a:pt x="144780" y="0"/>
                  </a:lnTo>
                  <a:lnTo>
                    <a:pt x="144780" y="144780"/>
                  </a:lnTo>
                  <a:lnTo>
                    <a:pt x="0" y="144780"/>
                  </a:lnTo>
                  <a:lnTo>
                    <a:pt x="0" y="0"/>
                  </a:lnTo>
                  <a:close/>
                  <a:moveTo>
                    <a:pt x="144780" y="0"/>
                  </a:moveTo>
                  <a:lnTo>
                    <a:pt x="24584764" y="0"/>
                  </a:lnTo>
                  <a:lnTo>
                    <a:pt x="24584764" y="144780"/>
                  </a:lnTo>
                  <a:lnTo>
                    <a:pt x="144780" y="144780"/>
                  </a:lnTo>
                  <a:lnTo>
                    <a:pt x="144780" y="0"/>
                  </a:lnTo>
                  <a:close/>
                </a:path>
              </a:pathLst>
            </a:custGeom>
            <a:solidFill>
              <a:srgbClr val="000000"/>
            </a:solidFill>
          </p:spPr>
        </p:sp>
      </p:grpSp>
      <p:grpSp>
        <p:nvGrpSpPr>
          <p:cNvPr id="6" name="Group 6"/>
          <p:cNvGrpSpPr/>
          <p:nvPr/>
        </p:nvGrpSpPr>
        <p:grpSpPr>
          <a:xfrm>
            <a:off x="1277065" y="-76200"/>
            <a:ext cx="5459405" cy="6934200"/>
            <a:chOff x="0" y="0"/>
            <a:chExt cx="21732977" cy="34668744"/>
          </a:xfrm>
        </p:grpSpPr>
        <p:sp>
          <p:nvSpPr>
            <p:cNvPr id="7" name="Freeform 7"/>
            <p:cNvSpPr/>
            <p:nvPr/>
          </p:nvSpPr>
          <p:spPr>
            <a:xfrm>
              <a:off x="72390" y="72390"/>
              <a:ext cx="21588198" cy="34523963"/>
            </a:xfrm>
            <a:custGeom>
              <a:avLst/>
              <a:gdLst/>
              <a:ahLst/>
              <a:cxnLst/>
              <a:rect l="l" t="t" r="r" b="b"/>
              <a:pathLst>
                <a:path w="21588198" h="34523963">
                  <a:moveTo>
                    <a:pt x="0" y="0"/>
                  </a:moveTo>
                  <a:lnTo>
                    <a:pt x="21588198" y="0"/>
                  </a:lnTo>
                  <a:lnTo>
                    <a:pt x="21588198" y="34523963"/>
                  </a:lnTo>
                  <a:lnTo>
                    <a:pt x="0" y="34523963"/>
                  </a:lnTo>
                  <a:lnTo>
                    <a:pt x="0" y="0"/>
                  </a:lnTo>
                  <a:close/>
                </a:path>
              </a:pathLst>
            </a:custGeom>
            <a:solidFill>
              <a:srgbClr val="FFFFFF"/>
            </a:solidFill>
          </p:spPr>
        </p:sp>
        <p:sp>
          <p:nvSpPr>
            <p:cNvPr id="8" name="Freeform 8"/>
            <p:cNvSpPr/>
            <p:nvPr/>
          </p:nvSpPr>
          <p:spPr>
            <a:xfrm>
              <a:off x="0" y="0"/>
              <a:ext cx="21732977" cy="34668743"/>
            </a:xfrm>
            <a:custGeom>
              <a:avLst/>
              <a:gdLst/>
              <a:ahLst/>
              <a:cxnLst/>
              <a:rect l="l" t="t" r="r" b="b"/>
              <a:pathLst>
                <a:path w="21732977" h="34668743">
                  <a:moveTo>
                    <a:pt x="21588197" y="34523964"/>
                  </a:moveTo>
                  <a:lnTo>
                    <a:pt x="21732977" y="34523964"/>
                  </a:lnTo>
                  <a:lnTo>
                    <a:pt x="21732977" y="34668743"/>
                  </a:lnTo>
                  <a:lnTo>
                    <a:pt x="21588197" y="34668743"/>
                  </a:lnTo>
                  <a:lnTo>
                    <a:pt x="21588197" y="34523964"/>
                  </a:lnTo>
                  <a:close/>
                  <a:moveTo>
                    <a:pt x="0" y="144780"/>
                  </a:moveTo>
                  <a:lnTo>
                    <a:pt x="144780" y="144780"/>
                  </a:lnTo>
                  <a:lnTo>
                    <a:pt x="144780" y="34523964"/>
                  </a:lnTo>
                  <a:lnTo>
                    <a:pt x="0" y="34523964"/>
                  </a:lnTo>
                  <a:lnTo>
                    <a:pt x="0" y="144780"/>
                  </a:lnTo>
                  <a:close/>
                  <a:moveTo>
                    <a:pt x="0" y="34523964"/>
                  </a:moveTo>
                  <a:lnTo>
                    <a:pt x="144780" y="34523964"/>
                  </a:lnTo>
                  <a:lnTo>
                    <a:pt x="144780" y="34668743"/>
                  </a:lnTo>
                  <a:lnTo>
                    <a:pt x="0" y="34668743"/>
                  </a:lnTo>
                  <a:lnTo>
                    <a:pt x="0" y="34523964"/>
                  </a:lnTo>
                  <a:close/>
                  <a:moveTo>
                    <a:pt x="21588197" y="144780"/>
                  </a:moveTo>
                  <a:lnTo>
                    <a:pt x="21732977" y="144780"/>
                  </a:lnTo>
                  <a:lnTo>
                    <a:pt x="21732977" y="34523964"/>
                  </a:lnTo>
                  <a:lnTo>
                    <a:pt x="21588197" y="34523964"/>
                  </a:lnTo>
                  <a:lnTo>
                    <a:pt x="21588197" y="144780"/>
                  </a:lnTo>
                  <a:close/>
                  <a:moveTo>
                    <a:pt x="144780" y="34523964"/>
                  </a:moveTo>
                  <a:lnTo>
                    <a:pt x="21588197" y="34523964"/>
                  </a:lnTo>
                  <a:lnTo>
                    <a:pt x="21588197" y="34668743"/>
                  </a:lnTo>
                  <a:lnTo>
                    <a:pt x="144780" y="34668743"/>
                  </a:lnTo>
                  <a:lnTo>
                    <a:pt x="144780" y="34523964"/>
                  </a:lnTo>
                  <a:close/>
                  <a:moveTo>
                    <a:pt x="21588197" y="0"/>
                  </a:moveTo>
                  <a:lnTo>
                    <a:pt x="21732977" y="0"/>
                  </a:lnTo>
                  <a:lnTo>
                    <a:pt x="21732977" y="144780"/>
                  </a:lnTo>
                  <a:lnTo>
                    <a:pt x="21588197" y="144780"/>
                  </a:lnTo>
                  <a:lnTo>
                    <a:pt x="21588197" y="0"/>
                  </a:lnTo>
                  <a:close/>
                  <a:moveTo>
                    <a:pt x="0" y="0"/>
                  </a:moveTo>
                  <a:lnTo>
                    <a:pt x="144780" y="0"/>
                  </a:lnTo>
                  <a:lnTo>
                    <a:pt x="144780" y="144780"/>
                  </a:lnTo>
                  <a:lnTo>
                    <a:pt x="0" y="144780"/>
                  </a:lnTo>
                  <a:lnTo>
                    <a:pt x="0" y="0"/>
                  </a:lnTo>
                  <a:close/>
                  <a:moveTo>
                    <a:pt x="144780" y="0"/>
                  </a:moveTo>
                  <a:lnTo>
                    <a:pt x="21588197" y="0"/>
                  </a:lnTo>
                  <a:lnTo>
                    <a:pt x="21588197" y="144780"/>
                  </a:lnTo>
                  <a:lnTo>
                    <a:pt x="144780" y="144780"/>
                  </a:lnTo>
                  <a:lnTo>
                    <a:pt x="144780" y="0"/>
                  </a:lnTo>
                  <a:close/>
                </a:path>
              </a:pathLst>
            </a:custGeom>
            <a:solidFill>
              <a:srgbClr val="000000"/>
            </a:solidFill>
          </p:spPr>
        </p:sp>
      </p:grpSp>
      <p:pic>
        <p:nvPicPr>
          <p:cNvPr id="11" name="Picture 10"/>
          <p:cNvPicPr>
            <a:picLocks noChangeAspect="1"/>
          </p:cNvPicPr>
          <p:nvPr/>
        </p:nvPicPr>
        <p:blipFill>
          <a:blip r:embed="rId4"/>
          <a:stretch>
            <a:fillRect/>
          </a:stretch>
        </p:blipFill>
        <p:spPr>
          <a:xfrm>
            <a:off x="1470611" y="2514601"/>
            <a:ext cx="5072311" cy="1511939"/>
          </a:xfrm>
          <a:prstGeom prst="rect">
            <a:avLst/>
          </a:prstGeom>
        </p:spPr>
      </p:pic>
      <p:sp>
        <p:nvSpPr>
          <p:cNvPr id="9" name="Freeform 10">
            <a:extLst>
              <a:ext uri="{FF2B5EF4-FFF2-40B4-BE49-F238E27FC236}">
                <a16:creationId xmlns:a16="http://schemas.microsoft.com/office/drawing/2014/main" id="{B4F6D806-31EC-D481-F624-6DA1D8EB7BB4}"/>
              </a:ext>
            </a:extLst>
          </p:cNvPr>
          <p:cNvSpPr/>
          <p:nvPr/>
        </p:nvSpPr>
        <p:spPr>
          <a:xfrm>
            <a:off x="6893647" y="1967252"/>
            <a:ext cx="3537244" cy="5280572"/>
          </a:xfrm>
          <a:custGeom>
            <a:avLst/>
            <a:gdLst/>
            <a:ahLst/>
            <a:cxnLst/>
            <a:rect l="l" t="t" r="r" b="b"/>
            <a:pathLst>
              <a:path w="6036460" h="9210111">
                <a:moveTo>
                  <a:pt x="0" y="0"/>
                </a:moveTo>
                <a:lnTo>
                  <a:pt x="6036460" y="0"/>
                </a:lnTo>
                <a:lnTo>
                  <a:pt x="6036460" y="9210111"/>
                </a:lnTo>
                <a:lnTo>
                  <a:pt x="0" y="9210111"/>
                </a:lnTo>
                <a:lnTo>
                  <a:pt x="0" y="0"/>
                </a:lnTo>
                <a:close/>
              </a:path>
            </a:pathLst>
          </a:custGeom>
          <a:blipFill>
            <a:blip r:embed="rId5"/>
            <a:stretch>
              <a:fillRect/>
            </a:stretch>
          </a:blipFill>
        </p:spPr>
      </p:sp>
    </p:spTree>
    <p:extLst>
      <p:ext uri="{BB962C8B-B14F-4D97-AF65-F5344CB8AC3E}">
        <p14:creationId xmlns:p14="http://schemas.microsoft.com/office/powerpoint/2010/main" val="241237064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19">
            <a:extLst>
              <a:ext uri="{FF2B5EF4-FFF2-40B4-BE49-F238E27FC236}">
                <a16:creationId xmlns:a16="http://schemas.microsoft.com/office/drawing/2014/main" id="{508F0F7B-540E-4BDD-841E-9EBB0DAA2840}"/>
              </a:ext>
            </a:extLst>
          </p:cNvPr>
          <p:cNvSpPr/>
          <p:nvPr/>
        </p:nvSpPr>
        <p:spPr>
          <a:xfrm>
            <a:off x="946665" y="1165697"/>
            <a:ext cx="10335229" cy="4733010"/>
          </a:xfrm>
          <a:custGeom>
            <a:avLst/>
            <a:gdLst>
              <a:gd name="connsiteX0" fmla="*/ 0 w 2762250"/>
              <a:gd name="connsiteY0" fmla="*/ 273739 h 3784600"/>
              <a:gd name="connsiteX1" fmla="*/ 273739 w 2762250"/>
              <a:gd name="connsiteY1" fmla="*/ 0 h 3784600"/>
              <a:gd name="connsiteX2" fmla="*/ 2488511 w 2762250"/>
              <a:gd name="connsiteY2" fmla="*/ 0 h 3784600"/>
              <a:gd name="connsiteX3" fmla="*/ 2762250 w 2762250"/>
              <a:gd name="connsiteY3" fmla="*/ 273739 h 3784600"/>
              <a:gd name="connsiteX4" fmla="*/ 2762250 w 2762250"/>
              <a:gd name="connsiteY4" fmla="*/ 3510861 h 3784600"/>
              <a:gd name="connsiteX5" fmla="*/ 2488511 w 2762250"/>
              <a:gd name="connsiteY5" fmla="*/ 3784600 h 3784600"/>
              <a:gd name="connsiteX6" fmla="*/ 273739 w 2762250"/>
              <a:gd name="connsiteY6" fmla="*/ 3784600 h 3784600"/>
              <a:gd name="connsiteX7" fmla="*/ 0 w 2762250"/>
              <a:gd name="connsiteY7" fmla="*/ 3510861 h 3784600"/>
              <a:gd name="connsiteX8" fmla="*/ 0 w 2762250"/>
              <a:gd name="connsiteY8" fmla="*/ 273739 h 378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62250" h="3784600" fill="none" extrusionOk="0">
                <a:moveTo>
                  <a:pt x="0" y="273739"/>
                </a:moveTo>
                <a:cubicBezTo>
                  <a:pt x="6900" y="148001"/>
                  <a:pt x="132483" y="27222"/>
                  <a:pt x="273739" y="0"/>
                </a:cubicBezTo>
                <a:cubicBezTo>
                  <a:pt x="780968" y="-36474"/>
                  <a:pt x="2074172" y="-131175"/>
                  <a:pt x="2488511" y="0"/>
                </a:cubicBezTo>
                <a:cubicBezTo>
                  <a:pt x="2642246" y="4696"/>
                  <a:pt x="2741110" y="139907"/>
                  <a:pt x="2762250" y="273739"/>
                </a:cubicBezTo>
                <a:cubicBezTo>
                  <a:pt x="2860386" y="958710"/>
                  <a:pt x="2747270" y="2997164"/>
                  <a:pt x="2762250" y="3510861"/>
                </a:cubicBezTo>
                <a:cubicBezTo>
                  <a:pt x="2768707" y="3660522"/>
                  <a:pt x="2628784" y="3778202"/>
                  <a:pt x="2488511" y="3784600"/>
                </a:cubicBezTo>
                <a:cubicBezTo>
                  <a:pt x="1903160" y="3903526"/>
                  <a:pt x="713704" y="3748705"/>
                  <a:pt x="273739" y="3784600"/>
                </a:cubicBezTo>
                <a:cubicBezTo>
                  <a:pt x="118189" y="3790638"/>
                  <a:pt x="-11458" y="3671493"/>
                  <a:pt x="0" y="3510861"/>
                </a:cubicBezTo>
                <a:cubicBezTo>
                  <a:pt x="-96102" y="2394014"/>
                  <a:pt x="48379" y="1018912"/>
                  <a:pt x="0" y="273739"/>
                </a:cubicBezTo>
                <a:close/>
              </a:path>
              <a:path w="2762250" h="3784600" stroke="0" extrusionOk="0">
                <a:moveTo>
                  <a:pt x="0" y="273739"/>
                </a:moveTo>
                <a:cubicBezTo>
                  <a:pt x="-6030" y="105143"/>
                  <a:pt x="129723" y="-7824"/>
                  <a:pt x="273739" y="0"/>
                </a:cubicBezTo>
                <a:cubicBezTo>
                  <a:pt x="1047500" y="138061"/>
                  <a:pt x="1637073" y="95278"/>
                  <a:pt x="2488511" y="0"/>
                </a:cubicBezTo>
                <a:cubicBezTo>
                  <a:pt x="2633097" y="-24048"/>
                  <a:pt x="2760314" y="130874"/>
                  <a:pt x="2762250" y="273739"/>
                </a:cubicBezTo>
                <a:cubicBezTo>
                  <a:pt x="2688449" y="722461"/>
                  <a:pt x="2809263" y="2558356"/>
                  <a:pt x="2762250" y="3510861"/>
                </a:cubicBezTo>
                <a:cubicBezTo>
                  <a:pt x="2741149" y="3670203"/>
                  <a:pt x="2648256" y="3776987"/>
                  <a:pt x="2488511" y="3784600"/>
                </a:cubicBezTo>
                <a:cubicBezTo>
                  <a:pt x="2226330" y="3753440"/>
                  <a:pt x="1320669" y="3891461"/>
                  <a:pt x="273739" y="3784600"/>
                </a:cubicBezTo>
                <a:cubicBezTo>
                  <a:pt x="130924" y="3768414"/>
                  <a:pt x="17365" y="3663825"/>
                  <a:pt x="0" y="3510861"/>
                </a:cubicBezTo>
                <a:cubicBezTo>
                  <a:pt x="-80007" y="2923976"/>
                  <a:pt x="67080" y="1345095"/>
                  <a:pt x="0" y="273739"/>
                </a:cubicBezTo>
                <a:close/>
              </a:path>
            </a:pathLst>
          </a:custGeom>
          <a:solidFill>
            <a:srgbClr val="B54D06"/>
          </a:solidFill>
          <a:ln w="28575">
            <a:solidFill>
              <a:srgbClr val="B54D06"/>
            </a:solidFill>
            <a:extLst>
              <a:ext uri="{C807C97D-BFC1-408E-A445-0C87EB9F89A2}">
                <ask:lineSketchStyleProps xmlns:ask="http://schemas.microsoft.com/office/drawing/2018/sketchyshapes" sd="3690286337">
                  <a:prstGeom prst="roundRect">
                    <a:avLst>
                      <a:gd name="adj" fmla="val 991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2400" dirty="0"/>
              <a:t>     </a:t>
            </a:r>
            <a:r>
              <a:rPr lang="en-US" sz="4000" dirty="0" err="1"/>
              <a:t>Nếu</a:t>
            </a:r>
            <a:r>
              <a:rPr lang="en-US" sz="4000" dirty="0"/>
              <a:t> </a:t>
            </a:r>
            <a:r>
              <a:rPr lang="en-US" sz="4000" dirty="0" err="1"/>
              <a:t>đưa</a:t>
            </a:r>
            <a:r>
              <a:rPr lang="en-US" sz="4000" dirty="0"/>
              <a:t> </a:t>
            </a:r>
            <a:r>
              <a:rPr lang="en-US" sz="4000" dirty="0" err="1"/>
              <a:t>các</a:t>
            </a:r>
            <a:r>
              <a:rPr lang="en-US" sz="4000" dirty="0"/>
              <a:t> con </a:t>
            </a:r>
            <a:r>
              <a:rPr lang="en-US" sz="4000" dirty="0" err="1"/>
              <a:t>vật</a:t>
            </a:r>
            <a:r>
              <a:rPr lang="en-US" sz="4000" dirty="0"/>
              <a:t> </a:t>
            </a:r>
            <a:r>
              <a:rPr lang="en-US" sz="4000" dirty="0" err="1"/>
              <a:t>ra</a:t>
            </a:r>
            <a:r>
              <a:rPr lang="en-US" sz="4000" dirty="0"/>
              <a:t> </a:t>
            </a:r>
            <a:r>
              <a:rPr lang="en-US" sz="4000" dirty="0" err="1"/>
              <a:t>ngoài</a:t>
            </a:r>
            <a:r>
              <a:rPr lang="en-US" sz="4000" dirty="0"/>
              <a:t> </a:t>
            </a:r>
            <a:r>
              <a:rPr lang="en-US" sz="4000" dirty="0" err="1"/>
              <a:t>Trái</a:t>
            </a:r>
            <a:r>
              <a:rPr lang="en-US" sz="4000" dirty="0"/>
              <a:t> </a:t>
            </a:r>
            <a:r>
              <a:rPr lang="en-US" sz="4000" dirty="0" err="1"/>
              <a:t>Đất</a:t>
            </a:r>
            <a:r>
              <a:rPr lang="en-US" sz="4000" dirty="0"/>
              <a:t>, </a:t>
            </a:r>
            <a:r>
              <a:rPr lang="en-US" sz="4000" dirty="0" err="1"/>
              <a:t>trên</a:t>
            </a:r>
            <a:r>
              <a:rPr lang="en-US" sz="4000" dirty="0"/>
              <a:t> </a:t>
            </a:r>
            <a:r>
              <a:rPr lang="en-US" sz="4000" dirty="0" err="1"/>
              <a:t>các</a:t>
            </a:r>
            <a:r>
              <a:rPr lang="en-US" sz="4000" dirty="0"/>
              <a:t> con </a:t>
            </a:r>
            <a:r>
              <a:rPr lang="en-US" sz="4000" dirty="0" err="1"/>
              <a:t>tàu</a:t>
            </a:r>
            <a:r>
              <a:rPr lang="en-US" sz="4000" dirty="0"/>
              <a:t> </a:t>
            </a:r>
            <a:r>
              <a:rPr lang="en-US" sz="4000" dirty="0" err="1"/>
              <a:t>vũ</a:t>
            </a:r>
            <a:r>
              <a:rPr lang="en-US" sz="4000" dirty="0"/>
              <a:t> </a:t>
            </a:r>
            <a:r>
              <a:rPr lang="en-US" sz="4000" dirty="0" err="1"/>
              <a:t>trụ</a:t>
            </a:r>
            <a:r>
              <a:rPr lang="en-US" sz="4000" dirty="0"/>
              <a:t> </a:t>
            </a:r>
            <a:r>
              <a:rPr lang="en-US" sz="4000" dirty="0" err="1"/>
              <a:t>thì</a:t>
            </a:r>
            <a:r>
              <a:rPr lang="en-US" sz="4000" dirty="0"/>
              <a:t> </a:t>
            </a:r>
            <a:r>
              <a:rPr lang="en-US" sz="4000" dirty="0" err="1"/>
              <a:t>cần</a:t>
            </a:r>
            <a:r>
              <a:rPr lang="en-US" sz="4000" dirty="0"/>
              <a:t> </a:t>
            </a:r>
            <a:r>
              <a:rPr lang="en-US" sz="4000" dirty="0" err="1"/>
              <a:t>chuẩn</a:t>
            </a:r>
            <a:r>
              <a:rPr lang="en-US" sz="4000" dirty="0"/>
              <a:t> </a:t>
            </a:r>
            <a:r>
              <a:rPr lang="en-US" sz="4000" dirty="0" err="1"/>
              <a:t>bị</a:t>
            </a:r>
            <a:r>
              <a:rPr lang="en-US" sz="4000" dirty="0"/>
              <a:t> </a:t>
            </a:r>
            <a:r>
              <a:rPr lang="en-US" sz="4000" dirty="0" err="1"/>
              <a:t>những</a:t>
            </a:r>
            <a:r>
              <a:rPr lang="en-US" sz="4000" dirty="0"/>
              <a:t> </a:t>
            </a:r>
            <a:r>
              <a:rPr lang="en-US" sz="4000" dirty="0" err="1"/>
              <a:t>gì</a:t>
            </a:r>
            <a:r>
              <a:rPr lang="en-US" sz="4000" dirty="0"/>
              <a:t> </a:t>
            </a:r>
            <a:r>
              <a:rPr lang="en-US" sz="4000" dirty="0" err="1"/>
              <a:t>để</a:t>
            </a:r>
            <a:r>
              <a:rPr lang="en-US" sz="4000" dirty="0"/>
              <a:t> </a:t>
            </a:r>
            <a:r>
              <a:rPr lang="en-US" sz="4000" dirty="0" err="1"/>
              <a:t>các</a:t>
            </a:r>
            <a:r>
              <a:rPr lang="en-US" sz="4000" dirty="0"/>
              <a:t> con </a:t>
            </a:r>
            <a:r>
              <a:rPr lang="en-US" sz="4000" dirty="0" err="1"/>
              <a:t>vật</a:t>
            </a:r>
            <a:r>
              <a:rPr lang="en-US" sz="4000" dirty="0"/>
              <a:t> </a:t>
            </a:r>
            <a:r>
              <a:rPr lang="en-US" sz="4000" dirty="0" err="1"/>
              <a:t>có</a:t>
            </a:r>
            <a:r>
              <a:rPr lang="en-US" sz="4000" dirty="0"/>
              <a:t> </a:t>
            </a:r>
            <a:r>
              <a:rPr lang="en-US" sz="4000" dirty="0" err="1"/>
              <a:t>thể</a:t>
            </a:r>
            <a:r>
              <a:rPr lang="en-US" sz="4000" dirty="0"/>
              <a:t> </a:t>
            </a:r>
            <a:r>
              <a:rPr lang="en-US" sz="4000" dirty="0" err="1"/>
              <a:t>sống</a:t>
            </a:r>
            <a:r>
              <a:rPr lang="en-US" sz="4000" dirty="0"/>
              <a:t> </a:t>
            </a:r>
            <a:r>
              <a:rPr lang="en-US" sz="4000" dirty="0" err="1"/>
              <a:t>sót</a:t>
            </a:r>
            <a:r>
              <a:rPr lang="en-US" sz="4000" dirty="0"/>
              <a:t> </a:t>
            </a:r>
            <a:r>
              <a:rPr lang="en-US" sz="4000" dirty="0" err="1"/>
              <a:t>trong</a:t>
            </a:r>
            <a:r>
              <a:rPr lang="en-US" sz="4000" dirty="0"/>
              <a:t> </a:t>
            </a:r>
            <a:r>
              <a:rPr lang="en-US" sz="4000" dirty="0" err="1"/>
              <a:t>tàu</a:t>
            </a:r>
            <a:r>
              <a:rPr lang="en-US" sz="4000" dirty="0"/>
              <a:t> </a:t>
            </a:r>
            <a:r>
              <a:rPr lang="en-US" sz="4000" dirty="0" err="1"/>
              <a:t>vũ</a:t>
            </a:r>
            <a:r>
              <a:rPr lang="en-US" sz="4000" dirty="0"/>
              <a:t> </a:t>
            </a:r>
            <a:r>
              <a:rPr lang="en-US" sz="4000" dirty="0" err="1"/>
              <a:t>trụ</a:t>
            </a:r>
            <a:r>
              <a:rPr lang="en-US" sz="4000" dirty="0"/>
              <a:t> </a:t>
            </a:r>
            <a:r>
              <a:rPr lang="en-US" sz="4000" dirty="0" err="1"/>
              <a:t>đó</a:t>
            </a:r>
            <a:r>
              <a:rPr lang="en-US" sz="4000" dirty="0"/>
              <a:t>. </a:t>
            </a:r>
            <a:r>
              <a:rPr lang="en-US" sz="4000" dirty="0" err="1"/>
              <a:t>Giải</a:t>
            </a:r>
            <a:r>
              <a:rPr lang="en-US" sz="4000" dirty="0"/>
              <a:t> </a:t>
            </a:r>
            <a:r>
              <a:rPr lang="en-US" sz="4000" dirty="0" err="1"/>
              <a:t>thích</a:t>
            </a:r>
            <a:r>
              <a:rPr lang="en-US" sz="4000" dirty="0"/>
              <a:t> </a:t>
            </a:r>
            <a:r>
              <a:rPr lang="en-US" sz="4000" dirty="0" err="1"/>
              <a:t>vì</a:t>
            </a:r>
            <a:r>
              <a:rPr lang="en-US" sz="4000" dirty="0"/>
              <a:t> </a:t>
            </a:r>
            <a:r>
              <a:rPr lang="en-US" sz="4000" dirty="0" err="1"/>
              <a:t>sao</a:t>
            </a:r>
            <a:r>
              <a:rPr lang="en-US" sz="4000" dirty="0"/>
              <a:t>.</a:t>
            </a:r>
            <a:endParaRPr kumimoji="0" lang="zh-CN" altLang="en-US" sz="4000" b="0" i="0" u="none" strike="noStrike" kern="1200" cap="none" spc="0" normalizeH="0" baseline="0" noProof="0" dirty="0">
              <a:ln>
                <a:noFill/>
              </a:ln>
              <a:solidFill>
                <a:prstClr val="black"/>
              </a:solidFill>
              <a:effectLst/>
              <a:uLnTx/>
              <a:uFillTx/>
              <a:latin typeface="Cambria" panose="02040503050406030204" pitchFamily="18" charset="0"/>
              <a:ea typeface="思源黑体 CN Medium" panose="020B0600000000000000" pitchFamily="34" charset="-122"/>
              <a:sym typeface="Arial" panose="020B0604020202020204" pitchFamily="34" charset="0"/>
            </a:endParaRPr>
          </a:p>
        </p:txBody>
      </p:sp>
      <p:pic>
        <p:nvPicPr>
          <p:cNvPr id="69" name="图片 31">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rcRect t="7846" b="7846"/>
          <a:stretch/>
        </p:blipFill>
        <p:spPr>
          <a:xfrm>
            <a:off x="2089000" y="0"/>
            <a:ext cx="1588609" cy="1339335"/>
          </a:xfrm>
          <a:prstGeom prst="rect">
            <a:avLst/>
          </a:prstGeom>
        </p:spPr>
      </p:pic>
    </p:spTree>
    <p:extLst>
      <p:ext uri="{BB962C8B-B14F-4D97-AF65-F5344CB8AC3E}">
        <p14:creationId xmlns:p14="http://schemas.microsoft.com/office/powerpoint/2010/main" val="408163183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Rectangle 2"/>
          <p:cNvSpPr/>
          <p:nvPr/>
        </p:nvSpPr>
        <p:spPr>
          <a:xfrm>
            <a:off x="1614151" y="1963524"/>
            <a:ext cx="9091929" cy="2308324"/>
          </a:xfrm>
          <a:prstGeom prst="rect">
            <a:avLst/>
          </a:prstGeom>
        </p:spPr>
        <p:txBody>
          <a:bodyPr wrap="square">
            <a:spAutoFit/>
          </a:bodyPr>
          <a:lstStyle/>
          <a:p>
            <a:r>
              <a:rPr lang="en-US" sz="3600" b="1" dirty="0">
                <a:solidFill>
                  <a:srgbClr val="002060"/>
                </a:solidFill>
                <a:latin typeface="Times New Roman" panose="02020603050405020304" pitchFamily="18" charset="0"/>
                <a:ea typeface="Times New Roman" panose="02020603050405020304" pitchFamily="18" charset="0"/>
              </a:rPr>
              <a:t>       </a:t>
            </a:r>
            <a:r>
              <a:rPr lang="en-US" sz="3600" b="1" dirty="0" err="1">
                <a:solidFill>
                  <a:srgbClr val="002060"/>
                </a:solidFill>
                <a:latin typeface="Times New Roman" panose="02020603050405020304" pitchFamily="18" charset="0"/>
                <a:ea typeface="Times New Roman" panose="02020603050405020304" pitchFamily="18" charset="0"/>
              </a:rPr>
              <a:t>Cần</a:t>
            </a:r>
            <a:r>
              <a:rPr lang="en-US" sz="3600" b="1" dirty="0">
                <a:solidFill>
                  <a:srgbClr val="002060"/>
                </a:solidFill>
                <a:latin typeface="Times New Roman" panose="02020603050405020304" pitchFamily="18" charset="0"/>
                <a:ea typeface="Times New Roman" panose="02020603050405020304" pitchFamily="18" charset="0"/>
              </a:rPr>
              <a:t> </a:t>
            </a:r>
            <a:r>
              <a:rPr lang="en-US" sz="3600" b="1" dirty="0" err="1">
                <a:solidFill>
                  <a:srgbClr val="002060"/>
                </a:solidFill>
                <a:latin typeface="Times New Roman" panose="02020603050405020304" pitchFamily="18" charset="0"/>
                <a:ea typeface="Times New Roman" panose="02020603050405020304" pitchFamily="18" charset="0"/>
              </a:rPr>
              <a:t>chuẩn</a:t>
            </a:r>
            <a:r>
              <a:rPr lang="en-US" sz="3600" b="1" dirty="0">
                <a:solidFill>
                  <a:srgbClr val="002060"/>
                </a:solidFill>
                <a:latin typeface="Times New Roman" panose="02020603050405020304" pitchFamily="18" charset="0"/>
                <a:ea typeface="Times New Roman" panose="02020603050405020304" pitchFamily="18" charset="0"/>
              </a:rPr>
              <a:t> </a:t>
            </a:r>
            <a:r>
              <a:rPr lang="en-US" sz="3600" b="1" dirty="0" err="1">
                <a:solidFill>
                  <a:srgbClr val="002060"/>
                </a:solidFill>
                <a:latin typeface="Times New Roman" panose="02020603050405020304" pitchFamily="18" charset="0"/>
                <a:ea typeface="Times New Roman" panose="02020603050405020304" pitchFamily="18" charset="0"/>
              </a:rPr>
              <a:t>bị</a:t>
            </a:r>
            <a:r>
              <a:rPr lang="en-US" sz="3600" b="1" dirty="0">
                <a:solidFill>
                  <a:srgbClr val="002060"/>
                </a:solidFill>
                <a:latin typeface="Times New Roman" panose="02020603050405020304" pitchFamily="18" charset="0"/>
                <a:ea typeface="Times New Roman" panose="02020603050405020304" pitchFamily="18" charset="0"/>
              </a:rPr>
              <a:t> </a:t>
            </a:r>
            <a:r>
              <a:rPr lang="en-US" sz="3600" b="1" dirty="0" err="1">
                <a:solidFill>
                  <a:srgbClr val="002060"/>
                </a:solidFill>
                <a:latin typeface="Times New Roman" panose="02020603050405020304" pitchFamily="18" charset="0"/>
                <a:ea typeface="Times New Roman" panose="02020603050405020304" pitchFamily="18" charset="0"/>
              </a:rPr>
              <a:t>nơi</a:t>
            </a:r>
            <a:r>
              <a:rPr lang="en-US" sz="3600" b="1" dirty="0">
                <a:solidFill>
                  <a:srgbClr val="002060"/>
                </a:solidFill>
                <a:latin typeface="Times New Roman" panose="02020603050405020304" pitchFamily="18" charset="0"/>
                <a:ea typeface="Times New Roman" panose="02020603050405020304" pitchFamily="18" charset="0"/>
              </a:rPr>
              <a:t> ở </a:t>
            </a:r>
            <a:r>
              <a:rPr lang="en-US" sz="3600" b="1" dirty="0" err="1">
                <a:solidFill>
                  <a:srgbClr val="002060"/>
                </a:solidFill>
                <a:latin typeface="Times New Roman" panose="02020603050405020304" pitchFamily="18" charset="0"/>
                <a:ea typeface="Times New Roman" panose="02020603050405020304" pitchFamily="18" charset="0"/>
              </a:rPr>
              <a:t>có</a:t>
            </a:r>
            <a:r>
              <a:rPr lang="en-US" sz="3600" b="1" dirty="0">
                <a:solidFill>
                  <a:srgbClr val="002060"/>
                </a:solidFill>
                <a:latin typeface="Times New Roman" panose="02020603050405020304" pitchFamily="18" charset="0"/>
                <a:ea typeface="Times New Roman" panose="02020603050405020304" pitchFamily="18" charset="0"/>
              </a:rPr>
              <a:t> </a:t>
            </a:r>
            <a:r>
              <a:rPr lang="en-US" sz="3600" b="1" dirty="0" err="1">
                <a:solidFill>
                  <a:srgbClr val="002060"/>
                </a:solidFill>
                <a:latin typeface="Times New Roman" panose="02020603050405020304" pitchFamily="18" charset="0"/>
                <a:ea typeface="Times New Roman" panose="02020603050405020304" pitchFamily="18" charset="0"/>
              </a:rPr>
              <a:t>ánh</a:t>
            </a:r>
            <a:r>
              <a:rPr lang="en-US" sz="3600" b="1" dirty="0">
                <a:solidFill>
                  <a:srgbClr val="002060"/>
                </a:solidFill>
                <a:latin typeface="Times New Roman" panose="02020603050405020304" pitchFamily="18" charset="0"/>
                <a:ea typeface="Times New Roman" panose="02020603050405020304" pitchFamily="18" charset="0"/>
              </a:rPr>
              <a:t> </a:t>
            </a:r>
            <a:r>
              <a:rPr lang="en-US" sz="3600" b="1" dirty="0" err="1">
                <a:solidFill>
                  <a:srgbClr val="002060"/>
                </a:solidFill>
                <a:latin typeface="Times New Roman" panose="02020603050405020304" pitchFamily="18" charset="0"/>
                <a:ea typeface="Times New Roman" panose="02020603050405020304" pitchFamily="18" charset="0"/>
              </a:rPr>
              <a:t>sáng</a:t>
            </a:r>
            <a:r>
              <a:rPr lang="en-US" sz="3600" b="1" dirty="0">
                <a:solidFill>
                  <a:srgbClr val="002060"/>
                </a:solidFill>
                <a:latin typeface="Times New Roman" panose="02020603050405020304" pitchFamily="18" charset="0"/>
                <a:ea typeface="Times New Roman" panose="02020603050405020304" pitchFamily="18" charset="0"/>
              </a:rPr>
              <a:t>, </a:t>
            </a:r>
            <a:r>
              <a:rPr lang="en-US" sz="3600" b="1" dirty="0" err="1">
                <a:solidFill>
                  <a:srgbClr val="002060"/>
                </a:solidFill>
                <a:latin typeface="Times New Roman" panose="02020603050405020304" pitchFamily="18" charset="0"/>
                <a:ea typeface="Times New Roman" panose="02020603050405020304" pitchFamily="18" charset="0"/>
              </a:rPr>
              <a:t>nhiệt</a:t>
            </a:r>
            <a:r>
              <a:rPr lang="en-US" sz="3600" b="1" dirty="0">
                <a:solidFill>
                  <a:srgbClr val="002060"/>
                </a:solidFill>
                <a:latin typeface="Times New Roman" panose="02020603050405020304" pitchFamily="18" charset="0"/>
                <a:ea typeface="Times New Roman" panose="02020603050405020304" pitchFamily="18" charset="0"/>
              </a:rPr>
              <a:t> </a:t>
            </a:r>
            <a:r>
              <a:rPr lang="en-US" sz="3600" b="1" dirty="0" err="1">
                <a:solidFill>
                  <a:srgbClr val="002060"/>
                </a:solidFill>
                <a:latin typeface="Times New Roman" panose="02020603050405020304" pitchFamily="18" charset="0"/>
                <a:ea typeface="Times New Roman" panose="02020603050405020304" pitchFamily="18" charset="0"/>
              </a:rPr>
              <a:t>độ</a:t>
            </a:r>
            <a:r>
              <a:rPr lang="en-US" sz="3600" b="1" dirty="0">
                <a:solidFill>
                  <a:srgbClr val="002060"/>
                </a:solidFill>
                <a:latin typeface="Times New Roman" panose="02020603050405020304" pitchFamily="18" charset="0"/>
                <a:ea typeface="Times New Roman" panose="02020603050405020304" pitchFamily="18" charset="0"/>
              </a:rPr>
              <a:t> </a:t>
            </a:r>
            <a:r>
              <a:rPr lang="en-US" sz="3600" b="1" dirty="0" err="1">
                <a:solidFill>
                  <a:srgbClr val="002060"/>
                </a:solidFill>
                <a:latin typeface="Times New Roman" panose="02020603050405020304" pitchFamily="18" charset="0"/>
                <a:ea typeface="Times New Roman" panose="02020603050405020304" pitchFamily="18" charset="0"/>
              </a:rPr>
              <a:t>thích</a:t>
            </a:r>
            <a:r>
              <a:rPr lang="en-US" sz="3600" b="1" dirty="0">
                <a:solidFill>
                  <a:srgbClr val="002060"/>
                </a:solidFill>
                <a:latin typeface="Times New Roman" panose="02020603050405020304" pitchFamily="18" charset="0"/>
                <a:ea typeface="Times New Roman" panose="02020603050405020304" pitchFamily="18" charset="0"/>
              </a:rPr>
              <a:t> </a:t>
            </a:r>
            <a:r>
              <a:rPr lang="en-US" sz="3600" b="1" dirty="0" err="1">
                <a:solidFill>
                  <a:srgbClr val="002060"/>
                </a:solidFill>
                <a:latin typeface="Times New Roman" panose="02020603050405020304" pitchFamily="18" charset="0"/>
                <a:ea typeface="Times New Roman" panose="02020603050405020304" pitchFamily="18" charset="0"/>
              </a:rPr>
              <a:t>hợp</a:t>
            </a:r>
            <a:r>
              <a:rPr lang="en-US" sz="3600" b="1" dirty="0">
                <a:solidFill>
                  <a:srgbClr val="002060"/>
                </a:solidFill>
                <a:latin typeface="Times New Roman" panose="02020603050405020304" pitchFamily="18" charset="0"/>
                <a:ea typeface="Times New Roman" panose="02020603050405020304" pitchFamily="18" charset="0"/>
              </a:rPr>
              <a:t>, </a:t>
            </a:r>
            <a:r>
              <a:rPr lang="en-US" sz="3600" b="1" dirty="0" err="1">
                <a:solidFill>
                  <a:srgbClr val="002060"/>
                </a:solidFill>
                <a:latin typeface="Times New Roman" panose="02020603050405020304" pitchFamily="18" charset="0"/>
                <a:ea typeface="Times New Roman" panose="02020603050405020304" pitchFamily="18" charset="0"/>
              </a:rPr>
              <a:t>không</a:t>
            </a:r>
            <a:r>
              <a:rPr lang="en-US" sz="3600" b="1" dirty="0">
                <a:solidFill>
                  <a:srgbClr val="002060"/>
                </a:solidFill>
                <a:latin typeface="Times New Roman" panose="02020603050405020304" pitchFamily="18" charset="0"/>
                <a:ea typeface="Times New Roman" panose="02020603050405020304" pitchFamily="18" charset="0"/>
              </a:rPr>
              <a:t> </a:t>
            </a:r>
            <a:r>
              <a:rPr lang="en-US" sz="3600" b="1" dirty="0" err="1">
                <a:solidFill>
                  <a:srgbClr val="002060"/>
                </a:solidFill>
                <a:latin typeface="Times New Roman" panose="02020603050405020304" pitchFamily="18" charset="0"/>
                <a:ea typeface="Times New Roman" panose="02020603050405020304" pitchFamily="18" charset="0"/>
              </a:rPr>
              <a:t>khí</a:t>
            </a:r>
            <a:r>
              <a:rPr lang="en-US" sz="3600" b="1" dirty="0">
                <a:solidFill>
                  <a:srgbClr val="002060"/>
                </a:solidFill>
                <a:latin typeface="Times New Roman" panose="02020603050405020304" pitchFamily="18" charset="0"/>
                <a:ea typeface="Times New Roman" panose="02020603050405020304" pitchFamily="18" charset="0"/>
              </a:rPr>
              <a:t> </a:t>
            </a:r>
            <a:r>
              <a:rPr lang="en-US" sz="3600" b="1" dirty="0" err="1">
                <a:solidFill>
                  <a:srgbClr val="002060"/>
                </a:solidFill>
                <a:latin typeface="Times New Roman" panose="02020603050405020304" pitchFamily="18" charset="0"/>
                <a:ea typeface="Times New Roman" panose="02020603050405020304" pitchFamily="18" charset="0"/>
              </a:rPr>
              <a:t>có</a:t>
            </a:r>
            <a:r>
              <a:rPr lang="en-US" sz="3600" b="1" dirty="0">
                <a:solidFill>
                  <a:srgbClr val="002060"/>
                </a:solidFill>
                <a:latin typeface="Times New Roman" panose="02020603050405020304" pitchFamily="18" charset="0"/>
                <a:ea typeface="Times New Roman" panose="02020603050405020304" pitchFamily="18" charset="0"/>
              </a:rPr>
              <a:t> </a:t>
            </a:r>
            <a:r>
              <a:rPr lang="en-US" sz="3600" b="1" dirty="0" err="1">
                <a:solidFill>
                  <a:srgbClr val="002060"/>
                </a:solidFill>
                <a:latin typeface="Times New Roman" panose="02020603050405020304" pitchFamily="18" charset="0"/>
                <a:ea typeface="Times New Roman" panose="02020603050405020304" pitchFamily="18" charset="0"/>
              </a:rPr>
              <a:t>khí</a:t>
            </a:r>
            <a:r>
              <a:rPr lang="en-US" sz="3600" b="1" dirty="0">
                <a:solidFill>
                  <a:srgbClr val="002060"/>
                </a:solidFill>
                <a:latin typeface="Times New Roman" panose="02020603050405020304" pitchFamily="18" charset="0"/>
                <a:ea typeface="Times New Roman" panose="02020603050405020304" pitchFamily="18" charset="0"/>
              </a:rPr>
              <a:t> ô-xi, </a:t>
            </a:r>
            <a:r>
              <a:rPr lang="en-US" sz="3600" b="1" dirty="0" err="1">
                <a:solidFill>
                  <a:srgbClr val="002060"/>
                </a:solidFill>
                <a:latin typeface="Times New Roman" panose="02020603050405020304" pitchFamily="18" charset="0"/>
                <a:ea typeface="Times New Roman" panose="02020603050405020304" pitchFamily="18" charset="0"/>
              </a:rPr>
              <a:t>thức</a:t>
            </a:r>
            <a:r>
              <a:rPr lang="en-US" sz="3600" b="1" dirty="0">
                <a:solidFill>
                  <a:srgbClr val="002060"/>
                </a:solidFill>
                <a:latin typeface="Times New Roman" panose="02020603050405020304" pitchFamily="18" charset="0"/>
                <a:ea typeface="Times New Roman" panose="02020603050405020304" pitchFamily="18" charset="0"/>
              </a:rPr>
              <a:t> </a:t>
            </a:r>
            <a:r>
              <a:rPr lang="en-US" sz="3600" b="1" dirty="0" err="1">
                <a:solidFill>
                  <a:srgbClr val="002060"/>
                </a:solidFill>
                <a:latin typeface="Times New Roman" panose="02020603050405020304" pitchFamily="18" charset="0"/>
                <a:ea typeface="Times New Roman" panose="02020603050405020304" pitchFamily="18" charset="0"/>
              </a:rPr>
              <a:t>ăn</a:t>
            </a:r>
            <a:r>
              <a:rPr lang="en-US" sz="3600" b="1" dirty="0">
                <a:solidFill>
                  <a:srgbClr val="002060"/>
                </a:solidFill>
                <a:latin typeface="Times New Roman" panose="02020603050405020304" pitchFamily="18" charset="0"/>
                <a:ea typeface="Times New Roman" panose="02020603050405020304" pitchFamily="18" charset="0"/>
              </a:rPr>
              <a:t>, </a:t>
            </a:r>
            <a:r>
              <a:rPr lang="en-US" sz="3600" b="1" dirty="0" err="1">
                <a:solidFill>
                  <a:srgbClr val="002060"/>
                </a:solidFill>
                <a:latin typeface="Times New Roman" panose="02020603050405020304" pitchFamily="18" charset="0"/>
                <a:ea typeface="Times New Roman" panose="02020603050405020304" pitchFamily="18" charset="0"/>
              </a:rPr>
              <a:t>nước</a:t>
            </a:r>
            <a:r>
              <a:rPr lang="en-US" sz="3600" b="1" dirty="0">
                <a:solidFill>
                  <a:srgbClr val="002060"/>
                </a:solidFill>
                <a:latin typeface="Times New Roman" panose="02020603050405020304" pitchFamily="18" charset="0"/>
                <a:ea typeface="Times New Roman" panose="02020603050405020304" pitchFamily="18" charset="0"/>
              </a:rPr>
              <a:t> </a:t>
            </a:r>
            <a:r>
              <a:rPr lang="en-US" sz="3600" b="1" dirty="0" err="1">
                <a:solidFill>
                  <a:srgbClr val="002060"/>
                </a:solidFill>
                <a:latin typeface="Times New Roman" panose="02020603050405020304" pitchFamily="18" charset="0"/>
                <a:ea typeface="Times New Roman" panose="02020603050405020304" pitchFamily="18" charset="0"/>
              </a:rPr>
              <a:t>uống</a:t>
            </a:r>
            <a:r>
              <a:rPr lang="en-US" sz="3600" b="1" dirty="0">
                <a:solidFill>
                  <a:srgbClr val="002060"/>
                </a:solidFill>
                <a:latin typeface="Times New Roman" panose="02020603050405020304" pitchFamily="18" charset="0"/>
                <a:ea typeface="Times New Roman" panose="02020603050405020304" pitchFamily="18" charset="0"/>
              </a:rPr>
              <a:t>. </a:t>
            </a:r>
            <a:r>
              <a:rPr lang="en-US" sz="3600" b="1" dirty="0" err="1">
                <a:solidFill>
                  <a:srgbClr val="002060"/>
                </a:solidFill>
                <a:latin typeface="Times New Roman" panose="02020603050405020304" pitchFamily="18" charset="0"/>
                <a:ea typeface="Times New Roman" panose="02020603050405020304" pitchFamily="18" charset="0"/>
              </a:rPr>
              <a:t>Vì</a:t>
            </a:r>
            <a:r>
              <a:rPr lang="en-US" sz="3600" b="1" dirty="0">
                <a:solidFill>
                  <a:srgbClr val="002060"/>
                </a:solidFill>
                <a:latin typeface="Times New Roman" panose="02020603050405020304" pitchFamily="18" charset="0"/>
                <a:ea typeface="Times New Roman" panose="02020603050405020304" pitchFamily="18" charset="0"/>
              </a:rPr>
              <a:t> </a:t>
            </a:r>
            <a:r>
              <a:rPr lang="en-US" sz="3600" b="1" dirty="0" err="1">
                <a:solidFill>
                  <a:srgbClr val="002060"/>
                </a:solidFill>
                <a:latin typeface="Times New Roman" panose="02020603050405020304" pitchFamily="18" charset="0"/>
                <a:ea typeface="Times New Roman" panose="02020603050405020304" pitchFamily="18" charset="0"/>
              </a:rPr>
              <a:t>động</a:t>
            </a:r>
            <a:r>
              <a:rPr lang="en-US" sz="3600" b="1" dirty="0">
                <a:solidFill>
                  <a:srgbClr val="002060"/>
                </a:solidFill>
                <a:latin typeface="Times New Roman" panose="02020603050405020304" pitchFamily="18" charset="0"/>
                <a:ea typeface="Times New Roman" panose="02020603050405020304" pitchFamily="18" charset="0"/>
              </a:rPr>
              <a:t> </a:t>
            </a:r>
            <a:r>
              <a:rPr lang="en-US" sz="3600" b="1" dirty="0" err="1">
                <a:solidFill>
                  <a:srgbClr val="002060"/>
                </a:solidFill>
                <a:latin typeface="Times New Roman" panose="02020603050405020304" pitchFamily="18" charset="0"/>
                <a:ea typeface="Times New Roman" panose="02020603050405020304" pitchFamily="18" charset="0"/>
              </a:rPr>
              <a:t>vật</a:t>
            </a:r>
            <a:r>
              <a:rPr lang="en-US" sz="3600" b="1" dirty="0">
                <a:solidFill>
                  <a:srgbClr val="002060"/>
                </a:solidFill>
                <a:latin typeface="Times New Roman" panose="02020603050405020304" pitchFamily="18" charset="0"/>
                <a:ea typeface="Times New Roman" panose="02020603050405020304" pitchFamily="18" charset="0"/>
              </a:rPr>
              <a:t> </a:t>
            </a:r>
            <a:r>
              <a:rPr lang="en-US" sz="3600" b="1" dirty="0" err="1">
                <a:solidFill>
                  <a:srgbClr val="002060"/>
                </a:solidFill>
                <a:latin typeface="Times New Roman" panose="02020603050405020304" pitchFamily="18" charset="0"/>
                <a:ea typeface="Times New Roman" panose="02020603050405020304" pitchFamily="18" charset="0"/>
              </a:rPr>
              <a:t>cần</a:t>
            </a:r>
            <a:r>
              <a:rPr lang="en-US" sz="3600" b="1" dirty="0">
                <a:solidFill>
                  <a:srgbClr val="002060"/>
                </a:solidFill>
                <a:latin typeface="Times New Roman" panose="02020603050405020304" pitchFamily="18" charset="0"/>
                <a:ea typeface="Times New Roman" panose="02020603050405020304" pitchFamily="18" charset="0"/>
              </a:rPr>
              <a:t> </a:t>
            </a:r>
            <a:r>
              <a:rPr lang="en-US" sz="3600" b="1" dirty="0" err="1">
                <a:solidFill>
                  <a:srgbClr val="002060"/>
                </a:solidFill>
                <a:latin typeface="Times New Roman" panose="02020603050405020304" pitchFamily="18" charset="0"/>
                <a:ea typeface="Times New Roman" panose="02020603050405020304" pitchFamily="18" charset="0"/>
              </a:rPr>
              <a:t>các</a:t>
            </a:r>
            <a:r>
              <a:rPr lang="en-US" sz="3600" b="1" dirty="0">
                <a:solidFill>
                  <a:srgbClr val="002060"/>
                </a:solidFill>
                <a:latin typeface="Times New Roman" panose="02020603050405020304" pitchFamily="18" charset="0"/>
                <a:ea typeface="Times New Roman" panose="02020603050405020304" pitchFamily="18" charset="0"/>
              </a:rPr>
              <a:t> </a:t>
            </a:r>
            <a:r>
              <a:rPr lang="en-US" sz="3600" b="1" dirty="0" err="1">
                <a:solidFill>
                  <a:srgbClr val="002060"/>
                </a:solidFill>
                <a:latin typeface="Times New Roman" panose="02020603050405020304" pitchFamily="18" charset="0"/>
                <a:ea typeface="Times New Roman" panose="02020603050405020304" pitchFamily="18" charset="0"/>
              </a:rPr>
              <a:t>yếu</a:t>
            </a:r>
            <a:r>
              <a:rPr lang="en-US" sz="3600" b="1" dirty="0">
                <a:solidFill>
                  <a:srgbClr val="002060"/>
                </a:solidFill>
                <a:latin typeface="Times New Roman" panose="02020603050405020304" pitchFamily="18" charset="0"/>
                <a:ea typeface="Times New Roman" panose="02020603050405020304" pitchFamily="18" charset="0"/>
              </a:rPr>
              <a:t> </a:t>
            </a:r>
            <a:r>
              <a:rPr lang="en-US" sz="3600" b="1" dirty="0" err="1">
                <a:solidFill>
                  <a:srgbClr val="002060"/>
                </a:solidFill>
                <a:latin typeface="Times New Roman" panose="02020603050405020304" pitchFamily="18" charset="0"/>
                <a:ea typeface="Times New Roman" panose="02020603050405020304" pitchFamily="18" charset="0"/>
              </a:rPr>
              <a:t>tố</a:t>
            </a:r>
            <a:r>
              <a:rPr lang="en-US" sz="3600" b="1" dirty="0">
                <a:solidFill>
                  <a:srgbClr val="002060"/>
                </a:solidFill>
                <a:latin typeface="Times New Roman" panose="02020603050405020304" pitchFamily="18" charset="0"/>
                <a:ea typeface="Times New Roman" panose="02020603050405020304" pitchFamily="18" charset="0"/>
              </a:rPr>
              <a:t> </a:t>
            </a:r>
            <a:r>
              <a:rPr lang="en-US" sz="3600" b="1" dirty="0" err="1">
                <a:solidFill>
                  <a:srgbClr val="002060"/>
                </a:solidFill>
                <a:latin typeface="Times New Roman" panose="02020603050405020304" pitchFamily="18" charset="0"/>
                <a:ea typeface="Times New Roman" panose="02020603050405020304" pitchFamily="18" charset="0"/>
              </a:rPr>
              <a:t>đầy</a:t>
            </a:r>
            <a:r>
              <a:rPr lang="en-US" sz="3600" b="1" dirty="0">
                <a:solidFill>
                  <a:srgbClr val="002060"/>
                </a:solidFill>
                <a:latin typeface="Times New Roman" panose="02020603050405020304" pitchFamily="18" charset="0"/>
                <a:ea typeface="Times New Roman" panose="02020603050405020304" pitchFamily="18" charset="0"/>
              </a:rPr>
              <a:t> </a:t>
            </a:r>
            <a:r>
              <a:rPr lang="en-US" sz="3600" b="1" dirty="0" err="1">
                <a:solidFill>
                  <a:srgbClr val="002060"/>
                </a:solidFill>
                <a:latin typeface="Times New Roman" panose="02020603050405020304" pitchFamily="18" charset="0"/>
                <a:ea typeface="Times New Roman" panose="02020603050405020304" pitchFamily="18" charset="0"/>
              </a:rPr>
              <a:t>đủ</a:t>
            </a:r>
            <a:r>
              <a:rPr lang="en-US" sz="3600" b="1" dirty="0">
                <a:solidFill>
                  <a:srgbClr val="002060"/>
                </a:solidFill>
                <a:latin typeface="Times New Roman" panose="02020603050405020304" pitchFamily="18" charset="0"/>
                <a:ea typeface="Times New Roman" panose="02020603050405020304" pitchFamily="18" charset="0"/>
              </a:rPr>
              <a:t> </a:t>
            </a:r>
            <a:r>
              <a:rPr lang="en-US" sz="3600" b="1" dirty="0" err="1">
                <a:solidFill>
                  <a:srgbClr val="002060"/>
                </a:solidFill>
                <a:latin typeface="Times New Roman" panose="02020603050405020304" pitchFamily="18" charset="0"/>
                <a:ea typeface="Times New Roman" panose="02020603050405020304" pitchFamily="18" charset="0"/>
              </a:rPr>
              <a:t>để</a:t>
            </a:r>
            <a:r>
              <a:rPr lang="en-US" sz="3600" b="1" dirty="0">
                <a:solidFill>
                  <a:srgbClr val="002060"/>
                </a:solidFill>
                <a:latin typeface="Times New Roman" panose="02020603050405020304" pitchFamily="18" charset="0"/>
                <a:ea typeface="Times New Roman" panose="02020603050405020304" pitchFamily="18" charset="0"/>
              </a:rPr>
              <a:t> </a:t>
            </a:r>
            <a:r>
              <a:rPr lang="en-US" sz="3600" b="1" dirty="0" err="1">
                <a:solidFill>
                  <a:srgbClr val="002060"/>
                </a:solidFill>
                <a:latin typeface="Times New Roman" panose="02020603050405020304" pitchFamily="18" charset="0"/>
                <a:ea typeface="Times New Roman" panose="02020603050405020304" pitchFamily="18" charset="0"/>
              </a:rPr>
              <a:t>sống</a:t>
            </a:r>
            <a:r>
              <a:rPr lang="en-US" sz="3600" b="1" dirty="0">
                <a:solidFill>
                  <a:srgbClr val="002060"/>
                </a:solidFill>
                <a:latin typeface="Times New Roman" panose="02020603050405020304" pitchFamily="18" charset="0"/>
                <a:ea typeface="Times New Roman" panose="02020603050405020304" pitchFamily="18" charset="0"/>
              </a:rPr>
              <a:t> </a:t>
            </a:r>
            <a:r>
              <a:rPr lang="en-US" sz="3600" b="1" dirty="0" err="1">
                <a:solidFill>
                  <a:srgbClr val="002060"/>
                </a:solidFill>
                <a:latin typeface="Times New Roman" panose="02020603050405020304" pitchFamily="18" charset="0"/>
                <a:ea typeface="Times New Roman" panose="02020603050405020304" pitchFamily="18" charset="0"/>
              </a:rPr>
              <a:t>và</a:t>
            </a:r>
            <a:r>
              <a:rPr lang="en-US" sz="3600" b="1" dirty="0">
                <a:solidFill>
                  <a:srgbClr val="002060"/>
                </a:solidFill>
                <a:latin typeface="Times New Roman" panose="02020603050405020304" pitchFamily="18" charset="0"/>
                <a:ea typeface="Times New Roman" panose="02020603050405020304" pitchFamily="18" charset="0"/>
              </a:rPr>
              <a:t> </a:t>
            </a:r>
            <a:r>
              <a:rPr lang="en-US" sz="3600" b="1" dirty="0" err="1">
                <a:solidFill>
                  <a:srgbClr val="002060"/>
                </a:solidFill>
                <a:latin typeface="Times New Roman" panose="02020603050405020304" pitchFamily="18" charset="0"/>
                <a:ea typeface="Times New Roman" panose="02020603050405020304" pitchFamily="18" charset="0"/>
              </a:rPr>
              <a:t>phát</a:t>
            </a:r>
            <a:r>
              <a:rPr lang="en-US" sz="3600" b="1" dirty="0">
                <a:solidFill>
                  <a:srgbClr val="002060"/>
                </a:solidFill>
                <a:latin typeface="Times New Roman" panose="02020603050405020304" pitchFamily="18" charset="0"/>
                <a:ea typeface="Times New Roman" panose="02020603050405020304" pitchFamily="18" charset="0"/>
              </a:rPr>
              <a:t> </a:t>
            </a:r>
            <a:r>
              <a:rPr lang="en-US" sz="3600" b="1" dirty="0" err="1">
                <a:solidFill>
                  <a:srgbClr val="002060"/>
                </a:solidFill>
                <a:latin typeface="Times New Roman" panose="02020603050405020304" pitchFamily="18" charset="0"/>
                <a:ea typeface="Times New Roman" panose="02020603050405020304" pitchFamily="18" charset="0"/>
              </a:rPr>
              <a:t>triển</a:t>
            </a:r>
            <a:r>
              <a:rPr lang="en-US" sz="3600" b="1" dirty="0">
                <a:solidFill>
                  <a:srgbClr val="002060"/>
                </a:solidFill>
                <a:latin typeface="Times New Roman" panose="02020603050405020304" pitchFamily="18" charset="0"/>
                <a:ea typeface="Times New Roman" panose="02020603050405020304" pitchFamily="18" charset="0"/>
              </a:rPr>
              <a:t>. </a:t>
            </a:r>
            <a:endParaRPr lang="en-US" sz="3600" b="1" dirty="0">
              <a:solidFill>
                <a:srgbClr val="002060"/>
              </a:solidFill>
            </a:endParaRPr>
          </a:p>
        </p:txBody>
      </p:sp>
    </p:spTree>
    <p:extLst>
      <p:ext uri="{BB962C8B-B14F-4D97-AF65-F5344CB8AC3E}">
        <p14:creationId xmlns:p14="http://schemas.microsoft.com/office/powerpoint/2010/main" val="396271486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BA192F64-CAB7-410C-9D40-FFD643CF95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3190" y="3749038"/>
            <a:ext cx="6841595" cy="2156461"/>
          </a:xfrm>
          <a:prstGeom prst="rect">
            <a:avLst/>
          </a:prstGeom>
        </p:spPr>
      </p:pic>
      <p:sp>
        <p:nvSpPr>
          <p:cNvPr id="7" name="文本框 19">
            <a:extLst>
              <a:ext uri="{FF2B5EF4-FFF2-40B4-BE49-F238E27FC236}">
                <a16:creationId xmlns:a16="http://schemas.microsoft.com/office/drawing/2014/main" id="{C042EDED-6CE2-4CCC-8189-770C2E6D0EF9}"/>
              </a:ext>
            </a:extLst>
          </p:cNvPr>
          <p:cNvSpPr txBox="1"/>
          <p:nvPr/>
        </p:nvSpPr>
        <p:spPr>
          <a:xfrm>
            <a:off x="2366011" y="1153117"/>
            <a:ext cx="7138774"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a:ln>
                  <a:noFill/>
                </a:ln>
                <a:gradFill flip="none" rotWithShape="1">
                  <a:gsLst>
                    <a:gs pos="26000">
                      <a:srgbClr val="F4EB3A"/>
                    </a:gs>
                    <a:gs pos="67000">
                      <a:srgbClr val="FF9409">
                        <a:shade val="67500"/>
                        <a:satMod val="115000"/>
                      </a:srgbClr>
                    </a:gs>
                    <a:gs pos="44000">
                      <a:srgbClr val="FFB953"/>
                    </a:gs>
                  </a:gsLst>
                  <a:lin ang="16200000" scaled="1"/>
                  <a:tileRect/>
                </a:gradFill>
                <a:effectLst>
                  <a:outerShdw blurRad="38100" dist="50800" dir="2640000" algn="tl">
                    <a:srgbClr val="007130"/>
                  </a:outerShdw>
                </a:effectLst>
                <a:uLnTx/>
                <a:uFillTx/>
                <a:latin typeface="UTM Showcard" panose="02040603050506020204" pitchFamily="18" charset="0"/>
                <a:ea typeface="华康POP2体W9" panose="040B0909000000000000" pitchFamily="81" charset="-122"/>
                <a:cs typeface="+mn-cs"/>
              </a:rPr>
              <a:t>CHÚC CÁC EM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a:ln>
                  <a:noFill/>
                </a:ln>
                <a:gradFill flip="none" rotWithShape="1">
                  <a:gsLst>
                    <a:gs pos="26000">
                      <a:srgbClr val="F4EB3A"/>
                    </a:gs>
                    <a:gs pos="67000">
                      <a:srgbClr val="FF9409">
                        <a:shade val="67500"/>
                        <a:satMod val="115000"/>
                      </a:srgbClr>
                    </a:gs>
                    <a:gs pos="44000">
                      <a:srgbClr val="FFB953"/>
                    </a:gs>
                  </a:gsLst>
                  <a:lin ang="16200000" scaled="1"/>
                  <a:tileRect/>
                </a:gradFill>
                <a:effectLst>
                  <a:outerShdw blurRad="38100" dist="50800" dir="2640000" algn="tl">
                    <a:srgbClr val="007130"/>
                  </a:outerShdw>
                </a:effectLst>
                <a:uLnTx/>
                <a:uFillTx/>
                <a:latin typeface="UTM Showcard" panose="02040603050506020204" pitchFamily="18" charset="0"/>
                <a:ea typeface="华康POP2体W9" panose="040B0909000000000000" pitchFamily="81" charset="-122"/>
                <a:cs typeface="+mn-cs"/>
              </a:rPr>
              <a:t>HỌC TỐT!!!</a:t>
            </a:r>
            <a:endParaRPr kumimoji="0" lang="zh-CN" altLang="en-US" sz="5400" b="1" i="0" u="none" strike="noStrike" kern="1200" cap="none" spc="0" normalizeH="0" baseline="0" noProof="0" dirty="0">
              <a:ln>
                <a:noFill/>
              </a:ln>
              <a:gradFill flip="none" rotWithShape="1">
                <a:gsLst>
                  <a:gs pos="26000">
                    <a:srgbClr val="F4EB3A"/>
                  </a:gs>
                  <a:gs pos="67000">
                    <a:srgbClr val="FF9409">
                      <a:shade val="67500"/>
                      <a:satMod val="115000"/>
                    </a:srgbClr>
                  </a:gs>
                  <a:gs pos="44000">
                    <a:srgbClr val="FFB953"/>
                  </a:gs>
                </a:gsLst>
                <a:lin ang="16200000" scaled="1"/>
                <a:tileRect/>
              </a:gradFill>
              <a:effectLst>
                <a:outerShdw blurRad="38100" dist="50800" dir="2640000" algn="tl">
                  <a:srgbClr val="007130"/>
                </a:outerShdw>
              </a:effectLst>
              <a:uLnTx/>
              <a:uFillTx/>
              <a:latin typeface="UTM Showcard" panose="02040603050506020204" pitchFamily="18" charset="0"/>
              <a:ea typeface="华康POP2体W9" panose="040B0909000000000000" pitchFamily="81" charset="-122"/>
              <a:cs typeface="+mn-cs"/>
            </a:endParaRPr>
          </a:p>
        </p:txBody>
      </p:sp>
    </p:spTree>
    <p:extLst>
      <p:ext uri="{BB962C8B-B14F-4D97-AF65-F5344CB8AC3E}">
        <p14:creationId xmlns:p14="http://schemas.microsoft.com/office/powerpoint/2010/main" val="50718374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500"/>
                                        <p:tgtEl>
                                          <p:spTgt spid="7"/>
                                        </p:tgtEl>
                                      </p:cBhvr>
                                    </p:animEffect>
                                    <p:anim calcmode="lin" valueType="num">
                                      <p:cBhvr>
                                        <p:cTn id="14" dur="1500" fill="hold"/>
                                        <p:tgtEl>
                                          <p:spTgt spid="7"/>
                                        </p:tgtEl>
                                        <p:attrNameLst>
                                          <p:attrName>ppt_x</p:attrName>
                                        </p:attrNameLst>
                                      </p:cBhvr>
                                      <p:tavLst>
                                        <p:tav tm="0">
                                          <p:val>
                                            <p:strVal val="#ppt_x"/>
                                          </p:val>
                                        </p:tav>
                                        <p:tav tm="100000">
                                          <p:val>
                                            <p:strVal val="#ppt_x"/>
                                          </p:val>
                                        </p:tav>
                                      </p:tavLst>
                                    </p:anim>
                                    <p:anim calcmode="lin" valueType="num">
                                      <p:cBhvr>
                                        <p:cTn id="15" dur="1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2888"/>
            </a:stretch>
          </a:blipFill>
        </p:spPr>
      </p:sp>
      <p:grpSp>
        <p:nvGrpSpPr>
          <p:cNvPr id="3" name="Group 3"/>
          <p:cNvGrpSpPr/>
          <p:nvPr/>
        </p:nvGrpSpPr>
        <p:grpSpPr>
          <a:xfrm>
            <a:off x="313425" y="254175"/>
            <a:ext cx="11565147" cy="6349649"/>
            <a:chOff x="0" y="0"/>
            <a:chExt cx="4568947" cy="2508503"/>
          </a:xfrm>
        </p:grpSpPr>
        <p:sp>
          <p:nvSpPr>
            <p:cNvPr id="4" name="Freeform 4"/>
            <p:cNvSpPr/>
            <p:nvPr/>
          </p:nvSpPr>
          <p:spPr>
            <a:xfrm>
              <a:off x="0" y="0"/>
              <a:ext cx="4568947" cy="2508503"/>
            </a:xfrm>
            <a:custGeom>
              <a:avLst/>
              <a:gdLst/>
              <a:ahLst/>
              <a:cxnLst/>
              <a:rect l="l" t="t" r="r" b="b"/>
              <a:pathLst>
                <a:path w="4568947" h="2508503">
                  <a:moveTo>
                    <a:pt x="22760" y="0"/>
                  </a:moveTo>
                  <a:lnTo>
                    <a:pt x="4546187" y="0"/>
                  </a:lnTo>
                  <a:cubicBezTo>
                    <a:pt x="4552223" y="0"/>
                    <a:pt x="4558012" y="2398"/>
                    <a:pt x="4562281" y="6666"/>
                  </a:cubicBezTo>
                  <a:cubicBezTo>
                    <a:pt x="4566549" y="10935"/>
                    <a:pt x="4568947" y="16724"/>
                    <a:pt x="4568947" y="22760"/>
                  </a:cubicBezTo>
                  <a:lnTo>
                    <a:pt x="4568947" y="2485743"/>
                  </a:lnTo>
                  <a:cubicBezTo>
                    <a:pt x="4568947" y="2491780"/>
                    <a:pt x="4566549" y="2497569"/>
                    <a:pt x="4562281" y="2501837"/>
                  </a:cubicBezTo>
                  <a:cubicBezTo>
                    <a:pt x="4558012" y="2506106"/>
                    <a:pt x="4552223" y="2508503"/>
                    <a:pt x="4546187" y="2508503"/>
                  </a:cubicBezTo>
                  <a:lnTo>
                    <a:pt x="22760" y="2508503"/>
                  </a:lnTo>
                  <a:cubicBezTo>
                    <a:pt x="16724" y="2508503"/>
                    <a:pt x="10935" y="2506106"/>
                    <a:pt x="6666" y="2501837"/>
                  </a:cubicBezTo>
                  <a:cubicBezTo>
                    <a:pt x="2398" y="2497569"/>
                    <a:pt x="0" y="2491780"/>
                    <a:pt x="0" y="2485743"/>
                  </a:cubicBezTo>
                  <a:lnTo>
                    <a:pt x="0" y="22760"/>
                  </a:lnTo>
                  <a:cubicBezTo>
                    <a:pt x="0" y="16724"/>
                    <a:pt x="2398" y="10935"/>
                    <a:pt x="6666" y="6666"/>
                  </a:cubicBezTo>
                  <a:cubicBezTo>
                    <a:pt x="10935" y="2398"/>
                    <a:pt x="16724" y="0"/>
                    <a:pt x="22760" y="0"/>
                  </a:cubicBezTo>
                  <a:close/>
                </a:path>
              </a:pathLst>
            </a:custGeom>
            <a:solidFill>
              <a:srgbClr val="FFFFFF"/>
            </a:solidFill>
          </p:spPr>
        </p:sp>
        <p:sp>
          <p:nvSpPr>
            <p:cNvPr id="5" name="TextBox 5"/>
            <p:cNvSpPr txBox="1"/>
            <p:nvPr/>
          </p:nvSpPr>
          <p:spPr>
            <a:xfrm>
              <a:off x="0" y="-76200"/>
              <a:ext cx="4568947" cy="2584703"/>
            </a:xfrm>
            <a:prstGeom prst="rect">
              <a:avLst/>
            </a:prstGeom>
          </p:spPr>
          <p:txBody>
            <a:bodyPr lIns="33867" tIns="33867" rIns="33867" bIns="33867" rtlCol="0" anchor="ctr"/>
            <a:lstStyle/>
            <a:p>
              <a:pPr algn="ctr">
                <a:lnSpc>
                  <a:spcPts val="2431"/>
                </a:lnSpc>
              </a:pPr>
              <a:endParaRPr sz="1200"/>
            </a:p>
          </p:txBody>
        </p:sp>
      </p:grpSp>
      <p:sp>
        <p:nvSpPr>
          <p:cNvPr id="7" name="Rectangle 6"/>
          <p:cNvSpPr/>
          <p:nvPr/>
        </p:nvSpPr>
        <p:spPr>
          <a:xfrm>
            <a:off x="567883" y="1831779"/>
            <a:ext cx="11056232" cy="500586"/>
          </a:xfrm>
          <a:prstGeom prst="rect">
            <a:avLst/>
          </a:prstGeom>
        </p:spPr>
        <p:txBody>
          <a:bodyPr wrap="none">
            <a:spAutoFit/>
          </a:bodyPr>
          <a:lstStyle/>
          <a:p>
            <a:pPr algn="just">
              <a:lnSpc>
                <a:spcPct val="110000"/>
              </a:lnSpc>
              <a:spcAft>
                <a:spcPts val="0"/>
              </a:spcAft>
            </a:pPr>
            <a:r>
              <a:rPr lang="en-US" sz="2600" b="1" dirty="0">
                <a:solidFill>
                  <a:srgbClr val="002060"/>
                </a:solidFill>
                <a:latin typeface="Times New Roman" panose="02020603050405020304" pitchFamily="18" charset="0"/>
                <a:ea typeface="Times New Roman" panose="02020603050405020304" pitchFamily="18" charset="0"/>
              </a:rPr>
              <a:t>+ </a:t>
            </a:r>
            <a:r>
              <a:rPr lang="en-US" sz="2600" b="1" dirty="0" err="1">
                <a:solidFill>
                  <a:srgbClr val="002060"/>
                </a:solidFill>
                <a:latin typeface="Times New Roman" panose="02020603050405020304" pitchFamily="18" charset="0"/>
                <a:ea typeface="Times New Roman" panose="02020603050405020304" pitchFamily="18" charset="0"/>
              </a:rPr>
              <a:t>Em</a:t>
            </a:r>
            <a:r>
              <a:rPr lang="en-US" sz="2600" b="1" dirty="0">
                <a:solidFill>
                  <a:srgbClr val="002060"/>
                </a:solidFill>
                <a:latin typeface="Times New Roman" panose="02020603050405020304" pitchFamily="18" charset="0"/>
                <a:ea typeface="Times New Roman" panose="02020603050405020304" pitchFamily="18" charset="0"/>
              </a:rPr>
              <a:t> </a:t>
            </a:r>
            <a:r>
              <a:rPr lang="en-US" sz="2600" b="1" dirty="0" err="1">
                <a:solidFill>
                  <a:srgbClr val="002060"/>
                </a:solidFill>
                <a:latin typeface="Times New Roman" panose="02020603050405020304" pitchFamily="18" charset="0"/>
                <a:ea typeface="Times New Roman" panose="02020603050405020304" pitchFamily="18" charset="0"/>
              </a:rPr>
              <a:t>hãy</a:t>
            </a:r>
            <a:r>
              <a:rPr lang="en-US" sz="2600" b="1" dirty="0">
                <a:solidFill>
                  <a:srgbClr val="002060"/>
                </a:solidFill>
                <a:latin typeface="Times New Roman" panose="02020603050405020304" pitchFamily="18" charset="0"/>
                <a:ea typeface="Times New Roman" panose="02020603050405020304" pitchFamily="18" charset="0"/>
              </a:rPr>
              <a:t> </a:t>
            </a:r>
            <a:r>
              <a:rPr lang="en-US" sz="2600" b="1" dirty="0" err="1">
                <a:solidFill>
                  <a:srgbClr val="002060"/>
                </a:solidFill>
                <a:latin typeface="Times New Roman" panose="02020603050405020304" pitchFamily="18" charset="0"/>
                <a:ea typeface="Times New Roman" panose="02020603050405020304" pitchFamily="18" charset="0"/>
              </a:rPr>
              <a:t>nêu</a:t>
            </a:r>
            <a:r>
              <a:rPr lang="en-US" sz="2600" b="1" dirty="0">
                <a:solidFill>
                  <a:srgbClr val="002060"/>
                </a:solidFill>
                <a:latin typeface="Times New Roman" panose="02020603050405020304" pitchFamily="18" charset="0"/>
                <a:ea typeface="Times New Roman" panose="02020603050405020304" pitchFamily="18" charset="0"/>
              </a:rPr>
              <a:t> </a:t>
            </a:r>
            <a:r>
              <a:rPr lang="en-US" sz="2600" b="1" dirty="0" err="1">
                <a:solidFill>
                  <a:srgbClr val="002060"/>
                </a:solidFill>
                <a:latin typeface="Times New Roman" panose="02020603050405020304" pitchFamily="18" charset="0"/>
                <a:ea typeface="Times New Roman" panose="02020603050405020304" pitchFamily="18" charset="0"/>
              </a:rPr>
              <a:t>điểm</a:t>
            </a:r>
            <a:r>
              <a:rPr lang="en-US" sz="2600" b="1" dirty="0">
                <a:solidFill>
                  <a:srgbClr val="002060"/>
                </a:solidFill>
                <a:latin typeface="Times New Roman" panose="02020603050405020304" pitchFamily="18" charset="0"/>
                <a:ea typeface="Times New Roman" panose="02020603050405020304" pitchFamily="18" charset="0"/>
              </a:rPr>
              <a:t> </a:t>
            </a:r>
            <a:r>
              <a:rPr lang="en-US" sz="2600" b="1" dirty="0" err="1">
                <a:solidFill>
                  <a:srgbClr val="002060"/>
                </a:solidFill>
                <a:latin typeface="Times New Roman" panose="02020603050405020304" pitchFamily="18" charset="0"/>
                <a:ea typeface="Times New Roman" panose="02020603050405020304" pitchFamily="18" charset="0"/>
              </a:rPr>
              <a:t>khác</a:t>
            </a:r>
            <a:r>
              <a:rPr lang="en-US" sz="2600" b="1" dirty="0">
                <a:solidFill>
                  <a:srgbClr val="002060"/>
                </a:solidFill>
                <a:latin typeface="Times New Roman" panose="02020603050405020304" pitchFamily="18" charset="0"/>
                <a:ea typeface="Times New Roman" panose="02020603050405020304" pitchFamily="18" charset="0"/>
              </a:rPr>
              <a:t> </a:t>
            </a:r>
            <a:r>
              <a:rPr lang="en-US" sz="2600" b="1" dirty="0" err="1">
                <a:solidFill>
                  <a:srgbClr val="002060"/>
                </a:solidFill>
                <a:latin typeface="Times New Roman" panose="02020603050405020304" pitchFamily="18" charset="0"/>
                <a:ea typeface="Times New Roman" panose="02020603050405020304" pitchFamily="18" charset="0"/>
              </a:rPr>
              <a:t>nhau</a:t>
            </a:r>
            <a:r>
              <a:rPr lang="en-US" sz="2600" b="1" dirty="0">
                <a:solidFill>
                  <a:srgbClr val="002060"/>
                </a:solidFill>
                <a:latin typeface="Times New Roman" panose="02020603050405020304" pitchFamily="18" charset="0"/>
                <a:ea typeface="Times New Roman" panose="02020603050405020304" pitchFamily="18" charset="0"/>
              </a:rPr>
              <a:t> </a:t>
            </a:r>
            <a:r>
              <a:rPr lang="en-US" sz="2600" b="1" dirty="0" err="1">
                <a:solidFill>
                  <a:srgbClr val="002060"/>
                </a:solidFill>
                <a:latin typeface="Times New Roman" panose="02020603050405020304" pitchFamily="18" charset="0"/>
                <a:ea typeface="Times New Roman" panose="02020603050405020304" pitchFamily="18" charset="0"/>
              </a:rPr>
              <a:t>giữa</a:t>
            </a:r>
            <a:r>
              <a:rPr lang="en-US" sz="2600" b="1" dirty="0">
                <a:solidFill>
                  <a:srgbClr val="002060"/>
                </a:solidFill>
                <a:latin typeface="Times New Roman" panose="02020603050405020304" pitchFamily="18" charset="0"/>
                <a:ea typeface="Times New Roman" panose="02020603050405020304" pitchFamily="18" charset="0"/>
              </a:rPr>
              <a:t> </a:t>
            </a:r>
            <a:r>
              <a:rPr lang="en-US" sz="2600" b="1" dirty="0" err="1">
                <a:solidFill>
                  <a:srgbClr val="002060"/>
                </a:solidFill>
                <a:latin typeface="Times New Roman" panose="02020603050405020304" pitchFamily="18" charset="0"/>
                <a:ea typeface="Times New Roman" panose="02020603050405020304" pitchFamily="18" charset="0"/>
              </a:rPr>
              <a:t>sự</a:t>
            </a:r>
            <a:r>
              <a:rPr lang="en-US" sz="2600" b="1" dirty="0">
                <a:solidFill>
                  <a:srgbClr val="002060"/>
                </a:solidFill>
                <a:latin typeface="Times New Roman" panose="02020603050405020304" pitchFamily="18" charset="0"/>
                <a:ea typeface="Times New Roman" panose="02020603050405020304" pitchFamily="18" charset="0"/>
              </a:rPr>
              <a:t> </a:t>
            </a:r>
            <a:r>
              <a:rPr lang="en-US" sz="2600" b="1" dirty="0" err="1">
                <a:solidFill>
                  <a:srgbClr val="002060"/>
                </a:solidFill>
                <a:latin typeface="Times New Roman" panose="02020603050405020304" pitchFamily="18" charset="0"/>
                <a:ea typeface="Times New Roman" panose="02020603050405020304" pitchFamily="18" charset="0"/>
              </a:rPr>
              <a:t>trao</a:t>
            </a:r>
            <a:r>
              <a:rPr lang="en-US" sz="2600" b="1" dirty="0">
                <a:solidFill>
                  <a:srgbClr val="002060"/>
                </a:solidFill>
                <a:latin typeface="Times New Roman" panose="02020603050405020304" pitchFamily="18" charset="0"/>
                <a:ea typeface="Times New Roman" panose="02020603050405020304" pitchFamily="18" charset="0"/>
              </a:rPr>
              <a:t> </a:t>
            </a:r>
            <a:r>
              <a:rPr lang="en-US" sz="2600" b="1" dirty="0" err="1">
                <a:solidFill>
                  <a:srgbClr val="002060"/>
                </a:solidFill>
                <a:latin typeface="Times New Roman" panose="02020603050405020304" pitchFamily="18" charset="0"/>
                <a:ea typeface="Times New Roman" panose="02020603050405020304" pitchFamily="18" charset="0"/>
              </a:rPr>
              <a:t>đổi</a:t>
            </a:r>
            <a:r>
              <a:rPr lang="en-US" sz="2600" b="1" dirty="0">
                <a:solidFill>
                  <a:srgbClr val="002060"/>
                </a:solidFill>
                <a:latin typeface="Times New Roman" panose="02020603050405020304" pitchFamily="18" charset="0"/>
                <a:ea typeface="Times New Roman" panose="02020603050405020304" pitchFamily="18" charset="0"/>
              </a:rPr>
              <a:t> </a:t>
            </a:r>
            <a:r>
              <a:rPr lang="en-US" sz="2600" b="1" dirty="0" err="1">
                <a:solidFill>
                  <a:srgbClr val="002060"/>
                </a:solidFill>
                <a:latin typeface="Times New Roman" panose="02020603050405020304" pitchFamily="18" charset="0"/>
                <a:ea typeface="Times New Roman" panose="02020603050405020304" pitchFamily="18" charset="0"/>
              </a:rPr>
              <a:t>chất</a:t>
            </a:r>
            <a:r>
              <a:rPr lang="en-US" sz="2600" b="1" dirty="0">
                <a:solidFill>
                  <a:srgbClr val="002060"/>
                </a:solidFill>
                <a:latin typeface="Times New Roman" panose="02020603050405020304" pitchFamily="18" charset="0"/>
                <a:ea typeface="Times New Roman" panose="02020603050405020304" pitchFamily="18" charset="0"/>
              </a:rPr>
              <a:t> ở </a:t>
            </a:r>
            <a:r>
              <a:rPr lang="en-US" sz="2600" b="1" dirty="0" err="1">
                <a:solidFill>
                  <a:srgbClr val="002060"/>
                </a:solidFill>
                <a:latin typeface="Times New Roman" panose="02020603050405020304" pitchFamily="18" charset="0"/>
                <a:ea typeface="Times New Roman" panose="02020603050405020304" pitchFamily="18" charset="0"/>
              </a:rPr>
              <a:t>thực</a:t>
            </a:r>
            <a:r>
              <a:rPr lang="en-US" sz="2600" b="1" dirty="0">
                <a:solidFill>
                  <a:srgbClr val="002060"/>
                </a:solidFill>
                <a:latin typeface="Times New Roman" panose="02020603050405020304" pitchFamily="18" charset="0"/>
                <a:ea typeface="Times New Roman" panose="02020603050405020304" pitchFamily="18" charset="0"/>
              </a:rPr>
              <a:t> </a:t>
            </a:r>
            <a:r>
              <a:rPr lang="en-US" sz="2600" b="1" dirty="0" err="1">
                <a:solidFill>
                  <a:srgbClr val="002060"/>
                </a:solidFill>
                <a:latin typeface="Times New Roman" panose="02020603050405020304" pitchFamily="18" charset="0"/>
                <a:ea typeface="Times New Roman" panose="02020603050405020304" pitchFamily="18" charset="0"/>
              </a:rPr>
              <a:t>vật</a:t>
            </a:r>
            <a:r>
              <a:rPr lang="en-US" sz="2600" b="1" dirty="0">
                <a:solidFill>
                  <a:srgbClr val="002060"/>
                </a:solidFill>
                <a:latin typeface="Times New Roman" panose="02020603050405020304" pitchFamily="18" charset="0"/>
                <a:ea typeface="Times New Roman" panose="02020603050405020304" pitchFamily="18" charset="0"/>
              </a:rPr>
              <a:t> </a:t>
            </a:r>
            <a:r>
              <a:rPr lang="en-US" sz="2600" b="1" dirty="0" err="1">
                <a:solidFill>
                  <a:srgbClr val="002060"/>
                </a:solidFill>
                <a:latin typeface="Times New Roman" panose="02020603050405020304" pitchFamily="18" charset="0"/>
                <a:ea typeface="Times New Roman" panose="02020603050405020304" pitchFamily="18" charset="0"/>
              </a:rPr>
              <a:t>và</a:t>
            </a:r>
            <a:r>
              <a:rPr lang="en-US" sz="2600" b="1" dirty="0">
                <a:solidFill>
                  <a:srgbClr val="002060"/>
                </a:solidFill>
                <a:latin typeface="Times New Roman" panose="02020603050405020304" pitchFamily="18" charset="0"/>
                <a:ea typeface="Times New Roman" panose="02020603050405020304" pitchFamily="18" charset="0"/>
              </a:rPr>
              <a:t> </a:t>
            </a:r>
            <a:r>
              <a:rPr lang="en-US" sz="2600" b="1" dirty="0" err="1">
                <a:solidFill>
                  <a:srgbClr val="002060"/>
                </a:solidFill>
                <a:latin typeface="Times New Roman" panose="02020603050405020304" pitchFamily="18" charset="0"/>
                <a:ea typeface="Times New Roman" panose="02020603050405020304" pitchFamily="18" charset="0"/>
              </a:rPr>
              <a:t>động</a:t>
            </a:r>
            <a:r>
              <a:rPr lang="en-US" sz="2600" b="1" dirty="0">
                <a:solidFill>
                  <a:srgbClr val="002060"/>
                </a:solidFill>
                <a:latin typeface="Times New Roman" panose="02020603050405020304" pitchFamily="18" charset="0"/>
                <a:ea typeface="Times New Roman" panose="02020603050405020304" pitchFamily="18" charset="0"/>
              </a:rPr>
              <a:t> </a:t>
            </a:r>
            <a:r>
              <a:rPr lang="en-US" sz="2600" b="1" dirty="0" err="1">
                <a:solidFill>
                  <a:srgbClr val="002060"/>
                </a:solidFill>
                <a:latin typeface="Times New Roman" panose="02020603050405020304" pitchFamily="18" charset="0"/>
                <a:ea typeface="Times New Roman" panose="02020603050405020304" pitchFamily="18" charset="0"/>
              </a:rPr>
              <a:t>vật</a:t>
            </a:r>
            <a:r>
              <a:rPr lang="en-US" sz="2600" b="1" dirty="0">
                <a:solidFill>
                  <a:srgbClr val="002060"/>
                </a:solidFill>
                <a:latin typeface="Times New Roman" panose="02020603050405020304" pitchFamily="18" charset="0"/>
                <a:ea typeface="Times New Roman" panose="02020603050405020304" pitchFamily="18" charset="0"/>
              </a:rPr>
              <a:t> ?</a:t>
            </a:r>
            <a:endParaRPr lang="en-US" sz="2600" b="1" dirty="0">
              <a:solidFill>
                <a:srgbClr val="002060"/>
              </a:solidFill>
              <a:effectLst/>
              <a:latin typeface="Times New Roman" panose="02020603050405020304" pitchFamily="18" charset="0"/>
              <a:ea typeface="Times New Roman" panose="02020603050405020304" pitchFamily="18" charset="0"/>
            </a:endParaRPr>
          </a:p>
        </p:txBody>
      </p:sp>
      <p:sp>
        <p:nvSpPr>
          <p:cNvPr id="9" name="Rectangle 8"/>
          <p:cNvSpPr/>
          <p:nvPr/>
        </p:nvSpPr>
        <p:spPr>
          <a:xfrm>
            <a:off x="649636" y="3178706"/>
            <a:ext cx="8795998" cy="500586"/>
          </a:xfrm>
          <a:prstGeom prst="rect">
            <a:avLst/>
          </a:prstGeom>
        </p:spPr>
        <p:txBody>
          <a:bodyPr wrap="none">
            <a:spAutoFit/>
          </a:bodyPr>
          <a:lstStyle/>
          <a:p>
            <a:pPr algn="just">
              <a:lnSpc>
                <a:spcPct val="110000"/>
              </a:lnSpc>
              <a:spcAft>
                <a:spcPts val="0"/>
              </a:spcAft>
            </a:pPr>
            <a:r>
              <a:rPr lang="en-US" sz="2600" b="1" dirty="0">
                <a:solidFill>
                  <a:srgbClr val="002060"/>
                </a:solidFill>
                <a:latin typeface="Times New Roman" panose="02020603050405020304" pitchFamily="18" charset="0"/>
                <a:ea typeface="Times New Roman" panose="02020603050405020304" pitchFamily="18" charset="0"/>
              </a:rPr>
              <a:t>+ </a:t>
            </a:r>
            <a:r>
              <a:rPr lang="en-US" sz="2600" b="1" dirty="0" err="1">
                <a:solidFill>
                  <a:srgbClr val="002060"/>
                </a:solidFill>
                <a:latin typeface="Times New Roman" panose="02020603050405020304" pitchFamily="18" charset="0"/>
                <a:ea typeface="Times New Roman" panose="02020603050405020304" pitchFamily="18" charset="0"/>
              </a:rPr>
              <a:t>Em</a:t>
            </a:r>
            <a:r>
              <a:rPr lang="en-US" sz="2600" b="1" dirty="0">
                <a:solidFill>
                  <a:srgbClr val="002060"/>
                </a:solidFill>
                <a:latin typeface="Times New Roman" panose="02020603050405020304" pitchFamily="18" charset="0"/>
                <a:ea typeface="Times New Roman" panose="02020603050405020304" pitchFamily="18" charset="0"/>
              </a:rPr>
              <a:t> </a:t>
            </a:r>
            <a:r>
              <a:rPr lang="en-US" sz="2600" b="1" dirty="0" err="1">
                <a:solidFill>
                  <a:srgbClr val="002060"/>
                </a:solidFill>
                <a:latin typeface="Times New Roman" panose="02020603050405020304" pitchFamily="18" charset="0"/>
                <a:ea typeface="Times New Roman" panose="02020603050405020304" pitchFamily="18" charset="0"/>
              </a:rPr>
              <a:t>hãy</a:t>
            </a:r>
            <a:r>
              <a:rPr lang="en-US" sz="2600" b="1" dirty="0">
                <a:solidFill>
                  <a:srgbClr val="002060"/>
                </a:solidFill>
                <a:latin typeface="Times New Roman" panose="02020603050405020304" pitchFamily="18" charset="0"/>
                <a:ea typeface="Times New Roman" panose="02020603050405020304" pitchFamily="18" charset="0"/>
              </a:rPr>
              <a:t> </a:t>
            </a:r>
            <a:r>
              <a:rPr lang="en-US" sz="2600" b="1" dirty="0" err="1">
                <a:solidFill>
                  <a:srgbClr val="002060"/>
                </a:solidFill>
                <a:latin typeface="Times New Roman" panose="02020603050405020304" pitchFamily="18" charset="0"/>
                <a:ea typeface="Times New Roman" panose="02020603050405020304" pitchFamily="18" charset="0"/>
              </a:rPr>
              <a:t>cho</a:t>
            </a:r>
            <a:r>
              <a:rPr lang="en-US" sz="2600" b="1" dirty="0">
                <a:solidFill>
                  <a:srgbClr val="002060"/>
                </a:solidFill>
                <a:latin typeface="Times New Roman" panose="02020603050405020304" pitchFamily="18" charset="0"/>
                <a:ea typeface="Times New Roman" panose="02020603050405020304" pitchFamily="18" charset="0"/>
              </a:rPr>
              <a:t> </a:t>
            </a:r>
            <a:r>
              <a:rPr lang="en-US" sz="2600" b="1" dirty="0" err="1">
                <a:solidFill>
                  <a:srgbClr val="002060"/>
                </a:solidFill>
                <a:latin typeface="Times New Roman" panose="02020603050405020304" pitchFamily="18" charset="0"/>
                <a:ea typeface="Times New Roman" panose="02020603050405020304" pitchFamily="18" charset="0"/>
              </a:rPr>
              <a:t>biết</a:t>
            </a:r>
            <a:r>
              <a:rPr lang="en-US" sz="2600" b="1" dirty="0">
                <a:solidFill>
                  <a:srgbClr val="002060"/>
                </a:solidFill>
                <a:latin typeface="Times New Roman" panose="02020603050405020304" pitchFamily="18" charset="0"/>
                <a:ea typeface="Times New Roman" panose="02020603050405020304" pitchFamily="18" charset="0"/>
              </a:rPr>
              <a:t> </a:t>
            </a:r>
            <a:r>
              <a:rPr lang="en-US" sz="2600" b="1" dirty="0" err="1">
                <a:solidFill>
                  <a:srgbClr val="002060"/>
                </a:solidFill>
                <a:latin typeface="Times New Roman" panose="02020603050405020304" pitchFamily="18" charset="0"/>
                <a:ea typeface="Times New Roman" panose="02020603050405020304" pitchFamily="18" charset="0"/>
              </a:rPr>
              <a:t>thực</a:t>
            </a:r>
            <a:r>
              <a:rPr lang="en-US" sz="2600" b="1" dirty="0">
                <a:solidFill>
                  <a:srgbClr val="002060"/>
                </a:solidFill>
                <a:latin typeface="Times New Roman" panose="02020603050405020304" pitchFamily="18" charset="0"/>
                <a:ea typeface="Times New Roman" panose="02020603050405020304" pitchFamily="18" charset="0"/>
              </a:rPr>
              <a:t> </a:t>
            </a:r>
            <a:r>
              <a:rPr lang="en-US" sz="2600" b="1" dirty="0" err="1">
                <a:solidFill>
                  <a:srgbClr val="002060"/>
                </a:solidFill>
                <a:latin typeface="Times New Roman" panose="02020603050405020304" pitchFamily="18" charset="0"/>
                <a:ea typeface="Times New Roman" panose="02020603050405020304" pitchFamily="18" charset="0"/>
              </a:rPr>
              <a:t>vật</a:t>
            </a:r>
            <a:r>
              <a:rPr lang="en-US" sz="2600" b="1" dirty="0">
                <a:solidFill>
                  <a:srgbClr val="002060"/>
                </a:solidFill>
                <a:latin typeface="Times New Roman" panose="02020603050405020304" pitchFamily="18" charset="0"/>
                <a:ea typeface="Times New Roman" panose="02020603050405020304" pitchFamily="18" charset="0"/>
              </a:rPr>
              <a:t> </a:t>
            </a:r>
            <a:r>
              <a:rPr lang="en-US" sz="2600" b="1" dirty="0" err="1">
                <a:solidFill>
                  <a:srgbClr val="002060"/>
                </a:solidFill>
                <a:latin typeface="Times New Roman" panose="02020603050405020304" pitchFamily="18" charset="0"/>
                <a:ea typeface="Times New Roman" panose="02020603050405020304" pitchFamily="18" charset="0"/>
              </a:rPr>
              <a:t>tổng</a:t>
            </a:r>
            <a:r>
              <a:rPr lang="en-US" sz="2600" b="1" dirty="0">
                <a:solidFill>
                  <a:srgbClr val="002060"/>
                </a:solidFill>
                <a:latin typeface="Times New Roman" panose="02020603050405020304" pitchFamily="18" charset="0"/>
                <a:ea typeface="Times New Roman" panose="02020603050405020304" pitchFamily="18" charset="0"/>
              </a:rPr>
              <a:t> </a:t>
            </a:r>
            <a:r>
              <a:rPr lang="en-US" sz="2600" b="1" dirty="0" err="1">
                <a:solidFill>
                  <a:srgbClr val="002060"/>
                </a:solidFill>
                <a:latin typeface="Times New Roman" panose="02020603050405020304" pitchFamily="18" charset="0"/>
                <a:ea typeface="Times New Roman" panose="02020603050405020304" pitchFamily="18" charset="0"/>
              </a:rPr>
              <a:t>hợp</a:t>
            </a:r>
            <a:r>
              <a:rPr lang="en-US" sz="2600" b="1" dirty="0">
                <a:solidFill>
                  <a:srgbClr val="002060"/>
                </a:solidFill>
                <a:latin typeface="Times New Roman" panose="02020603050405020304" pitchFamily="18" charset="0"/>
                <a:ea typeface="Times New Roman" panose="02020603050405020304" pitchFamily="18" charset="0"/>
              </a:rPr>
              <a:t> </a:t>
            </a:r>
            <a:r>
              <a:rPr lang="en-US" sz="2600" b="1" dirty="0" err="1">
                <a:solidFill>
                  <a:srgbClr val="002060"/>
                </a:solidFill>
                <a:latin typeface="Times New Roman" panose="02020603050405020304" pitchFamily="18" charset="0"/>
                <a:ea typeface="Times New Roman" panose="02020603050405020304" pitchFamily="18" charset="0"/>
              </a:rPr>
              <a:t>chất</a:t>
            </a:r>
            <a:r>
              <a:rPr lang="en-US" sz="2600" b="1" dirty="0">
                <a:solidFill>
                  <a:srgbClr val="002060"/>
                </a:solidFill>
                <a:latin typeface="Times New Roman" panose="02020603050405020304" pitchFamily="18" charset="0"/>
                <a:ea typeface="Times New Roman" panose="02020603050405020304" pitchFamily="18" charset="0"/>
              </a:rPr>
              <a:t> </a:t>
            </a:r>
            <a:r>
              <a:rPr lang="en-US" sz="2600" b="1" dirty="0" err="1">
                <a:solidFill>
                  <a:srgbClr val="002060"/>
                </a:solidFill>
                <a:latin typeface="Times New Roman" panose="02020603050405020304" pitchFamily="18" charset="0"/>
                <a:ea typeface="Times New Roman" panose="02020603050405020304" pitchFamily="18" charset="0"/>
              </a:rPr>
              <a:t>dinh</a:t>
            </a:r>
            <a:r>
              <a:rPr lang="en-US" sz="2600" b="1" dirty="0">
                <a:solidFill>
                  <a:srgbClr val="002060"/>
                </a:solidFill>
                <a:latin typeface="Times New Roman" panose="02020603050405020304" pitchFamily="18" charset="0"/>
                <a:ea typeface="Times New Roman" panose="02020603050405020304" pitchFamily="18" charset="0"/>
              </a:rPr>
              <a:t> </a:t>
            </a:r>
            <a:r>
              <a:rPr lang="en-US" sz="2600" b="1" dirty="0" err="1">
                <a:solidFill>
                  <a:srgbClr val="002060"/>
                </a:solidFill>
                <a:latin typeface="Times New Roman" panose="02020603050405020304" pitchFamily="18" charset="0"/>
                <a:ea typeface="Times New Roman" panose="02020603050405020304" pitchFamily="18" charset="0"/>
              </a:rPr>
              <a:t>dưỡng</a:t>
            </a:r>
            <a:r>
              <a:rPr lang="en-US" sz="2600" b="1" dirty="0">
                <a:solidFill>
                  <a:srgbClr val="002060"/>
                </a:solidFill>
                <a:latin typeface="Times New Roman" panose="02020603050405020304" pitchFamily="18" charset="0"/>
                <a:ea typeface="Times New Roman" panose="02020603050405020304" pitchFamily="18" charset="0"/>
              </a:rPr>
              <a:t> </a:t>
            </a:r>
            <a:r>
              <a:rPr lang="en-US" sz="2600" b="1" dirty="0" err="1">
                <a:solidFill>
                  <a:srgbClr val="002060"/>
                </a:solidFill>
                <a:latin typeface="Times New Roman" panose="02020603050405020304" pitchFamily="18" charset="0"/>
                <a:ea typeface="Times New Roman" panose="02020603050405020304" pitchFamily="18" charset="0"/>
              </a:rPr>
              <a:t>từ</a:t>
            </a:r>
            <a:r>
              <a:rPr lang="en-US" sz="2600" b="1" dirty="0">
                <a:solidFill>
                  <a:srgbClr val="002060"/>
                </a:solidFill>
                <a:latin typeface="Times New Roman" panose="02020603050405020304" pitchFamily="18" charset="0"/>
                <a:ea typeface="Times New Roman" panose="02020603050405020304" pitchFamily="18" charset="0"/>
              </a:rPr>
              <a:t> </a:t>
            </a:r>
            <a:r>
              <a:rPr lang="en-US" sz="2600" b="1" dirty="0" err="1">
                <a:solidFill>
                  <a:srgbClr val="002060"/>
                </a:solidFill>
                <a:latin typeface="Times New Roman" panose="02020603050405020304" pitchFamily="18" charset="0"/>
                <a:ea typeface="Times New Roman" panose="02020603050405020304" pitchFamily="18" charset="0"/>
              </a:rPr>
              <a:t>gì</a:t>
            </a:r>
            <a:r>
              <a:rPr lang="en-US" sz="2600" b="1" dirty="0">
                <a:solidFill>
                  <a:srgbClr val="002060"/>
                </a:solidFill>
                <a:latin typeface="Times New Roman" panose="02020603050405020304" pitchFamily="18" charset="0"/>
                <a:ea typeface="Times New Roman" panose="02020603050405020304" pitchFamily="18" charset="0"/>
              </a:rPr>
              <a:t> ?</a:t>
            </a:r>
            <a:endParaRPr lang="en-US" sz="2600" b="1" dirty="0">
              <a:solidFill>
                <a:srgbClr val="00206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62281033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37" r="-637"/>
            </a:stretch>
          </a:blipFill>
        </p:spPr>
      </p:sp>
      <p:grpSp>
        <p:nvGrpSpPr>
          <p:cNvPr id="3" name="Group 3"/>
          <p:cNvGrpSpPr/>
          <p:nvPr/>
        </p:nvGrpSpPr>
        <p:grpSpPr>
          <a:xfrm>
            <a:off x="1073488" y="-1410888"/>
            <a:ext cx="5856695" cy="9468351"/>
            <a:chOff x="0" y="0"/>
            <a:chExt cx="24729545" cy="39979547"/>
          </a:xfrm>
        </p:grpSpPr>
        <p:sp>
          <p:nvSpPr>
            <p:cNvPr id="4" name="Freeform 4"/>
            <p:cNvSpPr/>
            <p:nvPr/>
          </p:nvSpPr>
          <p:spPr>
            <a:xfrm>
              <a:off x="72390" y="72390"/>
              <a:ext cx="24584765" cy="39834768"/>
            </a:xfrm>
            <a:custGeom>
              <a:avLst/>
              <a:gdLst/>
              <a:ahLst/>
              <a:cxnLst/>
              <a:rect l="l" t="t" r="r" b="b"/>
              <a:pathLst>
                <a:path w="24584765" h="39834768">
                  <a:moveTo>
                    <a:pt x="0" y="0"/>
                  </a:moveTo>
                  <a:lnTo>
                    <a:pt x="24584765" y="0"/>
                  </a:lnTo>
                  <a:lnTo>
                    <a:pt x="24584765" y="39834768"/>
                  </a:lnTo>
                  <a:lnTo>
                    <a:pt x="0" y="39834768"/>
                  </a:lnTo>
                  <a:lnTo>
                    <a:pt x="0" y="0"/>
                  </a:lnTo>
                  <a:close/>
                </a:path>
              </a:pathLst>
            </a:custGeom>
            <a:solidFill>
              <a:srgbClr val="B1D48F"/>
            </a:solidFill>
          </p:spPr>
        </p:sp>
        <p:sp>
          <p:nvSpPr>
            <p:cNvPr id="5" name="Freeform 5"/>
            <p:cNvSpPr/>
            <p:nvPr/>
          </p:nvSpPr>
          <p:spPr>
            <a:xfrm>
              <a:off x="0" y="0"/>
              <a:ext cx="24729545" cy="39979547"/>
            </a:xfrm>
            <a:custGeom>
              <a:avLst/>
              <a:gdLst/>
              <a:ahLst/>
              <a:cxnLst/>
              <a:rect l="l" t="t" r="r" b="b"/>
              <a:pathLst>
                <a:path w="24729545" h="39979547">
                  <a:moveTo>
                    <a:pt x="24584764" y="39834765"/>
                  </a:moveTo>
                  <a:lnTo>
                    <a:pt x="24729545" y="39834765"/>
                  </a:lnTo>
                  <a:lnTo>
                    <a:pt x="24729545" y="39979547"/>
                  </a:lnTo>
                  <a:lnTo>
                    <a:pt x="24584764" y="39979547"/>
                  </a:lnTo>
                  <a:lnTo>
                    <a:pt x="24584764" y="39834765"/>
                  </a:lnTo>
                  <a:close/>
                  <a:moveTo>
                    <a:pt x="0" y="144780"/>
                  </a:moveTo>
                  <a:lnTo>
                    <a:pt x="144780" y="144780"/>
                  </a:lnTo>
                  <a:lnTo>
                    <a:pt x="144780" y="39834765"/>
                  </a:lnTo>
                  <a:lnTo>
                    <a:pt x="0" y="39834765"/>
                  </a:lnTo>
                  <a:lnTo>
                    <a:pt x="0" y="144780"/>
                  </a:lnTo>
                  <a:close/>
                  <a:moveTo>
                    <a:pt x="0" y="39834765"/>
                  </a:moveTo>
                  <a:lnTo>
                    <a:pt x="144780" y="39834765"/>
                  </a:lnTo>
                  <a:lnTo>
                    <a:pt x="144780" y="39979547"/>
                  </a:lnTo>
                  <a:lnTo>
                    <a:pt x="0" y="39979547"/>
                  </a:lnTo>
                  <a:lnTo>
                    <a:pt x="0" y="39834765"/>
                  </a:lnTo>
                  <a:close/>
                  <a:moveTo>
                    <a:pt x="24584764" y="144780"/>
                  </a:moveTo>
                  <a:lnTo>
                    <a:pt x="24729545" y="144780"/>
                  </a:lnTo>
                  <a:lnTo>
                    <a:pt x="24729545" y="39834765"/>
                  </a:lnTo>
                  <a:lnTo>
                    <a:pt x="24584764" y="39834765"/>
                  </a:lnTo>
                  <a:lnTo>
                    <a:pt x="24584764" y="144780"/>
                  </a:lnTo>
                  <a:close/>
                  <a:moveTo>
                    <a:pt x="144780" y="39834765"/>
                  </a:moveTo>
                  <a:lnTo>
                    <a:pt x="24584764" y="39834765"/>
                  </a:lnTo>
                  <a:lnTo>
                    <a:pt x="24584764" y="39979547"/>
                  </a:lnTo>
                  <a:lnTo>
                    <a:pt x="144780" y="39979547"/>
                  </a:lnTo>
                  <a:lnTo>
                    <a:pt x="144780" y="39834765"/>
                  </a:lnTo>
                  <a:close/>
                  <a:moveTo>
                    <a:pt x="24584764" y="0"/>
                  </a:moveTo>
                  <a:lnTo>
                    <a:pt x="24729545" y="0"/>
                  </a:lnTo>
                  <a:lnTo>
                    <a:pt x="24729545" y="144780"/>
                  </a:lnTo>
                  <a:lnTo>
                    <a:pt x="24584764" y="144780"/>
                  </a:lnTo>
                  <a:lnTo>
                    <a:pt x="24584764" y="0"/>
                  </a:lnTo>
                  <a:close/>
                  <a:moveTo>
                    <a:pt x="0" y="0"/>
                  </a:moveTo>
                  <a:lnTo>
                    <a:pt x="144780" y="0"/>
                  </a:lnTo>
                  <a:lnTo>
                    <a:pt x="144780" y="144780"/>
                  </a:lnTo>
                  <a:lnTo>
                    <a:pt x="0" y="144780"/>
                  </a:lnTo>
                  <a:lnTo>
                    <a:pt x="0" y="0"/>
                  </a:lnTo>
                  <a:close/>
                  <a:moveTo>
                    <a:pt x="144780" y="0"/>
                  </a:moveTo>
                  <a:lnTo>
                    <a:pt x="24584764" y="0"/>
                  </a:lnTo>
                  <a:lnTo>
                    <a:pt x="24584764" y="144780"/>
                  </a:lnTo>
                  <a:lnTo>
                    <a:pt x="144780" y="144780"/>
                  </a:lnTo>
                  <a:lnTo>
                    <a:pt x="144780" y="0"/>
                  </a:lnTo>
                  <a:close/>
                </a:path>
              </a:pathLst>
            </a:custGeom>
            <a:solidFill>
              <a:srgbClr val="000000"/>
            </a:solidFill>
          </p:spPr>
        </p:sp>
      </p:grpSp>
      <p:grpSp>
        <p:nvGrpSpPr>
          <p:cNvPr id="6" name="Group 6"/>
          <p:cNvGrpSpPr/>
          <p:nvPr/>
        </p:nvGrpSpPr>
        <p:grpSpPr>
          <a:xfrm>
            <a:off x="1277065" y="-1130982"/>
            <a:ext cx="5459405" cy="8708917"/>
            <a:chOff x="0" y="0"/>
            <a:chExt cx="21732977" cy="34668744"/>
          </a:xfrm>
        </p:grpSpPr>
        <p:sp>
          <p:nvSpPr>
            <p:cNvPr id="7" name="Freeform 7"/>
            <p:cNvSpPr/>
            <p:nvPr/>
          </p:nvSpPr>
          <p:spPr>
            <a:xfrm>
              <a:off x="72390" y="72390"/>
              <a:ext cx="21588198" cy="34523963"/>
            </a:xfrm>
            <a:custGeom>
              <a:avLst/>
              <a:gdLst/>
              <a:ahLst/>
              <a:cxnLst/>
              <a:rect l="l" t="t" r="r" b="b"/>
              <a:pathLst>
                <a:path w="21588198" h="34523963">
                  <a:moveTo>
                    <a:pt x="0" y="0"/>
                  </a:moveTo>
                  <a:lnTo>
                    <a:pt x="21588198" y="0"/>
                  </a:lnTo>
                  <a:lnTo>
                    <a:pt x="21588198" y="34523963"/>
                  </a:lnTo>
                  <a:lnTo>
                    <a:pt x="0" y="34523963"/>
                  </a:lnTo>
                  <a:lnTo>
                    <a:pt x="0" y="0"/>
                  </a:lnTo>
                  <a:close/>
                </a:path>
              </a:pathLst>
            </a:custGeom>
            <a:solidFill>
              <a:srgbClr val="FFFFFF"/>
            </a:solidFill>
          </p:spPr>
        </p:sp>
        <p:sp>
          <p:nvSpPr>
            <p:cNvPr id="8" name="Freeform 8"/>
            <p:cNvSpPr/>
            <p:nvPr/>
          </p:nvSpPr>
          <p:spPr>
            <a:xfrm>
              <a:off x="0" y="0"/>
              <a:ext cx="21732977" cy="34668743"/>
            </a:xfrm>
            <a:custGeom>
              <a:avLst/>
              <a:gdLst/>
              <a:ahLst/>
              <a:cxnLst/>
              <a:rect l="l" t="t" r="r" b="b"/>
              <a:pathLst>
                <a:path w="21732977" h="34668743">
                  <a:moveTo>
                    <a:pt x="21588197" y="34523964"/>
                  </a:moveTo>
                  <a:lnTo>
                    <a:pt x="21732977" y="34523964"/>
                  </a:lnTo>
                  <a:lnTo>
                    <a:pt x="21732977" y="34668743"/>
                  </a:lnTo>
                  <a:lnTo>
                    <a:pt x="21588197" y="34668743"/>
                  </a:lnTo>
                  <a:lnTo>
                    <a:pt x="21588197" y="34523964"/>
                  </a:lnTo>
                  <a:close/>
                  <a:moveTo>
                    <a:pt x="0" y="144780"/>
                  </a:moveTo>
                  <a:lnTo>
                    <a:pt x="144780" y="144780"/>
                  </a:lnTo>
                  <a:lnTo>
                    <a:pt x="144780" y="34523964"/>
                  </a:lnTo>
                  <a:lnTo>
                    <a:pt x="0" y="34523964"/>
                  </a:lnTo>
                  <a:lnTo>
                    <a:pt x="0" y="144780"/>
                  </a:lnTo>
                  <a:close/>
                  <a:moveTo>
                    <a:pt x="0" y="34523964"/>
                  </a:moveTo>
                  <a:lnTo>
                    <a:pt x="144780" y="34523964"/>
                  </a:lnTo>
                  <a:lnTo>
                    <a:pt x="144780" y="34668743"/>
                  </a:lnTo>
                  <a:lnTo>
                    <a:pt x="0" y="34668743"/>
                  </a:lnTo>
                  <a:lnTo>
                    <a:pt x="0" y="34523964"/>
                  </a:lnTo>
                  <a:close/>
                  <a:moveTo>
                    <a:pt x="21588197" y="144780"/>
                  </a:moveTo>
                  <a:lnTo>
                    <a:pt x="21732977" y="144780"/>
                  </a:lnTo>
                  <a:lnTo>
                    <a:pt x="21732977" y="34523964"/>
                  </a:lnTo>
                  <a:lnTo>
                    <a:pt x="21588197" y="34523964"/>
                  </a:lnTo>
                  <a:lnTo>
                    <a:pt x="21588197" y="144780"/>
                  </a:lnTo>
                  <a:close/>
                  <a:moveTo>
                    <a:pt x="144780" y="34523964"/>
                  </a:moveTo>
                  <a:lnTo>
                    <a:pt x="21588197" y="34523964"/>
                  </a:lnTo>
                  <a:lnTo>
                    <a:pt x="21588197" y="34668743"/>
                  </a:lnTo>
                  <a:lnTo>
                    <a:pt x="144780" y="34668743"/>
                  </a:lnTo>
                  <a:lnTo>
                    <a:pt x="144780" y="34523964"/>
                  </a:lnTo>
                  <a:close/>
                  <a:moveTo>
                    <a:pt x="21588197" y="0"/>
                  </a:moveTo>
                  <a:lnTo>
                    <a:pt x="21732977" y="0"/>
                  </a:lnTo>
                  <a:lnTo>
                    <a:pt x="21732977" y="144780"/>
                  </a:lnTo>
                  <a:lnTo>
                    <a:pt x="21588197" y="144780"/>
                  </a:lnTo>
                  <a:lnTo>
                    <a:pt x="21588197" y="0"/>
                  </a:lnTo>
                  <a:close/>
                  <a:moveTo>
                    <a:pt x="0" y="0"/>
                  </a:moveTo>
                  <a:lnTo>
                    <a:pt x="144780" y="0"/>
                  </a:lnTo>
                  <a:lnTo>
                    <a:pt x="144780" y="144780"/>
                  </a:lnTo>
                  <a:lnTo>
                    <a:pt x="0" y="144780"/>
                  </a:lnTo>
                  <a:lnTo>
                    <a:pt x="0" y="0"/>
                  </a:lnTo>
                  <a:close/>
                  <a:moveTo>
                    <a:pt x="144780" y="0"/>
                  </a:moveTo>
                  <a:lnTo>
                    <a:pt x="21588197" y="0"/>
                  </a:lnTo>
                  <a:lnTo>
                    <a:pt x="21588197" y="144780"/>
                  </a:lnTo>
                  <a:lnTo>
                    <a:pt x="144780" y="144780"/>
                  </a:lnTo>
                  <a:lnTo>
                    <a:pt x="144780" y="0"/>
                  </a:lnTo>
                  <a:close/>
                </a:path>
              </a:pathLst>
            </a:custGeom>
            <a:solidFill>
              <a:srgbClr val="000000"/>
            </a:solidFill>
          </p:spPr>
        </p:sp>
      </p:grpSp>
      <p:sp>
        <p:nvSpPr>
          <p:cNvPr id="10" name="Freeform 10"/>
          <p:cNvSpPr/>
          <p:nvPr/>
        </p:nvSpPr>
        <p:spPr>
          <a:xfrm>
            <a:off x="6444154" y="1437862"/>
            <a:ext cx="4024307" cy="6140074"/>
          </a:xfrm>
          <a:custGeom>
            <a:avLst/>
            <a:gdLst/>
            <a:ahLst/>
            <a:cxnLst/>
            <a:rect l="l" t="t" r="r" b="b"/>
            <a:pathLst>
              <a:path w="6036460" h="9210111">
                <a:moveTo>
                  <a:pt x="0" y="0"/>
                </a:moveTo>
                <a:lnTo>
                  <a:pt x="6036460" y="0"/>
                </a:lnTo>
                <a:lnTo>
                  <a:pt x="6036460" y="9210111"/>
                </a:lnTo>
                <a:lnTo>
                  <a:pt x="0" y="9210111"/>
                </a:lnTo>
                <a:lnTo>
                  <a:pt x="0" y="0"/>
                </a:lnTo>
                <a:close/>
              </a:path>
            </a:pathLst>
          </a:custGeom>
          <a:blipFill>
            <a:blip r:embed="rId3"/>
            <a:stretch>
              <a:fillRect/>
            </a:stretch>
          </a:blipFill>
        </p:spPr>
      </p:sp>
      <p:pic>
        <p:nvPicPr>
          <p:cNvPr id="11" name="Picture 10"/>
          <p:cNvPicPr>
            <a:picLocks noChangeAspect="1"/>
          </p:cNvPicPr>
          <p:nvPr/>
        </p:nvPicPr>
        <p:blipFill>
          <a:blip r:embed="rId4"/>
          <a:stretch>
            <a:fillRect/>
          </a:stretch>
        </p:blipFill>
        <p:spPr>
          <a:xfrm>
            <a:off x="1538481" y="2467507"/>
            <a:ext cx="4905673" cy="1511939"/>
          </a:xfrm>
          <a:prstGeom prst="rect">
            <a:avLst/>
          </a:prstGeom>
        </p:spPr>
      </p:pic>
    </p:spTree>
    <p:extLst>
      <p:ext uri="{BB962C8B-B14F-4D97-AF65-F5344CB8AC3E}">
        <p14:creationId xmlns:p14="http://schemas.microsoft.com/office/powerpoint/2010/main" val="380482535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 name="Graphic 18">
            <a:extLst>
              <a:ext uri="{FF2B5EF4-FFF2-40B4-BE49-F238E27FC236}">
                <a16:creationId xmlns:a16="http://schemas.microsoft.com/office/drawing/2014/main" id="{25B546F6-D709-484E-9F61-12612E5ADE6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0" y="0"/>
            <a:ext cx="11355130" cy="6858000"/>
          </a:xfrm>
          <a:prstGeom prst="rect">
            <a:avLst/>
          </a:prstGeom>
        </p:spPr>
      </p:pic>
      <p:pic>
        <p:nvPicPr>
          <p:cNvPr id="11" name="图片 10">
            <a:extLst>
              <a:ext uri="{FF2B5EF4-FFF2-40B4-BE49-F238E27FC236}">
                <a16:creationId xmlns:a16="http://schemas.microsoft.com/office/drawing/2014/main" id="{F3631E26-2764-4EC3-9488-467C99CEB7E0}"/>
              </a:ext>
            </a:extLst>
          </p:cNvPr>
          <p:cNvPicPr>
            <a:picLocks noChangeAspect="1"/>
          </p:cNvPicPr>
          <p:nvPr/>
        </p:nvPicPr>
        <p:blipFill rotWithShape="1">
          <a:blip r:embed="rId4">
            <a:extLst>
              <a:ext uri="{28A0092B-C50C-407E-A947-70E740481C1C}">
                <a14:useLocalDpi xmlns:a14="http://schemas.microsoft.com/office/drawing/2010/main" val="0"/>
              </a:ext>
            </a:extLst>
          </a:blip>
          <a:srcRect l="49871" t="34001" r="26414" b="45206"/>
          <a:stretch/>
        </p:blipFill>
        <p:spPr>
          <a:xfrm flipH="1">
            <a:off x="2812561" y="3568827"/>
            <a:ext cx="2103658" cy="2168387"/>
          </a:xfrm>
          <a:prstGeom prst="rect">
            <a:avLst/>
          </a:prstGeom>
        </p:spPr>
      </p:pic>
      <p:pic>
        <p:nvPicPr>
          <p:cNvPr id="12" name="图片 11">
            <a:extLst>
              <a:ext uri="{FF2B5EF4-FFF2-40B4-BE49-F238E27FC236}">
                <a16:creationId xmlns:a16="http://schemas.microsoft.com/office/drawing/2014/main" id="{444E3FA0-9982-4927-8AA4-57F86249B06A}"/>
              </a:ext>
            </a:extLst>
          </p:cNvPr>
          <p:cNvPicPr>
            <a:picLocks noChangeAspect="1"/>
          </p:cNvPicPr>
          <p:nvPr/>
        </p:nvPicPr>
        <p:blipFill rotWithShape="1">
          <a:blip r:embed="rId4">
            <a:extLst>
              <a:ext uri="{28A0092B-C50C-407E-A947-70E740481C1C}">
                <a14:useLocalDpi xmlns:a14="http://schemas.microsoft.com/office/drawing/2010/main" val="0"/>
              </a:ext>
            </a:extLst>
          </a:blip>
          <a:srcRect l="49871" t="34001" r="26414" b="45206"/>
          <a:stretch/>
        </p:blipFill>
        <p:spPr>
          <a:xfrm flipH="1">
            <a:off x="1729145" y="3736001"/>
            <a:ext cx="1710330" cy="1762957"/>
          </a:xfrm>
          <a:prstGeom prst="rect">
            <a:avLst/>
          </a:prstGeom>
        </p:spPr>
      </p:pic>
      <p:pic>
        <p:nvPicPr>
          <p:cNvPr id="13" name="图片 12">
            <a:extLst>
              <a:ext uri="{FF2B5EF4-FFF2-40B4-BE49-F238E27FC236}">
                <a16:creationId xmlns:a16="http://schemas.microsoft.com/office/drawing/2014/main" id="{2CC9CF21-8533-4AD3-8090-ACC0497FB7A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1730" y="339993"/>
            <a:ext cx="2274830" cy="1518887"/>
          </a:xfrm>
          <a:prstGeom prst="rect">
            <a:avLst/>
          </a:prstGeom>
        </p:spPr>
      </p:pic>
      <p:pic>
        <p:nvPicPr>
          <p:cNvPr id="14" name="图片 13">
            <a:extLst>
              <a:ext uri="{FF2B5EF4-FFF2-40B4-BE49-F238E27FC236}">
                <a16:creationId xmlns:a16="http://schemas.microsoft.com/office/drawing/2014/main" id="{2E3AF52A-A38F-4B57-8B33-7011045CFAF9}"/>
              </a:ext>
            </a:extLst>
          </p:cNvPr>
          <p:cNvPicPr>
            <a:picLocks noChangeAspect="1"/>
          </p:cNvPicPr>
          <p:nvPr/>
        </p:nvPicPr>
        <p:blipFill rotWithShape="1">
          <a:blip r:embed="rId6">
            <a:extLst>
              <a:ext uri="{28A0092B-C50C-407E-A947-70E740481C1C}">
                <a14:useLocalDpi xmlns:a14="http://schemas.microsoft.com/office/drawing/2010/main" val="0"/>
              </a:ext>
            </a:extLst>
          </a:blip>
          <a:srcRect l="46378" b="35800"/>
          <a:stretch/>
        </p:blipFill>
        <p:spPr>
          <a:xfrm>
            <a:off x="8992585" y="315515"/>
            <a:ext cx="2182270" cy="1744549"/>
          </a:xfrm>
          <a:prstGeom prst="rect">
            <a:avLst/>
          </a:prstGeom>
        </p:spPr>
      </p:pic>
      <p:pic>
        <p:nvPicPr>
          <p:cNvPr id="15" name="图片 14">
            <a:extLst>
              <a:ext uri="{FF2B5EF4-FFF2-40B4-BE49-F238E27FC236}">
                <a16:creationId xmlns:a16="http://schemas.microsoft.com/office/drawing/2014/main" id="{0A31631F-D713-420C-A6F6-74254251899A}"/>
              </a:ext>
            </a:extLst>
          </p:cNvPr>
          <p:cNvPicPr>
            <a:picLocks noChangeAspect="1"/>
          </p:cNvPicPr>
          <p:nvPr/>
        </p:nvPicPr>
        <p:blipFill rotWithShape="1">
          <a:blip r:embed="rId4">
            <a:extLst>
              <a:ext uri="{28A0092B-C50C-407E-A947-70E740481C1C}">
                <a14:useLocalDpi xmlns:a14="http://schemas.microsoft.com/office/drawing/2010/main" val="0"/>
              </a:ext>
            </a:extLst>
          </a:blip>
          <a:srcRect l="49871" t="34001" r="26414" b="45206"/>
          <a:stretch/>
        </p:blipFill>
        <p:spPr>
          <a:xfrm>
            <a:off x="283070" y="3813096"/>
            <a:ext cx="2301240" cy="2372049"/>
          </a:xfrm>
          <a:prstGeom prst="rect">
            <a:avLst/>
          </a:prstGeom>
        </p:spPr>
      </p:pic>
      <p:pic>
        <p:nvPicPr>
          <p:cNvPr id="6" name="图片 5">
            <a:extLst>
              <a:ext uri="{FF2B5EF4-FFF2-40B4-BE49-F238E27FC236}">
                <a16:creationId xmlns:a16="http://schemas.microsoft.com/office/drawing/2014/main" id="{E94CF696-D82E-4961-BE1E-5581036DBA1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91893" y="252793"/>
            <a:ext cx="6288600" cy="1714400"/>
          </a:xfrm>
          <a:prstGeom prst="rect">
            <a:avLst/>
          </a:prstGeom>
        </p:spPr>
      </p:pic>
      <p:pic>
        <p:nvPicPr>
          <p:cNvPr id="10" name="Picture 9" descr="A picture containing graphical user interface&#10;&#10;Description automatically generated">
            <a:extLst>
              <a:ext uri="{FF2B5EF4-FFF2-40B4-BE49-F238E27FC236}">
                <a16:creationId xmlns:a16="http://schemas.microsoft.com/office/drawing/2014/main" id="{77DAA515-4606-4BB6-94D3-FFCBE29BB28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96160" y="2179041"/>
            <a:ext cx="6089207" cy="5079317"/>
          </a:xfrm>
          <a:prstGeom prst="rect">
            <a:avLst/>
          </a:prstGeom>
        </p:spPr>
      </p:pic>
      <p:pic>
        <p:nvPicPr>
          <p:cNvPr id="2" name="Picture 1"/>
          <p:cNvPicPr>
            <a:picLocks noChangeAspect="1"/>
          </p:cNvPicPr>
          <p:nvPr/>
        </p:nvPicPr>
        <p:blipFill>
          <a:blip r:embed="rId9"/>
          <a:stretch>
            <a:fillRect/>
          </a:stretch>
        </p:blipFill>
        <p:spPr>
          <a:xfrm>
            <a:off x="3302525" y="155255"/>
            <a:ext cx="6059949" cy="2054530"/>
          </a:xfrm>
          <a:prstGeom prst="rect">
            <a:avLst/>
          </a:prstGeom>
        </p:spPr>
      </p:pic>
    </p:spTree>
    <p:extLst>
      <p:ext uri="{BB962C8B-B14F-4D97-AF65-F5344CB8AC3E}">
        <p14:creationId xmlns:p14="http://schemas.microsoft.com/office/powerpoint/2010/main" val="235911044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5"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fltVal val="0"/>
                                          </p:val>
                                        </p:tav>
                                        <p:tav tm="100000">
                                          <p:val>
                                            <p:strVal val="#ppt_w"/>
                                          </p:val>
                                        </p:tav>
                                      </p:tavLst>
                                    </p:anim>
                                    <p:anim calcmode="lin" valueType="num">
                                      <p:cBhvr>
                                        <p:cTn id="15" dur="1000" fill="hold"/>
                                        <p:tgtEl>
                                          <p:spTgt spid="10"/>
                                        </p:tgtEl>
                                        <p:attrNameLst>
                                          <p:attrName>ppt_h</p:attrName>
                                        </p:attrNameLst>
                                      </p:cBhvr>
                                      <p:tavLst>
                                        <p:tav tm="0">
                                          <p:val>
                                            <p:fltVal val="0"/>
                                          </p:val>
                                        </p:tav>
                                        <p:tav tm="100000">
                                          <p:val>
                                            <p:strVal val="#ppt_h"/>
                                          </p:val>
                                        </p:tav>
                                      </p:tavLst>
                                    </p:anim>
                                    <p:anim calcmode="lin" valueType="num">
                                      <p:cBhvr>
                                        <p:cTn id="16"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1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文本框 8">
            <a:extLst>
              <a:ext uri="{FF2B5EF4-FFF2-40B4-BE49-F238E27FC236}">
                <a16:creationId xmlns:a16="http://schemas.microsoft.com/office/drawing/2014/main" id="{B0951501-9227-44C2-8746-FF029C23F9BF}"/>
              </a:ext>
            </a:extLst>
          </p:cNvPr>
          <p:cNvSpPr txBox="1"/>
          <p:nvPr/>
        </p:nvSpPr>
        <p:spPr>
          <a:xfrm>
            <a:off x="-708046" y="2303915"/>
            <a:ext cx="5963107"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5400" b="0" i="0" u="none" strike="noStrike" kern="1200" cap="none" spc="0" normalizeH="0" baseline="0" noProof="0" dirty="0">
                <a:ln>
                  <a:noFill/>
                </a:ln>
                <a:solidFill>
                  <a:srgbClr val="70AD47">
                    <a:lumMod val="50000"/>
                  </a:srgbClr>
                </a:solidFill>
                <a:effectLst/>
                <a:uLnTx/>
                <a:uFillTx/>
                <a:latin typeface="UVN Hai Long" panose="020D0800030108070604" pitchFamily="34" charset="0"/>
                <a:ea typeface="华文琥珀" panose="02010800040101010101" pitchFamily="2" charset="-122"/>
                <a:cs typeface="+mn-cs"/>
              </a:rPr>
              <a:t>THẢO LUẬN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5400" b="0" i="0" u="none" strike="noStrike" kern="1200" cap="none" spc="0" normalizeH="0" baseline="0" noProof="0" dirty="0">
                <a:ln>
                  <a:noFill/>
                </a:ln>
                <a:solidFill>
                  <a:srgbClr val="70AD47">
                    <a:lumMod val="50000"/>
                  </a:srgbClr>
                </a:solidFill>
                <a:effectLst/>
                <a:uLnTx/>
                <a:uFillTx/>
                <a:latin typeface="UVN Hai Long" panose="020D0800030108070604" pitchFamily="34" charset="0"/>
                <a:ea typeface="华文琥珀" panose="02010800040101010101" pitchFamily="2" charset="-122"/>
                <a:cs typeface="+mn-cs"/>
              </a:rPr>
              <a:t>NHÓM ĐÔI</a:t>
            </a:r>
            <a:endParaRPr kumimoji="0" lang="zh-CN" altLang="en-US" sz="5400" b="0" i="0" u="none" strike="noStrike" kern="1200" cap="none" spc="0" normalizeH="0" baseline="0" noProof="0" dirty="0">
              <a:ln>
                <a:noFill/>
              </a:ln>
              <a:solidFill>
                <a:srgbClr val="70AD47">
                  <a:lumMod val="50000"/>
                </a:srgbClr>
              </a:solidFill>
              <a:effectLst/>
              <a:uLnTx/>
              <a:uFillTx/>
              <a:latin typeface="UVN Hai Long" panose="020D0800030108070604" pitchFamily="34" charset="0"/>
              <a:ea typeface="华文琥珀" panose="02010800040101010101" pitchFamily="2" charset="-122"/>
              <a:cs typeface="+mn-cs"/>
            </a:endParaRPr>
          </a:p>
        </p:txBody>
      </p:sp>
      <p:pic>
        <p:nvPicPr>
          <p:cNvPr id="2" name="Picture 1"/>
          <p:cNvPicPr>
            <a:picLocks noChangeAspect="1"/>
          </p:cNvPicPr>
          <p:nvPr/>
        </p:nvPicPr>
        <p:blipFill rotWithShape="1">
          <a:blip r:embed="rId3"/>
          <a:srcRect l="10695" t="10742" r="35139" b="5555"/>
          <a:stretch/>
        </p:blipFill>
        <p:spPr>
          <a:xfrm>
            <a:off x="4280169" y="13249"/>
            <a:ext cx="7860489" cy="683257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4930646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nodeType="clickEffect">
                                  <p:stCondLst>
                                    <p:cond delay="0"/>
                                  </p:stCondLst>
                                  <p:iterate type="lt">
                                    <p:tmPct val="10000"/>
                                  </p:iterate>
                                  <p:childTnLst>
                                    <p:set>
                                      <p:cBhvr>
                                        <p:cTn id="6" dur="1" fill="hold">
                                          <p:stCondLst>
                                            <p:cond delay="0"/>
                                          </p:stCondLst>
                                        </p:cTn>
                                        <p:tgtEl>
                                          <p:spTgt spid="9">
                                            <p:txEl>
                                              <p:pRg st="0" end="0"/>
                                            </p:txEl>
                                          </p:spTgt>
                                        </p:tgtEl>
                                        <p:attrNameLst>
                                          <p:attrName>style.visibility</p:attrName>
                                        </p:attrNameLst>
                                      </p:cBhvr>
                                      <p:to>
                                        <p:strVal val="visible"/>
                                      </p:to>
                                    </p:set>
                                    <p:anim by="(-#ppt_w*2)" calcmode="lin" valueType="num">
                                      <p:cBhvr rctx="PPT">
                                        <p:cTn id="7" dur="500" autoRev="1" fill="hold">
                                          <p:stCondLst>
                                            <p:cond delay="0"/>
                                          </p:stCondLst>
                                        </p:cTn>
                                        <p:tgtEl>
                                          <p:spTgt spid="9">
                                            <p:txEl>
                                              <p:pRg st="0" end="0"/>
                                            </p:txEl>
                                          </p:spTgt>
                                        </p:tgtEl>
                                        <p:attrNameLst>
                                          <p:attrName>ppt_w</p:attrName>
                                        </p:attrNameLst>
                                      </p:cBhvr>
                                    </p:anim>
                                    <p:anim by="(#ppt_w*0.50)" calcmode="lin" valueType="num">
                                      <p:cBhvr>
                                        <p:cTn id="8" dur="500" decel="50000" autoRev="1" fill="hold">
                                          <p:stCondLst>
                                            <p:cond delay="0"/>
                                          </p:stCondLst>
                                        </p:cTn>
                                        <p:tgtEl>
                                          <p:spTgt spid="9">
                                            <p:txEl>
                                              <p:pRg st="0" end="0"/>
                                            </p:txEl>
                                          </p:spTgt>
                                        </p:tgtEl>
                                        <p:attrNameLst>
                                          <p:attrName>ppt_x</p:attrName>
                                        </p:attrNameLst>
                                      </p:cBhvr>
                                    </p:anim>
                                    <p:anim from="(-#ppt_h/2)" to="(#ppt_y)" calcmode="lin" valueType="num">
                                      <p:cBhvr>
                                        <p:cTn id="9" dur="1000" fill="hold">
                                          <p:stCondLst>
                                            <p:cond delay="0"/>
                                          </p:stCondLst>
                                        </p:cTn>
                                        <p:tgtEl>
                                          <p:spTgt spid="9">
                                            <p:txEl>
                                              <p:pRg st="0" end="0"/>
                                            </p:txEl>
                                          </p:spTgt>
                                        </p:tgtEl>
                                        <p:attrNameLst>
                                          <p:attrName>ppt_y</p:attrName>
                                        </p:attrNameLst>
                                      </p:cBhvr>
                                    </p:anim>
                                    <p:animRot by="21600000">
                                      <p:cBhvr>
                                        <p:cTn id="10" dur="1000" fill="hold">
                                          <p:stCondLst>
                                            <p:cond delay="0"/>
                                          </p:stCondLst>
                                        </p:cTn>
                                        <p:tgtEl>
                                          <p:spTgt spid="9">
                                            <p:txEl>
                                              <p:pRg st="0" end="0"/>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6" presetClass="entr" presetSubtype="0" fill="hold" nodeType="clickEffect">
                                  <p:stCondLst>
                                    <p:cond delay="0"/>
                                  </p:stCondLst>
                                  <p:iterate type="lt">
                                    <p:tmPct val="10000"/>
                                  </p:iterate>
                                  <p:childTnLst>
                                    <p:set>
                                      <p:cBhvr>
                                        <p:cTn id="14" dur="1" fill="hold">
                                          <p:stCondLst>
                                            <p:cond delay="0"/>
                                          </p:stCondLst>
                                        </p:cTn>
                                        <p:tgtEl>
                                          <p:spTgt spid="9">
                                            <p:txEl>
                                              <p:pRg st="1" end="1"/>
                                            </p:txEl>
                                          </p:spTgt>
                                        </p:tgtEl>
                                        <p:attrNameLst>
                                          <p:attrName>style.visibility</p:attrName>
                                        </p:attrNameLst>
                                      </p:cBhvr>
                                      <p:to>
                                        <p:strVal val="visible"/>
                                      </p:to>
                                    </p:set>
                                    <p:anim by="(-#ppt_w*2)" calcmode="lin" valueType="num">
                                      <p:cBhvr rctx="PPT">
                                        <p:cTn id="15" dur="500" autoRev="1" fill="hold">
                                          <p:stCondLst>
                                            <p:cond delay="0"/>
                                          </p:stCondLst>
                                        </p:cTn>
                                        <p:tgtEl>
                                          <p:spTgt spid="9">
                                            <p:txEl>
                                              <p:pRg st="1" end="1"/>
                                            </p:txEl>
                                          </p:spTgt>
                                        </p:tgtEl>
                                        <p:attrNameLst>
                                          <p:attrName>ppt_w</p:attrName>
                                        </p:attrNameLst>
                                      </p:cBhvr>
                                    </p:anim>
                                    <p:anim by="(#ppt_w*0.50)" calcmode="lin" valueType="num">
                                      <p:cBhvr>
                                        <p:cTn id="16" dur="500" decel="50000" autoRev="1" fill="hold">
                                          <p:stCondLst>
                                            <p:cond delay="0"/>
                                          </p:stCondLst>
                                        </p:cTn>
                                        <p:tgtEl>
                                          <p:spTgt spid="9">
                                            <p:txEl>
                                              <p:pRg st="1" end="1"/>
                                            </p:txEl>
                                          </p:spTgt>
                                        </p:tgtEl>
                                        <p:attrNameLst>
                                          <p:attrName>ppt_x</p:attrName>
                                        </p:attrNameLst>
                                      </p:cBhvr>
                                    </p:anim>
                                    <p:anim from="(-#ppt_h/2)" to="(#ppt_y)" calcmode="lin" valueType="num">
                                      <p:cBhvr>
                                        <p:cTn id="17" dur="1000" fill="hold">
                                          <p:stCondLst>
                                            <p:cond delay="0"/>
                                          </p:stCondLst>
                                        </p:cTn>
                                        <p:tgtEl>
                                          <p:spTgt spid="9">
                                            <p:txEl>
                                              <p:pRg st="1" end="1"/>
                                            </p:txEl>
                                          </p:spTgt>
                                        </p:tgtEl>
                                        <p:attrNameLst>
                                          <p:attrName>ppt_y</p:attrName>
                                        </p:attrNameLst>
                                      </p:cBhvr>
                                    </p:anim>
                                    <p:animRot by="21600000">
                                      <p:cBhvr>
                                        <p:cTn id="18" dur="1000" fill="hold">
                                          <p:stCondLst>
                                            <p:cond delay="0"/>
                                          </p:stCondLst>
                                        </p:cTn>
                                        <p:tgtEl>
                                          <p:spTgt spid="9">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p:cNvSpPr txBox="1"/>
          <p:nvPr/>
        </p:nvSpPr>
        <p:spPr>
          <a:xfrm>
            <a:off x="5173169" y="558940"/>
            <a:ext cx="6441440" cy="5170646"/>
          </a:xfrm>
          <a:prstGeom prst="rect">
            <a:avLst/>
          </a:prstGeom>
          <a:noFill/>
        </p:spPr>
        <p:txBody>
          <a:bodyPr wrap="square" rtlCol="0">
            <a:spAutoFit/>
          </a:bodyPr>
          <a:lstStyle/>
          <a:p>
            <a:pPr algn="just"/>
            <a:r>
              <a:rPr lang="nl-NL" sz="6600" i="1" dirty="0">
                <a:latin typeface="Cambria" panose="02040503050406030204" pitchFamily="18" charset="0"/>
                <a:ea typeface="Cambria" panose="02040503050406030204" pitchFamily="18" charset="0"/>
              </a:rPr>
              <a:t>Thực vật trao đổi khí các-bô-níc, </a:t>
            </a:r>
            <a:endParaRPr lang="vi-VN" sz="6600" i="1" dirty="0">
              <a:latin typeface="Cambria" panose="02040503050406030204" pitchFamily="18" charset="0"/>
              <a:ea typeface="Cambria" panose="02040503050406030204" pitchFamily="18" charset="0"/>
            </a:endParaRPr>
          </a:p>
          <a:p>
            <a:pPr algn="just"/>
            <a:r>
              <a:rPr lang="nl-NL" sz="6600" i="1" dirty="0">
                <a:latin typeface="Cambria" panose="02040503050406030204" pitchFamily="18" charset="0"/>
                <a:ea typeface="Cambria" panose="02040503050406030204" pitchFamily="18" charset="0"/>
              </a:rPr>
              <a:t>ô-xi, nước và các chất khoáng với môi trường.</a:t>
            </a:r>
            <a:endParaRPr lang="en-US" sz="6600" dirty="0">
              <a:latin typeface="Cambria" panose="02040503050406030204" pitchFamily="18" charset="0"/>
              <a:ea typeface="Cambria" panose="02040503050406030204" pitchFamily="18" charset="0"/>
            </a:endParaRPr>
          </a:p>
        </p:txBody>
      </p:sp>
      <p:sp>
        <p:nvSpPr>
          <p:cNvPr id="9" name="文本框 8">
            <a:extLst>
              <a:ext uri="{FF2B5EF4-FFF2-40B4-BE49-F238E27FC236}">
                <a16:creationId xmlns:a16="http://schemas.microsoft.com/office/drawing/2014/main" id="{B0951501-9227-44C2-8746-FF029C23F9BF}"/>
              </a:ext>
            </a:extLst>
          </p:cNvPr>
          <p:cNvSpPr txBox="1"/>
          <p:nvPr/>
        </p:nvSpPr>
        <p:spPr>
          <a:xfrm>
            <a:off x="-455127" y="97275"/>
            <a:ext cx="5963107"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5400" b="0" i="0" u="none" strike="noStrike" kern="1200" cap="none" spc="0" normalizeH="0" baseline="0" noProof="0" dirty="0">
                <a:ln>
                  <a:noFill/>
                </a:ln>
                <a:solidFill>
                  <a:schemeClr val="bg1"/>
                </a:solidFill>
                <a:effectLst/>
                <a:uLnTx/>
                <a:uFillTx/>
                <a:latin typeface="UVN Hai Long" panose="020D0800030108070604" pitchFamily="34" charset="0"/>
                <a:ea typeface="华文琥珀" panose="02010800040101010101" pitchFamily="2" charset="-122"/>
                <a:cs typeface="+mn-cs"/>
              </a:rPr>
              <a:t>Thực</a:t>
            </a:r>
            <a:r>
              <a:rPr kumimoji="0" lang="vi-VN" altLang="zh-CN" sz="5400" b="0" i="0" u="none" strike="noStrike" kern="1200" cap="none" spc="0" normalizeH="0" noProof="0" dirty="0">
                <a:ln>
                  <a:noFill/>
                </a:ln>
                <a:solidFill>
                  <a:schemeClr val="bg1"/>
                </a:solidFill>
                <a:effectLst/>
                <a:uLnTx/>
                <a:uFillTx/>
                <a:latin typeface="UVN Hai Long" panose="020D0800030108070604" pitchFamily="34" charset="0"/>
                <a:ea typeface="华文琥珀" panose="02010800040101010101" pitchFamily="2" charset="-122"/>
                <a:cs typeface="+mn-cs"/>
              </a:rPr>
              <a:t> vật</a:t>
            </a:r>
            <a:endParaRPr kumimoji="0" lang="zh-CN" altLang="en-US" sz="5400" b="0" i="0" u="none" strike="noStrike" kern="1200" cap="none" spc="0" normalizeH="0" baseline="0" noProof="0" dirty="0">
              <a:ln>
                <a:noFill/>
              </a:ln>
              <a:solidFill>
                <a:schemeClr val="bg1"/>
              </a:solidFill>
              <a:effectLst/>
              <a:uLnTx/>
              <a:uFillTx/>
              <a:latin typeface="UVN Hai Long" panose="020D0800030108070604" pitchFamily="34" charset="0"/>
              <a:ea typeface="华文琥珀" panose="02010800040101010101" pitchFamily="2" charset="-122"/>
              <a:cs typeface="+mn-cs"/>
            </a:endParaRPr>
          </a:p>
        </p:txBody>
      </p:sp>
      <p:pic>
        <p:nvPicPr>
          <p:cNvPr id="11" name="图片 5">
            <a:extLst>
              <a:ext uri="{FF2B5EF4-FFF2-40B4-BE49-F238E27FC236}">
                <a16:creationId xmlns:a16="http://schemas.microsoft.com/office/drawing/2014/main" id="{3F5B304F-81B3-46AE-874C-41736B82EB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523" y="2323789"/>
            <a:ext cx="4533762" cy="2276950"/>
          </a:xfrm>
          <a:prstGeom prst="rect">
            <a:avLst/>
          </a:prstGeom>
        </p:spPr>
      </p:pic>
      <p:sp>
        <p:nvSpPr>
          <p:cNvPr id="12" name="TextBox 11"/>
          <p:cNvSpPr txBox="1"/>
          <p:nvPr/>
        </p:nvSpPr>
        <p:spPr>
          <a:xfrm>
            <a:off x="287090" y="2738989"/>
            <a:ext cx="4658627"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TRAO</a:t>
            </a:r>
            <a:r>
              <a:rPr kumimoji="0" lang="vi-VN" sz="4400" b="1" i="1"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ĐỔI CHẤT VỚI MÔI TRƯỜNG</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6819662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nodeType="clickEffect">
                                  <p:stCondLst>
                                    <p:cond delay="0"/>
                                  </p:stCondLst>
                                  <p:iterate type="lt">
                                    <p:tmPct val="10000"/>
                                  </p:iterate>
                                  <p:childTnLst>
                                    <p:set>
                                      <p:cBhvr>
                                        <p:cTn id="6" dur="1" fill="hold">
                                          <p:stCondLst>
                                            <p:cond delay="0"/>
                                          </p:stCondLst>
                                        </p:cTn>
                                        <p:tgtEl>
                                          <p:spTgt spid="9">
                                            <p:txEl>
                                              <p:pRg st="0" end="0"/>
                                            </p:txEl>
                                          </p:spTgt>
                                        </p:tgtEl>
                                        <p:attrNameLst>
                                          <p:attrName>style.visibility</p:attrName>
                                        </p:attrNameLst>
                                      </p:cBhvr>
                                      <p:to>
                                        <p:strVal val="visible"/>
                                      </p:to>
                                    </p:set>
                                    <p:anim by="(-#ppt_w*2)" calcmode="lin" valueType="num">
                                      <p:cBhvr rctx="PPT">
                                        <p:cTn id="7" dur="500" autoRev="1" fill="hold">
                                          <p:stCondLst>
                                            <p:cond delay="0"/>
                                          </p:stCondLst>
                                        </p:cTn>
                                        <p:tgtEl>
                                          <p:spTgt spid="9">
                                            <p:txEl>
                                              <p:pRg st="0" end="0"/>
                                            </p:txEl>
                                          </p:spTgt>
                                        </p:tgtEl>
                                        <p:attrNameLst>
                                          <p:attrName>ppt_w</p:attrName>
                                        </p:attrNameLst>
                                      </p:cBhvr>
                                    </p:anim>
                                    <p:anim by="(#ppt_w*0.50)" calcmode="lin" valueType="num">
                                      <p:cBhvr>
                                        <p:cTn id="8" dur="500" decel="50000" autoRev="1" fill="hold">
                                          <p:stCondLst>
                                            <p:cond delay="0"/>
                                          </p:stCondLst>
                                        </p:cTn>
                                        <p:tgtEl>
                                          <p:spTgt spid="9">
                                            <p:txEl>
                                              <p:pRg st="0" end="0"/>
                                            </p:txEl>
                                          </p:spTgt>
                                        </p:tgtEl>
                                        <p:attrNameLst>
                                          <p:attrName>ppt_x</p:attrName>
                                        </p:attrNameLst>
                                      </p:cBhvr>
                                    </p:anim>
                                    <p:anim from="(-#ppt_h/2)" to="(#ppt_y)" calcmode="lin" valueType="num">
                                      <p:cBhvr>
                                        <p:cTn id="9" dur="1000" fill="hold">
                                          <p:stCondLst>
                                            <p:cond delay="0"/>
                                          </p:stCondLst>
                                        </p:cTn>
                                        <p:tgtEl>
                                          <p:spTgt spid="9">
                                            <p:txEl>
                                              <p:pRg st="0" end="0"/>
                                            </p:txEl>
                                          </p:spTgt>
                                        </p:tgtEl>
                                        <p:attrNameLst>
                                          <p:attrName>ppt_y</p:attrName>
                                        </p:attrNameLst>
                                      </p:cBhvr>
                                    </p:anim>
                                    <p:animRot by="21600000">
                                      <p:cBhvr>
                                        <p:cTn id="10" dur="1000" fill="hold">
                                          <p:stCondLst>
                                            <p:cond delay="0"/>
                                          </p:stCondLst>
                                        </p:cTn>
                                        <p:tgtEl>
                                          <p:spTgt spid="9">
                                            <p:txEl>
                                              <p:pRg st="0" end="0"/>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randombar(horizont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randombar(horizont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p:cNvSpPr txBox="1"/>
          <p:nvPr/>
        </p:nvSpPr>
        <p:spPr>
          <a:xfrm>
            <a:off x="5173169" y="558940"/>
            <a:ext cx="6733486" cy="4524315"/>
          </a:xfrm>
          <a:prstGeom prst="rect">
            <a:avLst/>
          </a:prstGeom>
          <a:noFill/>
        </p:spPr>
        <p:txBody>
          <a:bodyPr wrap="square" rtlCol="0">
            <a:spAutoFit/>
          </a:bodyPr>
          <a:lstStyle/>
          <a:p>
            <a:pPr algn="just"/>
            <a:r>
              <a:rPr lang="nl-NL" sz="4800" i="1" dirty="0">
                <a:latin typeface="Cambria" panose="02040503050406030204" pitchFamily="18" charset="0"/>
                <a:ea typeface="Cambria" panose="02040503050406030204" pitchFamily="18" charset="0"/>
              </a:rPr>
              <a:t>Động vật thường xuyên trao đổi các chất với môi trường: lấy vào thức ăn, nước, khí ô-xi và thải ra các chất cặn bã, nước tiểu, khí các-bô-níc,...</a:t>
            </a:r>
            <a:endParaRPr lang="en-US" sz="4800" dirty="0">
              <a:latin typeface="Cambria" panose="02040503050406030204" pitchFamily="18" charset="0"/>
              <a:ea typeface="Cambria" panose="02040503050406030204" pitchFamily="18" charset="0"/>
            </a:endParaRPr>
          </a:p>
        </p:txBody>
      </p:sp>
      <p:sp>
        <p:nvSpPr>
          <p:cNvPr id="9" name="文本框 8">
            <a:extLst>
              <a:ext uri="{FF2B5EF4-FFF2-40B4-BE49-F238E27FC236}">
                <a16:creationId xmlns:a16="http://schemas.microsoft.com/office/drawing/2014/main" id="{B0951501-9227-44C2-8746-FF029C23F9BF}"/>
              </a:ext>
            </a:extLst>
          </p:cNvPr>
          <p:cNvSpPr txBox="1"/>
          <p:nvPr/>
        </p:nvSpPr>
        <p:spPr>
          <a:xfrm>
            <a:off x="-455127" y="97275"/>
            <a:ext cx="5963107"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5400" dirty="0">
                <a:solidFill>
                  <a:schemeClr val="bg1"/>
                </a:solidFill>
                <a:latin typeface="UVN Hai Long" panose="020D0800030108070604" pitchFamily="34" charset="0"/>
                <a:ea typeface="华文琥珀" panose="02010800040101010101" pitchFamily="2" charset="-122"/>
              </a:rPr>
              <a:t>Động</a:t>
            </a:r>
            <a:r>
              <a:rPr kumimoji="0" lang="vi-VN" altLang="zh-CN" sz="5400" b="0" i="0" u="none" strike="noStrike" kern="1200" cap="none" spc="0" normalizeH="0" noProof="0" dirty="0">
                <a:ln>
                  <a:noFill/>
                </a:ln>
                <a:solidFill>
                  <a:schemeClr val="bg1"/>
                </a:solidFill>
                <a:effectLst/>
                <a:uLnTx/>
                <a:uFillTx/>
                <a:latin typeface="UVN Hai Long" panose="020D0800030108070604" pitchFamily="34" charset="0"/>
                <a:ea typeface="华文琥珀" panose="02010800040101010101" pitchFamily="2" charset="-122"/>
                <a:cs typeface="+mn-cs"/>
              </a:rPr>
              <a:t> vật</a:t>
            </a:r>
            <a:endParaRPr kumimoji="0" lang="zh-CN" altLang="en-US" sz="5400" b="0" i="0" u="none" strike="noStrike" kern="1200" cap="none" spc="0" normalizeH="0" baseline="0" noProof="0" dirty="0">
              <a:ln>
                <a:noFill/>
              </a:ln>
              <a:solidFill>
                <a:schemeClr val="bg1"/>
              </a:solidFill>
              <a:effectLst/>
              <a:uLnTx/>
              <a:uFillTx/>
              <a:latin typeface="UVN Hai Long" panose="020D0800030108070604" pitchFamily="34" charset="0"/>
              <a:ea typeface="华文琥珀" panose="02010800040101010101" pitchFamily="2" charset="-122"/>
              <a:cs typeface="+mn-cs"/>
            </a:endParaRPr>
          </a:p>
        </p:txBody>
      </p:sp>
      <p:pic>
        <p:nvPicPr>
          <p:cNvPr id="11" name="图片 5">
            <a:extLst>
              <a:ext uri="{FF2B5EF4-FFF2-40B4-BE49-F238E27FC236}">
                <a16:creationId xmlns:a16="http://schemas.microsoft.com/office/drawing/2014/main" id="{3F5B304F-81B3-46AE-874C-41736B82EB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523" y="2323789"/>
            <a:ext cx="4533762" cy="2276950"/>
          </a:xfrm>
          <a:prstGeom prst="rect">
            <a:avLst/>
          </a:prstGeom>
        </p:spPr>
      </p:pic>
      <p:sp>
        <p:nvSpPr>
          <p:cNvPr id="12" name="TextBox 11"/>
          <p:cNvSpPr txBox="1"/>
          <p:nvPr/>
        </p:nvSpPr>
        <p:spPr>
          <a:xfrm>
            <a:off x="287090" y="2738989"/>
            <a:ext cx="465862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TRAO</a:t>
            </a:r>
            <a:r>
              <a:rPr kumimoji="0" lang="vi-VN" sz="4000" b="1" i="1"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ĐỔI CÁC CHẤT VỚI MÔI TRƯỜNG</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73063724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nodeType="clickEffect">
                                  <p:stCondLst>
                                    <p:cond delay="0"/>
                                  </p:stCondLst>
                                  <p:iterate type="lt">
                                    <p:tmPct val="10000"/>
                                  </p:iterate>
                                  <p:childTnLst>
                                    <p:set>
                                      <p:cBhvr>
                                        <p:cTn id="6" dur="1" fill="hold">
                                          <p:stCondLst>
                                            <p:cond delay="0"/>
                                          </p:stCondLst>
                                        </p:cTn>
                                        <p:tgtEl>
                                          <p:spTgt spid="9">
                                            <p:txEl>
                                              <p:pRg st="0" end="0"/>
                                            </p:txEl>
                                          </p:spTgt>
                                        </p:tgtEl>
                                        <p:attrNameLst>
                                          <p:attrName>style.visibility</p:attrName>
                                        </p:attrNameLst>
                                      </p:cBhvr>
                                      <p:to>
                                        <p:strVal val="visible"/>
                                      </p:to>
                                    </p:set>
                                    <p:anim by="(-#ppt_w*2)" calcmode="lin" valueType="num">
                                      <p:cBhvr rctx="PPT">
                                        <p:cTn id="7" dur="500" autoRev="1" fill="hold">
                                          <p:stCondLst>
                                            <p:cond delay="0"/>
                                          </p:stCondLst>
                                        </p:cTn>
                                        <p:tgtEl>
                                          <p:spTgt spid="9">
                                            <p:txEl>
                                              <p:pRg st="0" end="0"/>
                                            </p:txEl>
                                          </p:spTgt>
                                        </p:tgtEl>
                                        <p:attrNameLst>
                                          <p:attrName>ppt_w</p:attrName>
                                        </p:attrNameLst>
                                      </p:cBhvr>
                                    </p:anim>
                                    <p:anim by="(#ppt_w*0.50)" calcmode="lin" valueType="num">
                                      <p:cBhvr>
                                        <p:cTn id="8" dur="500" decel="50000" autoRev="1" fill="hold">
                                          <p:stCondLst>
                                            <p:cond delay="0"/>
                                          </p:stCondLst>
                                        </p:cTn>
                                        <p:tgtEl>
                                          <p:spTgt spid="9">
                                            <p:txEl>
                                              <p:pRg st="0" end="0"/>
                                            </p:txEl>
                                          </p:spTgt>
                                        </p:tgtEl>
                                        <p:attrNameLst>
                                          <p:attrName>ppt_x</p:attrName>
                                        </p:attrNameLst>
                                      </p:cBhvr>
                                    </p:anim>
                                    <p:anim from="(-#ppt_h/2)" to="(#ppt_y)" calcmode="lin" valueType="num">
                                      <p:cBhvr>
                                        <p:cTn id="9" dur="1000" fill="hold">
                                          <p:stCondLst>
                                            <p:cond delay="0"/>
                                          </p:stCondLst>
                                        </p:cTn>
                                        <p:tgtEl>
                                          <p:spTgt spid="9">
                                            <p:txEl>
                                              <p:pRg st="0" end="0"/>
                                            </p:txEl>
                                          </p:spTgt>
                                        </p:tgtEl>
                                        <p:attrNameLst>
                                          <p:attrName>ppt_y</p:attrName>
                                        </p:attrNameLst>
                                      </p:cBhvr>
                                    </p:anim>
                                    <p:animRot by="21600000">
                                      <p:cBhvr>
                                        <p:cTn id="10" dur="1000" fill="hold">
                                          <p:stCondLst>
                                            <p:cond delay="0"/>
                                          </p:stCondLst>
                                        </p:cTn>
                                        <p:tgtEl>
                                          <p:spTgt spid="9">
                                            <p:txEl>
                                              <p:pRg st="0" end="0"/>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randombar(horizont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randombar(horizont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 name="Graphic 18">
            <a:extLst>
              <a:ext uri="{FF2B5EF4-FFF2-40B4-BE49-F238E27FC236}">
                <a16:creationId xmlns:a16="http://schemas.microsoft.com/office/drawing/2014/main" id="{25B546F6-D709-484E-9F61-12612E5ADE6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180275" y="0"/>
            <a:ext cx="11355130" cy="6858000"/>
          </a:xfrm>
          <a:prstGeom prst="rect">
            <a:avLst/>
          </a:prstGeom>
        </p:spPr>
      </p:pic>
      <p:pic>
        <p:nvPicPr>
          <p:cNvPr id="11" name="图片 10">
            <a:extLst>
              <a:ext uri="{FF2B5EF4-FFF2-40B4-BE49-F238E27FC236}">
                <a16:creationId xmlns:a16="http://schemas.microsoft.com/office/drawing/2014/main" id="{F3631E26-2764-4EC3-9488-467C99CEB7E0}"/>
              </a:ext>
            </a:extLst>
          </p:cNvPr>
          <p:cNvPicPr>
            <a:picLocks noChangeAspect="1"/>
          </p:cNvPicPr>
          <p:nvPr/>
        </p:nvPicPr>
        <p:blipFill rotWithShape="1">
          <a:blip r:embed="rId4">
            <a:extLst>
              <a:ext uri="{28A0092B-C50C-407E-A947-70E740481C1C}">
                <a14:useLocalDpi xmlns:a14="http://schemas.microsoft.com/office/drawing/2010/main" val="0"/>
              </a:ext>
            </a:extLst>
          </a:blip>
          <a:srcRect l="49871" t="34001" r="26414" b="45206"/>
          <a:stretch/>
        </p:blipFill>
        <p:spPr>
          <a:xfrm flipH="1">
            <a:off x="2812561" y="3568827"/>
            <a:ext cx="2103658" cy="2168387"/>
          </a:xfrm>
          <a:prstGeom prst="rect">
            <a:avLst/>
          </a:prstGeom>
        </p:spPr>
      </p:pic>
      <p:pic>
        <p:nvPicPr>
          <p:cNvPr id="12" name="图片 11">
            <a:extLst>
              <a:ext uri="{FF2B5EF4-FFF2-40B4-BE49-F238E27FC236}">
                <a16:creationId xmlns:a16="http://schemas.microsoft.com/office/drawing/2014/main" id="{444E3FA0-9982-4927-8AA4-57F86249B06A}"/>
              </a:ext>
            </a:extLst>
          </p:cNvPr>
          <p:cNvPicPr>
            <a:picLocks noChangeAspect="1"/>
          </p:cNvPicPr>
          <p:nvPr/>
        </p:nvPicPr>
        <p:blipFill rotWithShape="1">
          <a:blip r:embed="rId4">
            <a:extLst>
              <a:ext uri="{28A0092B-C50C-407E-A947-70E740481C1C}">
                <a14:useLocalDpi xmlns:a14="http://schemas.microsoft.com/office/drawing/2010/main" val="0"/>
              </a:ext>
            </a:extLst>
          </a:blip>
          <a:srcRect l="49871" t="34001" r="26414" b="45206"/>
          <a:stretch/>
        </p:blipFill>
        <p:spPr>
          <a:xfrm flipH="1">
            <a:off x="1827936" y="3664750"/>
            <a:ext cx="1710330" cy="1762957"/>
          </a:xfrm>
          <a:prstGeom prst="rect">
            <a:avLst/>
          </a:prstGeom>
        </p:spPr>
      </p:pic>
      <p:pic>
        <p:nvPicPr>
          <p:cNvPr id="13" name="图片 12">
            <a:extLst>
              <a:ext uri="{FF2B5EF4-FFF2-40B4-BE49-F238E27FC236}">
                <a16:creationId xmlns:a16="http://schemas.microsoft.com/office/drawing/2014/main" id="{2CC9CF21-8533-4AD3-8090-ACC0497FB7A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1730" y="339993"/>
            <a:ext cx="2274830" cy="1518887"/>
          </a:xfrm>
          <a:prstGeom prst="rect">
            <a:avLst/>
          </a:prstGeom>
        </p:spPr>
      </p:pic>
      <p:pic>
        <p:nvPicPr>
          <p:cNvPr id="14" name="图片 13">
            <a:extLst>
              <a:ext uri="{FF2B5EF4-FFF2-40B4-BE49-F238E27FC236}">
                <a16:creationId xmlns:a16="http://schemas.microsoft.com/office/drawing/2014/main" id="{2E3AF52A-A38F-4B57-8B33-7011045CFAF9}"/>
              </a:ext>
            </a:extLst>
          </p:cNvPr>
          <p:cNvPicPr>
            <a:picLocks noChangeAspect="1"/>
          </p:cNvPicPr>
          <p:nvPr/>
        </p:nvPicPr>
        <p:blipFill rotWithShape="1">
          <a:blip r:embed="rId6">
            <a:extLst>
              <a:ext uri="{28A0092B-C50C-407E-A947-70E740481C1C}">
                <a14:useLocalDpi xmlns:a14="http://schemas.microsoft.com/office/drawing/2010/main" val="0"/>
              </a:ext>
            </a:extLst>
          </a:blip>
          <a:srcRect l="46378" b="35800"/>
          <a:stretch/>
        </p:blipFill>
        <p:spPr>
          <a:xfrm>
            <a:off x="8992585" y="315515"/>
            <a:ext cx="2182270" cy="1744549"/>
          </a:xfrm>
          <a:prstGeom prst="rect">
            <a:avLst/>
          </a:prstGeom>
        </p:spPr>
      </p:pic>
      <p:pic>
        <p:nvPicPr>
          <p:cNvPr id="15" name="图片 14">
            <a:extLst>
              <a:ext uri="{FF2B5EF4-FFF2-40B4-BE49-F238E27FC236}">
                <a16:creationId xmlns:a16="http://schemas.microsoft.com/office/drawing/2014/main" id="{0A31631F-D713-420C-A6F6-74254251899A}"/>
              </a:ext>
            </a:extLst>
          </p:cNvPr>
          <p:cNvPicPr>
            <a:picLocks noChangeAspect="1"/>
          </p:cNvPicPr>
          <p:nvPr/>
        </p:nvPicPr>
        <p:blipFill rotWithShape="1">
          <a:blip r:embed="rId4">
            <a:extLst>
              <a:ext uri="{28A0092B-C50C-407E-A947-70E740481C1C}">
                <a14:useLocalDpi xmlns:a14="http://schemas.microsoft.com/office/drawing/2010/main" val="0"/>
              </a:ext>
            </a:extLst>
          </a:blip>
          <a:srcRect l="49871" t="34001" r="26414" b="45206"/>
          <a:stretch/>
        </p:blipFill>
        <p:spPr>
          <a:xfrm>
            <a:off x="252401" y="3836810"/>
            <a:ext cx="2301240" cy="2372049"/>
          </a:xfrm>
          <a:prstGeom prst="rect">
            <a:avLst/>
          </a:prstGeom>
        </p:spPr>
      </p:pic>
      <p:pic>
        <p:nvPicPr>
          <p:cNvPr id="6" name="图片 5">
            <a:extLst>
              <a:ext uri="{FF2B5EF4-FFF2-40B4-BE49-F238E27FC236}">
                <a16:creationId xmlns:a16="http://schemas.microsoft.com/office/drawing/2014/main" id="{E94CF696-D82E-4961-BE1E-5581036DBA1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91893" y="252793"/>
            <a:ext cx="7128500" cy="1714400"/>
          </a:xfrm>
          <a:prstGeom prst="rect">
            <a:avLst/>
          </a:prstGeom>
        </p:spPr>
      </p:pic>
      <p:pic>
        <p:nvPicPr>
          <p:cNvPr id="10" name="Picture 9" descr="A picture containing graphical user interface&#10;&#10;Description automatically generated">
            <a:extLst>
              <a:ext uri="{FF2B5EF4-FFF2-40B4-BE49-F238E27FC236}">
                <a16:creationId xmlns:a16="http://schemas.microsoft.com/office/drawing/2014/main" id="{77DAA515-4606-4BB6-94D3-FFCBE29BB28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12879" y="1825118"/>
            <a:ext cx="6089207" cy="5079317"/>
          </a:xfrm>
          <a:prstGeom prst="rect">
            <a:avLst/>
          </a:prstGeom>
        </p:spPr>
      </p:pic>
      <p:pic>
        <p:nvPicPr>
          <p:cNvPr id="2" name="Picture 1"/>
          <p:cNvPicPr>
            <a:picLocks noChangeAspect="1"/>
          </p:cNvPicPr>
          <p:nvPr/>
        </p:nvPicPr>
        <p:blipFill>
          <a:blip r:embed="rId9"/>
          <a:stretch>
            <a:fillRect/>
          </a:stretch>
        </p:blipFill>
        <p:spPr>
          <a:xfrm>
            <a:off x="3407286" y="455224"/>
            <a:ext cx="6297714" cy="1457070"/>
          </a:xfrm>
          <a:prstGeom prst="rect">
            <a:avLst/>
          </a:prstGeom>
        </p:spPr>
      </p:pic>
    </p:spTree>
    <p:extLst>
      <p:ext uri="{BB962C8B-B14F-4D97-AF65-F5344CB8AC3E}">
        <p14:creationId xmlns:p14="http://schemas.microsoft.com/office/powerpoint/2010/main" val="170422329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5"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fltVal val="0"/>
                                          </p:val>
                                        </p:tav>
                                        <p:tav tm="100000">
                                          <p:val>
                                            <p:strVal val="#ppt_w"/>
                                          </p:val>
                                        </p:tav>
                                      </p:tavLst>
                                    </p:anim>
                                    <p:anim calcmode="lin" valueType="num">
                                      <p:cBhvr>
                                        <p:cTn id="15" dur="1000" fill="hold"/>
                                        <p:tgtEl>
                                          <p:spTgt spid="10"/>
                                        </p:tgtEl>
                                        <p:attrNameLst>
                                          <p:attrName>ppt_h</p:attrName>
                                        </p:attrNameLst>
                                      </p:cBhvr>
                                      <p:tavLst>
                                        <p:tav tm="0">
                                          <p:val>
                                            <p:fltVal val="0"/>
                                          </p:val>
                                        </p:tav>
                                        <p:tav tm="100000">
                                          <p:val>
                                            <p:strVal val="#ppt_h"/>
                                          </p:val>
                                        </p:tav>
                                      </p:tavLst>
                                    </p:anim>
                                    <p:anim calcmode="lin" valueType="num">
                                      <p:cBhvr>
                                        <p:cTn id="16"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1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73</TotalTime>
  <Words>385</Words>
  <Application>Microsoft Office PowerPoint</Application>
  <PresentationFormat>Widescreen</PresentationFormat>
  <Paragraphs>41</Paragraphs>
  <Slides>22</Slides>
  <Notes>11</Notes>
  <HiddenSlides>0</HiddenSlides>
  <MMClips>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22</vt:i4>
      </vt:variant>
    </vt:vector>
  </HeadingPairs>
  <TitlesOfParts>
    <vt:vector size="35" baseType="lpstr">
      <vt:lpstr>UVN Nguyen Du</vt:lpstr>
      <vt:lpstr>Arial</vt:lpstr>
      <vt:lpstr>#9Slide03 Arima Madurai Black</vt:lpstr>
      <vt:lpstr>Times New Roman</vt:lpstr>
      <vt:lpstr>#9Slide03 Bebas Neue Bold</vt:lpstr>
      <vt:lpstr>UTM Showcard</vt:lpstr>
      <vt:lpstr>Cambria</vt:lpstr>
      <vt:lpstr>迷你简卡通</vt:lpstr>
      <vt:lpstr>UTM Brewers KT</vt:lpstr>
      <vt:lpstr>等线</vt:lpstr>
      <vt:lpstr>UVN Hai Long</vt:lpstr>
      <vt:lpstr>Calibri</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MANG NON</dc:creator>
  <cp:keywords>MANG NON</cp:keywords>
  <cp:lastModifiedBy>Quý Thắng</cp:lastModifiedBy>
  <cp:revision>18</cp:revision>
  <dcterms:created xsi:type="dcterms:W3CDTF">2023-11-28T14:07:44Z</dcterms:created>
  <dcterms:modified xsi:type="dcterms:W3CDTF">2026-01-15T05:40:44Z</dcterms:modified>
</cp:coreProperties>
</file>