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3"/>
  </p:notesMasterIdLst>
  <p:sldIdLst>
    <p:sldId id="421" r:id="rId3"/>
    <p:sldId id="423" r:id="rId4"/>
    <p:sldId id="422" r:id="rId5"/>
    <p:sldId id="436" r:id="rId6"/>
    <p:sldId id="437" r:id="rId7"/>
    <p:sldId id="438" r:id="rId8"/>
    <p:sldId id="435" r:id="rId9"/>
    <p:sldId id="439" r:id="rId10"/>
    <p:sldId id="400" r:id="rId11"/>
    <p:sldId id="42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54" d="100"/>
          <a:sy n="54" d="100"/>
        </p:scale>
        <p:origin x="77" y="677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2024/1/9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EDB50-0112-9FE0-1F55-C661EF0D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191F6-CCE3-5B13-7D83-60C0A8AC0C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E37FE-D193-D4B2-F77F-F94BE2F6785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891A-3D9F-F14B-9CBB-62036B601420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0" r:id="rId4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804415" y="904558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47415" y="2076133"/>
            <a:ext cx="81521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LỰA CHỌN CHI TIÊU </a:t>
            </a:r>
          </a:p>
          <a:p>
            <a:pPr algn="ctr"/>
            <a:r>
              <a:rPr lang="en-US" sz="4400" b="1" dirty="0" smtClean="0"/>
              <a:t>“ CẦN, MUỐN VÀ CÓ THỂ”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333113" y="3825493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12" y="-204255"/>
            <a:ext cx="9457355" cy="9220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FA6AE-6B33-8570-0EC1-F7D5251E4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0" y="191488"/>
            <a:ext cx="8318606" cy="215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5953E-5E9B-DFEB-AD8F-5520BFCFF9D5}"/>
              </a:ext>
            </a:extLst>
          </p:cNvPr>
          <p:cNvSpPr txBox="1"/>
          <p:nvPr/>
        </p:nvSpPr>
        <p:spPr>
          <a:xfrm>
            <a:off x="2650634" y="2506629"/>
            <a:ext cx="6672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chi tiêu tiết kiệm khi mua sắm.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06" y="602889"/>
            <a:ext cx="6612644" cy="6446850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276ABA28-6E07-35C1-ED7C-1B3DA8B57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65" y="181706"/>
            <a:ext cx="10057736" cy="677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BA172F-40AF-CC6B-1DF8-57AAAA1D1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733" y="1932822"/>
            <a:ext cx="8248199" cy="401553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480639" y="3834218"/>
            <a:ext cx="2863259" cy="30316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</a:t>
            </a:r>
            <a:r>
              <a:rPr lang="en-SG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6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6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endParaRPr lang="zh-CN" altLang="en-US" sz="66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Đánh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6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31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hoạch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tuần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tới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7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Kế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hoạch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lựa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khi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so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sánh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món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định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mua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3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Vẽ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sơ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khoản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tiêu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773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491665"/>
            <a:ext cx="4445006" cy="4445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C84A-722B-1D8E-F56C-67005CA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60" y="1400527"/>
            <a:ext cx="7058954" cy="426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等线</vt:lpstr>
      <vt:lpstr>SVN-Newton</vt:lpstr>
      <vt:lpstr>Times New Roman</vt:lpstr>
      <vt:lpstr>思源黑体 CN</vt:lpstr>
      <vt:lpstr>思源黑体 CN Bold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2024-01-09T07:45:11Z</dcterms:modified>
</cp:coreProperties>
</file>