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9" r:id="rId3"/>
    <p:sldId id="428" r:id="rId4"/>
    <p:sldId id="385" r:id="rId5"/>
    <p:sldId id="387" r:id="rId6"/>
    <p:sldId id="388" r:id="rId7"/>
    <p:sldId id="260" r:id="rId8"/>
    <p:sldId id="263" r:id="rId9"/>
    <p:sldId id="268" r:id="rId10"/>
    <p:sldId id="429" r:id="rId11"/>
    <p:sldId id="430" r:id="rId12"/>
    <p:sldId id="420" r:id="rId13"/>
    <p:sldId id="431" r:id="rId14"/>
    <p:sldId id="433" r:id="rId15"/>
    <p:sldId id="432" r:id="rId16"/>
    <p:sldId id="434" r:id="rId17"/>
    <p:sldId id="422" r:id="rId18"/>
    <p:sldId id="435" r:id="rId19"/>
    <p:sldId id="273" r:id="rId20"/>
    <p:sldId id="42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FDEC21-8D99-44FB-8D58-9E7204756CFA}" type="datetimeFigureOut">
              <a:rPr lang="en-ID" smtClean="0"/>
              <a:t>31/03/2026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574A2D-3F45-4527-83A3-AF5D8C7D5E4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81303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2CD908-B056-4B80-8112-888AE7EE60A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49386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2CD908-B056-4B80-8112-888AE7EE60A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72762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2CD908-B056-4B80-8112-888AE7EE60A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82802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2CD908-B056-4B80-8112-888AE7EE60A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58868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2CD908-B056-4B80-8112-888AE7EE60A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6112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altLang="zh-CN" b="1" dirty="0"/>
              <a:t>GV</a:t>
            </a:r>
            <a:r>
              <a:rPr lang="vi-VN" altLang="zh-CN" b="1" dirty="0"/>
              <a:t> </a:t>
            </a:r>
            <a:r>
              <a:rPr lang="vi-VN" altLang="zh-CN" b="1" dirty="0" err="1"/>
              <a:t>bấm</a:t>
            </a:r>
            <a:r>
              <a:rPr lang="vi-VN" altLang="zh-CN" b="1" dirty="0"/>
              <a:t> </a:t>
            </a:r>
            <a:r>
              <a:rPr lang="vi-VN" altLang="zh-CN" b="1" dirty="0" err="1"/>
              <a:t>bắt</a:t>
            </a:r>
            <a:r>
              <a:rPr lang="vi-VN" altLang="zh-CN" b="1" dirty="0"/>
              <a:t> </a:t>
            </a:r>
            <a:r>
              <a:rPr lang="vi-VN" altLang="zh-CN" b="1" dirty="0" err="1"/>
              <a:t>đầu</a:t>
            </a:r>
            <a:r>
              <a:rPr lang="vi-VN" altLang="zh-CN" b="1" dirty="0"/>
              <a:t> </a:t>
            </a:r>
            <a:r>
              <a:rPr lang="vi-VN" altLang="zh-CN" b="1" dirty="0" err="1"/>
              <a:t>đồng</a:t>
            </a:r>
            <a:r>
              <a:rPr lang="vi-VN" altLang="zh-CN" b="1" dirty="0"/>
              <a:t> </a:t>
            </a:r>
            <a:r>
              <a:rPr lang="vi-VN" altLang="zh-CN" b="1" dirty="0" err="1"/>
              <a:t>hồ</a:t>
            </a:r>
            <a:r>
              <a:rPr lang="vi-VN" altLang="zh-CN" b="1" dirty="0"/>
              <a:t> </a:t>
            </a:r>
            <a:r>
              <a:rPr lang="vi-VN" altLang="zh-CN" b="1" dirty="0" err="1"/>
              <a:t>chạy</a:t>
            </a:r>
            <a:r>
              <a:rPr lang="vi-VN" altLang="zh-CN" b="1" dirty="0"/>
              <a:t>, chuông reo </a:t>
            </a:r>
            <a:r>
              <a:rPr lang="vi-VN" altLang="zh-CN" b="1" dirty="0" err="1"/>
              <a:t>báo</a:t>
            </a:r>
            <a:r>
              <a:rPr lang="vi-VN" altLang="zh-CN" b="1" dirty="0"/>
              <a:t> </a:t>
            </a:r>
            <a:r>
              <a:rPr lang="vi-VN" altLang="zh-CN" b="1" dirty="0" err="1"/>
              <a:t>hiệu</a:t>
            </a:r>
            <a:r>
              <a:rPr lang="vi-VN" altLang="zh-CN" b="1" dirty="0"/>
              <a:t> </a:t>
            </a:r>
            <a:r>
              <a:rPr lang="vi-VN" altLang="zh-CN" b="1" dirty="0" err="1"/>
              <a:t>kết</a:t>
            </a:r>
            <a:r>
              <a:rPr lang="vi-VN" altLang="zh-CN" b="1" dirty="0"/>
              <a:t> </a:t>
            </a:r>
            <a:r>
              <a:rPr lang="vi-VN" altLang="zh-CN" b="1" dirty="0" err="1"/>
              <a:t>thúc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7721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2CD908-B056-4B80-8112-888AE7EE60A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801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2CD908-B056-4B80-8112-888AE7EE60A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99455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648780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b="0" dirty="0"/>
              <a:t>GV click </a:t>
            </a:r>
            <a:r>
              <a:rPr lang="en-US" sz="1100" b="0" dirty="0" err="1"/>
              <a:t>vào</a:t>
            </a:r>
            <a:r>
              <a:rPr lang="en-US" sz="1100" b="0" dirty="0"/>
              <a:t> </a:t>
            </a:r>
            <a:r>
              <a:rPr lang="en-US" sz="1100" b="0" dirty="0" err="1"/>
              <a:t>đáp</a:t>
            </a:r>
            <a:r>
              <a:rPr lang="en-US" sz="1100" b="0" dirty="0"/>
              <a:t> </a:t>
            </a:r>
            <a:r>
              <a:rPr lang="en-US" sz="1100" b="0" dirty="0" err="1"/>
              <a:t>án</a:t>
            </a:r>
            <a:r>
              <a:rPr lang="en-US" sz="1100" b="0" dirty="0"/>
              <a:t> </a:t>
            </a:r>
            <a:r>
              <a:rPr lang="en-US" sz="1100" b="0" dirty="0" err="1"/>
              <a:t>khung</a:t>
            </a:r>
            <a:r>
              <a:rPr lang="en-US" sz="1100" b="0" dirty="0"/>
              <a:t> </a:t>
            </a:r>
            <a:r>
              <a:rPr lang="en-US" sz="1100" b="0" dirty="0" err="1"/>
              <a:t>vuông</a:t>
            </a:r>
            <a:r>
              <a:rPr lang="en-US" sz="1100" b="0" dirty="0"/>
              <a:t> 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không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click 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vào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ô 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tròn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ABCD) </a:t>
            </a:r>
            <a:r>
              <a:rPr lang="en-US" sz="1100" b="0" dirty="0" err="1"/>
              <a:t>để</a:t>
            </a:r>
            <a:r>
              <a:rPr lang="en-US" sz="1100" b="0" dirty="0"/>
              <a:t> </a:t>
            </a:r>
            <a:r>
              <a:rPr lang="en-US" sz="1100" b="0" dirty="0" err="1"/>
              <a:t>hiện</a:t>
            </a:r>
            <a:r>
              <a:rPr lang="en-US" sz="1100" b="0" dirty="0"/>
              <a:t> </a:t>
            </a:r>
            <a:r>
              <a:rPr lang="en-US" sz="1100" b="0" dirty="0" err="1"/>
              <a:t>kết</a:t>
            </a:r>
            <a:r>
              <a:rPr lang="en-US" sz="1100" b="0" dirty="0"/>
              <a:t> </a:t>
            </a:r>
            <a:r>
              <a:rPr lang="en-US" sz="1100" b="0" dirty="0" err="1"/>
              <a:t>quả</a:t>
            </a:r>
            <a:endParaRPr lang="en-US" sz="1100" b="0" dirty="0"/>
          </a:p>
          <a:p>
            <a:r>
              <a:rPr lang="en-US" sz="1100" b="0" dirty="0"/>
              <a:t>Khi HS </a:t>
            </a:r>
            <a:r>
              <a:rPr lang="en-US" sz="1100" b="0" dirty="0" err="1"/>
              <a:t>trả</a:t>
            </a:r>
            <a:r>
              <a:rPr lang="en-US" sz="1100" b="0" dirty="0"/>
              <a:t> </a:t>
            </a:r>
            <a:r>
              <a:rPr lang="en-US" sz="1100" b="0" dirty="0" err="1"/>
              <a:t>lời</a:t>
            </a:r>
            <a:r>
              <a:rPr lang="en-US" sz="1100" b="0" dirty="0"/>
              <a:t> </a:t>
            </a:r>
            <a:r>
              <a:rPr lang="en-US" sz="1100" b="0" dirty="0" err="1"/>
              <a:t>đúng</a:t>
            </a:r>
            <a:r>
              <a:rPr lang="en-US" sz="1100" b="0" dirty="0"/>
              <a:t>, GV click </a:t>
            </a:r>
            <a:r>
              <a:rPr lang="en-US" sz="1100" b="0" dirty="0" err="1"/>
              <a:t>vào</a:t>
            </a:r>
            <a:r>
              <a:rPr lang="en-US" sz="1100" b="0" dirty="0"/>
              <a:t> </a:t>
            </a:r>
            <a:r>
              <a:rPr lang="en-US" sz="1100" b="0" dirty="0" err="1"/>
              <a:t>biểu</a:t>
            </a:r>
            <a:r>
              <a:rPr lang="en-US" sz="1100" b="0" dirty="0"/>
              <a:t> </a:t>
            </a:r>
            <a:r>
              <a:rPr lang="en-US" sz="1100" b="0" dirty="0" err="1"/>
              <a:t>tượng</a:t>
            </a:r>
            <a:r>
              <a:rPr lang="en-US" sz="1100" b="0" dirty="0"/>
              <a:t> </a:t>
            </a:r>
            <a:r>
              <a:rPr lang="en-US" sz="1100" b="0" dirty="0" err="1"/>
              <a:t>hộp</a:t>
            </a:r>
            <a:r>
              <a:rPr lang="en-US" sz="1100" b="0" dirty="0"/>
              <a:t> </a:t>
            </a:r>
            <a:r>
              <a:rPr lang="en-US" sz="1100" b="0" dirty="0" err="1"/>
              <a:t>quà</a:t>
            </a:r>
            <a:r>
              <a:rPr lang="en-US" sz="1100" b="0" dirty="0"/>
              <a:t> ở </a:t>
            </a:r>
            <a:r>
              <a:rPr lang="en-US" sz="1100" b="0" dirty="0" err="1"/>
              <a:t>góc</a:t>
            </a:r>
            <a:r>
              <a:rPr lang="en-US" sz="1100" b="0" dirty="0"/>
              <a:t> </a:t>
            </a:r>
            <a:r>
              <a:rPr lang="en-US" sz="1100" b="0" dirty="0" err="1"/>
              <a:t>phải</a:t>
            </a:r>
            <a:r>
              <a:rPr lang="en-US" sz="1100" b="0" dirty="0"/>
              <a:t> </a:t>
            </a:r>
            <a:r>
              <a:rPr lang="en-US" sz="1100" b="0" dirty="0" err="1"/>
              <a:t>để</a:t>
            </a:r>
            <a:r>
              <a:rPr lang="en-US" sz="1100" b="0" dirty="0"/>
              <a:t> HS </a:t>
            </a:r>
            <a:r>
              <a:rPr lang="en-US" sz="1100" b="0" dirty="0" err="1"/>
              <a:t>chọn</a:t>
            </a:r>
            <a:r>
              <a:rPr lang="en-US" sz="1100" b="0" dirty="0"/>
              <a:t> </a:t>
            </a:r>
            <a:r>
              <a:rPr lang="en-US" sz="1100" b="0" dirty="0" err="1"/>
              <a:t>quà</a:t>
            </a:r>
            <a:r>
              <a:rPr lang="en-US" sz="1100" b="0" dirty="0"/>
              <a:t>.</a:t>
            </a:r>
          </a:p>
          <a:p>
            <a:r>
              <a:rPr lang="en-US" sz="1100" b="0" dirty="0"/>
              <a:t>Khi HS </a:t>
            </a:r>
            <a:r>
              <a:rPr lang="en-US" sz="1100" b="0" dirty="0" err="1"/>
              <a:t>trả</a:t>
            </a:r>
            <a:r>
              <a:rPr lang="en-US" sz="1100" b="0" dirty="0"/>
              <a:t> </a:t>
            </a:r>
            <a:r>
              <a:rPr lang="en-US" sz="1100" b="0" dirty="0" err="1"/>
              <a:t>lời</a:t>
            </a:r>
            <a:r>
              <a:rPr lang="en-US" sz="1100" b="0" dirty="0"/>
              <a:t> </a:t>
            </a:r>
            <a:r>
              <a:rPr lang="en-US" sz="1100" b="0" dirty="0" err="1"/>
              <a:t>sai</a:t>
            </a:r>
            <a:r>
              <a:rPr lang="en-US" sz="1100" b="0" dirty="0"/>
              <a:t>, GV </a:t>
            </a:r>
            <a:r>
              <a:rPr lang="en-US" sz="1100" b="0" dirty="0" err="1"/>
              <a:t>cho</a:t>
            </a:r>
            <a:r>
              <a:rPr lang="en-US" sz="1100" b="0" dirty="0"/>
              <a:t> HS </a:t>
            </a:r>
            <a:r>
              <a:rPr lang="en-US" sz="1100" b="0" dirty="0" err="1"/>
              <a:t>hát</a:t>
            </a:r>
            <a:r>
              <a:rPr lang="en-US" sz="1100" b="0" dirty="0"/>
              <a:t> </a:t>
            </a:r>
            <a:r>
              <a:rPr lang="en-US" sz="1100" b="0" dirty="0" err="1"/>
              <a:t>một</a:t>
            </a:r>
            <a:r>
              <a:rPr lang="en-US" sz="1100" b="0" dirty="0"/>
              <a:t> </a:t>
            </a:r>
            <a:r>
              <a:rPr lang="en-US" sz="1100" b="0" dirty="0" err="1"/>
              <a:t>bài</a:t>
            </a:r>
            <a:r>
              <a:rPr lang="en-US" sz="1100" b="0" dirty="0"/>
              <a:t> </a:t>
            </a:r>
            <a:r>
              <a:rPr lang="en-US" sz="1100" b="0" dirty="0" err="1"/>
              <a:t>hát</a:t>
            </a:r>
            <a:r>
              <a:rPr lang="en-US" sz="1100" b="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1100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b="0" dirty="0"/>
              <a:t>GV click </a:t>
            </a:r>
            <a:r>
              <a:rPr lang="en-US" sz="1100" b="0" dirty="0" err="1"/>
              <a:t>vào</a:t>
            </a:r>
            <a:r>
              <a:rPr lang="en-US" sz="1100" b="0" dirty="0"/>
              <a:t> </a:t>
            </a:r>
            <a:r>
              <a:rPr lang="en-US" sz="1100" b="0" dirty="0" err="1"/>
              <a:t>đáp</a:t>
            </a:r>
            <a:r>
              <a:rPr lang="en-US" sz="1100" b="0" dirty="0"/>
              <a:t> </a:t>
            </a:r>
            <a:r>
              <a:rPr lang="en-US" sz="1100" b="0" dirty="0" err="1"/>
              <a:t>án</a:t>
            </a:r>
            <a:r>
              <a:rPr lang="en-US" sz="1100" b="0" dirty="0"/>
              <a:t> </a:t>
            </a:r>
            <a:r>
              <a:rPr lang="en-US" sz="1100" b="0" dirty="0" err="1"/>
              <a:t>khung</a:t>
            </a:r>
            <a:r>
              <a:rPr lang="en-US" sz="1100" b="0" dirty="0"/>
              <a:t> </a:t>
            </a:r>
            <a:r>
              <a:rPr lang="en-US" sz="1100" b="0" dirty="0" err="1"/>
              <a:t>vuông</a:t>
            </a:r>
            <a:r>
              <a:rPr lang="en-US" sz="1100" b="0" dirty="0"/>
              <a:t> 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không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click 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vào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ô 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tròn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ABCD) </a:t>
            </a:r>
            <a:r>
              <a:rPr lang="en-US" sz="1100" b="0" dirty="0" err="1"/>
              <a:t>để</a:t>
            </a:r>
            <a:r>
              <a:rPr lang="en-US" sz="1100" b="0" dirty="0"/>
              <a:t> </a:t>
            </a:r>
            <a:r>
              <a:rPr lang="en-US" sz="1100" b="0" dirty="0" err="1"/>
              <a:t>hiện</a:t>
            </a:r>
            <a:r>
              <a:rPr lang="en-US" sz="1100" b="0" dirty="0"/>
              <a:t> </a:t>
            </a:r>
            <a:r>
              <a:rPr lang="en-US" sz="1100" b="0" dirty="0" err="1"/>
              <a:t>kết</a:t>
            </a:r>
            <a:r>
              <a:rPr lang="en-US" sz="1100" b="0" dirty="0"/>
              <a:t> </a:t>
            </a:r>
            <a:r>
              <a:rPr lang="en-US" sz="1100" b="0" dirty="0" err="1"/>
              <a:t>quả</a:t>
            </a:r>
            <a:endParaRPr lang="en-US" sz="1100" b="0" dirty="0"/>
          </a:p>
          <a:p>
            <a:r>
              <a:rPr lang="en-US" sz="1100" b="0" dirty="0"/>
              <a:t>Khi HS </a:t>
            </a:r>
            <a:r>
              <a:rPr lang="en-US" sz="1100" b="0" dirty="0" err="1"/>
              <a:t>trả</a:t>
            </a:r>
            <a:r>
              <a:rPr lang="en-US" sz="1100" b="0" dirty="0"/>
              <a:t> </a:t>
            </a:r>
            <a:r>
              <a:rPr lang="en-US" sz="1100" b="0" dirty="0" err="1"/>
              <a:t>lời</a:t>
            </a:r>
            <a:r>
              <a:rPr lang="en-US" sz="1100" b="0" dirty="0"/>
              <a:t> </a:t>
            </a:r>
            <a:r>
              <a:rPr lang="en-US" sz="1100" b="0" dirty="0" err="1"/>
              <a:t>đúng</a:t>
            </a:r>
            <a:r>
              <a:rPr lang="en-US" sz="1100" b="0" dirty="0"/>
              <a:t>, GV click </a:t>
            </a:r>
            <a:r>
              <a:rPr lang="en-US" sz="1100" b="0" dirty="0" err="1"/>
              <a:t>vào</a:t>
            </a:r>
            <a:r>
              <a:rPr lang="en-US" sz="1100" b="0" dirty="0"/>
              <a:t> </a:t>
            </a:r>
            <a:r>
              <a:rPr lang="en-US" sz="1100" b="0" dirty="0" err="1"/>
              <a:t>biểu</a:t>
            </a:r>
            <a:r>
              <a:rPr lang="en-US" sz="1100" b="0" dirty="0"/>
              <a:t> </a:t>
            </a:r>
            <a:r>
              <a:rPr lang="en-US" sz="1100" b="0" dirty="0" err="1"/>
              <a:t>tượng</a:t>
            </a:r>
            <a:r>
              <a:rPr lang="en-US" sz="1100" b="0" dirty="0"/>
              <a:t> </a:t>
            </a:r>
            <a:r>
              <a:rPr lang="en-US" sz="1100" b="0" dirty="0" err="1"/>
              <a:t>hộp</a:t>
            </a:r>
            <a:r>
              <a:rPr lang="en-US" sz="1100" b="0" dirty="0"/>
              <a:t> </a:t>
            </a:r>
            <a:r>
              <a:rPr lang="en-US" sz="1100" b="0" dirty="0" err="1"/>
              <a:t>quà</a:t>
            </a:r>
            <a:r>
              <a:rPr lang="en-US" sz="1100" b="0" dirty="0"/>
              <a:t> ở </a:t>
            </a:r>
            <a:r>
              <a:rPr lang="en-US" sz="1100" b="0" dirty="0" err="1"/>
              <a:t>góc</a:t>
            </a:r>
            <a:r>
              <a:rPr lang="en-US" sz="1100" b="0" dirty="0"/>
              <a:t> </a:t>
            </a:r>
            <a:r>
              <a:rPr lang="en-US" sz="1100" b="0" dirty="0" err="1"/>
              <a:t>phải</a:t>
            </a:r>
            <a:r>
              <a:rPr lang="en-US" sz="1100" b="0" dirty="0"/>
              <a:t> </a:t>
            </a:r>
            <a:r>
              <a:rPr lang="en-US" sz="1100" b="0" dirty="0" err="1"/>
              <a:t>để</a:t>
            </a:r>
            <a:r>
              <a:rPr lang="en-US" sz="1100" b="0" dirty="0"/>
              <a:t> HS </a:t>
            </a:r>
            <a:r>
              <a:rPr lang="en-US" sz="1100" b="0" dirty="0" err="1"/>
              <a:t>chọn</a:t>
            </a:r>
            <a:r>
              <a:rPr lang="en-US" sz="1100" b="0" dirty="0"/>
              <a:t> </a:t>
            </a:r>
            <a:r>
              <a:rPr lang="en-US" sz="1100" b="0" dirty="0" err="1"/>
              <a:t>quà</a:t>
            </a:r>
            <a:r>
              <a:rPr lang="en-US" sz="1100" b="0" dirty="0"/>
              <a:t>.</a:t>
            </a:r>
          </a:p>
          <a:p>
            <a:r>
              <a:rPr lang="en-US" sz="1100" b="0" dirty="0"/>
              <a:t>Khi HS </a:t>
            </a:r>
            <a:r>
              <a:rPr lang="en-US" sz="1100" b="0" dirty="0" err="1"/>
              <a:t>trả</a:t>
            </a:r>
            <a:r>
              <a:rPr lang="en-US" sz="1100" b="0" dirty="0"/>
              <a:t> </a:t>
            </a:r>
            <a:r>
              <a:rPr lang="en-US" sz="1100" b="0" dirty="0" err="1"/>
              <a:t>lời</a:t>
            </a:r>
            <a:r>
              <a:rPr lang="en-US" sz="1100" b="0" dirty="0"/>
              <a:t> </a:t>
            </a:r>
            <a:r>
              <a:rPr lang="en-US" sz="1100" b="0" dirty="0" err="1"/>
              <a:t>sai</a:t>
            </a:r>
            <a:r>
              <a:rPr lang="en-US" sz="1100" b="0" dirty="0"/>
              <a:t>, GV </a:t>
            </a:r>
            <a:r>
              <a:rPr lang="en-US" sz="1100" b="0" dirty="0" err="1"/>
              <a:t>cho</a:t>
            </a:r>
            <a:r>
              <a:rPr lang="en-US" sz="1100" b="0" dirty="0"/>
              <a:t> HS </a:t>
            </a:r>
            <a:r>
              <a:rPr lang="en-US" sz="1100" b="0" dirty="0" err="1"/>
              <a:t>hát</a:t>
            </a:r>
            <a:r>
              <a:rPr lang="en-US" sz="1100" b="0" dirty="0"/>
              <a:t> </a:t>
            </a:r>
            <a:r>
              <a:rPr lang="en-US" sz="1100" b="0" dirty="0" err="1"/>
              <a:t>một</a:t>
            </a:r>
            <a:r>
              <a:rPr lang="en-US" sz="1100" b="0" dirty="0"/>
              <a:t> </a:t>
            </a:r>
            <a:r>
              <a:rPr lang="en-US" sz="1100" b="0" dirty="0" err="1"/>
              <a:t>bài</a:t>
            </a:r>
            <a:r>
              <a:rPr lang="en-US" sz="1100" b="0" dirty="0"/>
              <a:t> </a:t>
            </a:r>
            <a:r>
              <a:rPr lang="en-US" sz="1100" b="0" dirty="0" err="1"/>
              <a:t>hát</a:t>
            </a:r>
            <a:r>
              <a:rPr lang="en-US" sz="1100" b="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6274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2CD908-B056-4B80-8112-888AE7EE60A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30388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2CD908-B056-4B80-8112-888AE7EE60A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888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2CD908-B056-4B80-8112-888AE7EE60A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92707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2CD908-B056-4B80-8112-888AE7EE60A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8557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FACC1-6269-8BC6-F275-1BEA1596D9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64D2B4-2915-DF21-1DF2-28A9FD2F15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ECEB78-2861-9956-CD7F-BC320FC83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B88DC-FA41-45C4-B1CE-446BC6573F24}" type="datetimeFigureOut">
              <a:rPr lang="en-ID" smtClean="0"/>
              <a:t>31/03/2026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9B459A-8E73-0BA6-AD55-85EC44459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B2416A-1BFF-AE46-6AC7-0FB8BE9D0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11FCA-81D6-4A9B-B205-A5846A77CA0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928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2AD5F-6078-2AFC-D6AB-B277F6806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69E998-B84D-A815-738B-36A7BAD5B9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8C7635-9A85-2C6B-60BE-78B250753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B88DC-FA41-45C4-B1CE-446BC6573F24}" type="datetimeFigureOut">
              <a:rPr lang="en-ID" smtClean="0"/>
              <a:t>31/03/2026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906D9B-AF51-64ED-DB0D-E27214935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63CA36-30EC-33E0-D63F-1E712D420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11FCA-81D6-4A9B-B205-A5846A77CA0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68141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9F1ED1-1322-AA03-7F1A-80831D5D03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0C927B-805B-D1C2-CF49-69B10D3E6D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EFC4DC-9791-3826-7A22-5E8A15864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B88DC-FA41-45C4-B1CE-446BC6573F24}" type="datetimeFigureOut">
              <a:rPr lang="en-ID" smtClean="0"/>
              <a:t>31/03/2026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27E44E-281A-98F5-F05F-B250A4E12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4E75ED-28B2-5D73-77BC-97844C0A6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11FCA-81D6-4A9B-B205-A5846A77CA0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440755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7" name="Google Shape;527;p27"/>
          <p:cNvGrpSpPr/>
          <p:nvPr/>
        </p:nvGrpSpPr>
        <p:grpSpPr>
          <a:xfrm>
            <a:off x="-1573989" y="-570993"/>
            <a:ext cx="14616220" cy="7453848"/>
            <a:chOff x="-1180550" y="-672368"/>
            <a:chExt cx="11441566" cy="5834258"/>
          </a:xfrm>
        </p:grpSpPr>
        <p:sp>
          <p:nvSpPr>
            <p:cNvPr id="528" name="Google Shape;528;p27"/>
            <p:cNvSpPr/>
            <p:nvPr/>
          </p:nvSpPr>
          <p:spPr>
            <a:xfrm>
              <a:off x="-179259" y="4165417"/>
              <a:ext cx="9944790" cy="825695"/>
            </a:xfrm>
            <a:custGeom>
              <a:avLst/>
              <a:gdLst/>
              <a:ahLst/>
              <a:cxnLst/>
              <a:rect l="l" t="t" r="r" b="b"/>
              <a:pathLst>
                <a:path w="209001" h="17352" extrusionOk="0">
                  <a:moveTo>
                    <a:pt x="0" y="0"/>
                  </a:moveTo>
                  <a:lnTo>
                    <a:pt x="0" y="17352"/>
                  </a:lnTo>
                  <a:lnTo>
                    <a:pt x="209000" y="17352"/>
                  </a:lnTo>
                  <a:lnTo>
                    <a:pt x="2090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" name="Google Shape;529;p27"/>
            <p:cNvSpPr/>
            <p:nvPr/>
          </p:nvSpPr>
          <p:spPr>
            <a:xfrm>
              <a:off x="-179250" y="4444489"/>
              <a:ext cx="9944790" cy="717401"/>
            </a:xfrm>
            <a:custGeom>
              <a:avLst/>
              <a:gdLst/>
              <a:ahLst/>
              <a:cxnLst/>
              <a:rect l="l" t="t" r="r" b="b"/>
              <a:pathLst>
                <a:path w="209001" h="11307" extrusionOk="0">
                  <a:moveTo>
                    <a:pt x="0" y="1"/>
                  </a:moveTo>
                  <a:lnTo>
                    <a:pt x="0" y="11307"/>
                  </a:lnTo>
                  <a:lnTo>
                    <a:pt x="209000" y="11307"/>
                  </a:lnTo>
                  <a:lnTo>
                    <a:pt x="2090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" name="Google Shape;530;p27"/>
            <p:cNvSpPr/>
            <p:nvPr/>
          </p:nvSpPr>
          <p:spPr>
            <a:xfrm>
              <a:off x="1881042" y="110201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0" y="0"/>
                    <a:pt x="7930" y="2866"/>
                    <a:pt x="7930" y="6438"/>
                  </a:cubicBezTo>
                  <a:lnTo>
                    <a:pt x="7930" y="6713"/>
                  </a:lnTo>
                  <a:cubicBezTo>
                    <a:pt x="3337" y="7341"/>
                    <a:pt x="1" y="9265"/>
                    <a:pt x="1" y="11502"/>
                  </a:cubicBezTo>
                  <a:cubicBezTo>
                    <a:pt x="1" y="14289"/>
                    <a:pt x="5025" y="16527"/>
                    <a:pt x="11228" y="16527"/>
                  </a:cubicBezTo>
                  <a:cubicBezTo>
                    <a:pt x="11403" y="16532"/>
                    <a:pt x="11578" y="16534"/>
                    <a:pt x="11753" y="16534"/>
                  </a:cubicBezTo>
                  <a:cubicBezTo>
                    <a:pt x="14360" y="16534"/>
                    <a:pt x="16924" y="15989"/>
                    <a:pt x="19315" y="14996"/>
                  </a:cubicBezTo>
                  <a:cubicBezTo>
                    <a:pt x="20846" y="16056"/>
                    <a:pt x="23515" y="16762"/>
                    <a:pt x="26538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438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" name="Google Shape;531;p27"/>
            <p:cNvSpPr/>
            <p:nvPr/>
          </p:nvSpPr>
          <p:spPr>
            <a:xfrm>
              <a:off x="8587302" y="-12482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" name="Google Shape;532;p27"/>
            <p:cNvSpPr/>
            <p:nvPr/>
          </p:nvSpPr>
          <p:spPr>
            <a:xfrm>
              <a:off x="4514840" y="-672368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6645" y="0"/>
                  </a:moveTo>
                  <a:cubicBezTo>
                    <a:pt x="10796" y="0"/>
                    <a:pt x="6046" y="2866"/>
                    <a:pt x="6046" y="6399"/>
                  </a:cubicBezTo>
                  <a:cubicBezTo>
                    <a:pt x="6046" y="7341"/>
                    <a:pt x="6360" y="8205"/>
                    <a:pt x="6910" y="8951"/>
                  </a:cubicBezTo>
                  <a:cubicBezTo>
                    <a:pt x="2984" y="9304"/>
                    <a:pt x="0" y="10913"/>
                    <a:pt x="40" y="12837"/>
                  </a:cubicBezTo>
                  <a:cubicBezTo>
                    <a:pt x="40" y="14996"/>
                    <a:pt x="3887" y="16763"/>
                    <a:pt x="8676" y="16763"/>
                  </a:cubicBezTo>
                  <a:cubicBezTo>
                    <a:pt x="11660" y="16763"/>
                    <a:pt x="14329" y="16056"/>
                    <a:pt x="15860" y="14996"/>
                  </a:cubicBezTo>
                  <a:cubicBezTo>
                    <a:pt x="18321" y="16018"/>
                    <a:pt x="20964" y="16529"/>
                    <a:pt x="23648" y="16529"/>
                  </a:cubicBezTo>
                  <a:cubicBezTo>
                    <a:pt x="23748" y="16529"/>
                    <a:pt x="23847" y="16528"/>
                    <a:pt x="23947" y="16527"/>
                  </a:cubicBezTo>
                  <a:cubicBezTo>
                    <a:pt x="30149" y="16527"/>
                    <a:pt x="35174" y="14289"/>
                    <a:pt x="35174" y="11502"/>
                  </a:cubicBezTo>
                  <a:cubicBezTo>
                    <a:pt x="35174" y="9225"/>
                    <a:pt x="31837" y="7341"/>
                    <a:pt x="27244" y="6713"/>
                  </a:cubicBezTo>
                  <a:lnTo>
                    <a:pt x="27244" y="6399"/>
                  </a:lnTo>
                  <a:cubicBezTo>
                    <a:pt x="27244" y="2866"/>
                    <a:pt x="22534" y="0"/>
                    <a:pt x="166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" name="Google Shape;533;p27"/>
            <p:cNvSpPr/>
            <p:nvPr/>
          </p:nvSpPr>
          <p:spPr>
            <a:xfrm>
              <a:off x="3633147" y="3321100"/>
              <a:ext cx="1077839" cy="513728"/>
            </a:xfrm>
            <a:custGeom>
              <a:avLst/>
              <a:gdLst/>
              <a:ahLst/>
              <a:cxnLst/>
              <a:rect l="l" t="t" r="r" b="b"/>
              <a:pathLst>
                <a:path w="22652" h="10796" extrusionOk="0">
                  <a:moveTo>
                    <a:pt x="11935" y="0"/>
                  </a:moveTo>
                  <a:cubicBezTo>
                    <a:pt x="8166" y="0"/>
                    <a:pt x="5104" y="1846"/>
                    <a:pt x="5104" y="4122"/>
                  </a:cubicBezTo>
                  <a:lnTo>
                    <a:pt x="5104" y="4319"/>
                  </a:lnTo>
                  <a:cubicBezTo>
                    <a:pt x="2160" y="4711"/>
                    <a:pt x="1" y="5967"/>
                    <a:pt x="1" y="7420"/>
                  </a:cubicBezTo>
                  <a:cubicBezTo>
                    <a:pt x="1" y="9186"/>
                    <a:pt x="3259" y="10639"/>
                    <a:pt x="7224" y="10639"/>
                  </a:cubicBezTo>
                  <a:cubicBezTo>
                    <a:pt x="7324" y="10641"/>
                    <a:pt x="7424" y="10642"/>
                    <a:pt x="7524" y="10642"/>
                  </a:cubicBezTo>
                  <a:cubicBezTo>
                    <a:pt x="9225" y="10642"/>
                    <a:pt x="10888" y="10325"/>
                    <a:pt x="12445" y="9658"/>
                  </a:cubicBezTo>
                  <a:cubicBezTo>
                    <a:pt x="13427" y="10364"/>
                    <a:pt x="15154" y="10796"/>
                    <a:pt x="17077" y="10796"/>
                  </a:cubicBezTo>
                  <a:cubicBezTo>
                    <a:pt x="20139" y="10796"/>
                    <a:pt x="22652" y="9658"/>
                    <a:pt x="22652" y="8284"/>
                  </a:cubicBezTo>
                  <a:cubicBezTo>
                    <a:pt x="22652" y="7027"/>
                    <a:pt x="20728" y="6007"/>
                    <a:pt x="18216" y="5771"/>
                  </a:cubicBezTo>
                  <a:cubicBezTo>
                    <a:pt x="18569" y="5300"/>
                    <a:pt x="18765" y="4711"/>
                    <a:pt x="18765" y="4122"/>
                  </a:cubicBezTo>
                  <a:cubicBezTo>
                    <a:pt x="18765" y="1846"/>
                    <a:pt x="15703" y="0"/>
                    <a:pt x="119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" name="Google Shape;534;p27"/>
            <p:cNvSpPr/>
            <p:nvPr/>
          </p:nvSpPr>
          <p:spPr>
            <a:xfrm>
              <a:off x="6924471" y="920560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" name="Google Shape;535;p27"/>
            <p:cNvSpPr/>
            <p:nvPr/>
          </p:nvSpPr>
          <p:spPr>
            <a:xfrm>
              <a:off x="-20521" y="3061439"/>
              <a:ext cx="1316941" cy="568022"/>
            </a:xfrm>
            <a:custGeom>
              <a:avLst/>
              <a:gdLst/>
              <a:ahLst/>
              <a:cxnLst/>
              <a:rect l="l" t="t" r="r" b="b"/>
              <a:pathLst>
                <a:path w="27677" h="11937" extrusionOk="0">
                  <a:moveTo>
                    <a:pt x="10953" y="1"/>
                  </a:moveTo>
                  <a:cubicBezTo>
                    <a:pt x="7852" y="1"/>
                    <a:pt x="5379" y="1296"/>
                    <a:pt x="5379" y="2906"/>
                  </a:cubicBezTo>
                  <a:cubicBezTo>
                    <a:pt x="5379" y="2984"/>
                    <a:pt x="5379" y="3024"/>
                    <a:pt x="5379" y="3102"/>
                  </a:cubicBezTo>
                  <a:cubicBezTo>
                    <a:pt x="2278" y="3652"/>
                    <a:pt x="1" y="5379"/>
                    <a:pt x="1" y="7420"/>
                  </a:cubicBezTo>
                  <a:cubicBezTo>
                    <a:pt x="1" y="9933"/>
                    <a:pt x="3338" y="11935"/>
                    <a:pt x="7499" y="11935"/>
                  </a:cubicBezTo>
                  <a:cubicBezTo>
                    <a:pt x="7566" y="11936"/>
                    <a:pt x="7633" y="11937"/>
                    <a:pt x="7699" y="11937"/>
                  </a:cubicBezTo>
                  <a:cubicBezTo>
                    <a:pt x="9632" y="11937"/>
                    <a:pt x="11520" y="11389"/>
                    <a:pt x="13152" y="10365"/>
                  </a:cubicBezTo>
                  <a:cubicBezTo>
                    <a:pt x="14565" y="11307"/>
                    <a:pt x="16999" y="11935"/>
                    <a:pt x="19747" y="11935"/>
                  </a:cubicBezTo>
                  <a:cubicBezTo>
                    <a:pt x="24104" y="11935"/>
                    <a:pt x="27677" y="10365"/>
                    <a:pt x="27677" y="8402"/>
                  </a:cubicBezTo>
                  <a:cubicBezTo>
                    <a:pt x="27677" y="6988"/>
                    <a:pt x="25910" y="5811"/>
                    <a:pt x="23319" y="5222"/>
                  </a:cubicBezTo>
                  <a:cubicBezTo>
                    <a:pt x="23358" y="5143"/>
                    <a:pt x="23358" y="5026"/>
                    <a:pt x="23358" y="4908"/>
                  </a:cubicBezTo>
                  <a:cubicBezTo>
                    <a:pt x="23358" y="3573"/>
                    <a:pt x="20767" y="2474"/>
                    <a:pt x="17588" y="2474"/>
                  </a:cubicBezTo>
                  <a:cubicBezTo>
                    <a:pt x="17195" y="2474"/>
                    <a:pt x="16842" y="2474"/>
                    <a:pt x="16449" y="2513"/>
                  </a:cubicBezTo>
                  <a:cubicBezTo>
                    <a:pt x="16096" y="1100"/>
                    <a:pt x="13780" y="1"/>
                    <a:pt x="109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" name="Google Shape;536;p27"/>
            <p:cNvSpPr/>
            <p:nvPr/>
          </p:nvSpPr>
          <p:spPr>
            <a:xfrm>
              <a:off x="-535969" y="-45285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" name="Google Shape;537;p27"/>
            <p:cNvSpPr/>
            <p:nvPr/>
          </p:nvSpPr>
          <p:spPr>
            <a:xfrm>
              <a:off x="5256778" y="1440279"/>
              <a:ext cx="2570740" cy="2854196"/>
            </a:xfrm>
            <a:custGeom>
              <a:avLst/>
              <a:gdLst/>
              <a:ahLst/>
              <a:cxnLst/>
              <a:rect l="l" t="t" r="r" b="b"/>
              <a:pathLst>
                <a:path w="54027" h="59981" extrusionOk="0">
                  <a:moveTo>
                    <a:pt x="24883" y="0"/>
                  </a:moveTo>
                  <a:cubicBezTo>
                    <a:pt x="22921" y="0"/>
                    <a:pt x="20541" y="387"/>
                    <a:pt x="17658" y="1370"/>
                  </a:cubicBezTo>
                  <a:cubicBezTo>
                    <a:pt x="8590" y="4472"/>
                    <a:pt x="6274" y="11459"/>
                    <a:pt x="12751" y="12166"/>
                  </a:cubicBezTo>
                  <a:cubicBezTo>
                    <a:pt x="12751" y="12166"/>
                    <a:pt x="2544" y="13344"/>
                    <a:pt x="2544" y="20056"/>
                  </a:cubicBezTo>
                  <a:cubicBezTo>
                    <a:pt x="2544" y="23375"/>
                    <a:pt x="4734" y="24218"/>
                    <a:pt x="6962" y="24218"/>
                  </a:cubicBezTo>
                  <a:cubicBezTo>
                    <a:pt x="8693" y="24218"/>
                    <a:pt x="10448" y="23708"/>
                    <a:pt x="11213" y="23455"/>
                  </a:cubicBezTo>
                  <a:lnTo>
                    <a:pt x="11213" y="23455"/>
                  </a:lnTo>
                  <a:cubicBezTo>
                    <a:pt x="9153" y="24213"/>
                    <a:pt x="1" y="28030"/>
                    <a:pt x="4860" y="34463"/>
                  </a:cubicBezTo>
                  <a:cubicBezTo>
                    <a:pt x="4860" y="34463"/>
                    <a:pt x="7199" y="36328"/>
                    <a:pt x="10101" y="36328"/>
                  </a:cubicBezTo>
                  <a:cubicBezTo>
                    <a:pt x="11774" y="36328"/>
                    <a:pt x="13634" y="35709"/>
                    <a:pt x="15342" y="33757"/>
                  </a:cubicBezTo>
                  <a:lnTo>
                    <a:pt x="15342" y="33757"/>
                  </a:lnTo>
                  <a:cubicBezTo>
                    <a:pt x="15341" y="33758"/>
                    <a:pt x="12202" y="37683"/>
                    <a:pt x="15656" y="39331"/>
                  </a:cubicBezTo>
                  <a:cubicBezTo>
                    <a:pt x="16187" y="39582"/>
                    <a:pt x="16706" y="39684"/>
                    <a:pt x="17212" y="39684"/>
                  </a:cubicBezTo>
                  <a:cubicBezTo>
                    <a:pt x="19535" y="39684"/>
                    <a:pt x="21601" y="37525"/>
                    <a:pt x="23372" y="37525"/>
                  </a:cubicBezTo>
                  <a:cubicBezTo>
                    <a:pt x="23758" y="37525"/>
                    <a:pt x="24131" y="37628"/>
                    <a:pt x="24488" y="37879"/>
                  </a:cubicBezTo>
                  <a:cubicBezTo>
                    <a:pt x="24488" y="37879"/>
                    <a:pt x="29160" y="43492"/>
                    <a:pt x="26373" y="59980"/>
                  </a:cubicBezTo>
                  <a:lnTo>
                    <a:pt x="31476" y="59980"/>
                  </a:lnTo>
                  <a:cubicBezTo>
                    <a:pt x="31476" y="59980"/>
                    <a:pt x="27315" y="40980"/>
                    <a:pt x="33949" y="36897"/>
                  </a:cubicBezTo>
                  <a:cubicBezTo>
                    <a:pt x="33949" y="36897"/>
                    <a:pt x="34507" y="36568"/>
                    <a:pt x="35327" y="36568"/>
                  </a:cubicBezTo>
                  <a:cubicBezTo>
                    <a:pt x="36134" y="36568"/>
                    <a:pt x="37196" y="36887"/>
                    <a:pt x="38228" y="38154"/>
                  </a:cubicBezTo>
                  <a:cubicBezTo>
                    <a:pt x="38790" y="38843"/>
                    <a:pt x="39777" y="39169"/>
                    <a:pt x="40914" y="39169"/>
                  </a:cubicBezTo>
                  <a:cubicBezTo>
                    <a:pt x="43983" y="39169"/>
                    <a:pt x="48146" y="36796"/>
                    <a:pt x="48003" y="32815"/>
                  </a:cubicBezTo>
                  <a:cubicBezTo>
                    <a:pt x="47869" y="29719"/>
                    <a:pt x="46497" y="29049"/>
                    <a:pt x="45335" y="29049"/>
                  </a:cubicBezTo>
                  <a:cubicBezTo>
                    <a:pt x="45257" y="29049"/>
                    <a:pt x="45180" y="29052"/>
                    <a:pt x="45104" y="29058"/>
                  </a:cubicBezTo>
                  <a:lnTo>
                    <a:pt x="45104" y="29058"/>
                  </a:lnTo>
                  <a:cubicBezTo>
                    <a:pt x="47944" y="28167"/>
                    <a:pt x="54027" y="25555"/>
                    <a:pt x="53695" y="19585"/>
                  </a:cubicBezTo>
                  <a:cubicBezTo>
                    <a:pt x="53458" y="15679"/>
                    <a:pt x="50872" y="14708"/>
                    <a:pt x="48357" y="14708"/>
                  </a:cubicBezTo>
                  <a:cubicBezTo>
                    <a:pt x="45868" y="14708"/>
                    <a:pt x="43449" y="15660"/>
                    <a:pt x="43449" y="15660"/>
                  </a:cubicBezTo>
                  <a:cubicBezTo>
                    <a:pt x="43449" y="15660"/>
                    <a:pt x="51575" y="12048"/>
                    <a:pt x="48121" y="8672"/>
                  </a:cubicBezTo>
                  <a:cubicBezTo>
                    <a:pt x="47079" y="7677"/>
                    <a:pt x="45967" y="7328"/>
                    <a:pt x="44919" y="7328"/>
                  </a:cubicBezTo>
                  <a:cubicBezTo>
                    <a:pt x="42477" y="7328"/>
                    <a:pt x="40385" y="9227"/>
                    <a:pt x="40348" y="9260"/>
                  </a:cubicBezTo>
                  <a:lnTo>
                    <a:pt x="40348" y="9260"/>
                  </a:lnTo>
                  <a:cubicBezTo>
                    <a:pt x="40399" y="9214"/>
                    <a:pt x="44382" y="5559"/>
                    <a:pt x="42978" y="3687"/>
                  </a:cubicBezTo>
                  <a:cubicBezTo>
                    <a:pt x="42550" y="3111"/>
                    <a:pt x="41667" y="2872"/>
                    <a:pt x="40600" y="2872"/>
                  </a:cubicBezTo>
                  <a:cubicBezTo>
                    <a:pt x="38243" y="2872"/>
                    <a:pt x="34983" y="4038"/>
                    <a:pt x="33714" y="5335"/>
                  </a:cubicBezTo>
                  <a:cubicBezTo>
                    <a:pt x="33683" y="5335"/>
                    <a:pt x="32166" y="0"/>
                    <a:pt x="248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" name="Google Shape;538;p27"/>
            <p:cNvSpPr/>
            <p:nvPr/>
          </p:nvSpPr>
          <p:spPr>
            <a:xfrm>
              <a:off x="-1180550" y="1440279"/>
              <a:ext cx="2567552" cy="2854196"/>
            </a:xfrm>
            <a:custGeom>
              <a:avLst/>
              <a:gdLst/>
              <a:ahLst/>
              <a:cxnLst/>
              <a:rect l="l" t="t" r="r" b="b"/>
              <a:pathLst>
                <a:path w="53960" h="59981" extrusionOk="0">
                  <a:moveTo>
                    <a:pt x="24850" y="0"/>
                  </a:moveTo>
                  <a:cubicBezTo>
                    <a:pt x="22889" y="0"/>
                    <a:pt x="20509" y="388"/>
                    <a:pt x="17628" y="1370"/>
                  </a:cubicBezTo>
                  <a:cubicBezTo>
                    <a:pt x="8560" y="4472"/>
                    <a:pt x="6244" y="11459"/>
                    <a:pt x="12760" y="12166"/>
                  </a:cubicBezTo>
                  <a:cubicBezTo>
                    <a:pt x="12760" y="12166"/>
                    <a:pt x="2514" y="13344"/>
                    <a:pt x="2514" y="20056"/>
                  </a:cubicBezTo>
                  <a:cubicBezTo>
                    <a:pt x="2514" y="23375"/>
                    <a:pt x="4704" y="24218"/>
                    <a:pt x="6932" y="24218"/>
                  </a:cubicBezTo>
                  <a:cubicBezTo>
                    <a:pt x="8673" y="24218"/>
                    <a:pt x="10438" y="23703"/>
                    <a:pt x="11196" y="23450"/>
                  </a:cubicBezTo>
                  <a:lnTo>
                    <a:pt x="11196" y="23450"/>
                  </a:lnTo>
                  <a:cubicBezTo>
                    <a:pt x="9167" y="24198"/>
                    <a:pt x="0" y="28018"/>
                    <a:pt x="4870" y="34463"/>
                  </a:cubicBezTo>
                  <a:cubicBezTo>
                    <a:pt x="4870" y="34463"/>
                    <a:pt x="7192" y="36328"/>
                    <a:pt x="10083" y="36328"/>
                  </a:cubicBezTo>
                  <a:cubicBezTo>
                    <a:pt x="11749" y="36328"/>
                    <a:pt x="13604" y="35709"/>
                    <a:pt x="15312" y="33757"/>
                  </a:cubicBezTo>
                  <a:lnTo>
                    <a:pt x="15312" y="33757"/>
                  </a:lnTo>
                  <a:cubicBezTo>
                    <a:pt x="15311" y="33757"/>
                    <a:pt x="12171" y="37683"/>
                    <a:pt x="15665" y="39331"/>
                  </a:cubicBezTo>
                  <a:cubicBezTo>
                    <a:pt x="16190" y="39582"/>
                    <a:pt x="16704" y="39684"/>
                    <a:pt x="17206" y="39684"/>
                  </a:cubicBezTo>
                  <a:cubicBezTo>
                    <a:pt x="19510" y="39684"/>
                    <a:pt x="21576" y="37525"/>
                    <a:pt x="23366" y="37525"/>
                  </a:cubicBezTo>
                  <a:cubicBezTo>
                    <a:pt x="23757" y="37525"/>
                    <a:pt x="24134" y="37628"/>
                    <a:pt x="24498" y="37879"/>
                  </a:cubicBezTo>
                  <a:cubicBezTo>
                    <a:pt x="24498" y="37879"/>
                    <a:pt x="29130" y="43492"/>
                    <a:pt x="26343" y="59980"/>
                  </a:cubicBezTo>
                  <a:lnTo>
                    <a:pt x="31446" y="59980"/>
                  </a:lnTo>
                  <a:cubicBezTo>
                    <a:pt x="31446" y="59980"/>
                    <a:pt x="27246" y="40980"/>
                    <a:pt x="33880" y="36897"/>
                  </a:cubicBezTo>
                  <a:cubicBezTo>
                    <a:pt x="33880" y="36897"/>
                    <a:pt x="34448" y="36568"/>
                    <a:pt x="35278" y="36568"/>
                  </a:cubicBezTo>
                  <a:cubicBezTo>
                    <a:pt x="36095" y="36568"/>
                    <a:pt x="37166" y="36887"/>
                    <a:pt x="38198" y="38154"/>
                  </a:cubicBezTo>
                  <a:cubicBezTo>
                    <a:pt x="38764" y="38848"/>
                    <a:pt x="39760" y="39176"/>
                    <a:pt x="40905" y="39176"/>
                  </a:cubicBezTo>
                  <a:cubicBezTo>
                    <a:pt x="43970" y="39176"/>
                    <a:pt x="48105" y="36826"/>
                    <a:pt x="47934" y="32854"/>
                  </a:cubicBezTo>
                  <a:cubicBezTo>
                    <a:pt x="47799" y="29765"/>
                    <a:pt x="46414" y="29101"/>
                    <a:pt x="45248" y="29101"/>
                  </a:cubicBezTo>
                  <a:cubicBezTo>
                    <a:pt x="45160" y="29101"/>
                    <a:pt x="45073" y="29105"/>
                    <a:pt x="44989" y="29111"/>
                  </a:cubicBezTo>
                  <a:lnTo>
                    <a:pt x="44989" y="29111"/>
                  </a:lnTo>
                  <a:cubicBezTo>
                    <a:pt x="47808" y="28235"/>
                    <a:pt x="53959" y="25627"/>
                    <a:pt x="53626" y="19625"/>
                  </a:cubicBezTo>
                  <a:cubicBezTo>
                    <a:pt x="53389" y="15718"/>
                    <a:pt x="50803" y="14747"/>
                    <a:pt x="48288" y="14747"/>
                  </a:cubicBezTo>
                  <a:cubicBezTo>
                    <a:pt x="45799" y="14747"/>
                    <a:pt x="43380" y="15699"/>
                    <a:pt x="43380" y="15699"/>
                  </a:cubicBezTo>
                  <a:cubicBezTo>
                    <a:pt x="43380" y="15699"/>
                    <a:pt x="51506" y="12087"/>
                    <a:pt x="48051" y="8711"/>
                  </a:cubicBezTo>
                  <a:cubicBezTo>
                    <a:pt x="47008" y="7703"/>
                    <a:pt x="45895" y="7350"/>
                    <a:pt x="44846" y="7350"/>
                  </a:cubicBezTo>
                  <a:cubicBezTo>
                    <a:pt x="42446" y="7350"/>
                    <a:pt x="40385" y="9203"/>
                    <a:pt x="40283" y="9296"/>
                  </a:cubicBezTo>
                  <a:lnTo>
                    <a:pt x="40283" y="9296"/>
                  </a:lnTo>
                  <a:cubicBezTo>
                    <a:pt x="40425" y="9166"/>
                    <a:pt x="44297" y="5576"/>
                    <a:pt x="42948" y="3726"/>
                  </a:cubicBezTo>
                  <a:cubicBezTo>
                    <a:pt x="42507" y="3151"/>
                    <a:pt x="41617" y="2911"/>
                    <a:pt x="40543" y="2911"/>
                  </a:cubicBezTo>
                  <a:cubicBezTo>
                    <a:pt x="38173" y="2911"/>
                    <a:pt x="34914" y="4078"/>
                    <a:pt x="33644" y="5375"/>
                  </a:cubicBezTo>
                  <a:cubicBezTo>
                    <a:pt x="33644" y="5344"/>
                    <a:pt x="32134" y="0"/>
                    <a:pt x="248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" name="Google Shape;539;p27"/>
            <p:cNvSpPr/>
            <p:nvPr/>
          </p:nvSpPr>
          <p:spPr>
            <a:xfrm>
              <a:off x="7570792" y="3578859"/>
              <a:ext cx="203606" cy="717391"/>
            </a:xfrm>
            <a:custGeom>
              <a:avLst/>
              <a:gdLst/>
              <a:ahLst/>
              <a:cxnLst/>
              <a:rect l="l" t="t" r="r" b="b"/>
              <a:pathLst>
                <a:path w="4279" h="15076" extrusionOk="0">
                  <a:moveTo>
                    <a:pt x="0" y="1"/>
                  </a:moveTo>
                  <a:lnTo>
                    <a:pt x="0" y="15075"/>
                  </a:lnTo>
                  <a:lnTo>
                    <a:pt x="4279" y="15075"/>
                  </a:lnTo>
                  <a:lnTo>
                    <a:pt x="4279" y="1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" name="Google Shape;540;p27"/>
            <p:cNvSpPr/>
            <p:nvPr/>
          </p:nvSpPr>
          <p:spPr>
            <a:xfrm>
              <a:off x="6696595" y="1587644"/>
              <a:ext cx="1951977" cy="2269233"/>
            </a:xfrm>
            <a:custGeom>
              <a:avLst/>
              <a:gdLst/>
              <a:ahLst/>
              <a:cxnLst/>
              <a:rect l="l" t="t" r="r" b="b"/>
              <a:pathLst>
                <a:path w="41023" h="47688" extrusionOk="0">
                  <a:moveTo>
                    <a:pt x="20256" y="1"/>
                  </a:moveTo>
                  <a:cubicBezTo>
                    <a:pt x="20256" y="14565"/>
                    <a:pt x="10953" y="21945"/>
                    <a:pt x="4318" y="23162"/>
                  </a:cubicBezTo>
                  <a:cubicBezTo>
                    <a:pt x="5031" y="23381"/>
                    <a:pt x="5755" y="23474"/>
                    <a:pt x="6470" y="23474"/>
                  </a:cubicBezTo>
                  <a:cubicBezTo>
                    <a:pt x="10361" y="23474"/>
                    <a:pt x="13975" y="20728"/>
                    <a:pt x="13975" y="20728"/>
                  </a:cubicBezTo>
                  <a:lnTo>
                    <a:pt x="13975" y="20767"/>
                  </a:lnTo>
                  <a:cubicBezTo>
                    <a:pt x="11541" y="23947"/>
                    <a:pt x="7969" y="26106"/>
                    <a:pt x="4004" y="26773"/>
                  </a:cubicBezTo>
                  <a:cubicBezTo>
                    <a:pt x="4004" y="26773"/>
                    <a:pt x="5296" y="27533"/>
                    <a:pt x="7655" y="27533"/>
                  </a:cubicBezTo>
                  <a:cubicBezTo>
                    <a:pt x="8687" y="27533"/>
                    <a:pt x="9923" y="27388"/>
                    <a:pt x="11345" y="26970"/>
                  </a:cubicBezTo>
                  <a:lnTo>
                    <a:pt x="11345" y="26970"/>
                  </a:lnTo>
                  <a:cubicBezTo>
                    <a:pt x="8990" y="30424"/>
                    <a:pt x="5771" y="33172"/>
                    <a:pt x="2002" y="34939"/>
                  </a:cubicBezTo>
                  <a:cubicBezTo>
                    <a:pt x="2039" y="34976"/>
                    <a:pt x="2174" y="34993"/>
                    <a:pt x="2385" y="34993"/>
                  </a:cubicBezTo>
                  <a:cubicBezTo>
                    <a:pt x="3752" y="34993"/>
                    <a:pt x="8324" y="34279"/>
                    <a:pt x="10364" y="33565"/>
                  </a:cubicBezTo>
                  <a:lnTo>
                    <a:pt x="10364" y="33565"/>
                  </a:lnTo>
                  <a:cubicBezTo>
                    <a:pt x="8951" y="36548"/>
                    <a:pt x="5457" y="41691"/>
                    <a:pt x="0" y="42397"/>
                  </a:cubicBezTo>
                  <a:cubicBezTo>
                    <a:pt x="0" y="42397"/>
                    <a:pt x="1522" y="42702"/>
                    <a:pt x="3640" y="42702"/>
                  </a:cubicBezTo>
                  <a:cubicBezTo>
                    <a:pt x="5823" y="42702"/>
                    <a:pt x="8639" y="42378"/>
                    <a:pt x="11070" y="41063"/>
                  </a:cubicBezTo>
                  <a:lnTo>
                    <a:pt x="11070" y="41063"/>
                  </a:lnTo>
                  <a:cubicBezTo>
                    <a:pt x="10756" y="41887"/>
                    <a:pt x="7537" y="46598"/>
                    <a:pt x="4358" y="47540"/>
                  </a:cubicBezTo>
                  <a:cubicBezTo>
                    <a:pt x="5334" y="47593"/>
                    <a:pt x="6250" y="47618"/>
                    <a:pt x="7111" y="47618"/>
                  </a:cubicBezTo>
                  <a:cubicBezTo>
                    <a:pt x="18993" y="47618"/>
                    <a:pt x="20256" y="42908"/>
                    <a:pt x="20256" y="42908"/>
                  </a:cubicBezTo>
                  <a:cubicBezTo>
                    <a:pt x="20256" y="42908"/>
                    <a:pt x="21083" y="47688"/>
                    <a:pt x="34325" y="47688"/>
                  </a:cubicBezTo>
                  <a:cubicBezTo>
                    <a:pt x="34923" y="47688"/>
                    <a:pt x="35545" y="47678"/>
                    <a:pt x="36194" y="47658"/>
                  </a:cubicBezTo>
                  <a:cubicBezTo>
                    <a:pt x="36194" y="47658"/>
                    <a:pt x="29089" y="43732"/>
                    <a:pt x="29089" y="41377"/>
                  </a:cubicBezTo>
                  <a:lnTo>
                    <a:pt x="29089" y="41377"/>
                  </a:lnTo>
                  <a:cubicBezTo>
                    <a:pt x="31633" y="42944"/>
                    <a:pt x="34419" y="43359"/>
                    <a:pt x="36660" y="43359"/>
                  </a:cubicBezTo>
                  <a:cubicBezTo>
                    <a:pt x="39190" y="43359"/>
                    <a:pt x="41023" y="42829"/>
                    <a:pt x="41023" y="42829"/>
                  </a:cubicBezTo>
                  <a:cubicBezTo>
                    <a:pt x="35566" y="42123"/>
                    <a:pt x="31601" y="36666"/>
                    <a:pt x="30149" y="33643"/>
                  </a:cubicBezTo>
                  <a:lnTo>
                    <a:pt x="30149" y="33643"/>
                  </a:lnTo>
                  <a:cubicBezTo>
                    <a:pt x="31989" y="34277"/>
                    <a:pt x="35963" y="35351"/>
                    <a:pt x="37704" y="35351"/>
                  </a:cubicBezTo>
                  <a:cubicBezTo>
                    <a:pt x="38228" y="35351"/>
                    <a:pt x="38550" y="35254"/>
                    <a:pt x="38550" y="35017"/>
                  </a:cubicBezTo>
                  <a:cubicBezTo>
                    <a:pt x="33407" y="32269"/>
                    <a:pt x="30463" y="29286"/>
                    <a:pt x="28814" y="26734"/>
                  </a:cubicBezTo>
                  <a:lnTo>
                    <a:pt x="28814" y="26734"/>
                  </a:lnTo>
                  <a:cubicBezTo>
                    <a:pt x="30502" y="27310"/>
                    <a:pt x="31955" y="27502"/>
                    <a:pt x="33141" y="27502"/>
                  </a:cubicBezTo>
                  <a:cubicBezTo>
                    <a:pt x="35514" y="27502"/>
                    <a:pt x="36822" y="26734"/>
                    <a:pt x="36822" y="26734"/>
                  </a:cubicBezTo>
                  <a:cubicBezTo>
                    <a:pt x="33407" y="26145"/>
                    <a:pt x="30227" y="24457"/>
                    <a:pt x="27833" y="21906"/>
                  </a:cubicBezTo>
                  <a:lnTo>
                    <a:pt x="27833" y="21906"/>
                  </a:lnTo>
                  <a:cubicBezTo>
                    <a:pt x="29824" y="23308"/>
                    <a:pt x="31952" y="23669"/>
                    <a:pt x="33564" y="23669"/>
                  </a:cubicBezTo>
                  <a:cubicBezTo>
                    <a:pt x="35066" y="23669"/>
                    <a:pt x="36119" y="23355"/>
                    <a:pt x="36194" y="23280"/>
                  </a:cubicBezTo>
                  <a:cubicBezTo>
                    <a:pt x="31837" y="23280"/>
                    <a:pt x="20256" y="14643"/>
                    <a:pt x="20256" y="118"/>
                  </a:cubicBezTo>
                  <a:lnTo>
                    <a:pt x="202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" name="Google Shape;541;p27"/>
            <p:cNvSpPr/>
            <p:nvPr/>
          </p:nvSpPr>
          <p:spPr>
            <a:xfrm>
              <a:off x="8679926" y="3369683"/>
              <a:ext cx="179386" cy="924719"/>
            </a:xfrm>
            <a:custGeom>
              <a:avLst/>
              <a:gdLst/>
              <a:ahLst/>
              <a:cxnLst/>
              <a:rect l="l" t="t" r="r" b="b"/>
              <a:pathLst>
                <a:path w="3770" h="19433" extrusionOk="0">
                  <a:moveTo>
                    <a:pt x="1" y="0"/>
                  </a:moveTo>
                  <a:lnTo>
                    <a:pt x="1" y="19432"/>
                  </a:lnTo>
                  <a:lnTo>
                    <a:pt x="3769" y="19432"/>
                  </a:lnTo>
                  <a:lnTo>
                    <a:pt x="3769" y="0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" name="Google Shape;542;p27"/>
            <p:cNvSpPr/>
            <p:nvPr/>
          </p:nvSpPr>
          <p:spPr>
            <a:xfrm>
              <a:off x="7943958" y="1285063"/>
              <a:ext cx="1653159" cy="2181867"/>
            </a:xfrm>
            <a:custGeom>
              <a:avLst/>
              <a:gdLst/>
              <a:ahLst/>
              <a:cxnLst/>
              <a:rect l="l" t="t" r="r" b="b"/>
              <a:pathLst>
                <a:path w="34743" h="45852" extrusionOk="0">
                  <a:moveTo>
                    <a:pt x="17352" y="0"/>
                  </a:moveTo>
                  <a:cubicBezTo>
                    <a:pt x="11189" y="0"/>
                    <a:pt x="6164" y="3258"/>
                    <a:pt x="6164" y="7223"/>
                  </a:cubicBezTo>
                  <a:cubicBezTo>
                    <a:pt x="6164" y="7616"/>
                    <a:pt x="6242" y="8008"/>
                    <a:pt x="6321" y="8362"/>
                  </a:cubicBezTo>
                  <a:cubicBezTo>
                    <a:pt x="4240" y="9422"/>
                    <a:pt x="2906" y="11031"/>
                    <a:pt x="2906" y="12876"/>
                  </a:cubicBezTo>
                  <a:cubicBezTo>
                    <a:pt x="2906" y="14250"/>
                    <a:pt x="3691" y="15546"/>
                    <a:pt x="5026" y="16527"/>
                  </a:cubicBezTo>
                  <a:cubicBezTo>
                    <a:pt x="2906" y="17587"/>
                    <a:pt x="1532" y="19196"/>
                    <a:pt x="1532" y="21042"/>
                  </a:cubicBezTo>
                  <a:cubicBezTo>
                    <a:pt x="1532" y="22690"/>
                    <a:pt x="2631" y="24143"/>
                    <a:pt x="4319" y="25163"/>
                  </a:cubicBezTo>
                  <a:cubicBezTo>
                    <a:pt x="2474" y="26223"/>
                    <a:pt x="1335" y="27715"/>
                    <a:pt x="1335" y="29403"/>
                  </a:cubicBezTo>
                  <a:cubicBezTo>
                    <a:pt x="1335" y="30816"/>
                    <a:pt x="2121" y="32112"/>
                    <a:pt x="3455" y="33093"/>
                  </a:cubicBezTo>
                  <a:cubicBezTo>
                    <a:pt x="1335" y="34153"/>
                    <a:pt x="1" y="35763"/>
                    <a:pt x="1" y="37608"/>
                  </a:cubicBezTo>
                  <a:cubicBezTo>
                    <a:pt x="1" y="40709"/>
                    <a:pt x="3926" y="43261"/>
                    <a:pt x="8755" y="43261"/>
                  </a:cubicBezTo>
                  <a:cubicBezTo>
                    <a:pt x="9030" y="43261"/>
                    <a:pt x="9344" y="43261"/>
                    <a:pt x="9619" y="43221"/>
                  </a:cubicBezTo>
                  <a:cubicBezTo>
                    <a:pt x="11032" y="44792"/>
                    <a:pt x="13976" y="45851"/>
                    <a:pt x="17352" y="45851"/>
                  </a:cubicBezTo>
                  <a:cubicBezTo>
                    <a:pt x="20728" y="45851"/>
                    <a:pt x="23672" y="44792"/>
                    <a:pt x="25085" y="43221"/>
                  </a:cubicBezTo>
                  <a:cubicBezTo>
                    <a:pt x="25399" y="43221"/>
                    <a:pt x="25674" y="43261"/>
                    <a:pt x="25949" y="43261"/>
                  </a:cubicBezTo>
                  <a:cubicBezTo>
                    <a:pt x="30817" y="43261"/>
                    <a:pt x="34742" y="40709"/>
                    <a:pt x="34742" y="37608"/>
                  </a:cubicBezTo>
                  <a:cubicBezTo>
                    <a:pt x="34742" y="35763"/>
                    <a:pt x="33368" y="34153"/>
                    <a:pt x="31249" y="33093"/>
                  </a:cubicBezTo>
                  <a:cubicBezTo>
                    <a:pt x="32583" y="32112"/>
                    <a:pt x="33368" y="30816"/>
                    <a:pt x="33368" y="29403"/>
                  </a:cubicBezTo>
                  <a:cubicBezTo>
                    <a:pt x="33368" y="27715"/>
                    <a:pt x="32230" y="26184"/>
                    <a:pt x="30385" y="25163"/>
                  </a:cubicBezTo>
                  <a:cubicBezTo>
                    <a:pt x="32112" y="24143"/>
                    <a:pt x="33172" y="22651"/>
                    <a:pt x="33172" y="21042"/>
                  </a:cubicBezTo>
                  <a:cubicBezTo>
                    <a:pt x="33172" y="19196"/>
                    <a:pt x="31798" y="17587"/>
                    <a:pt x="29678" y="16527"/>
                  </a:cubicBezTo>
                  <a:cubicBezTo>
                    <a:pt x="31013" y="15546"/>
                    <a:pt x="31838" y="14250"/>
                    <a:pt x="31838" y="12837"/>
                  </a:cubicBezTo>
                  <a:cubicBezTo>
                    <a:pt x="31838" y="11031"/>
                    <a:pt x="30464" y="9422"/>
                    <a:pt x="28383" y="8362"/>
                  </a:cubicBezTo>
                  <a:cubicBezTo>
                    <a:pt x="28501" y="8008"/>
                    <a:pt x="28540" y="7616"/>
                    <a:pt x="28540" y="7223"/>
                  </a:cubicBezTo>
                  <a:cubicBezTo>
                    <a:pt x="28540" y="3219"/>
                    <a:pt x="23515" y="0"/>
                    <a:pt x="17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" name="Google Shape;543;p27"/>
            <p:cNvSpPr/>
            <p:nvPr/>
          </p:nvSpPr>
          <p:spPr>
            <a:xfrm>
              <a:off x="2641278" y="1131893"/>
              <a:ext cx="1739093" cy="2295833"/>
            </a:xfrm>
            <a:custGeom>
              <a:avLst/>
              <a:gdLst/>
              <a:ahLst/>
              <a:cxnLst/>
              <a:rect l="l" t="t" r="r" b="b"/>
              <a:pathLst>
                <a:path w="36549" h="48247" extrusionOk="0">
                  <a:moveTo>
                    <a:pt x="18255" y="0"/>
                  </a:moveTo>
                  <a:cubicBezTo>
                    <a:pt x="11739" y="0"/>
                    <a:pt x="6478" y="3415"/>
                    <a:pt x="6478" y="7577"/>
                  </a:cubicBezTo>
                  <a:cubicBezTo>
                    <a:pt x="6478" y="8008"/>
                    <a:pt x="6517" y="8401"/>
                    <a:pt x="6635" y="8794"/>
                  </a:cubicBezTo>
                  <a:cubicBezTo>
                    <a:pt x="4437" y="9893"/>
                    <a:pt x="3024" y="11620"/>
                    <a:pt x="3024" y="13504"/>
                  </a:cubicBezTo>
                  <a:cubicBezTo>
                    <a:pt x="3024" y="14996"/>
                    <a:pt x="3887" y="16370"/>
                    <a:pt x="5261" y="17391"/>
                  </a:cubicBezTo>
                  <a:cubicBezTo>
                    <a:pt x="3063" y="18490"/>
                    <a:pt x="1610" y="20217"/>
                    <a:pt x="1610" y="22141"/>
                  </a:cubicBezTo>
                  <a:cubicBezTo>
                    <a:pt x="1610" y="23868"/>
                    <a:pt x="2749" y="25399"/>
                    <a:pt x="4555" y="26459"/>
                  </a:cubicBezTo>
                  <a:cubicBezTo>
                    <a:pt x="2631" y="27558"/>
                    <a:pt x="1414" y="29168"/>
                    <a:pt x="1414" y="30934"/>
                  </a:cubicBezTo>
                  <a:cubicBezTo>
                    <a:pt x="1414" y="32426"/>
                    <a:pt x="2239" y="33800"/>
                    <a:pt x="3652" y="34820"/>
                  </a:cubicBezTo>
                  <a:cubicBezTo>
                    <a:pt x="1414" y="35920"/>
                    <a:pt x="1" y="37647"/>
                    <a:pt x="1" y="39570"/>
                  </a:cubicBezTo>
                  <a:cubicBezTo>
                    <a:pt x="1" y="42829"/>
                    <a:pt x="4123" y="45498"/>
                    <a:pt x="9226" y="45498"/>
                  </a:cubicBezTo>
                  <a:cubicBezTo>
                    <a:pt x="9501" y="45498"/>
                    <a:pt x="9815" y="45498"/>
                    <a:pt x="10129" y="45459"/>
                  </a:cubicBezTo>
                  <a:cubicBezTo>
                    <a:pt x="11621" y="47108"/>
                    <a:pt x="14683" y="48246"/>
                    <a:pt x="18255" y="48246"/>
                  </a:cubicBezTo>
                  <a:cubicBezTo>
                    <a:pt x="21827" y="48246"/>
                    <a:pt x="24929" y="47108"/>
                    <a:pt x="26420" y="45459"/>
                  </a:cubicBezTo>
                  <a:cubicBezTo>
                    <a:pt x="26695" y="45459"/>
                    <a:pt x="27009" y="45498"/>
                    <a:pt x="27323" y="45498"/>
                  </a:cubicBezTo>
                  <a:cubicBezTo>
                    <a:pt x="32387" y="45498"/>
                    <a:pt x="36548" y="42829"/>
                    <a:pt x="36548" y="39570"/>
                  </a:cubicBezTo>
                  <a:cubicBezTo>
                    <a:pt x="36509" y="37647"/>
                    <a:pt x="35096" y="35920"/>
                    <a:pt x="32858" y="34820"/>
                  </a:cubicBezTo>
                  <a:cubicBezTo>
                    <a:pt x="34272" y="33800"/>
                    <a:pt x="35096" y="32426"/>
                    <a:pt x="35096" y="30934"/>
                  </a:cubicBezTo>
                  <a:cubicBezTo>
                    <a:pt x="35096" y="29168"/>
                    <a:pt x="33879" y="27558"/>
                    <a:pt x="31955" y="26459"/>
                  </a:cubicBezTo>
                  <a:cubicBezTo>
                    <a:pt x="33761" y="25399"/>
                    <a:pt x="34900" y="23868"/>
                    <a:pt x="34900" y="22141"/>
                  </a:cubicBezTo>
                  <a:cubicBezTo>
                    <a:pt x="34900" y="20217"/>
                    <a:pt x="33447" y="18490"/>
                    <a:pt x="31249" y="17391"/>
                  </a:cubicBezTo>
                  <a:cubicBezTo>
                    <a:pt x="32623" y="16370"/>
                    <a:pt x="33486" y="14996"/>
                    <a:pt x="33486" y="13504"/>
                  </a:cubicBezTo>
                  <a:cubicBezTo>
                    <a:pt x="33486" y="11620"/>
                    <a:pt x="32073" y="9893"/>
                    <a:pt x="29875" y="8794"/>
                  </a:cubicBezTo>
                  <a:cubicBezTo>
                    <a:pt x="29993" y="8401"/>
                    <a:pt x="30032" y="8008"/>
                    <a:pt x="30032" y="7577"/>
                  </a:cubicBezTo>
                  <a:cubicBezTo>
                    <a:pt x="30032" y="3415"/>
                    <a:pt x="24772" y="0"/>
                    <a:pt x="18255" y="0"/>
                  </a:cubicBez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" name="Google Shape;544;p27"/>
            <p:cNvSpPr/>
            <p:nvPr/>
          </p:nvSpPr>
          <p:spPr>
            <a:xfrm>
              <a:off x="3414646" y="3326715"/>
              <a:ext cx="188665" cy="971400"/>
            </a:xfrm>
            <a:custGeom>
              <a:avLst/>
              <a:gdLst/>
              <a:ahLst/>
              <a:cxnLst/>
              <a:rect l="l" t="t" r="r" b="b"/>
              <a:pathLst>
                <a:path w="3965" h="20414" extrusionOk="0">
                  <a:moveTo>
                    <a:pt x="0" y="0"/>
                  </a:moveTo>
                  <a:lnTo>
                    <a:pt x="0" y="20414"/>
                  </a:lnTo>
                  <a:lnTo>
                    <a:pt x="3965" y="20414"/>
                  </a:lnTo>
                  <a:lnTo>
                    <a:pt x="3965" y="0"/>
                  </a:lnTo>
                  <a:close/>
                </a:path>
              </a:pathLst>
            </a:custGeom>
            <a:solidFill>
              <a:srgbClr val="708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" name="Google Shape;545;p27"/>
            <p:cNvSpPr/>
            <p:nvPr/>
          </p:nvSpPr>
          <p:spPr>
            <a:xfrm>
              <a:off x="3452950" y="1660018"/>
              <a:ext cx="2372226" cy="2634448"/>
            </a:xfrm>
            <a:custGeom>
              <a:avLst/>
              <a:gdLst/>
              <a:ahLst/>
              <a:cxnLst/>
              <a:rect l="l" t="t" r="r" b="b"/>
              <a:pathLst>
                <a:path w="49855" h="55363" extrusionOk="0">
                  <a:moveTo>
                    <a:pt x="22979" y="0"/>
                  </a:moveTo>
                  <a:cubicBezTo>
                    <a:pt x="21167" y="0"/>
                    <a:pt x="18970" y="358"/>
                    <a:pt x="16311" y="1267"/>
                  </a:cubicBezTo>
                  <a:cubicBezTo>
                    <a:pt x="7949" y="4093"/>
                    <a:pt x="5790" y="10571"/>
                    <a:pt x="11796" y="11199"/>
                  </a:cubicBezTo>
                  <a:cubicBezTo>
                    <a:pt x="11796" y="11199"/>
                    <a:pt x="2375" y="12298"/>
                    <a:pt x="2375" y="18500"/>
                  </a:cubicBezTo>
                  <a:cubicBezTo>
                    <a:pt x="2375" y="21544"/>
                    <a:pt x="4379" y="22319"/>
                    <a:pt x="6420" y="22319"/>
                  </a:cubicBezTo>
                  <a:cubicBezTo>
                    <a:pt x="8029" y="22319"/>
                    <a:pt x="9662" y="21837"/>
                    <a:pt x="10354" y="21605"/>
                  </a:cubicBezTo>
                  <a:lnTo>
                    <a:pt x="10354" y="21605"/>
                  </a:lnTo>
                  <a:cubicBezTo>
                    <a:pt x="8506" y="22289"/>
                    <a:pt x="1" y="25840"/>
                    <a:pt x="4495" y="31808"/>
                  </a:cubicBezTo>
                  <a:cubicBezTo>
                    <a:pt x="4495" y="31808"/>
                    <a:pt x="6651" y="33537"/>
                    <a:pt x="9332" y="33537"/>
                  </a:cubicBezTo>
                  <a:cubicBezTo>
                    <a:pt x="10869" y="33537"/>
                    <a:pt x="12578" y="32968"/>
                    <a:pt x="14152" y="31180"/>
                  </a:cubicBezTo>
                  <a:lnTo>
                    <a:pt x="14152" y="31180"/>
                  </a:lnTo>
                  <a:cubicBezTo>
                    <a:pt x="14151" y="31181"/>
                    <a:pt x="11247" y="34792"/>
                    <a:pt x="14466" y="36323"/>
                  </a:cubicBezTo>
                  <a:cubicBezTo>
                    <a:pt x="14949" y="36547"/>
                    <a:pt x="15420" y="36639"/>
                    <a:pt x="15880" y="36639"/>
                  </a:cubicBezTo>
                  <a:cubicBezTo>
                    <a:pt x="18026" y="36639"/>
                    <a:pt x="19922" y="34633"/>
                    <a:pt x="21568" y="34633"/>
                  </a:cubicBezTo>
                  <a:cubicBezTo>
                    <a:pt x="21921" y="34633"/>
                    <a:pt x="22262" y="34725"/>
                    <a:pt x="22592" y="34949"/>
                  </a:cubicBezTo>
                  <a:cubicBezTo>
                    <a:pt x="22592" y="34949"/>
                    <a:pt x="26871" y="40170"/>
                    <a:pt x="24319" y="55362"/>
                  </a:cubicBezTo>
                  <a:lnTo>
                    <a:pt x="29069" y="55362"/>
                  </a:lnTo>
                  <a:cubicBezTo>
                    <a:pt x="29069" y="55362"/>
                    <a:pt x="25183" y="37854"/>
                    <a:pt x="31307" y="34085"/>
                  </a:cubicBezTo>
                  <a:cubicBezTo>
                    <a:pt x="31307" y="34085"/>
                    <a:pt x="31834" y="33771"/>
                    <a:pt x="32605" y="33771"/>
                  </a:cubicBezTo>
                  <a:cubicBezTo>
                    <a:pt x="33351" y="33771"/>
                    <a:pt x="34325" y="34065"/>
                    <a:pt x="35271" y="35224"/>
                  </a:cubicBezTo>
                  <a:cubicBezTo>
                    <a:pt x="35792" y="35861"/>
                    <a:pt x="36708" y="36162"/>
                    <a:pt x="37761" y="36162"/>
                  </a:cubicBezTo>
                  <a:cubicBezTo>
                    <a:pt x="40597" y="36162"/>
                    <a:pt x="44433" y="33980"/>
                    <a:pt x="44261" y="30317"/>
                  </a:cubicBezTo>
                  <a:cubicBezTo>
                    <a:pt x="44149" y="27477"/>
                    <a:pt x="42879" y="26866"/>
                    <a:pt x="41806" y="26866"/>
                  </a:cubicBezTo>
                  <a:cubicBezTo>
                    <a:pt x="41725" y="26866"/>
                    <a:pt x="41646" y="26869"/>
                    <a:pt x="41568" y="26876"/>
                  </a:cubicBezTo>
                  <a:lnTo>
                    <a:pt x="41568" y="26876"/>
                  </a:lnTo>
                  <a:cubicBezTo>
                    <a:pt x="44176" y="26065"/>
                    <a:pt x="49855" y="23654"/>
                    <a:pt x="49521" y="18108"/>
                  </a:cubicBezTo>
                  <a:cubicBezTo>
                    <a:pt x="49304" y="14486"/>
                    <a:pt x="46911" y="13588"/>
                    <a:pt x="44592" y="13588"/>
                  </a:cubicBezTo>
                  <a:cubicBezTo>
                    <a:pt x="42310" y="13588"/>
                    <a:pt x="40100" y="14457"/>
                    <a:pt x="40100" y="14457"/>
                  </a:cubicBezTo>
                  <a:cubicBezTo>
                    <a:pt x="40100" y="14457"/>
                    <a:pt x="47598" y="11159"/>
                    <a:pt x="44379" y="8058"/>
                  </a:cubicBezTo>
                  <a:cubicBezTo>
                    <a:pt x="43412" y="7127"/>
                    <a:pt x="42381" y="6801"/>
                    <a:pt x="41412" y="6801"/>
                  </a:cubicBezTo>
                  <a:cubicBezTo>
                    <a:pt x="39173" y="6801"/>
                    <a:pt x="37264" y="8542"/>
                    <a:pt x="37235" y="8568"/>
                  </a:cubicBezTo>
                  <a:lnTo>
                    <a:pt x="37235" y="8568"/>
                  </a:lnTo>
                  <a:cubicBezTo>
                    <a:pt x="37275" y="8531"/>
                    <a:pt x="40956" y="5144"/>
                    <a:pt x="39668" y="3426"/>
                  </a:cubicBezTo>
                  <a:cubicBezTo>
                    <a:pt x="39279" y="2903"/>
                    <a:pt x="38471" y="2685"/>
                    <a:pt x="37491" y="2685"/>
                  </a:cubicBezTo>
                  <a:cubicBezTo>
                    <a:pt x="35310" y="2685"/>
                    <a:pt x="32275" y="3765"/>
                    <a:pt x="31110" y="4957"/>
                  </a:cubicBezTo>
                  <a:cubicBezTo>
                    <a:pt x="31110" y="4926"/>
                    <a:pt x="29698" y="0"/>
                    <a:pt x="22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" name="Google Shape;546;p27"/>
            <p:cNvSpPr/>
            <p:nvPr/>
          </p:nvSpPr>
          <p:spPr>
            <a:xfrm>
              <a:off x="5183548" y="3625585"/>
              <a:ext cx="194327" cy="691220"/>
            </a:xfrm>
            <a:custGeom>
              <a:avLst/>
              <a:gdLst/>
              <a:ahLst/>
              <a:cxnLst/>
              <a:rect l="l" t="t" r="r" b="b"/>
              <a:pathLst>
                <a:path w="4084" h="14526" extrusionOk="0">
                  <a:moveTo>
                    <a:pt x="1" y="0"/>
                  </a:moveTo>
                  <a:lnTo>
                    <a:pt x="1" y="14525"/>
                  </a:lnTo>
                  <a:lnTo>
                    <a:pt x="4083" y="14525"/>
                  </a:lnTo>
                  <a:lnTo>
                    <a:pt x="4083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27"/>
            <p:cNvSpPr/>
            <p:nvPr/>
          </p:nvSpPr>
          <p:spPr>
            <a:xfrm>
              <a:off x="4341136" y="1752044"/>
              <a:ext cx="1881031" cy="2138517"/>
            </a:xfrm>
            <a:custGeom>
              <a:avLst/>
              <a:gdLst/>
              <a:ahLst/>
              <a:cxnLst/>
              <a:rect l="l" t="t" r="r" b="b"/>
              <a:pathLst>
                <a:path w="39532" h="44941" extrusionOk="0">
                  <a:moveTo>
                    <a:pt x="19510" y="0"/>
                  </a:moveTo>
                  <a:cubicBezTo>
                    <a:pt x="19510" y="13975"/>
                    <a:pt x="10560" y="20178"/>
                    <a:pt x="4201" y="21356"/>
                  </a:cubicBezTo>
                  <a:cubicBezTo>
                    <a:pt x="4874" y="21560"/>
                    <a:pt x="5558" y="21647"/>
                    <a:pt x="6235" y="21647"/>
                  </a:cubicBezTo>
                  <a:cubicBezTo>
                    <a:pt x="9974" y="21647"/>
                    <a:pt x="13465" y="19000"/>
                    <a:pt x="13465" y="19000"/>
                  </a:cubicBezTo>
                  <a:lnTo>
                    <a:pt x="13465" y="19040"/>
                  </a:lnTo>
                  <a:cubicBezTo>
                    <a:pt x="11110" y="22102"/>
                    <a:pt x="7694" y="24182"/>
                    <a:pt x="3886" y="24810"/>
                  </a:cubicBezTo>
                  <a:cubicBezTo>
                    <a:pt x="3886" y="24810"/>
                    <a:pt x="5143" y="25553"/>
                    <a:pt x="7418" y="25553"/>
                  </a:cubicBezTo>
                  <a:cubicBezTo>
                    <a:pt x="8409" y="25553"/>
                    <a:pt x="9594" y="25412"/>
                    <a:pt x="10953" y="25006"/>
                  </a:cubicBezTo>
                  <a:lnTo>
                    <a:pt x="10953" y="25006"/>
                  </a:lnTo>
                  <a:cubicBezTo>
                    <a:pt x="8676" y="28343"/>
                    <a:pt x="5574" y="30973"/>
                    <a:pt x="1924" y="32661"/>
                  </a:cubicBezTo>
                  <a:cubicBezTo>
                    <a:pt x="1962" y="32700"/>
                    <a:pt x="2102" y="32717"/>
                    <a:pt x="2320" y="32717"/>
                  </a:cubicBezTo>
                  <a:cubicBezTo>
                    <a:pt x="3668" y="32717"/>
                    <a:pt x="8017" y="32042"/>
                    <a:pt x="10010" y="31366"/>
                  </a:cubicBezTo>
                  <a:lnTo>
                    <a:pt x="10010" y="31366"/>
                  </a:lnTo>
                  <a:cubicBezTo>
                    <a:pt x="8597" y="34232"/>
                    <a:pt x="5260" y="39178"/>
                    <a:pt x="0" y="39845"/>
                  </a:cubicBezTo>
                  <a:cubicBezTo>
                    <a:pt x="0" y="39845"/>
                    <a:pt x="1511" y="40159"/>
                    <a:pt x="3602" y="40159"/>
                  </a:cubicBezTo>
                  <a:cubicBezTo>
                    <a:pt x="5692" y="40159"/>
                    <a:pt x="8362" y="39845"/>
                    <a:pt x="10678" y="38589"/>
                  </a:cubicBezTo>
                  <a:lnTo>
                    <a:pt x="10678" y="38589"/>
                  </a:lnTo>
                  <a:cubicBezTo>
                    <a:pt x="10364" y="39374"/>
                    <a:pt x="7262" y="43889"/>
                    <a:pt x="4201" y="44831"/>
                  </a:cubicBezTo>
                  <a:cubicBezTo>
                    <a:pt x="5130" y="44881"/>
                    <a:pt x="6003" y="44904"/>
                    <a:pt x="6824" y="44904"/>
                  </a:cubicBezTo>
                  <a:cubicBezTo>
                    <a:pt x="18314" y="44904"/>
                    <a:pt x="19510" y="40356"/>
                    <a:pt x="19510" y="40356"/>
                  </a:cubicBezTo>
                  <a:cubicBezTo>
                    <a:pt x="19510" y="40356"/>
                    <a:pt x="20298" y="44941"/>
                    <a:pt x="32995" y="44941"/>
                  </a:cubicBezTo>
                  <a:cubicBezTo>
                    <a:pt x="33590" y="44941"/>
                    <a:pt x="34211" y="44930"/>
                    <a:pt x="34860" y="44909"/>
                  </a:cubicBezTo>
                  <a:cubicBezTo>
                    <a:pt x="34860" y="44909"/>
                    <a:pt x="27990" y="41141"/>
                    <a:pt x="27990" y="38864"/>
                  </a:cubicBezTo>
                  <a:lnTo>
                    <a:pt x="27990" y="38864"/>
                  </a:lnTo>
                  <a:cubicBezTo>
                    <a:pt x="30500" y="40438"/>
                    <a:pt x="33243" y="40849"/>
                    <a:pt x="35425" y="40849"/>
                  </a:cubicBezTo>
                  <a:cubicBezTo>
                    <a:pt x="37815" y="40849"/>
                    <a:pt x="39531" y="40356"/>
                    <a:pt x="39531" y="40356"/>
                  </a:cubicBezTo>
                  <a:cubicBezTo>
                    <a:pt x="34271" y="39649"/>
                    <a:pt x="30463" y="34389"/>
                    <a:pt x="29050" y="31523"/>
                  </a:cubicBezTo>
                  <a:lnTo>
                    <a:pt x="29050" y="31523"/>
                  </a:lnTo>
                  <a:cubicBezTo>
                    <a:pt x="30795" y="32125"/>
                    <a:pt x="34616" y="33142"/>
                    <a:pt x="36305" y="33142"/>
                  </a:cubicBezTo>
                  <a:cubicBezTo>
                    <a:pt x="36820" y="33142"/>
                    <a:pt x="37136" y="33048"/>
                    <a:pt x="37136" y="32818"/>
                  </a:cubicBezTo>
                  <a:cubicBezTo>
                    <a:pt x="32190" y="30188"/>
                    <a:pt x="29364" y="27283"/>
                    <a:pt x="27754" y="24849"/>
                  </a:cubicBezTo>
                  <a:lnTo>
                    <a:pt x="27754" y="24849"/>
                  </a:lnTo>
                  <a:cubicBezTo>
                    <a:pt x="29390" y="25399"/>
                    <a:pt x="30794" y="25582"/>
                    <a:pt x="31940" y="25582"/>
                  </a:cubicBezTo>
                  <a:cubicBezTo>
                    <a:pt x="34231" y="25582"/>
                    <a:pt x="35488" y="24849"/>
                    <a:pt x="35488" y="24849"/>
                  </a:cubicBezTo>
                  <a:cubicBezTo>
                    <a:pt x="32151" y="24261"/>
                    <a:pt x="29128" y="22612"/>
                    <a:pt x="26812" y="20139"/>
                  </a:cubicBezTo>
                  <a:lnTo>
                    <a:pt x="26812" y="20139"/>
                  </a:lnTo>
                  <a:cubicBezTo>
                    <a:pt x="28739" y="21492"/>
                    <a:pt x="30806" y="21838"/>
                    <a:pt x="32363" y="21838"/>
                  </a:cubicBezTo>
                  <a:cubicBezTo>
                    <a:pt x="33787" y="21838"/>
                    <a:pt x="34785" y="21548"/>
                    <a:pt x="34860" y="21473"/>
                  </a:cubicBezTo>
                  <a:cubicBezTo>
                    <a:pt x="30698" y="21473"/>
                    <a:pt x="19510" y="14093"/>
                    <a:pt x="19510" y="79"/>
                  </a:cubicBezTo>
                  <a:lnTo>
                    <a:pt x="195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27"/>
            <p:cNvSpPr/>
            <p:nvPr/>
          </p:nvSpPr>
          <p:spPr>
            <a:xfrm>
              <a:off x="1834363" y="3511623"/>
              <a:ext cx="222305" cy="784629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27"/>
            <p:cNvSpPr/>
            <p:nvPr/>
          </p:nvSpPr>
          <p:spPr>
            <a:xfrm>
              <a:off x="876087" y="1329886"/>
              <a:ext cx="2140689" cy="2485793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27"/>
            <p:cNvSpPr/>
            <p:nvPr/>
          </p:nvSpPr>
          <p:spPr>
            <a:xfrm>
              <a:off x="1801721" y="1864246"/>
              <a:ext cx="2187177" cy="2430214"/>
            </a:xfrm>
            <a:custGeom>
              <a:avLst/>
              <a:gdLst/>
              <a:ahLst/>
              <a:cxnLst/>
              <a:rect l="l" t="t" r="r" b="b"/>
              <a:pathLst>
                <a:path w="45966" h="51071" extrusionOk="0">
                  <a:moveTo>
                    <a:pt x="21184" y="0"/>
                  </a:moveTo>
                  <a:cubicBezTo>
                    <a:pt x="19510" y="0"/>
                    <a:pt x="17477" y="332"/>
                    <a:pt x="15015" y="1175"/>
                  </a:cubicBezTo>
                  <a:cubicBezTo>
                    <a:pt x="7321" y="3805"/>
                    <a:pt x="5319" y="9772"/>
                    <a:pt x="10854" y="10361"/>
                  </a:cubicBezTo>
                  <a:cubicBezTo>
                    <a:pt x="10854" y="10361"/>
                    <a:pt x="2178" y="11343"/>
                    <a:pt x="2178" y="17074"/>
                  </a:cubicBezTo>
                  <a:cubicBezTo>
                    <a:pt x="2178" y="19911"/>
                    <a:pt x="4038" y="20632"/>
                    <a:pt x="5929" y="20632"/>
                  </a:cubicBezTo>
                  <a:cubicBezTo>
                    <a:pt x="7411" y="20632"/>
                    <a:pt x="8913" y="20189"/>
                    <a:pt x="9552" y="19975"/>
                  </a:cubicBezTo>
                  <a:lnTo>
                    <a:pt x="9552" y="19975"/>
                  </a:lnTo>
                  <a:cubicBezTo>
                    <a:pt x="7841" y="20609"/>
                    <a:pt x="0" y="23887"/>
                    <a:pt x="4141" y="29361"/>
                  </a:cubicBezTo>
                  <a:cubicBezTo>
                    <a:pt x="4141" y="29361"/>
                    <a:pt x="6135" y="30944"/>
                    <a:pt x="8606" y="30944"/>
                  </a:cubicBezTo>
                  <a:cubicBezTo>
                    <a:pt x="10026" y="30944"/>
                    <a:pt x="11605" y="30421"/>
                    <a:pt x="13052" y="28772"/>
                  </a:cubicBezTo>
                  <a:lnTo>
                    <a:pt x="13052" y="28772"/>
                  </a:lnTo>
                  <a:cubicBezTo>
                    <a:pt x="13051" y="28773"/>
                    <a:pt x="10383" y="32109"/>
                    <a:pt x="13327" y="33483"/>
                  </a:cubicBezTo>
                  <a:cubicBezTo>
                    <a:pt x="13783" y="33699"/>
                    <a:pt x="14228" y="33788"/>
                    <a:pt x="14662" y="33788"/>
                  </a:cubicBezTo>
                  <a:cubicBezTo>
                    <a:pt x="16633" y="33788"/>
                    <a:pt x="18378" y="31962"/>
                    <a:pt x="19895" y="31962"/>
                  </a:cubicBezTo>
                  <a:cubicBezTo>
                    <a:pt x="20229" y="31962"/>
                    <a:pt x="20552" y="32050"/>
                    <a:pt x="20864" y="32266"/>
                  </a:cubicBezTo>
                  <a:cubicBezTo>
                    <a:pt x="20864" y="32266"/>
                    <a:pt x="24790" y="37056"/>
                    <a:pt x="22434" y="51070"/>
                  </a:cubicBezTo>
                  <a:lnTo>
                    <a:pt x="26792" y="51070"/>
                  </a:lnTo>
                  <a:cubicBezTo>
                    <a:pt x="26792" y="51070"/>
                    <a:pt x="23219" y="34936"/>
                    <a:pt x="28833" y="31442"/>
                  </a:cubicBezTo>
                  <a:cubicBezTo>
                    <a:pt x="28833" y="31442"/>
                    <a:pt x="29313" y="31162"/>
                    <a:pt x="30020" y="31162"/>
                  </a:cubicBezTo>
                  <a:cubicBezTo>
                    <a:pt x="30714" y="31162"/>
                    <a:pt x="31628" y="31432"/>
                    <a:pt x="32523" y="32502"/>
                  </a:cubicBezTo>
                  <a:cubicBezTo>
                    <a:pt x="33003" y="33099"/>
                    <a:pt x="33849" y="33381"/>
                    <a:pt x="34822" y="33381"/>
                  </a:cubicBezTo>
                  <a:cubicBezTo>
                    <a:pt x="37428" y="33381"/>
                    <a:pt x="40949" y="31361"/>
                    <a:pt x="40806" y="27987"/>
                  </a:cubicBezTo>
                  <a:cubicBezTo>
                    <a:pt x="40695" y="25353"/>
                    <a:pt x="39548" y="24778"/>
                    <a:pt x="38569" y="24778"/>
                  </a:cubicBezTo>
                  <a:cubicBezTo>
                    <a:pt x="38510" y="24778"/>
                    <a:pt x="38451" y="24780"/>
                    <a:pt x="38393" y="24784"/>
                  </a:cubicBezTo>
                  <a:lnTo>
                    <a:pt x="38393" y="24784"/>
                  </a:lnTo>
                  <a:cubicBezTo>
                    <a:pt x="40825" y="24010"/>
                    <a:pt x="45965" y="21767"/>
                    <a:pt x="45635" y="16721"/>
                  </a:cubicBezTo>
                  <a:cubicBezTo>
                    <a:pt x="45437" y="13374"/>
                    <a:pt x="43230" y="12545"/>
                    <a:pt x="41093" y="12545"/>
                  </a:cubicBezTo>
                  <a:cubicBezTo>
                    <a:pt x="38993" y="12545"/>
                    <a:pt x="36959" y="13345"/>
                    <a:pt x="36959" y="13345"/>
                  </a:cubicBezTo>
                  <a:cubicBezTo>
                    <a:pt x="36959" y="13345"/>
                    <a:pt x="43868" y="10283"/>
                    <a:pt x="40924" y="7417"/>
                  </a:cubicBezTo>
                  <a:cubicBezTo>
                    <a:pt x="40028" y="6556"/>
                    <a:pt x="39071" y="6255"/>
                    <a:pt x="38171" y="6255"/>
                  </a:cubicBezTo>
                  <a:cubicBezTo>
                    <a:pt x="36095" y="6255"/>
                    <a:pt x="34322" y="7859"/>
                    <a:pt x="34290" y="7888"/>
                  </a:cubicBezTo>
                  <a:lnTo>
                    <a:pt x="34290" y="7888"/>
                  </a:lnTo>
                  <a:cubicBezTo>
                    <a:pt x="34334" y="7848"/>
                    <a:pt x="37737" y="4737"/>
                    <a:pt x="36566" y="3138"/>
                  </a:cubicBezTo>
                  <a:cubicBezTo>
                    <a:pt x="36200" y="2649"/>
                    <a:pt x="35449" y="2446"/>
                    <a:pt x="34541" y="2446"/>
                  </a:cubicBezTo>
                  <a:cubicBezTo>
                    <a:pt x="32530" y="2446"/>
                    <a:pt x="29746" y="3443"/>
                    <a:pt x="28637" y="4551"/>
                  </a:cubicBezTo>
                  <a:lnTo>
                    <a:pt x="28637" y="4551"/>
                  </a:lnTo>
                  <a:cubicBezTo>
                    <a:pt x="28654" y="4504"/>
                    <a:pt x="27352" y="0"/>
                    <a:pt x="21184" y="0"/>
                  </a:cubicBez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" name="Google Shape;551;p27"/>
            <p:cNvSpPr/>
            <p:nvPr/>
          </p:nvSpPr>
          <p:spPr>
            <a:xfrm>
              <a:off x="155060" y="1438233"/>
              <a:ext cx="1572840" cy="2071661"/>
            </a:xfrm>
            <a:custGeom>
              <a:avLst/>
              <a:gdLst/>
              <a:ahLst/>
              <a:cxnLst/>
              <a:rect l="l" t="t" r="r" b="b"/>
              <a:pathLst>
                <a:path w="33055" h="43536" extrusionOk="0">
                  <a:moveTo>
                    <a:pt x="16528" y="0"/>
                  </a:moveTo>
                  <a:cubicBezTo>
                    <a:pt x="10639" y="0"/>
                    <a:pt x="5889" y="3062"/>
                    <a:pt x="5889" y="6831"/>
                  </a:cubicBezTo>
                  <a:cubicBezTo>
                    <a:pt x="5889" y="7223"/>
                    <a:pt x="5929" y="7577"/>
                    <a:pt x="6046" y="7930"/>
                  </a:cubicBezTo>
                  <a:cubicBezTo>
                    <a:pt x="4084" y="8911"/>
                    <a:pt x="2749" y="10442"/>
                    <a:pt x="2749" y="12209"/>
                  </a:cubicBezTo>
                  <a:cubicBezTo>
                    <a:pt x="2749" y="13544"/>
                    <a:pt x="3534" y="14761"/>
                    <a:pt x="4790" y="15703"/>
                  </a:cubicBezTo>
                  <a:cubicBezTo>
                    <a:pt x="2788" y="16684"/>
                    <a:pt x="1493" y="18215"/>
                    <a:pt x="1493" y="19982"/>
                  </a:cubicBezTo>
                  <a:cubicBezTo>
                    <a:pt x="1493" y="21513"/>
                    <a:pt x="2513" y="22926"/>
                    <a:pt x="4123" y="23907"/>
                  </a:cubicBezTo>
                  <a:cubicBezTo>
                    <a:pt x="2396" y="24889"/>
                    <a:pt x="1296" y="26341"/>
                    <a:pt x="1296" y="27951"/>
                  </a:cubicBezTo>
                  <a:cubicBezTo>
                    <a:pt x="1296" y="29285"/>
                    <a:pt x="2042" y="30502"/>
                    <a:pt x="3338" y="31444"/>
                  </a:cubicBezTo>
                  <a:cubicBezTo>
                    <a:pt x="1296" y="32426"/>
                    <a:pt x="1" y="33957"/>
                    <a:pt x="1" y="35723"/>
                  </a:cubicBezTo>
                  <a:cubicBezTo>
                    <a:pt x="1" y="38668"/>
                    <a:pt x="3730" y="41062"/>
                    <a:pt x="8363" y="41062"/>
                  </a:cubicBezTo>
                  <a:cubicBezTo>
                    <a:pt x="8637" y="41062"/>
                    <a:pt x="8912" y="41062"/>
                    <a:pt x="9148" y="41023"/>
                  </a:cubicBezTo>
                  <a:cubicBezTo>
                    <a:pt x="10522" y="42515"/>
                    <a:pt x="13309" y="43535"/>
                    <a:pt x="16528" y="43535"/>
                  </a:cubicBezTo>
                  <a:cubicBezTo>
                    <a:pt x="19747" y="43535"/>
                    <a:pt x="22534" y="42515"/>
                    <a:pt x="23869" y="41023"/>
                  </a:cubicBezTo>
                  <a:cubicBezTo>
                    <a:pt x="24144" y="41023"/>
                    <a:pt x="24418" y="41062"/>
                    <a:pt x="24693" y="41062"/>
                  </a:cubicBezTo>
                  <a:cubicBezTo>
                    <a:pt x="29286" y="41062"/>
                    <a:pt x="33055" y="38668"/>
                    <a:pt x="33055" y="35723"/>
                  </a:cubicBezTo>
                  <a:cubicBezTo>
                    <a:pt x="33015" y="33957"/>
                    <a:pt x="31720" y="32426"/>
                    <a:pt x="29718" y="31444"/>
                  </a:cubicBezTo>
                  <a:cubicBezTo>
                    <a:pt x="30974" y="30502"/>
                    <a:pt x="31720" y="29246"/>
                    <a:pt x="31720" y="27911"/>
                  </a:cubicBezTo>
                  <a:cubicBezTo>
                    <a:pt x="31720" y="26302"/>
                    <a:pt x="30621" y="24889"/>
                    <a:pt x="28894" y="23907"/>
                  </a:cubicBezTo>
                  <a:cubicBezTo>
                    <a:pt x="30503" y="22926"/>
                    <a:pt x="31524" y="21513"/>
                    <a:pt x="31524" y="19982"/>
                  </a:cubicBezTo>
                  <a:cubicBezTo>
                    <a:pt x="31524" y="18215"/>
                    <a:pt x="30228" y="16684"/>
                    <a:pt x="28226" y="15703"/>
                  </a:cubicBezTo>
                  <a:cubicBezTo>
                    <a:pt x="29482" y="14761"/>
                    <a:pt x="30268" y="13544"/>
                    <a:pt x="30268" y="12170"/>
                  </a:cubicBezTo>
                  <a:cubicBezTo>
                    <a:pt x="30268" y="10442"/>
                    <a:pt x="28972" y="8911"/>
                    <a:pt x="27009" y="7930"/>
                  </a:cubicBezTo>
                  <a:cubicBezTo>
                    <a:pt x="27088" y="7577"/>
                    <a:pt x="27127" y="7184"/>
                    <a:pt x="27127" y="6831"/>
                  </a:cubicBezTo>
                  <a:cubicBezTo>
                    <a:pt x="27127" y="3062"/>
                    <a:pt x="22377" y="0"/>
                    <a:pt x="1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" name="Google Shape;552;p27"/>
            <p:cNvSpPr/>
            <p:nvPr/>
          </p:nvSpPr>
          <p:spPr>
            <a:xfrm>
              <a:off x="855579" y="3418218"/>
              <a:ext cx="170012" cy="878038"/>
            </a:xfrm>
            <a:custGeom>
              <a:avLst/>
              <a:gdLst/>
              <a:ahLst/>
              <a:cxnLst/>
              <a:rect l="l" t="t" r="r" b="b"/>
              <a:pathLst>
                <a:path w="3573" h="18452" extrusionOk="0">
                  <a:moveTo>
                    <a:pt x="0" y="1"/>
                  </a:moveTo>
                  <a:lnTo>
                    <a:pt x="0" y="18451"/>
                  </a:lnTo>
                  <a:lnTo>
                    <a:pt x="3572" y="18451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" name="Google Shape;553;p27"/>
            <p:cNvSpPr/>
            <p:nvPr/>
          </p:nvSpPr>
          <p:spPr>
            <a:xfrm>
              <a:off x="-179259" y="4378351"/>
              <a:ext cx="9944790" cy="74756"/>
            </a:xfrm>
            <a:custGeom>
              <a:avLst/>
              <a:gdLst/>
              <a:ahLst/>
              <a:cxnLst/>
              <a:rect l="l" t="t" r="r" b="b"/>
              <a:pathLst>
                <a:path w="209001" h="1571" extrusionOk="0">
                  <a:moveTo>
                    <a:pt x="0" y="1"/>
                  </a:moveTo>
                  <a:lnTo>
                    <a:pt x="209000" y="1"/>
                  </a:lnTo>
                  <a:lnTo>
                    <a:pt x="209000" y="1571"/>
                  </a:lnTo>
                  <a:lnTo>
                    <a:pt x="0" y="157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" name="Google Shape;554;p27"/>
            <p:cNvSpPr/>
            <p:nvPr/>
          </p:nvSpPr>
          <p:spPr>
            <a:xfrm>
              <a:off x="-179259" y="4798245"/>
              <a:ext cx="9944790" cy="48"/>
            </a:xfrm>
            <a:custGeom>
              <a:avLst/>
              <a:gdLst/>
              <a:ahLst/>
              <a:cxnLst/>
              <a:rect l="l" t="t" r="r" b="b"/>
              <a:pathLst>
                <a:path w="209001" h="1" fill="none" extrusionOk="0">
                  <a:moveTo>
                    <a:pt x="0" y="1"/>
                  </a:moveTo>
                  <a:lnTo>
                    <a:pt x="209000" y="1"/>
                  </a:lnTo>
                </a:path>
              </a:pathLst>
            </a:custGeom>
            <a:noFill/>
            <a:ln w="43175" cap="rnd" cmpd="sng">
              <a:solidFill>
                <a:srgbClr val="FFFFFF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55" name="Google Shape;555;p27"/>
          <p:cNvSpPr/>
          <p:nvPr/>
        </p:nvSpPr>
        <p:spPr>
          <a:xfrm>
            <a:off x="1174800" y="579400"/>
            <a:ext cx="9842400" cy="5699200"/>
          </a:xfrm>
          <a:prstGeom prst="roundRect">
            <a:avLst>
              <a:gd name="adj" fmla="val 7687"/>
            </a:avLst>
          </a:prstGeom>
          <a:solidFill>
            <a:srgbClr val="FFFFFF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6" name="Google Shape;556;p27"/>
          <p:cNvSpPr txBox="1">
            <a:spLocks noGrp="1"/>
          </p:cNvSpPr>
          <p:nvPr>
            <p:ph type="title"/>
          </p:nvPr>
        </p:nvSpPr>
        <p:spPr>
          <a:xfrm>
            <a:off x="1937900" y="1151133"/>
            <a:ext cx="74664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8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557" name="Google Shape;557;p27"/>
          <p:cNvSpPr txBox="1">
            <a:spLocks noGrp="1"/>
          </p:cNvSpPr>
          <p:nvPr>
            <p:ph type="subTitle" idx="1"/>
          </p:nvPr>
        </p:nvSpPr>
        <p:spPr>
          <a:xfrm>
            <a:off x="1937900" y="2916051"/>
            <a:ext cx="58136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use Memoirs"/>
              <a:buNone/>
              <a:defRPr sz="4667">
                <a:solidFill>
                  <a:schemeClr val="accent4"/>
                </a:solidFill>
                <a:latin typeface="Mouse Memoirs"/>
                <a:ea typeface="Mouse Memoirs"/>
                <a:cs typeface="Mouse Memoirs"/>
                <a:sym typeface="Mouse Memoir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8" name="Google Shape;558;p27"/>
          <p:cNvSpPr txBox="1">
            <a:spLocks noGrp="1"/>
          </p:cNvSpPr>
          <p:nvPr>
            <p:ph type="subTitle" idx="2"/>
          </p:nvPr>
        </p:nvSpPr>
        <p:spPr>
          <a:xfrm>
            <a:off x="1937900" y="2255657"/>
            <a:ext cx="5813600" cy="5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  <p:sp>
        <p:nvSpPr>
          <p:cNvPr id="559" name="Google Shape;559;p27"/>
          <p:cNvSpPr txBox="1">
            <a:spLocks noGrp="1"/>
          </p:cNvSpPr>
          <p:nvPr>
            <p:ph type="subTitle" idx="3"/>
          </p:nvPr>
        </p:nvSpPr>
        <p:spPr>
          <a:xfrm>
            <a:off x="1937900" y="5265567"/>
            <a:ext cx="2870400" cy="5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  <p:sp>
        <p:nvSpPr>
          <p:cNvPr id="560" name="Google Shape;560;p27"/>
          <p:cNvSpPr txBox="1">
            <a:spLocks noGrp="1"/>
          </p:cNvSpPr>
          <p:nvPr>
            <p:ph type="subTitle" idx="4"/>
          </p:nvPr>
        </p:nvSpPr>
        <p:spPr>
          <a:xfrm>
            <a:off x="1937900" y="3855869"/>
            <a:ext cx="5813600" cy="8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745110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23"/>
          <p:cNvSpPr/>
          <p:nvPr/>
        </p:nvSpPr>
        <p:spPr>
          <a:xfrm>
            <a:off x="-66" y="3579834"/>
            <a:ext cx="12192148" cy="2706621"/>
          </a:xfrm>
          <a:custGeom>
            <a:avLst/>
            <a:gdLst/>
            <a:ahLst/>
            <a:cxnLst/>
            <a:rect l="l" t="t" r="r" b="b"/>
            <a:pathLst>
              <a:path w="116675" h="33837" extrusionOk="0">
                <a:moveTo>
                  <a:pt x="24464" y="1"/>
                </a:moveTo>
                <a:cubicBezTo>
                  <a:pt x="18743" y="1"/>
                  <a:pt x="14001" y="4164"/>
                  <a:pt x="13142" y="9615"/>
                </a:cubicBezTo>
                <a:cubicBezTo>
                  <a:pt x="11705" y="8989"/>
                  <a:pt x="10146" y="8635"/>
                  <a:pt x="8475" y="8635"/>
                </a:cubicBezTo>
                <a:cubicBezTo>
                  <a:pt x="5134" y="8635"/>
                  <a:pt x="2100" y="10119"/>
                  <a:pt x="0" y="12415"/>
                </a:cubicBezTo>
                <a:lnTo>
                  <a:pt x="0" y="33836"/>
                </a:lnTo>
                <a:lnTo>
                  <a:pt x="116675" y="33836"/>
                </a:lnTo>
                <a:lnTo>
                  <a:pt x="116675" y="10119"/>
                </a:lnTo>
                <a:cubicBezTo>
                  <a:pt x="115508" y="9727"/>
                  <a:pt x="114257" y="9531"/>
                  <a:pt x="113016" y="9531"/>
                </a:cubicBezTo>
                <a:cubicBezTo>
                  <a:pt x="110486" y="9531"/>
                  <a:pt x="108115" y="10352"/>
                  <a:pt x="106249" y="11752"/>
                </a:cubicBezTo>
                <a:cubicBezTo>
                  <a:pt x="105119" y="6581"/>
                  <a:pt x="100536" y="2652"/>
                  <a:pt x="95011" y="2652"/>
                </a:cubicBezTo>
                <a:cubicBezTo>
                  <a:pt x="89802" y="2652"/>
                  <a:pt x="85406" y="6189"/>
                  <a:pt x="84006" y="10968"/>
                </a:cubicBezTo>
                <a:cubicBezTo>
                  <a:pt x="81943" y="8793"/>
                  <a:pt x="79021" y="7468"/>
                  <a:pt x="75801" y="7468"/>
                </a:cubicBezTo>
                <a:cubicBezTo>
                  <a:pt x="72142" y="7468"/>
                  <a:pt x="68913" y="9148"/>
                  <a:pt x="66813" y="11789"/>
                </a:cubicBezTo>
                <a:cubicBezTo>
                  <a:pt x="66075" y="6189"/>
                  <a:pt x="61287" y="1868"/>
                  <a:pt x="55453" y="1868"/>
                </a:cubicBezTo>
                <a:cubicBezTo>
                  <a:pt x="49470" y="1868"/>
                  <a:pt x="44532" y="6497"/>
                  <a:pt x="44066" y="12368"/>
                </a:cubicBezTo>
                <a:cubicBezTo>
                  <a:pt x="42348" y="11360"/>
                  <a:pt x="40332" y="10781"/>
                  <a:pt x="38185" y="10781"/>
                </a:cubicBezTo>
                <a:cubicBezTo>
                  <a:pt x="37411" y="10781"/>
                  <a:pt x="36636" y="10856"/>
                  <a:pt x="35899" y="11015"/>
                </a:cubicBezTo>
                <a:cubicBezTo>
                  <a:pt x="35665" y="4901"/>
                  <a:pt x="30606" y="1"/>
                  <a:pt x="2446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60" name="Google Shape;660;p23"/>
          <p:cNvGrpSpPr/>
          <p:nvPr/>
        </p:nvGrpSpPr>
        <p:grpSpPr>
          <a:xfrm>
            <a:off x="-99" y="5868179"/>
            <a:ext cx="12192148" cy="1004404"/>
            <a:chOff x="-75" y="3996089"/>
            <a:chExt cx="9144111" cy="818986"/>
          </a:xfrm>
        </p:grpSpPr>
        <p:sp>
          <p:nvSpPr>
            <p:cNvPr id="661" name="Google Shape;661;p23"/>
            <p:cNvSpPr/>
            <p:nvPr/>
          </p:nvSpPr>
          <p:spPr>
            <a:xfrm>
              <a:off x="-75" y="3996089"/>
              <a:ext cx="9144111" cy="818865"/>
            </a:xfrm>
            <a:custGeom>
              <a:avLst/>
              <a:gdLst/>
              <a:ahLst/>
              <a:cxnLst/>
              <a:rect l="l" t="t" r="r" b="b"/>
              <a:pathLst>
                <a:path w="116675" h="3930" extrusionOk="0">
                  <a:moveTo>
                    <a:pt x="0" y="0"/>
                  </a:moveTo>
                  <a:lnTo>
                    <a:pt x="0" y="3930"/>
                  </a:lnTo>
                  <a:lnTo>
                    <a:pt x="116675" y="3930"/>
                  </a:lnTo>
                  <a:lnTo>
                    <a:pt x="1166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662" name="Google Shape;662;p23"/>
            <p:cNvGrpSpPr/>
            <p:nvPr/>
          </p:nvGrpSpPr>
          <p:grpSpPr>
            <a:xfrm>
              <a:off x="43175" y="3996198"/>
              <a:ext cx="9057943" cy="818877"/>
              <a:chOff x="31859" y="3637483"/>
              <a:chExt cx="9057943" cy="954958"/>
            </a:xfrm>
          </p:grpSpPr>
          <p:sp>
            <p:nvSpPr>
              <p:cNvPr id="663" name="Google Shape;663;p23"/>
              <p:cNvSpPr/>
              <p:nvPr/>
            </p:nvSpPr>
            <p:spPr>
              <a:xfrm>
                <a:off x="31859" y="3637483"/>
                <a:ext cx="583516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6" h="12284" extrusionOk="0">
                    <a:moveTo>
                      <a:pt x="7393" y="0"/>
                    </a:moveTo>
                    <a:lnTo>
                      <a:pt x="1" y="12209"/>
                    </a:lnTo>
                    <a:lnTo>
                      <a:pt x="160" y="12284"/>
                    </a:lnTo>
                    <a:lnTo>
                      <a:pt x="7505" y="75"/>
                    </a:lnTo>
                    <a:lnTo>
                      <a:pt x="7393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4" name="Google Shape;664;p23"/>
              <p:cNvSpPr/>
              <p:nvPr/>
            </p:nvSpPr>
            <p:spPr>
              <a:xfrm>
                <a:off x="1843027" y="3637483"/>
                <a:ext cx="353484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47" h="12284" extrusionOk="0">
                    <a:moveTo>
                      <a:pt x="4397" y="0"/>
                    </a:moveTo>
                    <a:lnTo>
                      <a:pt x="0" y="12209"/>
                    </a:lnTo>
                    <a:lnTo>
                      <a:pt x="112" y="12284"/>
                    </a:lnTo>
                    <a:lnTo>
                      <a:pt x="4546" y="75"/>
                    </a:lnTo>
                    <a:lnTo>
                      <a:pt x="4397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5" name="Google Shape;665;p23"/>
              <p:cNvSpPr/>
              <p:nvPr/>
            </p:nvSpPr>
            <p:spPr>
              <a:xfrm>
                <a:off x="3651240" y="3640359"/>
                <a:ext cx="127105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12210" extrusionOk="0">
                    <a:moveTo>
                      <a:pt x="1475" y="1"/>
                    </a:moveTo>
                    <a:lnTo>
                      <a:pt x="1" y="12209"/>
                    </a:lnTo>
                    <a:lnTo>
                      <a:pt x="150" y="12209"/>
                    </a:lnTo>
                    <a:lnTo>
                      <a:pt x="1634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6" name="Google Shape;666;p23"/>
              <p:cNvSpPr/>
              <p:nvPr/>
            </p:nvSpPr>
            <p:spPr>
              <a:xfrm>
                <a:off x="5347043" y="3640359"/>
                <a:ext cx="124151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12210" extrusionOk="0">
                    <a:moveTo>
                      <a:pt x="0" y="1"/>
                    </a:moveTo>
                    <a:lnTo>
                      <a:pt x="1438" y="12209"/>
                    </a:lnTo>
                    <a:lnTo>
                      <a:pt x="1596" y="12209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7" name="Google Shape;667;p23"/>
              <p:cNvSpPr/>
              <p:nvPr/>
            </p:nvSpPr>
            <p:spPr>
              <a:xfrm>
                <a:off x="6925226" y="3637483"/>
                <a:ext cx="357060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93" h="12284" extrusionOk="0">
                    <a:moveTo>
                      <a:pt x="159" y="0"/>
                    </a:moveTo>
                    <a:lnTo>
                      <a:pt x="1" y="75"/>
                    </a:lnTo>
                    <a:lnTo>
                      <a:pt x="4434" y="12284"/>
                    </a:lnTo>
                    <a:lnTo>
                      <a:pt x="4593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8" name="Google Shape;668;p23"/>
              <p:cNvSpPr/>
              <p:nvPr/>
            </p:nvSpPr>
            <p:spPr>
              <a:xfrm>
                <a:off x="8506364" y="3637483"/>
                <a:ext cx="583439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5" h="12284" extrusionOk="0">
                    <a:moveTo>
                      <a:pt x="159" y="0"/>
                    </a:moveTo>
                    <a:lnTo>
                      <a:pt x="0" y="75"/>
                    </a:lnTo>
                    <a:lnTo>
                      <a:pt x="7355" y="12284"/>
                    </a:lnTo>
                    <a:lnTo>
                      <a:pt x="7505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669" name="Google Shape;669;p23"/>
          <p:cNvSpPr txBox="1">
            <a:spLocks noGrp="1"/>
          </p:cNvSpPr>
          <p:nvPr>
            <p:ph type="title"/>
          </p:nvPr>
        </p:nvSpPr>
        <p:spPr>
          <a:xfrm>
            <a:off x="950800" y="1373367"/>
            <a:ext cx="3622800" cy="29480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70" name="Google Shape;670;p23"/>
          <p:cNvSpPr txBox="1">
            <a:spLocks noGrp="1"/>
          </p:cNvSpPr>
          <p:nvPr>
            <p:ph type="subTitle" idx="1"/>
          </p:nvPr>
        </p:nvSpPr>
        <p:spPr>
          <a:xfrm>
            <a:off x="950800" y="4531500"/>
            <a:ext cx="3169200" cy="11656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706572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4C24649-FB60-2477-AF89-A2FF4ACAD4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6" t="10077" r="1214" b="11938"/>
          <a:stretch/>
        </p:blipFill>
        <p:spPr>
          <a:xfrm flipH="1">
            <a:off x="-334925" y="-1846588"/>
            <a:ext cx="12099852" cy="9800683"/>
          </a:xfrm>
          <a:prstGeom prst="rect">
            <a:avLst/>
          </a:prstGeom>
        </p:spPr>
      </p:pic>
      <p:pic>
        <p:nvPicPr>
          <p:cNvPr id="8" name="图片 4">
            <a:extLst>
              <a:ext uri="{FF2B5EF4-FFF2-40B4-BE49-F238E27FC236}">
                <a16:creationId xmlns:a16="http://schemas.microsoft.com/office/drawing/2014/main" id="{411F3838-1A08-D686-1970-F64C2AD6EA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8" t="2880" r="872" b="2717"/>
          <a:stretch/>
        </p:blipFill>
        <p:spPr>
          <a:xfrm flipH="1">
            <a:off x="7830881" y="2023234"/>
            <a:ext cx="4688958" cy="5043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385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C67E0-90B0-CD60-859D-EFA46F1E0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38EF20-46CE-084A-F9E6-843A6EF6F1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E1BE29-DEE1-7116-6CA0-6F8528F52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B88DC-FA41-45C4-B1CE-446BC6573F24}" type="datetimeFigureOut">
              <a:rPr lang="en-ID" smtClean="0"/>
              <a:t>31/03/2026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C6EA0E-9131-887F-63C5-6258DCC6D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7329A4-ECDA-42AA-884B-B4747762D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11FCA-81D6-4A9B-B205-A5846A77CA0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31556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6D953-DD92-3E5A-9509-9BBE1526F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82535D-3645-BC69-35E3-18761DFBD6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DF4D50-36D9-BCCD-3BE4-6B2AC2AA8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B88DC-FA41-45C4-B1CE-446BC6573F24}" type="datetimeFigureOut">
              <a:rPr lang="en-ID" smtClean="0"/>
              <a:t>31/03/2026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9951BE-E2CE-A4AE-BF92-DD64B88BC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D03512-43AE-B312-6223-1F083F04C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11FCA-81D6-4A9B-B205-A5846A77CA0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74280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124EF-A7DA-E340-2E40-48652D51A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8BEC71-CAFD-81B7-D9BC-E8E57CFB7C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C0B00F-BD53-31D4-9CFA-872DBA9135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A91AEF-7205-D787-8B3E-674A0445F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B88DC-FA41-45C4-B1CE-446BC6573F24}" type="datetimeFigureOut">
              <a:rPr lang="en-ID" smtClean="0"/>
              <a:t>31/03/2026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2EDD40-438B-8966-6B6B-CBCFE1AEC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7E3D05-562D-707A-2264-21E6F9CF3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11FCA-81D6-4A9B-B205-A5846A77CA0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98645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8BD10-29E9-2D28-74A8-89F0AD873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6EE425-4A6A-5CB6-0705-335A1F5790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F5E1E6-0B7F-BB77-5F11-F4352042C6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E6389B-8E86-02FC-B98D-2FB3D8184F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76D1BF-471C-F5B2-03DB-06EFD0B398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39F67E-FDC4-34A4-771F-ACFFD74BB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B88DC-FA41-45C4-B1CE-446BC6573F24}" type="datetimeFigureOut">
              <a:rPr lang="en-ID" smtClean="0"/>
              <a:t>31/03/2026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8C74FB-2E21-BB05-5D05-9455026CB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9D39A1-8EFF-81A0-0B2E-BFE594E69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11FCA-81D6-4A9B-B205-A5846A77CA0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3636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D18F7-CD89-4AA7-B599-3FCBB4E07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F2B174-0794-CAAA-C531-358BC7E04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B88DC-FA41-45C4-B1CE-446BC6573F24}" type="datetimeFigureOut">
              <a:rPr lang="en-ID" smtClean="0"/>
              <a:t>31/03/2026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367D2C-F473-2CBF-2E35-D6B848881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1DDB4C-B4E7-CB9D-C45F-17F6E3C09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11FCA-81D6-4A9B-B205-A5846A77CA0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88718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75BBA6-4263-EDA5-AF4E-5879267D6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B88DC-FA41-45C4-B1CE-446BC6573F24}" type="datetimeFigureOut">
              <a:rPr lang="en-ID" smtClean="0"/>
              <a:t>31/03/2026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DBB20D-A1D0-D2DF-E5BE-12DDB5DA1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C1834A-BCC6-431A-E88E-1237A7D6A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11FCA-81D6-4A9B-B205-A5846A77CA0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84196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E5BB7-8A7F-BB6B-D6EE-037A80163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2A5DE8-66FD-C03A-867E-854791849C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35AD5B-0DBD-D288-A405-DD42F9E6AC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40EB5D-CFD1-701F-0A27-C19902A93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B88DC-FA41-45C4-B1CE-446BC6573F24}" type="datetimeFigureOut">
              <a:rPr lang="en-ID" smtClean="0"/>
              <a:t>31/03/2026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2693A5-9743-EFB0-034D-0C1CD9A4D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089803-8659-7DF4-EC8D-F3D7696B6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11FCA-81D6-4A9B-B205-A5846A77CA0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77195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2C9EE-6D1E-C199-F562-C0BEE5F78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75F1F8-0599-34A6-4DCC-BDCB13707F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BF414C-E3C8-8951-B1E7-34E55B7DDF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8E55E6-BC12-D41E-749E-16134F1A1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B88DC-FA41-45C4-B1CE-446BC6573F24}" type="datetimeFigureOut">
              <a:rPr lang="en-ID" smtClean="0"/>
              <a:t>31/03/2026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FCB345-08BD-7A6D-A2D1-DB32261EA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F709B1-6B36-A760-14F9-7006BFA91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11FCA-81D6-4A9B-B205-A5846A77CA0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245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A792EC-95C9-44FC-1A06-8746B5339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9249A7-98FA-A966-842F-AB7D04F95F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6127D2-5D75-69B2-E372-EE685D55A9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3CB88DC-FA41-45C4-B1CE-446BC6573F24}" type="datetimeFigureOut">
              <a:rPr lang="en-ID" smtClean="0"/>
              <a:t>31/03/2026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90AAA5-6AB1-A26D-ADC4-2FDED0D2AD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753B47-36CE-00DA-0D52-219E36EBE9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3B11FCA-81D6-4A9B-B205-A5846A77CA0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62538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31.png"/><Relationship Id="rId4" Type="http://schemas.openxmlformats.org/officeDocument/2006/relationships/audio" Target="../media/audio3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1.wav"/><Relationship Id="rId7" Type="http://schemas.openxmlformats.org/officeDocument/2006/relationships/slide" Target="slide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18.png"/><Relationship Id="rId4" Type="http://schemas.openxmlformats.org/officeDocument/2006/relationships/audio" Target="../media/audio2.wav"/><Relationship Id="rId9" Type="http://schemas.openxmlformats.org/officeDocument/2006/relationships/image" Target="../media/image15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1.wav"/><Relationship Id="rId7" Type="http://schemas.openxmlformats.org/officeDocument/2006/relationships/slide" Target="slide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19.png"/><Relationship Id="rId4" Type="http://schemas.openxmlformats.org/officeDocument/2006/relationships/audio" Target="../media/audio2.wav"/><Relationship Id="rId9" Type="http://schemas.openxmlformats.org/officeDocument/2006/relationships/image" Target="../media/image15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42" b="11814"/>
          <a:stretch/>
        </p:blipFill>
        <p:spPr>
          <a:xfrm>
            <a:off x="0" y="0"/>
            <a:ext cx="12192000" cy="691763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C00F9E7-3F49-4E5A-8E00-B4AE0C0BBE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2615" y="1576409"/>
            <a:ext cx="2371550" cy="9632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6745697-5B39-461F-9FBD-45D5B38495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9824" y="2464489"/>
            <a:ext cx="5651482" cy="1682642"/>
          </a:xfrm>
          <a:prstGeom prst="rect">
            <a:avLst/>
          </a:prstGeom>
        </p:spPr>
      </p:pic>
      <p:pic>
        <p:nvPicPr>
          <p:cNvPr id="3" name="Picture 2" descr="Ảnh có chứa văn bản, biểu tượng, Phông chữ, Nhãn hiệu&#10;&#10;Mô tả được tạo tự động">
            <a:extLst>
              <a:ext uri="{FF2B5EF4-FFF2-40B4-BE49-F238E27FC236}">
                <a16:creationId xmlns:a16="http://schemas.microsoft.com/office/drawing/2014/main" id="{EDB345AF-D7BD-2C63-A700-8F919C2A5F1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08" y="138060"/>
            <a:ext cx="1336807" cy="1261269"/>
          </a:xfrm>
          <a:prstGeom prst="ellipse">
            <a:avLst/>
          </a:prstGeom>
        </p:spPr>
      </p:pic>
      <p:sp>
        <p:nvSpPr>
          <p:cNvPr id="5" name="Hộp Văn bản 5">
            <a:extLst>
              <a:ext uri="{FF2B5EF4-FFF2-40B4-BE49-F238E27FC236}">
                <a16:creationId xmlns:a16="http://schemas.microsoft.com/office/drawing/2014/main" id="{9F26FED2-8D88-D96F-A882-259D2C37EC31}"/>
              </a:ext>
            </a:extLst>
          </p:cNvPr>
          <p:cNvSpPr txBox="1"/>
          <p:nvPr/>
        </p:nvSpPr>
        <p:spPr>
          <a:xfrm>
            <a:off x="3982519" y="465039"/>
            <a:ext cx="68123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UBND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vi-VN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PHƯỜNG BỒ ĐỀ </a:t>
            </a:r>
            <a:endParaRPr kumimoji="0" lang="vi-VN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TIỂU HỌC ÁI MỘ B  </a:t>
            </a:r>
          </a:p>
        </p:txBody>
      </p:sp>
    </p:spTree>
    <p:extLst>
      <p:ext uri="{BB962C8B-B14F-4D97-AF65-F5344CB8AC3E}">
        <p14:creationId xmlns:p14="http://schemas.microsoft.com/office/powerpoint/2010/main" val="1404626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83" b="45000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0B41516-F582-4CBA-9425-83573BA26F48}"/>
              </a:ext>
            </a:extLst>
          </p:cNvPr>
          <p:cNvSpPr/>
          <p:nvPr/>
        </p:nvSpPr>
        <p:spPr>
          <a:xfrm>
            <a:off x="561975" y="476250"/>
            <a:ext cx="11182350" cy="59721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36号-正文宋楷" panose="020F0502020204030204"/>
              <a:cs typeface="+mn-cs"/>
            </a:endParaRPr>
          </a:p>
        </p:txBody>
      </p:sp>
      <p:grpSp>
        <p:nvGrpSpPr>
          <p:cNvPr id="7" name="Nhóm 43">
            <a:extLst>
              <a:ext uri="{FF2B5EF4-FFF2-40B4-BE49-F238E27FC236}">
                <a16:creationId xmlns:a16="http://schemas.microsoft.com/office/drawing/2014/main" id="{A44E309B-A915-4552-9FBB-720483C00252}"/>
              </a:ext>
            </a:extLst>
          </p:cNvPr>
          <p:cNvGrpSpPr/>
          <p:nvPr/>
        </p:nvGrpSpPr>
        <p:grpSpPr>
          <a:xfrm>
            <a:off x="4085896" y="166860"/>
            <a:ext cx="4302700" cy="1598414"/>
            <a:chOff x="270647" y="399071"/>
            <a:chExt cx="4437117" cy="1387414"/>
          </a:xfrm>
        </p:grpSpPr>
        <p:grpSp>
          <p:nvGrpSpPr>
            <p:cNvPr id="8" name="Group 27">
              <a:extLst>
                <a:ext uri="{FF2B5EF4-FFF2-40B4-BE49-F238E27FC236}">
                  <a16:creationId xmlns:a16="http://schemas.microsoft.com/office/drawing/2014/main" id="{D735E11E-898C-49F8-9580-A01CF3CE7E21}"/>
                </a:ext>
              </a:extLst>
            </p:cNvPr>
            <p:cNvGrpSpPr/>
            <p:nvPr/>
          </p:nvGrpSpPr>
          <p:grpSpPr>
            <a:xfrm>
              <a:off x="270647" y="399071"/>
              <a:ext cx="4437117" cy="1387414"/>
              <a:chOff x="5718583" y="3029820"/>
              <a:chExt cx="2991776" cy="1537986"/>
            </a:xfrm>
          </p:grpSpPr>
          <p:pic>
            <p:nvPicPr>
              <p:cNvPr id="10" name="Picture 28" descr="Shape, rectangle&#10;&#10;Description automatically generated">
                <a:extLst>
                  <a:ext uri="{FF2B5EF4-FFF2-40B4-BE49-F238E27FC236}">
                    <a16:creationId xmlns:a16="http://schemas.microsoft.com/office/drawing/2014/main" id="{142A4AAB-A800-4A6B-9385-E098DC9EFD1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03" t="10572" r="8301"/>
              <a:stretch/>
            </p:blipFill>
            <p:spPr>
              <a:xfrm>
                <a:off x="5718583" y="3029820"/>
                <a:ext cx="2991776" cy="1537986"/>
              </a:xfrm>
              <a:prstGeom prst="rect">
                <a:avLst/>
              </a:prstGeom>
            </p:spPr>
          </p:pic>
          <p:sp>
            <p:nvSpPr>
              <p:cNvPr id="11" name="TextBox 29">
                <a:extLst>
                  <a:ext uri="{FF2B5EF4-FFF2-40B4-BE49-F238E27FC236}">
                    <a16:creationId xmlns:a16="http://schemas.microsoft.com/office/drawing/2014/main" id="{EB5785A8-948E-472C-8163-863924581AE1}"/>
                  </a:ext>
                </a:extLst>
              </p:cNvPr>
              <p:cNvSpPr txBox="1"/>
              <p:nvPr/>
            </p:nvSpPr>
            <p:spPr>
              <a:xfrm>
                <a:off x="5917500" y="3215222"/>
                <a:ext cx="2746516" cy="11549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685800">
                  <a:buClrTx/>
                </a:pPr>
                <a:r>
                  <a:rPr lang="en-US" sz="3600" b="1" i="1" kern="1200" dirty="0" err="1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Hoàn</a:t>
                </a:r>
                <a:r>
                  <a:rPr lang="en-US" sz="3600" b="1" i="1" kern="1200" dirty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lang="en-US" sz="3600" b="1" i="1" kern="1200" dirty="0" err="1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thành</a:t>
                </a:r>
                <a:r>
                  <a:rPr lang="en-US" sz="3600" b="1" i="1" kern="1200" dirty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lang="en-US" sz="3600" b="1" i="1" kern="1200" dirty="0" err="1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Phiếu</a:t>
                </a:r>
                <a:r>
                  <a:rPr lang="en-US" sz="3600" b="1" i="1" kern="1200" dirty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lang="en-US" sz="3600" b="1" i="1" kern="1200" dirty="0" err="1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bài</a:t>
                </a:r>
                <a:r>
                  <a:rPr lang="en-US" sz="3600" b="1" i="1" kern="1200" dirty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lang="en-US" sz="3600" b="1" i="1" kern="1200" dirty="0" err="1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tập</a:t>
                </a:r>
                <a:endParaRPr lang="en-US" sz="3600" b="1" i="1" kern="1200" dirty="0">
                  <a:solidFill>
                    <a:schemeClr val="bg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9" name="Hình chữ nhật 45">
              <a:extLst>
                <a:ext uri="{FF2B5EF4-FFF2-40B4-BE49-F238E27FC236}">
                  <a16:creationId xmlns:a16="http://schemas.microsoft.com/office/drawing/2014/main" id="{9389C251-E858-41EA-A5A6-84C022A7E58F}"/>
                </a:ext>
              </a:extLst>
            </p:cNvPr>
            <p:cNvSpPr/>
            <p:nvPr/>
          </p:nvSpPr>
          <p:spPr>
            <a:xfrm>
              <a:off x="728709" y="1391247"/>
              <a:ext cx="708660" cy="228252"/>
            </a:xfrm>
            <a:prstGeom prst="rect">
              <a:avLst/>
            </a:prstGeom>
            <a:solidFill>
              <a:srgbClr val="37BC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D79EC06-DB9B-49DA-AE9B-310F15407143}"/>
              </a:ext>
            </a:extLst>
          </p:cNvPr>
          <p:cNvGraphicFramePr>
            <a:graphicFrameLocks noGrp="1"/>
          </p:cNvGraphicFramePr>
          <p:nvPr/>
        </p:nvGraphicFramePr>
        <p:xfrm>
          <a:off x="2476501" y="2143125"/>
          <a:ext cx="7896225" cy="3257551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2062003">
                  <a:extLst>
                    <a:ext uri="{9D8B030D-6E8A-4147-A177-3AD203B41FA5}">
                      <a16:colId xmlns:a16="http://schemas.microsoft.com/office/drawing/2014/main" val="3069516554"/>
                    </a:ext>
                  </a:extLst>
                </a:gridCol>
                <a:gridCol w="2071023">
                  <a:extLst>
                    <a:ext uri="{9D8B030D-6E8A-4147-A177-3AD203B41FA5}">
                      <a16:colId xmlns:a16="http://schemas.microsoft.com/office/drawing/2014/main" val="1548959483"/>
                    </a:ext>
                  </a:extLst>
                </a:gridCol>
                <a:gridCol w="2042158">
                  <a:extLst>
                    <a:ext uri="{9D8B030D-6E8A-4147-A177-3AD203B41FA5}">
                      <a16:colId xmlns:a16="http://schemas.microsoft.com/office/drawing/2014/main" val="1681563884"/>
                    </a:ext>
                  </a:extLst>
                </a:gridCol>
                <a:gridCol w="1721041">
                  <a:extLst>
                    <a:ext uri="{9D8B030D-6E8A-4147-A177-3AD203B41FA5}">
                      <a16:colId xmlns:a16="http://schemas.microsoft.com/office/drawing/2014/main" val="241050928"/>
                    </a:ext>
                  </a:extLst>
                </a:gridCol>
              </a:tblGrid>
              <a:tr h="727516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Bộ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phận</a:t>
                      </a:r>
                      <a:endParaRPr lang="en-US" sz="28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Hình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dạng</a:t>
                      </a:r>
                      <a:endParaRPr lang="en-US" sz="28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Kích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thước</a:t>
                      </a:r>
                      <a:endParaRPr lang="en-US" sz="28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Màu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sắc</a:t>
                      </a:r>
                      <a:endParaRPr lang="en-US" sz="28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9915855"/>
                  </a:ext>
                </a:extLst>
              </a:tr>
              <a:tr h="716317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Biển báo</a:t>
                      </a:r>
                      <a:endParaRPr lang="en-US" sz="280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8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80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80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0174419"/>
                  </a:ext>
                </a:extLst>
              </a:tr>
              <a:tr h="1086202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Cột biển báo</a:t>
                      </a:r>
                      <a:endParaRPr lang="en-US" sz="280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80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8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80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5801809"/>
                  </a:ext>
                </a:extLst>
              </a:tr>
              <a:tr h="727516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Đế biển báo</a:t>
                      </a:r>
                      <a:endParaRPr lang="en-US" sz="280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80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8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8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67834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264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83" b="45000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0B41516-F582-4CBA-9425-83573BA26F48}"/>
              </a:ext>
            </a:extLst>
          </p:cNvPr>
          <p:cNvSpPr/>
          <p:nvPr/>
        </p:nvSpPr>
        <p:spPr>
          <a:xfrm>
            <a:off x="561975" y="476250"/>
            <a:ext cx="11182350" cy="59721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36号-正文宋楷" panose="020F0502020204030204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F8B803-EA5B-4EBB-B675-E4A8A400CDD7}"/>
              </a:ext>
            </a:extLst>
          </p:cNvPr>
          <p:cNvSpPr txBox="1"/>
          <p:nvPr/>
        </p:nvSpPr>
        <p:spPr>
          <a:xfrm>
            <a:off x="4143375" y="1019175"/>
            <a:ext cx="5143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PHIẾU HỌC TẬP</a:t>
            </a:r>
            <a:endParaRPr lang="en-US" sz="4000" b="1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6EACD4F-7C72-4562-9F68-F10855ECBCE2}"/>
              </a:ext>
            </a:extLst>
          </p:cNvPr>
          <p:cNvGraphicFramePr>
            <a:graphicFrameLocks noGrp="1"/>
          </p:cNvGraphicFramePr>
          <p:nvPr/>
        </p:nvGraphicFramePr>
        <p:xfrm>
          <a:off x="1152526" y="1906174"/>
          <a:ext cx="10248900" cy="3810508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754253">
                  <a:extLst>
                    <a:ext uri="{9D8B030D-6E8A-4147-A177-3AD203B41FA5}">
                      <a16:colId xmlns:a16="http://schemas.microsoft.com/office/drawing/2014/main" val="1743837466"/>
                    </a:ext>
                  </a:extLst>
                </a:gridCol>
                <a:gridCol w="2563379">
                  <a:extLst>
                    <a:ext uri="{9D8B030D-6E8A-4147-A177-3AD203B41FA5}">
                      <a16:colId xmlns:a16="http://schemas.microsoft.com/office/drawing/2014/main" val="3467509014"/>
                    </a:ext>
                  </a:extLst>
                </a:gridCol>
                <a:gridCol w="3266463">
                  <a:extLst>
                    <a:ext uri="{9D8B030D-6E8A-4147-A177-3AD203B41FA5}">
                      <a16:colId xmlns:a16="http://schemas.microsoft.com/office/drawing/2014/main" val="3960602681"/>
                    </a:ext>
                  </a:extLst>
                </a:gridCol>
                <a:gridCol w="2664805">
                  <a:extLst>
                    <a:ext uri="{9D8B030D-6E8A-4147-A177-3AD203B41FA5}">
                      <a16:colId xmlns:a16="http://schemas.microsoft.com/office/drawing/2014/main" val="241267638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</a:rPr>
                        <a:t>Bộ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</a:rPr>
                        <a:t>phận</a:t>
                      </a:r>
                      <a:endParaRPr lang="en-US" sz="2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</a:rPr>
                        <a:t>Hình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</a:rPr>
                        <a:t>dạng</a:t>
                      </a:r>
                      <a:endParaRPr lang="en-US" sz="2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</a:rPr>
                        <a:t>Kích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</a:rPr>
                        <a:t>thước</a:t>
                      </a:r>
                      <a:endParaRPr lang="en-US" sz="2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</a:rPr>
                        <a:t>Màu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</a:rPr>
                        <a:t>sắc</a:t>
                      </a:r>
                      <a:endParaRPr lang="en-US" sz="2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92270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</a:rPr>
                        <a:t>Biển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</a:rPr>
                        <a:t>báo</a:t>
                      </a:r>
                      <a:endParaRPr lang="en-US" sz="2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</a:rPr>
                        <a:t>Hình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tròn</a:t>
                      </a:r>
                      <a:r>
                        <a:rPr lang="en-US" sz="2800" dirty="0">
                          <a:effectLst/>
                        </a:rPr>
                        <a:t>, ở </a:t>
                      </a:r>
                      <a:r>
                        <a:rPr lang="en-US" sz="2800" dirty="0" err="1">
                          <a:effectLst/>
                        </a:rPr>
                        <a:t>giữa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hình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chữ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nhật</a:t>
                      </a:r>
                      <a:r>
                        <a:rPr lang="en-US" sz="2800" dirty="0">
                          <a:effectLst/>
                        </a:rPr>
                        <a:t>.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</a:rPr>
                        <a:t>Hình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tròn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bán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kính</a:t>
                      </a:r>
                      <a:r>
                        <a:rPr lang="en-US" sz="2800" dirty="0">
                          <a:effectLst/>
                        </a:rPr>
                        <a:t> 3cm, </a:t>
                      </a:r>
                      <a:r>
                        <a:rPr lang="en-US" sz="2800" dirty="0" err="1">
                          <a:effectLst/>
                        </a:rPr>
                        <a:t>hình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chữ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nhật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dài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là</a:t>
                      </a:r>
                      <a:r>
                        <a:rPr lang="en-US" sz="2800" dirty="0">
                          <a:effectLst/>
                        </a:rPr>
                        <a:t> 4cm, </a:t>
                      </a:r>
                      <a:r>
                        <a:rPr lang="en-US" sz="2800" dirty="0" err="1">
                          <a:effectLst/>
                        </a:rPr>
                        <a:t>rộng</a:t>
                      </a:r>
                      <a:r>
                        <a:rPr lang="en-US" sz="2800" dirty="0">
                          <a:effectLst/>
                        </a:rPr>
                        <a:t> 1cm.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Hình tròn màu đỏ, hình chữ nhật màu trắng</a:t>
                      </a:r>
                      <a:endParaRPr lang="en-US" sz="2800" b="1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96322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</a:rPr>
                        <a:t>Cột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</a:rPr>
                        <a:t>biển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</a:rPr>
                        <a:t>báo</a:t>
                      </a:r>
                      <a:endParaRPr lang="en-US" sz="2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Hình chữ nhật</a:t>
                      </a:r>
                      <a:endParaRPr lang="en-US" sz="2800" b="1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</a:rPr>
                        <a:t>Rộng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là</a:t>
                      </a:r>
                      <a:r>
                        <a:rPr lang="en-US" sz="2800" dirty="0">
                          <a:effectLst/>
                        </a:rPr>
                        <a:t> 1cm, </a:t>
                      </a:r>
                      <a:r>
                        <a:rPr lang="en-US" sz="2800" dirty="0" err="1">
                          <a:effectLst/>
                        </a:rPr>
                        <a:t>dài</a:t>
                      </a:r>
                      <a:r>
                        <a:rPr lang="en-US" sz="2800" dirty="0">
                          <a:effectLst/>
                        </a:rPr>
                        <a:t> 10cm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</a:rPr>
                        <a:t>Màu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đỏ</a:t>
                      </a:r>
                      <a:r>
                        <a:rPr lang="en-US" sz="2800" dirty="0">
                          <a:effectLst/>
                        </a:rPr>
                        <a:t>, </a:t>
                      </a:r>
                      <a:r>
                        <a:rPr lang="en-US" sz="2800" dirty="0" err="1">
                          <a:effectLst/>
                        </a:rPr>
                        <a:t>trắng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đan</a:t>
                      </a:r>
                      <a:r>
                        <a:rPr lang="en-US" sz="2800" dirty="0">
                          <a:effectLst/>
                        </a:rPr>
                        <a:t> xen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36793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</a:rPr>
                        <a:t>Đế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</a:rPr>
                        <a:t>biển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</a:rPr>
                        <a:t>báo</a:t>
                      </a:r>
                      <a:endParaRPr lang="en-US" sz="2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Hình tròn</a:t>
                      </a:r>
                      <a:endParaRPr lang="en-US" sz="2800" b="1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Bán kính 2cm</a:t>
                      </a:r>
                      <a:endParaRPr lang="en-US" sz="2800" b="1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</a:rPr>
                        <a:t>Màu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nâu</a:t>
                      </a:r>
                      <a:r>
                        <a:rPr lang="en-US" sz="2800" dirty="0">
                          <a:effectLst/>
                        </a:rPr>
                        <a:t>, </a:t>
                      </a:r>
                      <a:r>
                        <a:rPr lang="en-US" sz="2800" dirty="0" err="1">
                          <a:effectLst/>
                        </a:rPr>
                        <a:t>đen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97354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942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3DE84E22-AF95-6DE6-DF7C-F0CCEA2924F5}"/>
              </a:ext>
            </a:extLst>
          </p:cNvPr>
          <p:cNvSpPr txBox="1"/>
          <p:nvPr/>
        </p:nvSpPr>
        <p:spPr>
          <a:xfrm>
            <a:off x="3052301" y="355112"/>
            <a:ext cx="55582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3200" b="1" kern="0" dirty="0">
                <a:solidFill>
                  <a:srgbClr val="FFFFFF"/>
                </a:solidFill>
                <a:cs typeface="Times New Roman" panose="02020603050405020304" pitchFamily="18" charset="0"/>
                <a:sym typeface="Arial"/>
              </a:rPr>
              <a:t>Khi làm biển báo, yêu cầu về màu sắc, kích thước của biển báo như thế nào?</a:t>
            </a:r>
            <a:endParaRPr lang="en-US" sz="3200" b="1" kern="0" dirty="0">
              <a:solidFill>
                <a:srgbClr val="FFFFFF"/>
              </a:solidFill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4" name="Nhóm 3">
            <a:extLst>
              <a:ext uri="{FF2B5EF4-FFF2-40B4-BE49-F238E27FC236}">
                <a16:creationId xmlns:a16="http://schemas.microsoft.com/office/drawing/2014/main" id="{6A81A8F0-F411-1CD2-965E-EAA1BD598665}"/>
              </a:ext>
            </a:extLst>
          </p:cNvPr>
          <p:cNvGrpSpPr/>
          <p:nvPr/>
        </p:nvGrpSpPr>
        <p:grpSpPr>
          <a:xfrm>
            <a:off x="7798259" y="2009200"/>
            <a:ext cx="1303867" cy="533400"/>
            <a:chOff x="5838825" y="1495425"/>
            <a:chExt cx="977900" cy="400050"/>
          </a:xfrm>
        </p:grpSpPr>
        <p:sp>
          <p:nvSpPr>
            <p:cNvPr id="2" name="Hình chữ nhật 1">
              <a:extLst>
                <a:ext uri="{FF2B5EF4-FFF2-40B4-BE49-F238E27FC236}">
                  <a16:creationId xmlns:a16="http://schemas.microsoft.com/office/drawing/2014/main" id="{D132EDB9-A7B5-7DF9-358C-36011FEA4E79}"/>
                </a:ext>
              </a:extLst>
            </p:cNvPr>
            <p:cNvSpPr/>
            <p:nvPr/>
          </p:nvSpPr>
          <p:spPr>
            <a:xfrm>
              <a:off x="5838825" y="1495425"/>
              <a:ext cx="428625" cy="4000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3" name="Hình chữ nhật 2">
              <a:extLst>
                <a:ext uri="{FF2B5EF4-FFF2-40B4-BE49-F238E27FC236}">
                  <a16:creationId xmlns:a16="http://schemas.microsoft.com/office/drawing/2014/main" id="{FA131A33-FAE0-C222-2A9E-304DAF9EFF9D}"/>
                </a:ext>
              </a:extLst>
            </p:cNvPr>
            <p:cNvSpPr/>
            <p:nvPr/>
          </p:nvSpPr>
          <p:spPr>
            <a:xfrm>
              <a:off x="6388101" y="1495425"/>
              <a:ext cx="428624" cy="4000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4D171453-6CBC-4EE9-9BF5-68CCF881FFC9}"/>
              </a:ext>
            </a:extLst>
          </p:cNvPr>
          <p:cNvSpPr txBox="1"/>
          <p:nvPr/>
        </p:nvSpPr>
        <p:spPr>
          <a:xfrm>
            <a:off x="3476624" y="2114550"/>
            <a:ext cx="4467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err="1">
                <a:solidFill>
                  <a:srgbClr val="FFFF00"/>
                </a:solidFill>
                <a:effectLst/>
                <a:ea typeface="SimSun" panose="02010600030101010101" pitchFamily="2" charset="-122"/>
              </a:rPr>
              <a:t>Đúng</a:t>
            </a:r>
            <a:r>
              <a:rPr lang="es-ES" sz="2800" b="1" dirty="0">
                <a:solidFill>
                  <a:srgbClr val="FFFF00"/>
                </a:solidFill>
                <a:effectLst/>
                <a:ea typeface="SimSun" panose="02010600030101010101" pitchFamily="2" charset="-122"/>
              </a:rPr>
              <a:t> </a:t>
            </a:r>
            <a:r>
              <a:rPr lang="es-ES" sz="2800" b="1" dirty="0" err="1">
                <a:solidFill>
                  <a:srgbClr val="FFFF00"/>
                </a:solidFill>
                <a:effectLst/>
                <a:ea typeface="SimSun" panose="02010600030101010101" pitchFamily="2" charset="-122"/>
              </a:rPr>
              <a:t>màu</a:t>
            </a:r>
            <a:r>
              <a:rPr lang="es-ES" sz="2800" b="1" dirty="0">
                <a:solidFill>
                  <a:srgbClr val="FFFF00"/>
                </a:solidFill>
                <a:effectLst/>
                <a:ea typeface="SimSun" panose="02010600030101010101" pitchFamily="2" charset="-122"/>
              </a:rPr>
              <a:t> </a:t>
            </a:r>
            <a:r>
              <a:rPr lang="es-ES" sz="2800" b="1" dirty="0" err="1">
                <a:solidFill>
                  <a:srgbClr val="FFFF00"/>
                </a:solidFill>
                <a:effectLst/>
                <a:ea typeface="SimSun" panose="02010600030101010101" pitchFamily="2" charset="-122"/>
              </a:rPr>
              <a:t>sắc</a:t>
            </a:r>
            <a:r>
              <a:rPr lang="es-ES" sz="2800" b="1" dirty="0">
                <a:solidFill>
                  <a:srgbClr val="FFFF00"/>
                </a:solidFill>
                <a:effectLst/>
                <a:ea typeface="SimSun" panose="02010600030101010101" pitchFamily="2" charset="-122"/>
              </a:rPr>
              <a:t> </a:t>
            </a:r>
            <a:r>
              <a:rPr lang="es-ES" sz="2800" b="1" dirty="0" err="1">
                <a:solidFill>
                  <a:srgbClr val="FFFF00"/>
                </a:solidFill>
                <a:effectLst/>
                <a:ea typeface="SimSun" panose="02010600030101010101" pitchFamily="2" charset="-122"/>
              </a:rPr>
              <a:t>và</a:t>
            </a:r>
            <a:r>
              <a:rPr lang="es-ES" sz="2800" b="1" dirty="0">
                <a:solidFill>
                  <a:srgbClr val="FFFF00"/>
                </a:solidFill>
                <a:effectLst/>
                <a:ea typeface="SimSun" panose="02010600030101010101" pitchFamily="2" charset="-122"/>
              </a:rPr>
              <a:t> </a:t>
            </a:r>
            <a:r>
              <a:rPr lang="es-ES" sz="2800" b="1" dirty="0" err="1">
                <a:solidFill>
                  <a:srgbClr val="FFFF00"/>
                </a:solidFill>
                <a:effectLst/>
                <a:ea typeface="SimSun" panose="02010600030101010101" pitchFamily="2" charset="-122"/>
              </a:rPr>
              <a:t>kích</a:t>
            </a:r>
            <a:r>
              <a:rPr lang="es-ES" sz="2800" b="1" dirty="0">
                <a:solidFill>
                  <a:srgbClr val="FFFF00"/>
                </a:solidFill>
                <a:effectLst/>
                <a:ea typeface="SimSun" panose="02010600030101010101" pitchFamily="2" charset="-122"/>
              </a:rPr>
              <a:t> </a:t>
            </a:r>
            <a:r>
              <a:rPr lang="es-ES" sz="2800" b="1" dirty="0" err="1">
                <a:solidFill>
                  <a:srgbClr val="FFFF00"/>
                </a:solidFill>
                <a:effectLst/>
                <a:ea typeface="SimSun" panose="02010600030101010101" pitchFamily="2" charset="-122"/>
              </a:rPr>
              <a:t>thước</a:t>
            </a:r>
            <a:r>
              <a:rPr lang="es-ES" sz="2800" b="1" dirty="0">
                <a:solidFill>
                  <a:srgbClr val="FFFF00"/>
                </a:solidFill>
                <a:effectLst/>
                <a:ea typeface="SimSun" panose="02010600030101010101" pitchFamily="2" charset="-122"/>
              </a:rPr>
              <a:t>.</a:t>
            </a:r>
            <a:endParaRPr lang="en-US" sz="2800" b="1" dirty="0">
              <a:solidFill>
                <a:srgbClr val="FFFF00"/>
              </a:solidFill>
              <a:effectLst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55930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3DE84E22-AF95-6DE6-DF7C-F0CCEA2924F5}"/>
              </a:ext>
            </a:extLst>
          </p:cNvPr>
          <p:cNvSpPr txBox="1"/>
          <p:nvPr/>
        </p:nvSpPr>
        <p:spPr>
          <a:xfrm>
            <a:off x="3052301" y="355112"/>
            <a:ext cx="55582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219170">
              <a:buClr>
                <a:srgbClr val="000000"/>
              </a:buClr>
            </a:pPr>
            <a:r>
              <a:rPr lang="vi-VN" sz="3200" b="1" kern="0" dirty="0">
                <a:solidFill>
                  <a:srgbClr val="FFFFFF"/>
                </a:solidFill>
                <a:cs typeface="Times New Roman" panose="02020603050405020304" pitchFamily="18" charset="0"/>
                <a:sym typeface="Arial"/>
              </a:rPr>
              <a:t>Khi làm biển báo, yêu cầu về tính thẩm mĩ của biển báo như thế nào?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4" name="Nhóm 3">
            <a:extLst>
              <a:ext uri="{FF2B5EF4-FFF2-40B4-BE49-F238E27FC236}">
                <a16:creationId xmlns:a16="http://schemas.microsoft.com/office/drawing/2014/main" id="{6A81A8F0-F411-1CD2-965E-EAA1BD598665}"/>
              </a:ext>
            </a:extLst>
          </p:cNvPr>
          <p:cNvGrpSpPr/>
          <p:nvPr/>
        </p:nvGrpSpPr>
        <p:grpSpPr>
          <a:xfrm>
            <a:off x="7798259" y="2009200"/>
            <a:ext cx="1303867" cy="533400"/>
            <a:chOff x="5838825" y="1495425"/>
            <a:chExt cx="977900" cy="400050"/>
          </a:xfrm>
        </p:grpSpPr>
        <p:sp>
          <p:nvSpPr>
            <p:cNvPr id="2" name="Hình chữ nhật 1">
              <a:extLst>
                <a:ext uri="{FF2B5EF4-FFF2-40B4-BE49-F238E27FC236}">
                  <a16:creationId xmlns:a16="http://schemas.microsoft.com/office/drawing/2014/main" id="{D132EDB9-A7B5-7DF9-358C-36011FEA4E79}"/>
                </a:ext>
              </a:extLst>
            </p:cNvPr>
            <p:cNvSpPr/>
            <p:nvPr/>
          </p:nvSpPr>
          <p:spPr>
            <a:xfrm>
              <a:off x="5838825" y="1495425"/>
              <a:ext cx="428625" cy="4000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3" name="Hình chữ nhật 2">
              <a:extLst>
                <a:ext uri="{FF2B5EF4-FFF2-40B4-BE49-F238E27FC236}">
                  <a16:creationId xmlns:a16="http://schemas.microsoft.com/office/drawing/2014/main" id="{FA131A33-FAE0-C222-2A9E-304DAF9EFF9D}"/>
                </a:ext>
              </a:extLst>
            </p:cNvPr>
            <p:cNvSpPr/>
            <p:nvPr/>
          </p:nvSpPr>
          <p:spPr>
            <a:xfrm>
              <a:off x="6388101" y="1495425"/>
              <a:ext cx="428624" cy="4000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4D171453-6CBC-4EE9-9BF5-68CCF881FFC9}"/>
              </a:ext>
            </a:extLst>
          </p:cNvPr>
          <p:cNvSpPr txBox="1"/>
          <p:nvPr/>
        </p:nvSpPr>
        <p:spPr>
          <a:xfrm>
            <a:off x="3476624" y="2114550"/>
            <a:ext cx="4467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ES" sz="2800" b="1">
                <a:solidFill>
                  <a:srgbClr val="FFFF00"/>
                </a:solidFill>
                <a:ea typeface="SimSun" panose="02010600030101010101" pitchFamily="2" charset="-122"/>
              </a:rPr>
              <a:t>Đẹp, cân đối, chắc chắn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749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83" b="45000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/>
          <a:srcRect l="16567" t="22928" r="17674" b="22957"/>
          <a:stretch/>
        </p:blipFill>
        <p:spPr>
          <a:xfrm rot="1805956">
            <a:off x="425681" y="396184"/>
            <a:ext cx="7633253" cy="628153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4732" y="1493887"/>
            <a:ext cx="3389670" cy="5633192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 rot="320565">
            <a:off x="1627268" y="2751139"/>
            <a:ext cx="5974157" cy="920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36号-正文宋楷"/>
                <a:cs typeface="Calibri" panose="020F0502020204030204" pitchFamily="34" charset="0"/>
                <a:sym typeface="+mn-lt"/>
              </a:rPr>
              <a:t>Vật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36号-正文宋楷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36号-正文宋楷"/>
                <a:cs typeface="Calibri" panose="020F0502020204030204" pitchFamily="34" charset="0"/>
                <a:sym typeface="+mn-lt"/>
              </a:rPr>
              <a:t>liệu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36号-正文宋楷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36号-正文宋楷"/>
                <a:cs typeface="Calibri" panose="020F0502020204030204" pitchFamily="34" charset="0"/>
                <a:sym typeface="+mn-lt"/>
              </a:rPr>
              <a:t>và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36号-正文宋楷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36号-正文宋楷"/>
                <a:cs typeface="Calibri" panose="020F0502020204030204" pitchFamily="34" charset="0"/>
                <a:sym typeface="+mn-lt"/>
              </a:rPr>
              <a:t>dụng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36号-正文宋楷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36号-正文宋楷"/>
                <a:cs typeface="Calibri" panose="020F0502020204030204" pitchFamily="34" charset="0"/>
                <a:sym typeface="+mn-lt"/>
              </a:rPr>
              <a:t>cụ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字魂36号-正文宋楷"/>
              <a:cs typeface="Calibri" panose="020F0502020204030204" pitchFamily="34" charset="0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 rot="682699">
            <a:off x="4161842" y="1851442"/>
            <a:ext cx="896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字魂36号-正文宋楷" panose="020F0502020204030204"/>
                <a:ea typeface="字魂36号-正文宋楷"/>
                <a:cs typeface="+mn-ea"/>
                <a:sym typeface="+mn-lt"/>
              </a:rPr>
              <a:t>b)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字魂36号-正文宋楷" panose="020F0502020204030204"/>
              <a:ea typeface="字魂36号-正文宋楷"/>
              <a:cs typeface="+mn-ea"/>
              <a:sym typeface="+mn-lt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9852994" y="-368823"/>
            <a:ext cx="2339006" cy="2796060"/>
            <a:chOff x="9852994" y="-368823"/>
            <a:chExt cx="2339006" cy="2796060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860280" y="-129370"/>
              <a:ext cx="2331720" cy="2556607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809241" flipH="1">
              <a:off x="9918518" y="-434347"/>
              <a:ext cx="1358752" cy="14897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39606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83" b="45000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0B41516-F582-4CBA-9425-83573BA26F48}"/>
              </a:ext>
            </a:extLst>
          </p:cNvPr>
          <p:cNvSpPr/>
          <p:nvPr/>
        </p:nvSpPr>
        <p:spPr>
          <a:xfrm>
            <a:off x="561975" y="476250"/>
            <a:ext cx="11182350" cy="59721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36号-正文宋楷" panose="020F0502020204030204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19B6410-E8FC-4F3F-9E0B-521C4F4155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9887" y="871537"/>
            <a:ext cx="3662363" cy="440306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CB24637-0372-40E7-9C73-4D2F731704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7800" y="1395412"/>
            <a:ext cx="4778806" cy="361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274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83" b="45000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0B41516-F582-4CBA-9425-83573BA26F48}"/>
              </a:ext>
            </a:extLst>
          </p:cNvPr>
          <p:cNvSpPr/>
          <p:nvPr/>
        </p:nvSpPr>
        <p:spPr>
          <a:xfrm>
            <a:off x="561975" y="476250"/>
            <a:ext cx="11182350" cy="59721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36号-正文宋楷" panose="020F0502020204030204"/>
              <a:cs typeface="+mn-cs"/>
            </a:endParaRPr>
          </a:p>
        </p:txBody>
      </p:sp>
      <p:sp>
        <p:nvSpPr>
          <p:cNvPr id="18" name="Hình chữ nhật: Góc Tròn 67">
            <a:extLst>
              <a:ext uri="{FF2B5EF4-FFF2-40B4-BE49-F238E27FC236}">
                <a16:creationId xmlns:a16="http://schemas.microsoft.com/office/drawing/2014/main" id="{DC53F9E8-B54F-48EB-871C-28711A0060DE}"/>
              </a:ext>
            </a:extLst>
          </p:cNvPr>
          <p:cNvSpPr/>
          <p:nvPr/>
        </p:nvSpPr>
        <p:spPr>
          <a:xfrm>
            <a:off x="450002" y="106250"/>
            <a:ext cx="11446723" cy="1272194"/>
          </a:xfrm>
          <a:custGeom>
            <a:avLst/>
            <a:gdLst>
              <a:gd name="csX0" fmla="*/ 0 w 11446723"/>
              <a:gd name="csY0" fmla="*/ 212037 h 1272194"/>
              <a:gd name="csX1" fmla="*/ 212037 w 11446723"/>
              <a:gd name="csY1" fmla="*/ 0 h 1272194"/>
              <a:gd name="csX2" fmla="*/ 681950 w 11446723"/>
              <a:gd name="csY2" fmla="*/ 0 h 1272194"/>
              <a:gd name="csX3" fmla="*/ 1151863 w 11446723"/>
              <a:gd name="csY3" fmla="*/ 0 h 1272194"/>
              <a:gd name="csX4" fmla="*/ 1511549 w 11446723"/>
              <a:gd name="csY4" fmla="*/ 0 h 1272194"/>
              <a:gd name="csX5" fmla="*/ 2312142 w 11446723"/>
              <a:gd name="csY5" fmla="*/ 0 h 1272194"/>
              <a:gd name="csX6" fmla="*/ 2671828 w 11446723"/>
              <a:gd name="csY6" fmla="*/ 0 h 1272194"/>
              <a:gd name="csX7" fmla="*/ 3472421 w 11446723"/>
              <a:gd name="csY7" fmla="*/ 0 h 1272194"/>
              <a:gd name="csX8" fmla="*/ 3721880 w 11446723"/>
              <a:gd name="csY8" fmla="*/ 0 h 1272194"/>
              <a:gd name="csX9" fmla="*/ 4191793 w 11446723"/>
              <a:gd name="csY9" fmla="*/ 0 h 1272194"/>
              <a:gd name="csX10" fmla="*/ 4441253 w 11446723"/>
              <a:gd name="csY10" fmla="*/ 0 h 1272194"/>
              <a:gd name="csX11" fmla="*/ 5131619 w 11446723"/>
              <a:gd name="csY11" fmla="*/ 0 h 1272194"/>
              <a:gd name="csX12" fmla="*/ 5711759 w 11446723"/>
              <a:gd name="csY12" fmla="*/ 0 h 1272194"/>
              <a:gd name="csX13" fmla="*/ 6181672 w 11446723"/>
              <a:gd name="csY13" fmla="*/ 0 h 1272194"/>
              <a:gd name="csX14" fmla="*/ 6431132 w 11446723"/>
              <a:gd name="csY14" fmla="*/ 0 h 1272194"/>
              <a:gd name="csX15" fmla="*/ 6680592 w 11446723"/>
              <a:gd name="csY15" fmla="*/ 0 h 1272194"/>
              <a:gd name="csX16" fmla="*/ 7150504 w 11446723"/>
              <a:gd name="csY16" fmla="*/ 0 h 1272194"/>
              <a:gd name="csX17" fmla="*/ 7620417 w 11446723"/>
              <a:gd name="csY17" fmla="*/ 0 h 1272194"/>
              <a:gd name="csX18" fmla="*/ 7980104 w 11446723"/>
              <a:gd name="csY18" fmla="*/ 0 h 1272194"/>
              <a:gd name="csX19" fmla="*/ 8560243 w 11446723"/>
              <a:gd name="csY19" fmla="*/ 0 h 1272194"/>
              <a:gd name="csX20" fmla="*/ 9360836 w 11446723"/>
              <a:gd name="csY20" fmla="*/ 0 h 1272194"/>
              <a:gd name="csX21" fmla="*/ 9610296 w 11446723"/>
              <a:gd name="csY21" fmla="*/ 0 h 1272194"/>
              <a:gd name="csX22" fmla="*/ 9969982 w 11446723"/>
              <a:gd name="csY22" fmla="*/ 0 h 1272194"/>
              <a:gd name="csX23" fmla="*/ 10439895 w 11446723"/>
              <a:gd name="csY23" fmla="*/ 0 h 1272194"/>
              <a:gd name="csX24" fmla="*/ 11234686 w 11446723"/>
              <a:gd name="csY24" fmla="*/ 0 h 1272194"/>
              <a:gd name="csX25" fmla="*/ 11446723 w 11446723"/>
              <a:gd name="csY25" fmla="*/ 212037 h 1272194"/>
              <a:gd name="csX26" fmla="*/ 11446723 w 11446723"/>
              <a:gd name="csY26" fmla="*/ 644578 h 1272194"/>
              <a:gd name="csX27" fmla="*/ 11446723 w 11446723"/>
              <a:gd name="csY27" fmla="*/ 1060157 h 1272194"/>
              <a:gd name="csX28" fmla="*/ 11234686 w 11446723"/>
              <a:gd name="csY28" fmla="*/ 1272194 h 1272194"/>
              <a:gd name="csX29" fmla="*/ 10764773 w 11446723"/>
              <a:gd name="csY29" fmla="*/ 1272194 h 1272194"/>
              <a:gd name="csX30" fmla="*/ 10184634 w 11446723"/>
              <a:gd name="csY30" fmla="*/ 1272194 h 1272194"/>
              <a:gd name="csX31" fmla="*/ 9384041 w 11446723"/>
              <a:gd name="csY31" fmla="*/ 1272194 h 1272194"/>
              <a:gd name="csX32" fmla="*/ 8583449 w 11446723"/>
              <a:gd name="csY32" fmla="*/ 1272194 h 1272194"/>
              <a:gd name="csX33" fmla="*/ 8003309 w 11446723"/>
              <a:gd name="csY33" fmla="*/ 1272194 h 1272194"/>
              <a:gd name="csX34" fmla="*/ 7202717 w 11446723"/>
              <a:gd name="csY34" fmla="*/ 1272194 h 1272194"/>
              <a:gd name="csX35" fmla="*/ 6953257 w 11446723"/>
              <a:gd name="csY35" fmla="*/ 1272194 h 1272194"/>
              <a:gd name="csX36" fmla="*/ 6262891 w 11446723"/>
              <a:gd name="csY36" fmla="*/ 1272194 h 1272194"/>
              <a:gd name="csX37" fmla="*/ 6013431 w 11446723"/>
              <a:gd name="csY37" fmla="*/ 1272194 h 1272194"/>
              <a:gd name="csX38" fmla="*/ 5763971 w 11446723"/>
              <a:gd name="csY38" fmla="*/ 1272194 h 1272194"/>
              <a:gd name="csX39" fmla="*/ 5404285 w 11446723"/>
              <a:gd name="csY39" fmla="*/ 1272194 h 1272194"/>
              <a:gd name="csX40" fmla="*/ 4934372 w 11446723"/>
              <a:gd name="csY40" fmla="*/ 1272194 h 1272194"/>
              <a:gd name="csX41" fmla="*/ 4244006 w 11446723"/>
              <a:gd name="csY41" fmla="*/ 1272194 h 1272194"/>
              <a:gd name="csX42" fmla="*/ 3884320 w 11446723"/>
              <a:gd name="csY42" fmla="*/ 1272194 h 1272194"/>
              <a:gd name="csX43" fmla="*/ 3634860 w 11446723"/>
              <a:gd name="csY43" fmla="*/ 1272194 h 1272194"/>
              <a:gd name="csX44" fmla="*/ 2834267 w 11446723"/>
              <a:gd name="csY44" fmla="*/ 1272194 h 1272194"/>
              <a:gd name="csX45" fmla="*/ 2474581 w 11446723"/>
              <a:gd name="csY45" fmla="*/ 1272194 h 1272194"/>
              <a:gd name="csX46" fmla="*/ 2114894 w 11446723"/>
              <a:gd name="csY46" fmla="*/ 1272194 h 1272194"/>
              <a:gd name="csX47" fmla="*/ 1644981 w 11446723"/>
              <a:gd name="csY47" fmla="*/ 1272194 h 1272194"/>
              <a:gd name="csX48" fmla="*/ 844389 w 11446723"/>
              <a:gd name="csY48" fmla="*/ 1272194 h 1272194"/>
              <a:gd name="csX49" fmla="*/ 212037 w 11446723"/>
              <a:gd name="csY49" fmla="*/ 1272194 h 1272194"/>
              <a:gd name="csX50" fmla="*/ 0 w 11446723"/>
              <a:gd name="csY50" fmla="*/ 1060157 h 1272194"/>
              <a:gd name="csX51" fmla="*/ 0 w 11446723"/>
              <a:gd name="csY51" fmla="*/ 619135 h 1272194"/>
              <a:gd name="csX52" fmla="*/ 0 w 11446723"/>
              <a:gd name="csY52" fmla="*/ 212037 h 127219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</a:cxnLst>
            <a:rect l="l" t="t" r="r" b="b"/>
            <a:pathLst>
              <a:path w="11446723" h="1272194" fill="none" extrusionOk="0">
                <a:moveTo>
                  <a:pt x="0" y="212037"/>
                </a:moveTo>
                <a:cubicBezTo>
                  <a:pt x="-2790" y="92121"/>
                  <a:pt x="83327" y="7866"/>
                  <a:pt x="212037" y="0"/>
                </a:cubicBezTo>
                <a:cubicBezTo>
                  <a:pt x="311965" y="-52705"/>
                  <a:pt x="564353" y="11179"/>
                  <a:pt x="681950" y="0"/>
                </a:cubicBezTo>
                <a:cubicBezTo>
                  <a:pt x="799547" y="-11179"/>
                  <a:pt x="1039408" y="8478"/>
                  <a:pt x="1151863" y="0"/>
                </a:cubicBezTo>
                <a:cubicBezTo>
                  <a:pt x="1264318" y="-8478"/>
                  <a:pt x="1332173" y="32478"/>
                  <a:pt x="1511549" y="0"/>
                </a:cubicBezTo>
                <a:cubicBezTo>
                  <a:pt x="1690925" y="-32478"/>
                  <a:pt x="1962485" y="90382"/>
                  <a:pt x="2312142" y="0"/>
                </a:cubicBezTo>
                <a:cubicBezTo>
                  <a:pt x="2661799" y="-90382"/>
                  <a:pt x="2557737" y="37007"/>
                  <a:pt x="2671828" y="0"/>
                </a:cubicBezTo>
                <a:cubicBezTo>
                  <a:pt x="2785919" y="-37007"/>
                  <a:pt x="3206562" y="41547"/>
                  <a:pt x="3472421" y="0"/>
                </a:cubicBezTo>
                <a:cubicBezTo>
                  <a:pt x="3738280" y="-41547"/>
                  <a:pt x="3648415" y="29029"/>
                  <a:pt x="3721880" y="0"/>
                </a:cubicBezTo>
                <a:cubicBezTo>
                  <a:pt x="3795345" y="-29029"/>
                  <a:pt x="4075940" y="284"/>
                  <a:pt x="4191793" y="0"/>
                </a:cubicBezTo>
                <a:cubicBezTo>
                  <a:pt x="4307646" y="-284"/>
                  <a:pt x="4364151" y="19199"/>
                  <a:pt x="4441253" y="0"/>
                </a:cubicBezTo>
                <a:cubicBezTo>
                  <a:pt x="4518355" y="-19199"/>
                  <a:pt x="4989457" y="26021"/>
                  <a:pt x="5131619" y="0"/>
                </a:cubicBezTo>
                <a:cubicBezTo>
                  <a:pt x="5273781" y="-26021"/>
                  <a:pt x="5507114" y="28767"/>
                  <a:pt x="5711759" y="0"/>
                </a:cubicBezTo>
                <a:cubicBezTo>
                  <a:pt x="5916404" y="-28767"/>
                  <a:pt x="5961042" y="4440"/>
                  <a:pt x="6181672" y="0"/>
                </a:cubicBezTo>
                <a:cubicBezTo>
                  <a:pt x="6402302" y="-4440"/>
                  <a:pt x="6347812" y="2484"/>
                  <a:pt x="6431132" y="0"/>
                </a:cubicBezTo>
                <a:cubicBezTo>
                  <a:pt x="6514452" y="-2484"/>
                  <a:pt x="6582409" y="25506"/>
                  <a:pt x="6680592" y="0"/>
                </a:cubicBezTo>
                <a:cubicBezTo>
                  <a:pt x="6778775" y="-25506"/>
                  <a:pt x="7006359" y="7404"/>
                  <a:pt x="7150504" y="0"/>
                </a:cubicBezTo>
                <a:cubicBezTo>
                  <a:pt x="7294649" y="-7404"/>
                  <a:pt x="7395595" y="20133"/>
                  <a:pt x="7620417" y="0"/>
                </a:cubicBezTo>
                <a:cubicBezTo>
                  <a:pt x="7845239" y="-20133"/>
                  <a:pt x="7895267" y="32048"/>
                  <a:pt x="7980104" y="0"/>
                </a:cubicBezTo>
                <a:cubicBezTo>
                  <a:pt x="8064941" y="-32048"/>
                  <a:pt x="8313184" y="40509"/>
                  <a:pt x="8560243" y="0"/>
                </a:cubicBezTo>
                <a:cubicBezTo>
                  <a:pt x="8807302" y="-40509"/>
                  <a:pt x="9147622" y="77077"/>
                  <a:pt x="9360836" y="0"/>
                </a:cubicBezTo>
                <a:cubicBezTo>
                  <a:pt x="9574050" y="-77077"/>
                  <a:pt x="9556861" y="4305"/>
                  <a:pt x="9610296" y="0"/>
                </a:cubicBezTo>
                <a:cubicBezTo>
                  <a:pt x="9663731" y="-4305"/>
                  <a:pt x="9837433" y="8209"/>
                  <a:pt x="9969982" y="0"/>
                </a:cubicBezTo>
                <a:cubicBezTo>
                  <a:pt x="10102531" y="-8209"/>
                  <a:pt x="10265067" y="54173"/>
                  <a:pt x="10439895" y="0"/>
                </a:cubicBezTo>
                <a:cubicBezTo>
                  <a:pt x="10614723" y="-54173"/>
                  <a:pt x="10950035" y="36221"/>
                  <a:pt x="11234686" y="0"/>
                </a:cubicBezTo>
                <a:cubicBezTo>
                  <a:pt x="11351983" y="-20062"/>
                  <a:pt x="11438259" y="93868"/>
                  <a:pt x="11446723" y="212037"/>
                </a:cubicBezTo>
                <a:cubicBezTo>
                  <a:pt x="11468784" y="350308"/>
                  <a:pt x="11438583" y="484478"/>
                  <a:pt x="11446723" y="644578"/>
                </a:cubicBezTo>
                <a:cubicBezTo>
                  <a:pt x="11454863" y="804678"/>
                  <a:pt x="11400241" y="900754"/>
                  <a:pt x="11446723" y="1060157"/>
                </a:cubicBezTo>
                <a:cubicBezTo>
                  <a:pt x="11414803" y="1173431"/>
                  <a:pt x="11369711" y="1288504"/>
                  <a:pt x="11234686" y="1272194"/>
                </a:cubicBezTo>
                <a:cubicBezTo>
                  <a:pt x="11073755" y="1291957"/>
                  <a:pt x="10910859" y="1269766"/>
                  <a:pt x="10764773" y="1272194"/>
                </a:cubicBezTo>
                <a:cubicBezTo>
                  <a:pt x="10618687" y="1274622"/>
                  <a:pt x="10302668" y="1205605"/>
                  <a:pt x="10184634" y="1272194"/>
                </a:cubicBezTo>
                <a:cubicBezTo>
                  <a:pt x="10066600" y="1338783"/>
                  <a:pt x="9781320" y="1253721"/>
                  <a:pt x="9384041" y="1272194"/>
                </a:cubicBezTo>
                <a:cubicBezTo>
                  <a:pt x="8986762" y="1290667"/>
                  <a:pt x="8752861" y="1216113"/>
                  <a:pt x="8583449" y="1272194"/>
                </a:cubicBezTo>
                <a:cubicBezTo>
                  <a:pt x="8414037" y="1328275"/>
                  <a:pt x="8149044" y="1245887"/>
                  <a:pt x="8003309" y="1272194"/>
                </a:cubicBezTo>
                <a:cubicBezTo>
                  <a:pt x="7857574" y="1298501"/>
                  <a:pt x="7494429" y="1219975"/>
                  <a:pt x="7202717" y="1272194"/>
                </a:cubicBezTo>
                <a:cubicBezTo>
                  <a:pt x="6911005" y="1324413"/>
                  <a:pt x="7037217" y="1246968"/>
                  <a:pt x="6953257" y="1272194"/>
                </a:cubicBezTo>
                <a:cubicBezTo>
                  <a:pt x="6869297" y="1297420"/>
                  <a:pt x="6428283" y="1200198"/>
                  <a:pt x="6262891" y="1272194"/>
                </a:cubicBezTo>
                <a:cubicBezTo>
                  <a:pt x="6097499" y="1344190"/>
                  <a:pt x="6088119" y="1259746"/>
                  <a:pt x="6013431" y="1272194"/>
                </a:cubicBezTo>
                <a:cubicBezTo>
                  <a:pt x="5938743" y="1284642"/>
                  <a:pt x="5820294" y="1256308"/>
                  <a:pt x="5763971" y="1272194"/>
                </a:cubicBezTo>
                <a:cubicBezTo>
                  <a:pt x="5707648" y="1288080"/>
                  <a:pt x="5545093" y="1257837"/>
                  <a:pt x="5404285" y="1272194"/>
                </a:cubicBezTo>
                <a:cubicBezTo>
                  <a:pt x="5263477" y="1286551"/>
                  <a:pt x="5102674" y="1234501"/>
                  <a:pt x="4934372" y="1272194"/>
                </a:cubicBezTo>
                <a:cubicBezTo>
                  <a:pt x="4766070" y="1309887"/>
                  <a:pt x="4384557" y="1197388"/>
                  <a:pt x="4244006" y="1272194"/>
                </a:cubicBezTo>
                <a:cubicBezTo>
                  <a:pt x="4103455" y="1347000"/>
                  <a:pt x="4021858" y="1233444"/>
                  <a:pt x="3884320" y="1272194"/>
                </a:cubicBezTo>
                <a:cubicBezTo>
                  <a:pt x="3746782" y="1310944"/>
                  <a:pt x="3716257" y="1269603"/>
                  <a:pt x="3634860" y="1272194"/>
                </a:cubicBezTo>
                <a:cubicBezTo>
                  <a:pt x="3553463" y="1274785"/>
                  <a:pt x="3007564" y="1214049"/>
                  <a:pt x="2834267" y="1272194"/>
                </a:cubicBezTo>
                <a:cubicBezTo>
                  <a:pt x="2660970" y="1330339"/>
                  <a:pt x="2595336" y="1253761"/>
                  <a:pt x="2474581" y="1272194"/>
                </a:cubicBezTo>
                <a:cubicBezTo>
                  <a:pt x="2353826" y="1290627"/>
                  <a:pt x="2209622" y="1244908"/>
                  <a:pt x="2114894" y="1272194"/>
                </a:cubicBezTo>
                <a:cubicBezTo>
                  <a:pt x="2020166" y="1299480"/>
                  <a:pt x="1746536" y="1244312"/>
                  <a:pt x="1644981" y="1272194"/>
                </a:cubicBezTo>
                <a:cubicBezTo>
                  <a:pt x="1543426" y="1300076"/>
                  <a:pt x="1062751" y="1210764"/>
                  <a:pt x="844389" y="1272194"/>
                </a:cubicBezTo>
                <a:cubicBezTo>
                  <a:pt x="626027" y="1333624"/>
                  <a:pt x="500703" y="1229450"/>
                  <a:pt x="212037" y="1272194"/>
                </a:cubicBezTo>
                <a:cubicBezTo>
                  <a:pt x="116662" y="1272623"/>
                  <a:pt x="11950" y="1184378"/>
                  <a:pt x="0" y="1060157"/>
                </a:cubicBezTo>
                <a:cubicBezTo>
                  <a:pt x="-52707" y="947904"/>
                  <a:pt x="39072" y="771176"/>
                  <a:pt x="0" y="619135"/>
                </a:cubicBezTo>
                <a:cubicBezTo>
                  <a:pt x="-39072" y="467094"/>
                  <a:pt x="41478" y="386436"/>
                  <a:pt x="0" y="212037"/>
                </a:cubicBezTo>
                <a:close/>
              </a:path>
              <a:path w="11446723" h="1272194" stroke="0" extrusionOk="0">
                <a:moveTo>
                  <a:pt x="0" y="212037"/>
                </a:moveTo>
                <a:cubicBezTo>
                  <a:pt x="-7339" y="84907"/>
                  <a:pt x="100510" y="-23989"/>
                  <a:pt x="212037" y="0"/>
                </a:cubicBezTo>
                <a:cubicBezTo>
                  <a:pt x="434451" y="-39306"/>
                  <a:pt x="540823" y="49482"/>
                  <a:pt x="792176" y="0"/>
                </a:cubicBezTo>
                <a:cubicBezTo>
                  <a:pt x="1043529" y="-49482"/>
                  <a:pt x="1027850" y="1224"/>
                  <a:pt x="1262089" y="0"/>
                </a:cubicBezTo>
                <a:cubicBezTo>
                  <a:pt x="1496328" y="-1224"/>
                  <a:pt x="1592433" y="24507"/>
                  <a:pt x="1842229" y="0"/>
                </a:cubicBezTo>
                <a:cubicBezTo>
                  <a:pt x="2092025" y="-24507"/>
                  <a:pt x="2207162" y="55956"/>
                  <a:pt x="2532595" y="0"/>
                </a:cubicBezTo>
                <a:cubicBezTo>
                  <a:pt x="2858028" y="-55956"/>
                  <a:pt x="3097319" y="34346"/>
                  <a:pt x="3333187" y="0"/>
                </a:cubicBezTo>
                <a:cubicBezTo>
                  <a:pt x="3569055" y="-34346"/>
                  <a:pt x="3746634" y="88055"/>
                  <a:pt x="4133779" y="0"/>
                </a:cubicBezTo>
                <a:cubicBezTo>
                  <a:pt x="4520924" y="-88055"/>
                  <a:pt x="4395938" y="33113"/>
                  <a:pt x="4603692" y="0"/>
                </a:cubicBezTo>
                <a:cubicBezTo>
                  <a:pt x="4811446" y="-33113"/>
                  <a:pt x="4764036" y="5300"/>
                  <a:pt x="4853152" y="0"/>
                </a:cubicBezTo>
                <a:cubicBezTo>
                  <a:pt x="4942268" y="-5300"/>
                  <a:pt x="4993420" y="17953"/>
                  <a:pt x="5102612" y="0"/>
                </a:cubicBezTo>
                <a:cubicBezTo>
                  <a:pt x="5211804" y="-17953"/>
                  <a:pt x="5586385" y="18170"/>
                  <a:pt x="5903205" y="0"/>
                </a:cubicBezTo>
                <a:cubicBezTo>
                  <a:pt x="6220025" y="-18170"/>
                  <a:pt x="6185637" y="15462"/>
                  <a:pt x="6373118" y="0"/>
                </a:cubicBezTo>
                <a:cubicBezTo>
                  <a:pt x="6560599" y="-15462"/>
                  <a:pt x="6614067" y="1836"/>
                  <a:pt x="6732804" y="0"/>
                </a:cubicBezTo>
                <a:cubicBezTo>
                  <a:pt x="6851541" y="-1836"/>
                  <a:pt x="7022306" y="48225"/>
                  <a:pt x="7202717" y="0"/>
                </a:cubicBezTo>
                <a:cubicBezTo>
                  <a:pt x="7383128" y="-48225"/>
                  <a:pt x="7349374" y="27326"/>
                  <a:pt x="7452177" y="0"/>
                </a:cubicBezTo>
                <a:cubicBezTo>
                  <a:pt x="7554980" y="-27326"/>
                  <a:pt x="7949887" y="81734"/>
                  <a:pt x="8142543" y="0"/>
                </a:cubicBezTo>
                <a:cubicBezTo>
                  <a:pt x="8335199" y="-81734"/>
                  <a:pt x="8556586" y="25128"/>
                  <a:pt x="8943135" y="0"/>
                </a:cubicBezTo>
                <a:cubicBezTo>
                  <a:pt x="9329684" y="-25128"/>
                  <a:pt x="9261549" y="13647"/>
                  <a:pt x="9523275" y="0"/>
                </a:cubicBezTo>
                <a:cubicBezTo>
                  <a:pt x="9785001" y="-13647"/>
                  <a:pt x="9744497" y="23349"/>
                  <a:pt x="9882961" y="0"/>
                </a:cubicBezTo>
                <a:cubicBezTo>
                  <a:pt x="10021425" y="-23349"/>
                  <a:pt x="10336870" y="63813"/>
                  <a:pt x="10573327" y="0"/>
                </a:cubicBezTo>
                <a:cubicBezTo>
                  <a:pt x="10809784" y="-63813"/>
                  <a:pt x="10966803" y="76593"/>
                  <a:pt x="11234686" y="0"/>
                </a:cubicBezTo>
                <a:cubicBezTo>
                  <a:pt x="11345711" y="-5175"/>
                  <a:pt x="11457078" y="110351"/>
                  <a:pt x="11446723" y="212037"/>
                </a:cubicBezTo>
                <a:cubicBezTo>
                  <a:pt x="11454213" y="417050"/>
                  <a:pt x="11444238" y="526607"/>
                  <a:pt x="11446723" y="636097"/>
                </a:cubicBezTo>
                <a:cubicBezTo>
                  <a:pt x="11449208" y="745587"/>
                  <a:pt x="11437217" y="912785"/>
                  <a:pt x="11446723" y="1060157"/>
                </a:cubicBezTo>
                <a:cubicBezTo>
                  <a:pt x="11417452" y="1193600"/>
                  <a:pt x="11322051" y="1255841"/>
                  <a:pt x="11234686" y="1272194"/>
                </a:cubicBezTo>
                <a:cubicBezTo>
                  <a:pt x="10970787" y="1331119"/>
                  <a:pt x="10863602" y="1261064"/>
                  <a:pt x="10544320" y="1272194"/>
                </a:cubicBezTo>
                <a:cubicBezTo>
                  <a:pt x="10225038" y="1283324"/>
                  <a:pt x="9994445" y="1189148"/>
                  <a:pt x="9743728" y="1272194"/>
                </a:cubicBezTo>
                <a:cubicBezTo>
                  <a:pt x="9493011" y="1355240"/>
                  <a:pt x="9552368" y="1249858"/>
                  <a:pt x="9494268" y="1272194"/>
                </a:cubicBezTo>
                <a:cubicBezTo>
                  <a:pt x="9436168" y="1294530"/>
                  <a:pt x="8959101" y="1268637"/>
                  <a:pt x="8803902" y="1272194"/>
                </a:cubicBezTo>
                <a:cubicBezTo>
                  <a:pt x="8648703" y="1275751"/>
                  <a:pt x="8552128" y="1249050"/>
                  <a:pt x="8333989" y="1272194"/>
                </a:cubicBezTo>
                <a:cubicBezTo>
                  <a:pt x="8115850" y="1295338"/>
                  <a:pt x="8045488" y="1224675"/>
                  <a:pt x="7864076" y="1272194"/>
                </a:cubicBezTo>
                <a:cubicBezTo>
                  <a:pt x="7682664" y="1319713"/>
                  <a:pt x="7713468" y="1270141"/>
                  <a:pt x="7614616" y="1272194"/>
                </a:cubicBezTo>
                <a:cubicBezTo>
                  <a:pt x="7515764" y="1274247"/>
                  <a:pt x="7379983" y="1236068"/>
                  <a:pt x="7254930" y="1272194"/>
                </a:cubicBezTo>
                <a:cubicBezTo>
                  <a:pt x="7129877" y="1308320"/>
                  <a:pt x="6867473" y="1208024"/>
                  <a:pt x="6674790" y="1272194"/>
                </a:cubicBezTo>
                <a:cubicBezTo>
                  <a:pt x="6482107" y="1336364"/>
                  <a:pt x="6077030" y="1187020"/>
                  <a:pt x="5874198" y="1272194"/>
                </a:cubicBezTo>
                <a:cubicBezTo>
                  <a:pt x="5671366" y="1357368"/>
                  <a:pt x="5349281" y="1187997"/>
                  <a:pt x="5073605" y="1272194"/>
                </a:cubicBezTo>
                <a:cubicBezTo>
                  <a:pt x="4797929" y="1356391"/>
                  <a:pt x="4824376" y="1232721"/>
                  <a:pt x="4713919" y="1272194"/>
                </a:cubicBezTo>
                <a:cubicBezTo>
                  <a:pt x="4603462" y="1311667"/>
                  <a:pt x="4272318" y="1209601"/>
                  <a:pt x="3913327" y="1272194"/>
                </a:cubicBezTo>
                <a:cubicBezTo>
                  <a:pt x="3554336" y="1334787"/>
                  <a:pt x="3384076" y="1220917"/>
                  <a:pt x="3222961" y="1272194"/>
                </a:cubicBezTo>
                <a:cubicBezTo>
                  <a:pt x="3061846" y="1323471"/>
                  <a:pt x="2862033" y="1202991"/>
                  <a:pt x="2642821" y="1272194"/>
                </a:cubicBezTo>
                <a:cubicBezTo>
                  <a:pt x="2423609" y="1341397"/>
                  <a:pt x="2491806" y="1258093"/>
                  <a:pt x="2393361" y="1272194"/>
                </a:cubicBezTo>
                <a:cubicBezTo>
                  <a:pt x="2294916" y="1286295"/>
                  <a:pt x="2143018" y="1249251"/>
                  <a:pt x="2033675" y="1272194"/>
                </a:cubicBezTo>
                <a:cubicBezTo>
                  <a:pt x="1924332" y="1295137"/>
                  <a:pt x="1484323" y="1250718"/>
                  <a:pt x="1343309" y="1272194"/>
                </a:cubicBezTo>
                <a:cubicBezTo>
                  <a:pt x="1202295" y="1293670"/>
                  <a:pt x="612311" y="1206807"/>
                  <a:pt x="212037" y="1272194"/>
                </a:cubicBezTo>
                <a:cubicBezTo>
                  <a:pt x="89221" y="1282695"/>
                  <a:pt x="-19319" y="1157008"/>
                  <a:pt x="0" y="1060157"/>
                </a:cubicBezTo>
                <a:cubicBezTo>
                  <a:pt x="-42920" y="887572"/>
                  <a:pt x="26385" y="843175"/>
                  <a:pt x="0" y="636097"/>
                </a:cubicBezTo>
                <a:cubicBezTo>
                  <a:pt x="-26385" y="429019"/>
                  <a:pt x="23654" y="353679"/>
                  <a:pt x="0" y="212037"/>
                </a:cubicBezTo>
                <a:close/>
              </a:path>
            </a:pathLst>
          </a:custGeom>
          <a:solidFill>
            <a:srgbClr val="FFFF00"/>
          </a:solidFill>
          <a:ln w="57150"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4177466449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170">
              <a:buClr>
                <a:srgbClr val="000000"/>
              </a:buClr>
            </a:pPr>
            <a:r>
              <a:rPr lang="vi-VN" sz="2800" b="1" kern="0">
                <a:solidFill>
                  <a:srgbClr val="FF0000"/>
                </a:solidFill>
                <a:latin typeface="Calibri"/>
                <a:sym typeface="Arial"/>
              </a:rPr>
              <a:t>Em hãy lựa chọn các vật liệu, dụng cụ trong Hình 3 để làm biển cấm đi ngược chiều và lập bảng theo gợi ý dưới đây.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cs typeface="+mn-cs"/>
              <a:sym typeface="Arial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5064257-AF0B-47FF-A1D5-F2EBF0C9B9AE}"/>
              </a:ext>
            </a:extLst>
          </p:cNvPr>
          <p:cNvGraphicFramePr>
            <a:graphicFrameLocks noGrp="1"/>
          </p:cNvGraphicFramePr>
          <p:nvPr/>
        </p:nvGraphicFramePr>
        <p:xfrm>
          <a:off x="809625" y="2478616"/>
          <a:ext cx="10820400" cy="27379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6800">
                  <a:extLst>
                    <a:ext uri="{9D8B030D-6E8A-4147-A177-3AD203B41FA5}">
                      <a16:colId xmlns:a16="http://schemas.microsoft.com/office/drawing/2014/main" val="2284403567"/>
                    </a:ext>
                  </a:extLst>
                </a:gridCol>
                <a:gridCol w="3606800">
                  <a:extLst>
                    <a:ext uri="{9D8B030D-6E8A-4147-A177-3AD203B41FA5}">
                      <a16:colId xmlns:a16="http://schemas.microsoft.com/office/drawing/2014/main" val="3878626011"/>
                    </a:ext>
                  </a:extLst>
                </a:gridCol>
                <a:gridCol w="3606800">
                  <a:extLst>
                    <a:ext uri="{9D8B030D-6E8A-4147-A177-3AD203B41FA5}">
                      <a16:colId xmlns:a16="http://schemas.microsoft.com/office/drawing/2014/main" val="2807301925"/>
                    </a:ext>
                  </a:extLst>
                </a:gridCol>
              </a:tblGrid>
              <a:tr h="829811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Tên</a:t>
                      </a:r>
                      <a:r>
                        <a:rPr lang="en-US" sz="3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bộ</a:t>
                      </a:r>
                      <a:r>
                        <a:rPr lang="en-US" sz="3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phận</a:t>
                      </a:r>
                      <a:endParaRPr lang="en-US" sz="3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Vật</a:t>
                      </a:r>
                      <a:r>
                        <a:rPr lang="en-US" sz="3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liệu</a:t>
                      </a:r>
                      <a:r>
                        <a:rPr lang="en-US" sz="3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 </a:t>
                      </a:r>
                      <a:r>
                        <a:rPr lang="en-US" sz="3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Dụng</a:t>
                      </a:r>
                      <a:r>
                        <a:rPr lang="en-US" sz="3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cụ</a:t>
                      </a:r>
                      <a:endParaRPr lang="en-US" sz="3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Số</a:t>
                      </a:r>
                      <a:r>
                        <a:rPr lang="en-US" sz="3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lượng</a:t>
                      </a:r>
                      <a:endParaRPr lang="en-US" sz="3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7888999"/>
                  </a:ext>
                </a:extLst>
              </a:tr>
              <a:tr h="841336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/>
                        <a:t>Biển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báo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/>
                        <a:t>Giấy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thủ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công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màu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đỏ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9676732"/>
                  </a:ext>
                </a:extLst>
              </a:tr>
              <a:tr h="841336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6649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4411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start timer"/>
          <p:cNvGrpSpPr/>
          <p:nvPr/>
        </p:nvGrpSpPr>
        <p:grpSpPr>
          <a:xfrm>
            <a:off x="1512001" y="185859"/>
            <a:ext cx="2636839" cy="799963"/>
            <a:chOff x="1332706" y="185859"/>
            <a:chExt cx="2636838" cy="799962"/>
          </a:xfrm>
        </p:grpSpPr>
        <p:sp>
          <p:nvSpPr>
            <p:cNvPr id="121" name="Rounded Rectangle 120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GB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22" name="Rounded Rectangle 121"/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r>
                <a:rPr lang="en-GB" sz="4800" b="1" dirty="0" err="1">
                  <a:solidFill>
                    <a:prstClr val="white"/>
                  </a:solidFill>
                  <a:latin typeface="Calibri"/>
                  <a:cs typeface="Arial" panose="020B0604020202020204" pitchFamily="34" charset="0"/>
                  <a:sym typeface="Arial"/>
                </a:rPr>
                <a:t>Bắt</a:t>
              </a:r>
              <a:r>
                <a:rPr lang="en-GB" sz="4800" b="1" dirty="0">
                  <a:solidFill>
                    <a:prstClr val="white"/>
                  </a:solidFill>
                  <a:latin typeface="Calibri"/>
                  <a:cs typeface="Arial" panose="020B0604020202020204" pitchFamily="34" charset="0"/>
                  <a:sym typeface="Arial"/>
                </a:rPr>
                <a:t> </a:t>
              </a:r>
              <a:r>
                <a:rPr lang="en-GB" sz="4800" b="1" dirty="0" err="1">
                  <a:solidFill>
                    <a:prstClr val="white"/>
                  </a:solidFill>
                  <a:latin typeface="Calibri"/>
                  <a:cs typeface="Arial" panose="020B0604020202020204" pitchFamily="34" charset="0"/>
                  <a:sym typeface="Arial"/>
                </a:rPr>
                <a:t>đầu</a:t>
              </a:r>
              <a:endParaRPr lang="en-GB" sz="4800" b="1" dirty="0">
                <a:solidFill>
                  <a:prstClr val="white"/>
                </a:solidFill>
                <a:latin typeface="Calibri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123" name="times up"/>
          <p:cNvGrpSpPr/>
          <p:nvPr/>
        </p:nvGrpSpPr>
        <p:grpSpPr>
          <a:xfrm>
            <a:off x="1511859" y="193023"/>
            <a:ext cx="2684464" cy="728508"/>
            <a:chOff x="4340226" y="193011"/>
            <a:chExt cx="2684463" cy="728508"/>
          </a:xfrm>
        </p:grpSpPr>
        <p:sp>
          <p:nvSpPr>
            <p:cNvPr id="124" name="Rounded Rectangle 123"/>
            <p:cNvSpPr/>
            <p:nvPr/>
          </p:nvSpPr>
          <p:spPr>
            <a:xfrm>
              <a:off x="4340226" y="193011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GB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25" name="Rounded Rectangle 124"/>
            <p:cNvSpPr/>
            <p:nvPr/>
          </p:nvSpPr>
          <p:spPr>
            <a:xfrm>
              <a:off x="4387851" y="223959"/>
              <a:ext cx="2636838" cy="697560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r>
                <a:rPr lang="en-GB" sz="4800" b="1" dirty="0" err="1">
                  <a:solidFill>
                    <a:prstClr val="white"/>
                  </a:solidFill>
                  <a:latin typeface="Calibri"/>
                  <a:cs typeface="Arial" panose="020B0604020202020204" pitchFamily="34" charset="0"/>
                  <a:sym typeface="Arial"/>
                </a:rPr>
                <a:t>Kết</a:t>
              </a:r>
              <a:r>
                <a:rPr lang="en-GB" sz="4800" b="1" dirty="0">
                  <a:solidFill>
                    <a:prstClr val="white"/>
                  </a:solidFill>
                  <a:latin typeface="Calibri"/>
                  <a:cs typeface="Arial" panose="020B0604020202020204" pitchFamily="34" charset="0"/>
                  <a:sym typeface="Arial"/>
                </a:rPr>
                <a:t> </a:t>
              </a:r>
              <a:r>
                <a:rPr lang="en-GB" sz="4800" b="1" dirty="0" err="1">
                  <a:solidFill>
                    <a:prstClr val="white"/>
                  </a:solidFill>
                  <a:latin typeface="Calibri"/>
                  <a:cs typeface="Arial" panose="020B0604020202020204" pitchFamily="34" charset="0"/>
                  <a:sym typeface="Arial"/>
                </a:rPr>
                <a:t>thúc</a:t>
              </a:r>
              <a:endParaRPr lang="en-GB" sz="4800" b="1" dirty="0">
                <a:solidFill>
                  <a:prstClr val="white"/>
                </a:solidFill>
                <a:latin typeface="Calibri"/>
                <a:cs typeface="Arial" panose="020B0604020202020204" pitchFamily="34" charset="0"/>
                <a:sym typeface="Arial"/>
              </a:endParaRPr>
            </a:p>
          </p:txBody>
        </p:sp>
      </p:grpSp>
      <p:sp>
        <p:nvSpPr>
          <p:cNvPr id="138" name="AutoShape 3"/>
          <p:cNvSpPr>
            <a:spLocks noChangeAspect="1" noChangeArrowheads="1" noTextEdit="1"/>
          </p:cNvSpPr>
          <p:nvPr/>
        </p:nvSpPr>
        <p:spPr bwMode="auto">
          <a:xfrm>
            <a:off x="1" y="1176728"/>
            <a:ext cx="4922839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39" name="Rectangle 5"/>
          <p:cNvSpPr>
            <a:spLocks noChangeArrowheads="1"/>
          </p:cNvSpPr>
          <p:nvPr/>
        </p:nvSpPr>
        <p:spPr bwMode="auto">
          <a:xfrm>
            <a:off x="2655888" y="1741879"/>
            <a:ext cx="136525" cy="371475"/>
          </a:xfrm>
          <a:prstGeom prst="rect">
            <a:avLst/>
          </a:prstGeom>
          <a:solidFill>
            <a:srgbClr val="9E9D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40" name="Rectangle 6"/>
          <p:cNvSpPr>
            <a:spLocks noChangeArrowheads="1"/>
          </p:cNvSpPr>
          <p:nvPr/>
        </p:nvSpPr>
        <p:spPr bwMode="auto">
          <a:xfrm>
            <a:off x="2655888" y="1741879"/>
            <a:ext cx="1365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41" name="Rectangle 7"/>
          <p:cNvSpPr>
            <a:spLocks noChangeArrowheads="1"/>
          </p:cNvSpPr>
          <p:nvPr/>
        </p:nvSpPr>
        <p:spPr bwMode="auto">
          <a:xfrm>
            <a:off x="2655888" y="1741877"/>
            <a:ext cx="136525" cy="146051"/>
          </a:xfrm>
          <a:prstGeom prst="rect">
            <a:avLst/>
          </a:prstGeom>
          <a:solidFill>
            <a:srgbClr val="8685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42" name="Rectangle 8"/>
          <p:cNvSpPr>
            <a:spLocks noChangeArrowheads="1"/>
          </p:cNvSpPr>
          <p:nvPr/>
        </p:nvSpPr>
        <p:spPr bwMode="auto">
          <a:xfrm>
            <a:off x="2655888" y="1741877"/>
            <a:ext cx="136525" cy="146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43" name="Freeform 9"/>
          <p:cNvSpPr>
            <a:spLocks/>
          </p:cNvSpPr>
          <p:nvPr/>
        </p:nvSpPr>
        <p:spPr bwMode="auto">
          <a:xfrm>
            <a:off x="2498726" y="1633930"/>
            <a:ext cx="460375" cy="195263"/>
          </a:xfrm>
          <a:custGeom>
            <a:avLst/>
            <a:gdLst>
              <a:gd name="T0" fmla="*/ 188 w 188"/>
              <a:gd name="T1" fmla="*/ 64 h 80"/>
              <a:gd name="T2" fmla="*/ 172 w 188"/>
              <a:gd name="T3" fmla="*/ 80 h 80"/>
              <a:gd name="T4" fmla="*/ 16 w 188"/>
              <a:gd name="T5" fmla="*/ 80 h 80"/>
              <a:gd name="T6" fmla="*/ 0 w 188"/>
              <a:gd name="T7" fmla="*/ 64 h 80"/>
              <a:gd name="T8" fmla="*/ 0 w 188"/>
              <a:gd name="T9" fmla="*/ 16 h 80"/>
              <a:gd name="T10" fmla="*/ 16 w 188"/>
              <a:gd name="T11" fmla="*/ 0 h 80"/>
              <a:gd name="T12" fmla="*/ 172 w 188"/>
              <a:gd name="T13" fmla="*/ 0 h 80"/>
              <a:gd name="T14" fmla="*/ 188 w 188"/>
              <a:gd name="T15" fmla="*/ 16 h 80"/>
              <a:gd name="T16" fmla="*/ 188 w 188"/>
              <a:gd name="T17" fmla="*/ 6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80">
                <a:moveTo>
                  <a:pt x="188" y="64"/>
                </a:moveTo>
                <a:cubicBezTo>
                  <a:pt x="188" y="73"/>
                  <a:pt x="181" y="80"/>
                  <a:pt x="172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7" y="80"/>
                  <a:pt x="0" y="73"/>
                  <a:pt x="0" y="6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81" y="0"/>
                  <a:pt x="188" y="7"/>
                  <a:pt x="188" y="16"/>
                </a:cubicBezTo>
                <a:lnTo>
                  <a:pt x="188" y="64"/>
                </a:lnTo>
                <a:close/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44" name="Freeform 10"/>
          <p:cNvSpPr>
            <a:spLocks/>
          </p:cNvSpPr>
          <p:nvPr/>
        </p:nvSpPr>
        <p:spPr bwMode="auto">
          <a:xfrm>
            <a:off x="3525840" y="1881579"/>
            <a:ext cx="911225" cy="1109663"/>
          </a:xfrm>
          <a:custGeom>
            <a:avLst/>
            <a:gdLst>
              <a:gd name="T0" fmla="*/ 5 w 372"/>
              <a:gd name="T1" fmla="*/ 378 h 454"/>
              <a:gd name="T2" fmla="*/ 8 w 372"/>
              <a:gd name="T3" fmla="*/ 397 h 454"/>
              <a:gd name="T4" fmla="*/ 80 w 372"/>
              <a:gd name="T5" fmla="*/ 450 h 454"/>
              <a:gd name="T6" fmla="*/ 99 w 372"/>
              <a:gd name="T7" fmla="*/ 447 h 454"/>
              <a:gd name="T8" fmla="*/ 368 w 372"/>
              <a:gd name="T9" fmla="*/ 76 h 454"/>
              <a:gd name="T10" fmla="*/ 364 w 372"/>
              <a:gd name="T11" fmla="*/ 57 h 454"/>
              <a:gd name="T12" fmla="*/ 292 w 372"/>
              <a:gd name="T13" fmla="*/ 5 h 454"/>
              <a:gd name="T14" fmla="*/ 273 w 372"/>
              <a:gd name="T15" fmla="*/ 8 h 454"/>
              <a:gd name="T16" fmla="*/ 5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5" y="378"/>
                </a:moveTo>
                <a:cubicBezTo>
                  <a:pt x="0" y="384"/>
                  <a:pt x="2" y="393"/>
                  <a:pt x="8" y="397"/>
                </a:cubicBezTo>
                <a:cubicBezTo>
                  <a:pt x="80" y="450"/>
                  <a:pt x="80" y="450"/>
                  <a:pt x="80" y="450"/>
                </a:cubicBezTo>
                <a:cubicBezTo>
                  <a:pt x="86" y="454"/>
                  <a:pt x="95" y="453"/>
                  <a:pt x="99" y="447"/>
                </a:cubicBezTo>
                <a:cubicBezTo>
                  <a:pt x="368" y="76"/>
                  <a:pt x="368" y="76"/>
                  <a:pt x="368" y="76"/>
                </a:cubicBezTo>
                <a:cubicBezTo>
                  <a:pt x="372" y="70"/>
                  <a:pt x="371" y="62"/>
                  <a:pt x="364" y="57"/>
                </a:cubicBezTo>
                <a:cubicBezTo>
                  <a:pt x="292" y="5"/>
                  <a:pt x="292" y="5"/>
                  <a:pt x="292" y="5"/>
                </a:cubicBezTo>
                <a:cubicBezTo>
                  <a:pt x="286" y="0"/>
                  <a:pt x="277" y="2"/>
                  <a:pt x="273" y="8"/>
                </a:cubicBezTo>
                <a:cubicBezTo>
                  <a:pt x="5" y="378"/>
                  <a:pt x="5" y="378"/>
                  <a:pt x="5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45" name="Freeform 11"/>
          <p:cNvSpPr>
            <a:spLocks/>
          </p:cNvSpPr>
          <p:nvPr/>
        </p:nvSpPr>
        <p:spPr bwMode="auto">
          <a:xfrm>
            <a:off x="1027114" y="1860941"/>
            <a:ext cx="909639" cy="1111251"/>
          </a:xfrm>
          <a:custGeom>
            <a:avLst/>
            <a:gdLst>
              <a:gd name="T0" fmla="*/ 368 w 372"/>
              <a:gd name="T1" fmla="*/ 378 h 454"/>
              <a:gd name="T2" fmla="*/ 365 w 372"/>
              <a:gd name="T3" fmla="*/ 397 h 454"/>
              <a:gd name="T4" fmla="*/ 292 w 372"/>
              <a:gd name="T5" fmla="*/ 449 h 454"/>
              <a:gd name="T6" fmla="*/ 273 w 372"/>
              <a:gd name="T7" fmla="*/ 446 h 454"/>
              <a:gd name="T8" fmla="*/ 5 w 372"/>
              <a:gd name="T9" fmla="*/ 76 h 454"/>
              <a:gd name="T10" fmla="*/ 8 w 372"/>
              <a:gd name="T11" fmla="*/ 57 h 454"/>
              <a:gd name="T12" fmla="*/ 80 w 372"/>
              <a:gd name="T13" fmla="*/ 4 h 454"/>
              <a:gd name="T14" fmla="*/ 100 w 372"/>
              <a:gd name="T15" fmla="*/ 7 h 454"/>
              <a:gd name="T16" fmla="*/ 368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368" y="378"/>
                </a:moveTo>
                <a:cubicBezTo>
                  <a:pt x="372" y="384"/>
                  <a:pt x="371" y="392"/>
                  <a:pt x="365" y="397"/>
                </a:cubicBezTo>
                <a:cubicBezTo>
                  <a:pt x="292" y="449"/>
                  <a:pt x="292" y="449"/>
                  <a:pt x="292" y="449"/>
                </a:cubicBezTo>
                <a:cubicBezTo>
                  <a:pt x="286" y="454"/>
                  <a:pt x="277" y="452"/>
                  <a:pt x="273" y="446"/>
                </a:cubicBezTo>
                <a:cubicBezTo>
                  <a:pt x="5" y="76"/>
                  <a:pt x="5" y="76"/>
                  <a:pt x="5" y="76"/>
                </a:cubicBezTo>
                <a:cubicBezTo>
                  <a:pt x="0" y="70"/>
                  <a:pt x="2" y="61"/>
                  <a:pt x="8" y="57"/>
                </a:cubicBezTo>
                <a:cubicBezTo>
                  <a:pt x="80" y="4"/>
                  <a:pt x="80" y="4"/>
                  <a:pt x="80" y="4"/>
                </a:cubicBezTo>
                <a:cubicBezTo>
                  <a:pt x="86" y="0"/>
                  <a:pt x="95" y="1"/>
                  <a:pt x="100" y="7"/>
                </a:cubicBezTo>
                <a:cubicBezTo>
                  <a:pt x="368" y="378"/>
                  <a:pt x="368" y="378"/>
                  <a:pt x="368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46" name="Freeform 12"/>
          <p:cNvSpPr>
            <a:spLocks noEditPoints="1"/>
          </p:cNvSpPr>
          <p:nvPr/>
        </p:nvSpPr>
        <p:spPr bwMode="auto">
          <a:xfrm>
            <a:off x="1238251" y="2167330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close/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  <a:close/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47" name="Freeform 13"/>
          <p:cNvSpPr>
            <a:spLocks noEditPoints="1"/>
          </p:cNvSpPr>
          <p:nvPr/>
        </p:nvSpPr>
        <p:spPr bwMode="auto">
          <a:xfrm>
            <a:off x="1238251" y="2167330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48" name="Freeform 14"/>
          <p:cNvSpPr>
            <a:spLocks/>
          </p:cNvSpPr>
          <p:nvPr/>
        </p:nvSpPr>
        <p:spPr bwMode="auto">
          <a:xfrm>
            <a:off x="1238251" y="2167330"/>
            <a:ext cx="271463" cy="195263"/>
          </a:xfrm>
          <a:custGeom>
            <a:avLst/>
            <a:gdLst>
              <a:gd name="T0" fmla="*/ 99 w 111"/>
              <a:gd name="T1" fmla="*/ 0 h 80"/>
              <a:gd name="T2" fmla="*/ 0 w 111"/>
              <a:gd name="T3" fmla="*/ 63 h 80"/>
              <a:gd name="T4" fmla="*/ 12 w 111"/>
              <a:gd name="T5" fmla="*/ 80 h 80"/>
              <a:gd name="T6" fmla="*/ 33 w 111"/>
              <a:gd name="T7" fmla="*/ 66 h 80"/>
              <a:gd name="T8" fmla="*/ 47 w 111"/>
              <a:gd name="T9" fmla="*/ 59 h 80"/>
              <a:gd name="T10" fmla="*/ 85 w 111"/>
              <a:gd name="T11" fmla="*/ 36 h 80"/>
              <a:gd name="T12" fmla="*/ 107 w 111"/>
              <a:gd name="T13" fmla="*/ 19 h 80"/>
              <a:gd name="T14" fmla="*/ 111 w 111"/>
              <a:gd name="T15" fmla="*/ 17 h 80"/>
              <a:gd name="T16" fmla="*/ 99 w 111"/>
              <a:gd name="T1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" h="80">
                <a:moveTo>
                  <a:pt x="99" y="0"/>
                </a:moveTo>
                <a:cubicBezTo>
                  <a:pt x="0" y="63"/>
                  <a:pt x="0" y="63"/>
                  <a:pt x="0" y="63"/>
                </a:cubicBezTo>
                <a:cubicBezTo>
                  <a:pt x="12" y="80"/>
                  <a:pt x="12" y="80"/>
                  <a:pt x="12" y="80"/>
                </a:cubicBezTo>
                <a:cubicBezTo>
                  <a:pt x="19" y="75"/>
                  <a:pt x="26" y="70"/>
                  <a:pt x="33" y="66"/>
                </a:cubicBezTo>
                <a:cubicBezTo>
                  <a:pt x="38" y="64"/>
                  <a:pt x="42" y="61"/>
                  <a:pt x="47" y="59"/>
                </a:cubicBezTo>
                <a:cubicBezTo>
                  <a:pt x="58" y="50"/>
                  <a:pt x="71" y="42"/>
                  <a:pt x="85" y="36"/>
                </a:cubicBezTo>
                <a:cubicBezTo>
                  <a:pt x="92" y="30"/>
                  <a:pt x="99" y="25"/>
                  <a:pt x="107" y="19"/>
                </a:cubicBezTo>
                <a:cubicBezTo>
                  <a:pt x="108" y="19"/>
                  <a:pt x="110" y="18"/>
                  <a:pt x="111" y="17"/>
                </a:cubicBezTo>
                <a:cubicBezTo>
                  <a:pt x="99" y="0"/>
                  <a:pt x="99" y="0"/>
                  <a:pt x="99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49" name="Freeform 15"/>
          <p:cNvSpPr>
            <a:spLocks/>
          </p:cNvSpPr>
          <p:nvPr/>
        </p:nvSpPr>
        <p:spPr bwMode="auto">
          <a:xfrm>
            <a:off x="4198939" y="2343542"/>
            <a:ext cx="30163" cy="38100"/>
          </a:xfrm>
          <a:custGeom>
            <a:avLst/>
            <a:gdLst>
              <a:gd name="T0" fmla="*/ 11 w 12"/>
              <a:gd name="T1" fmla="*/ 0 h 16"/>
              <a:gd name="T2" fmla="*/ 0 w 12"/>
              <a:gd name="T3" fmla="*/ 15 h 16"/>
              <a:gd name="T4" fmla="*/ 1 w 12"/>
              <a:gd name="T5" fmla="*/ 16 h 16"/>
              <a:gd name="T6" fmla="*/ 12 w 12"/>
              <a:gd name="T7" fmla="*/ 0 h 16"/>
              <a:gd name="T8" fmla="*/ 11 w 12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6">
                <a:moveTo>
                  <a:pt x="11" y="0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5"/>
                  <a:pt x="1" y="16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50" name="Freeform 16"/>
          <p:cNvSpPr>
            <a:spLocks/>
          </p:cNvSpPr>
          <p:nvPr/>
        </p:nvSpPr>
        <p:spPr bwMode="auto">
          <a:xfrm>
            <a:off x="3959226" y="2189554"/>
            <a:ext cx="266700" cy="190500"/>
          </a:xfrm>
          <a:custGeom>
            <a:avLst/>
            <a:gdLst>
              <a:gd name="T0" fmla="*/ 11 w 109"/>
              <a:gd name="T1" fmla="*/ 0 h 78"/>
              <a:gd name="T2" fmla="*/ 0 w 109"/>
              <a:gd name="T3" fmla="*/ 16 h 78"/>
              <a:gd name="T4" fmla="*/ 4 w 109"/>
              <a:gd name="T5" fmla="*/ 18 h 78"/>
              <a:gd name="T6" fmla="*/ 26 w 109"/>
              <a:gd name="T7" fmla="*/ 35 h 78"/>
              <a:gd name="T8" fmla="*/ 64 w 109"/>
              <a:gd name="T9" fmla="*/ 58 h 78"/>
              <a:gd name="T10" fmla="*/ 78 w 109"/>
              <a:gd name="T11" fmla="*/ 65 h 78"/>
              <a:gd name="T12" fmla="*/ 98 w 109"/>
              <a:gd name="T13" fmla="*/ 78 h 78"/>
              <a:gd name="T14" fmla="*/ 109 w 109"/>
              <a:gd name="T15" fmla="*/ 63 h 78"/>
              <a:gd name="T16" fmla="*/ 11 w 109"/>
              <a:gd name="T1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" h="78">
                <a:moveTo>
                  <a:pt x="11" y="0"/>
                </a:moveTo>
                <a:cubicBezTo>
                  <a:pt x="0" y="16"/>
                  <a:pt x="0" y="16"/>
                  <a:pt x="0" y="16"/>
                </a:cubicBezTo>
                <a:cubicBezTo>
                  <a:pt x="1" y="17"/>
                  <a:pt x="3" y="18"/>
                  <a:pt x="4" y="18"/>
                </a:cubicBezTo>
                <a:cubicBezTo>
                  <a:pt x="11" y="24"/>
                  <a:pt x="19" y="29"/>
                  <a:pt x="26" y="35"/>
                </a:cubicBezTo>
                <a:cubicBezTo>
                  <a:pt x="40" y="41"/>
                  <a:pt x="52" y="49"/>
                  <a:pt x="64" y="58"/>
                </a:cubicBezTo>
                <a:cubicBezTo>
                  <a:pt x="68" y="61"/>
                  <a:pt x="73" y="63"/>
                  <a:pt x="78" y="65"/>
                </a:cubicBezTo>
                <a:cubicBezTo>
                  <a:pt x="85" y="69"/>
                  <a:pt x="92" y="73"/>
                  <a:pt x="98" y="78"/>
                </a:cubicBezTo>
                <a:cubicBezTo>
                  <a:pt x="109" y="63"/>
                  <a:pt x="109" y="63"/>
                  <a:pt x="109" y="63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51" name="Freeform 17"/>
          <p:cNvSpPr>
            <a:spLocks/>
          </p:cNvSpPr>
          <p:nvPr/>
        </p:nvSpPr>
        <p:spPr bwMode="auto">
          <a:xfrm>
            <a:off x="457201" y="1349767"/>
            <a:ext cx="1560513" cy="1320800"/>
          </a:xfrm>
          <a:custGeom>
            <a:avLst/>
            <a:gdLst>
              <a:gd name="T0" fmla="*/ 638 w 638"/>
              <a:gd name="T1" fmla="*/ 194 h 540"/>
              <a:gd name="T2" fmla="*/ 638 w 638"/>
              <a:gd name="T3" fmla="*/ 194 h 540"/>
              <a:gd name="T4" fmla="*/ 194 w 638"/>
              <a:gd name="T5" fmla="*/ 96 h 540"/>
              <a:gd name="T6" fmla="*/ 96 w 638"/>
              <a:gd name="T7" fmla="*/ 540 h 540"/>
              <a:gd name="T8" fmla="*/ 96 w 638"/>
              <a:gd name="T9" fmla="*/ 540 h 540"/>
              <a:gd name="T10" fmla="*/ 638 w 638"/>
              <a:gd name="T11" fmla="*/ 194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40">
                <a:moveTo>
                  <a:pt x="638" y="194"/>
                </a:moveTo>
                <a:cubicBezTo>
                  <a:pt x="638" y="194"/>
                  <a:pt x="638" y="194"/>
                  <a:pt x="638" y="194"/>
                </a:cubicBezTo>
                <a:cubicBezTo>
                  <a:pt x="543" y="44"/>
                  <a:pt x="344" y="0"/>
                  <a:pt x="194" y="96"/>
                </a:cubicBezTo>
                <a:cubicBezTo>
                  <a:pt x="44" y="191"/>
                  <a:pt x="0" y="390"/>
                  <a:pt x="96" y="540"/>
                </a:cubicBezTo>
                <a:cubicBezTo>
                  <a:pt x="96" y="540"/>
                  <a:pt x="96" y="540"/>
                  <a:pt x="96" y="540"/>
                </a:cubicBezTo>
                <a:cubicBezTo>
                  <a:pt x="638" y="194"/>
                  <a:pt x="638" y="194"/>
                  <a:pt x="638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52" name="Freeform 18"/>
          <p:cNvSpPr>
            <a:spLocks noEditPoints="1"/>
          </p:cNvSpPr>
          <p:nvPr/>
        </p:nvSpPr>
        <p:spPr bwMode="auto">
          <a:xfrm>
            <a:off x="673100" y="2553092"/>
            <a:ext cx="203200" cy="117475"/>
          </a:xfrm>
          <a:custGeom>
            <a:avLst/>
            <a:gdLst>
              <a:gd name="T0" fmla="*/ 0 w 83"/>
              <a:gd name="T1" fmla="*/ 36 h 48"/>
              <a:gd name="T2" fmla="*/ 8 w 83"/>
              <a:gd name="T3" fmla="*/ 48 h 48"/>
              <a:gd name="T4" fmla="*/ 0 w 83"/>
              <a:gd name="T5" fmla="*/ 36 h 48"/>
              <a:gd name="T6" fmla="*/ 83 w 83"/>
              <a:gd name="T7" fmla="*/ 0 h 48"/>
              <a:gd name="T8" fmla="*/ 8 w 83"/>
              <a:gd name="T9" fmla="*/ 48 h 48"/>
              <a:gd name="T10" fmla="*/ 83 w 83"/>
              <a:gd name="T11" fmla="*/ 0 h 48"/>
              <a:gd name="T12" fmla="*/ 83 w 83"/>
              <a:gd name="T1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48">
                <a:moveTo>
                  <a:pt x="0" y="36"/>
                </a:moveTo>
                <a:cubicBezTo>
                  <a:pt x="3" y="40"/>
                  <a:pt x="5" y="44"/>
                  <a:pt x="8" y="48"/>
                </a:cubicBezTo>
                <a:cubicBezTo>
                  <a:pt x="5" y="44"/>
                  <a:pt x="3" y="40"/>
                  <a:pt x="0" y="36"/>
                </a:cubicBezTo>
                <a:moveTo>
                  <a:pt x="83" y="0"/>
                </a:moveTo>
                <a:cubicBezTo>
                  <a:pt x="8" y="48"/>
                  <a:pt x="8" y="48"/>
                  <a:pt x="8" y="48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53" name="Freeform 19"/>
          <p:cNvSpPr>
            <a:spLocks/>
          </p:cNvSpPr>
          <p:nvPr/>
        </p:nvSpPr>
        <p:spPr bwMode="auto">
          <a:xfrm>
            <a:off x="606426" y="1589479"/>
            <a:ext cx="365125" cy="1081088"/>
          </a:xfrm>
          <a:custGeom>
            <a:avLst/>
            <a:gdLst>
              <a:gd name="T0" fmla="*/ 149 w 149"/>
              <a:gd name="T1" fmla="*/ 0 h 442"/>
              <a:gd name="T2" fmla="*/ 60 w 149"/>
              <a:gd name="T3" fmla="*/ 95 h 442"/>
              <a:gd name="T4" fmla="*/ 5 w 149"/>
              <a:gd name="T5" fmla="*/ 278 h 442"/>
              <a:gd name="T6" fmla="*/ 13 w 149"/>
              <a:gd name="T7" fmla="*/ 391 h 442"/>
              <a:gd name="T8" fmla="*/ 27 w 149"/>
              <a:gd name="T9" fmla="*/ 430 h 442"/>
              <a:gd name="T10" fmla="*/ 35 w 149"/>
              <a:gd name="T11" fmla="*/ 442 h 442"/>
              <a:gd name="T12" fmla="*/ 35 w 149"/>
              <a:gd name="T13" fmla="*/ 442 h 442"/>
              <a:gd name="T14" fmla="*/ 35 w 149"/>
              <a:gd name="T15" fmla="*/ 442 h 442"/>
              <a:gd name="T16" fmla="*/ 110 w 149"/>
              <a:gd name="T17" fmla="*/ 394 h 442"/>
              <a:gd name="T18" fmla="*/ 105 w 149"/>
              <a:gd name="T19" fmla="*/ 139 h 442"/>
              <a:gd name="T20" fmla="*/ 148 w 149"/>
              <a:gd name="T21" fmla="*/ 2 h 442"/>
              <a:gd name="T22" fmla="*/ 149 w 149"/>
              <a:gd name="T23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2">
                <a:moveTo>
                  <a:pt x="149" y="0"/>
                </a:moveTo>
                <a:cubicBezTo>
                  <a:pt x="117" y="27"/>
                  <a:pt x="80" y="57"/>
                  <a:pt x="60" y="95"/>
                </a:cubicBezTo>
                <a:cubicBezTo>
                  <a:pt x="31" y="152"/>
                  <a:pt x="12" y="215"/>
                  <a:pt x="5" y="278"/>
                </a:cubicBezTo>
                <a:cubicBezTo>
                  <a:pt x="0" y="328"/>
                  <a:pt x="7" y="359"/>
                  <a:pt x="13" y="391"/>
                </a:cubicBezTo>
                <a:cubicBezTo>
                  <a:pt x="16" y="407"/>
                  <a:pt x="21" y="418"/>
                  <a:pt x="27" y="430"/>
                </a:cubicBezTo>
                <a:cubicBezTo>
                  <a:pt x="30" y="434"/>
                  <a:pt x="32" y="438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110" y="394"/>
                  <a:pt x="110" y="394"/>
                  <a:pt x="110" y="394"/>
                </a:cubicBezTo>
                <a:cubicBezTo>
                  <a:pt x="92" y="312"/>
                  <a:pt x="87" y="222"/>
                  <a:pt x="105" y="139"/>
                </a:cubicBezTo>
                <a:cubicBezTo>
                  <a:pt x="115" y="91"/>
                  <a:pt x="130" y="47"/>
                  <a:pt x="148" y="2"/>
                </a:cubicBezTo>
                <a:cubicBezTo>
                  <a:pt x="148" y="2"/>
                  <a:pt x="149" y="1"/>
                  <a:pt x="149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54" name="Freeform 20"/>
          <p:cNvSpPr>
            <a:spLocks/>
          </p:cNvSpPr>
          <p:nvPr/>
        </p:nvSpPr>
        <p:spPr bwMode="auto">
          <a:xfrm>
            <a:off x="1068390" y="5628079"/>
            <a:ext cx="765175" cy="941388"/>
          </a:xfrm>
          <a:custGeom>
            <a:avLst/>
            <a:gdLst>
              <a:gd name="T0" fmla="*/ 140 w 313"/>
              <a:gd name="T1" fmla="*/ 366 h 385"/>
              <a:gd name="T2" fmla="*/ 112 w 313"/>
              <a:gd name="T3" fmla="*/ 381 h 385"/>
              <a:gd name="T4" fmla="*/ 13 w 313"/>
              <a:gd name="T5" fmla="*/ 378 h 385"/>
              <a:gd name="T6" fmla="*/ 6 w 313"/>
              <a:gd name="T7" fmla="*/ 350 h 385"/>
              <a:gd name="T8" fmla="*/ 174 w 313"/>
              <a:gd name="T9" fmla="*/ 13 h 385"/>
              <a:gd name="T10" fmla="*/ 201 w 313"/>
              <a:gd name="T11" fmla="*/ 6 h 385"/>
              <a:gd name="T12" fmla="*/ 301 w 313"/>
              <a:gd name="T13" fmla="*/ 66 h 385"/>
              <a:gd name="T14" fmla="*/ 308 w 313"/>
              <a:gd name="T15" fmla="*/ 93 h 385"/>
              <a:gd name="T16" fmla="*/ 140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40" y="366"/>
                </a:moveTo>
                <a:cubicBezTo>
                  <a:pt x="134" y="376"/>
                  <a:pt x="129" y="381"/>
                  <a:pt x="112" y="381"/>
                </a:cubicBezTo>
                <a:cubicBezTo>
                  <a:pt x="112" y="381"/>
                  <a:pt x="36" y="385"/>
                  <a:pt x="13" y="378"/>
                </a:cubicBezTo>
                <a:cubicBezTo>
                  <a:pt x="2" y="375"/>
                  <a:pt x="0" y="360"/>
                  <a:pt x="6" y="350"/>
                </a:cubicBezTo>
                <a:cubicBezTo>
                  <a:pt x="174" y="13"/>
                  <a:pt x="174" y="13"/>
                  <a:pt x="174" y="13"/>
                </a:cubicBezTo>
                <a:cubicBezTo>
                  <a:pt x="179" y="4"/>
                  <a:pt x="192" y="0"/>
                  <a:pt x="201" y="6"/>
                </a:cubicBezTo>
                <a:cubicBezTo>
                  <a:pt x="301" y="66"/>
                  <a:pt x="301" y="66"/>
                  <a:pt x="301" y="66"/>
                </a:cubicBezTo>
                <a:cubicBezTo>
                  <a:pt x="310" y="71"/>
                  <a:pt x="313" y="84"/>
                  <a:pt x="308" y="93"/>
                </a:cubicBezTo>
                <a:cubicBezTo>
                  <a:pt x="140" y="366"/>
                  <a:pt x="140" y="366"/>
                  <a:pt x="140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55" name="Freeform 21"/>
          <p:cNvSpPr>
            <a:spLocks noEditPoints="1"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close/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56" name="Freeform 22"/>
          <p:cNvSpPr>
            <a:spLocks noEditPoints="1"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57" name="Freeform 23"/>
          <p:cNvSpPr>
            <a:spLocks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15 w 136"/>
              <a:gd name="T1" fmla="*/ 0 h 97"/>
              <a:gd name="T2" fmla="*/ 0 w 136"/>
              <a:gd name="T3" fmla="*/ 29 h 97"/>
              <a:gd name="T4" fmla="*/ 59 w 136"/>
              <a:gd name="T5" fmla="*/ 64 h 97"/>
              <a:gd name="T6" fmla="*/ 127 w 136"/>
              <a:gd name="T7" fmla="*/ 97 h 97"/>
              <a:gd name="T8" fmla="*/ 136 w 136"/>
              <a:gd name="T9" fmla="*/ 81 h 97"/>
              <a:gd name="T10" fmla="*/ 15 w 136"/>
              <a:gd name="T1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6" h="97">
                <a:moveTo>
                  <a:pt x="15" y="0"/>
                </a:moveTo>
                <a:cubicBezTo>
                  <a:pt x="0" y="29"/>
                  <a:pt x="0" y="29"/>
                  <a:pt x="0" y="29"/>
                </a:cubicBezTo>
                <a:cubicBezTo>
                  <a:pt x="20" y="40"/>
                  <a:pt x="40" y="52"/>
                  <a:pt x="59" y="64"/>
                </a:cubicBezTo>
                <a:cubicBezTo>
                  <a:pt x="82" y="74"/>
                  <a:pt x="105" y="85"/>
                  <a:pt x="127" y="97"/>
                </a:cubicBezTo>
                <a:cubicBezTo>
                  <a:pt x="136" y="81"/>
                  <a:pt x="136" y="81"/>
                  <a:pt x="136" y="81"/>
                </a:cubicBezTo>
                <a:cubicBezTo>
                  <a:pt x="94" y="57"/>
                  <a:pt x="53" y="30"/>
                  <a:pt x="15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58" name="Freeform 24"/>
          <p:cNvSpPr>
            <a:spLocks/>
          </p:cNvSpPr>
          <p:nvPr/>
        </p:nvSpPr>
        <p:spPr bwMode="auto">
          <a:xfrm>
            <a:off x="3633790" y="5628079"/>
            <a:ext cx="765175" cy="941388"/>
          </a:xfrm>
          <a:custGeom>
            <a:avLst/>
            <a:gdLst>
              <a:gd name="T0" fmla="*/ 173 w 313"/>
              <a:gd name="T1" fmla="*/ 366 h 385"/>
              <a:gd name="T2" fmla="*/ 201 w 313"/>
              <a:gd name="T3" fmla="*/ 381 h 385"/>
              <a:gd name="T4" fmla="*/ 300 w 313"/>
              <a:gd name="T5" fmla="*/ 378 h 385"/>
              <a:gd name="T6" fmla="*/ 307 w 313"/>
              <a:gd name="T7" fmla="*/ 350 h 385"/>
              <a:gd name="T8" fmla="*/ 139 w 313"/>
              <a:gd name="T9" fmla="*/ 13 h 385"/>
              <a:gd name="T10" fmla="*/ 112 w 313"/>
              <a:gd name="T11" fmla="*/ 6 h 385"/>
              <a:gd name="T12" fmla="*/ 12 w 313"/>
              <a:gd name="T13" fmla="*/ 66 h 385"/>
              <a:gd name="T14" fmla="*/ 5 w 313"/>
              <a:gd name="T15" fmla="*/ 93 h 385"/>
              <a:gd name="T16" fmla="*/ 173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73" y="366"/>
                </a:moveTo>
                <a:cubicBezTo>
                  <a:pt x="179" y="376"/>
                  <a:pt x="184" y="381"/>
                  <a:pt x="201" y="381"/>
                </a:cubicBezTo>
                <a:cubicBezTo>
                  <a:pt x="201" y="381"/>
                  <a:pt x="277" y="385"/>
                  <a:pt x="300" y="378"/>
                </a:cubicBezTo>
                <a:cubicBezTo>
                  <a:pt x="311" y="375"/>
                  <a:pt x="313" y="360"/>
                  <a:pt x="307" y="350"/>
                </a:cubicBezTo>
                <a:cubicBezTo>
                  <a:pt x="139" y="13"/>
                  <a:pt x="139" y="13"/>
                  <a:pt x="139" y="13"/>
                </a:cubicBezTo>
                <a:cubicBezTo>
                  <a:pt x="134" y="4"/>
                  <a:pt x="121" y="0"/>
                  <a:pt x="112" y="6"/>
                </a:cubicBezTo>
                <a:cubicBezTo>
                  <a:pt x="12" y="66"/>
                  <a:pt x="12" y="66"/>
                  <a:pt x="12" y="66"/>
                </a:cubicBezTo>
                <a:cubicBezTo>
                  <a:pt x="3" y="71"/>
                  <a:pt x="0" y="84"/>
                  <a:pt x="5" y="93"/>
                </a:cubicBezTo>
                <a:cubicBezTo>
                  <a:pt x="173" y="366"/>
                  <a:pt x="173" y="366"/>
                  <a:pt x="173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59" name="Freeform 25"/>
          <p:cNvSpPr>
            <a:spLocks/>
          </p:cNvSpPr>
          <p:nvPr/>
        </p:nvSpPr>
        <p:spPr bwMode="auto">
          <a:xfrm>
            <a:off x="4094165" y="5899542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60" name="Freeform 26"/>
          <p:cNvSpPr>
            <a:spLocks/>
          </p:cNvSpPr>
          <p:nvPr/>
        </p:nvSpPr>
        <p:spPr bwMode="auto">
          <a:xfrm>
            <a:off x="4094165" y="5899542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61" name="Freeform 27"/>
          <p:cNvSpPr>
            <a:spLocks/>
          </p:cNvSpPr>
          <p:nvPr/>
        </p:nvSpPr>
        <p:spPr bwMode="auto">
          <a:xfrm>
            <a:off x="3795713" y="5899542"/>
            <a:ext cx="334963" cy="239713"/>
          </a:xfrm>
          <a:custGeom>
            <a:avLst/>
            <a:gdLst>
              <a:gd name="T0" fmla="*/ 122 w 137"/>
              <a:gd name="T1" fmla="*/ 0 h 98"/>
              <a:gd name="T2" fmla="*/ 0 w 137"/>
              <a:gd name="T3" fmla="*/ 81 h 98"/>
              <a:gd name="T4" fmla="*/ 10 w 137"/>
              <a:gd name="T5" fmla="*/ 98 h 98"/>
              <a:gd name="T6" fmla="*/ 78 w 137"/>
              <a:gd name="T7" fmla="*/ 65 h 98"/>
              <a:gd name="T8" fmla="*/ 137 w 137"/>
              <a:gd name="T9" fmla="*/ 30 h 98"/>
              <a:gd name="T10" fmla="*/ 122 w 137"/>
              <a:gd name="T1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" h="98">
                <a:moveTo>
                  <a:pt x="122" y="0"/>
                </a:moveTo>
                <a:cubicBezTo>
                  <a:pt x="83" y="30"/>
                  <a:pt x="43" y="58"/>
                  <a:pt x="0" y="81"/>
                </a:cubicBezTo>
                <a:cubicBezTo>
                  <a:pt x="10" y="98"/>
                  <a:pt x="10" y="98"/>
                  <a:pt x="10" y="98"/>
                </a:cubicBezTo>
                <a:cubicBezTo>
                  <a:pt x="32" y="86"/>
                  <a:pt x="55" y="75"/>
                  <a:pt x="78" y="65"/>
                </a:cubicBezTo>
                <a:cubicBezTo>
                  <a:pt x="97" y="53"/>
                  <a:pt x="117" y="41"/>
                  <a:pt x="137" y="30"/>
                </a:cubicBezTo>
                <a:cubicBezTo>
                  <a:pt x="122" y="0"/>
                  <a:pt x="122" y="0"/>
                  <a:pt x="122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817563" y="2264166"/>
            <a:ext cx="3829051" cy="3830639"/>
            <a:chOff x="817563" y="2264166"/>
            <a:chExt cx="3829050" cy="3830638"/>
          </a:xfrm>
        </p:grpSpPr>
        <p:sp>
          <p:nvSpPr>
            <p:cNvPr id="162" name="Oval 28"/>
            <p:cNvSpPr>
              <a:spLocks noChangeArrowheads="1"/>
            </p:cNvSpPr>
            <p:nvPr/>
          </p:nvSpPr>
          <p:spPr bwMode="auto">
            <a:xfrm>
              <a:off x="817563" y="2264166"/>
              <a:ext cx="3829050" cy="3830638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GB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39" name="hour hand"/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GB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</p:grpSp>
      <p:sp>
        <p:nvSpPr>
          <p:cNvPr id="163" name="Freeform 29"/>
          <p:cNvSpPr>
            <a:spLocks noEditPoints="1"/>
          </p:cNvSpPr>
          <p:nvPr/>
        </p:nvSpPr>
        <p:spPr bwMode="auto">
          <a:xfrm>
            <a:off x="538163" y="1986353"/>
            <a:ext cx="4387851" cy="4384675"/>
          </a:xfrm>
          <a:custGeom>
            <a:avLst/>
            <a:gdLst>
              <a:gd name="T0" fmla="*/ 897 w 1794"/>
              <a:gd name="T1" fmla="*/ 1793 h 1793"/>
              <a:gd name="T2" fmla="*/ 263 w 1794"/>
              <a:gd name="T3" fmla="*/ 1531 h 1793"/>
              <a:gd name="T4" fmla="*/ 0 w 1794"/>
              <a:gd name="T5" fmla="*/ 897 h 1793"/>
              <a:gd name="T6" fmla="*/ 263 w 1794"/>
              <a:gd name="T7" fmla="*/ 262 h 1793"/>
              <a:gd name="T8" fmla="*/ 897 w 1794"/>
              <a:gd name="T9" fmla="*/ 0 h 1793"/>
              <a:gd name="T10" fmla="*/ 1531 w 1794"/>
              <a:gd name="T11" fmla="*/ 262 h 1793"/>
              <a:gd name="T12" fmla="*/ 1794 w 1794"/>
              <a:gd name="T13" fmla="*/ 897 h 1793"/>
              <a:gd name="T14" fmla="*/ 1531 w 1794"/>
              <a:gd name="T15" fmla="*/ 1531 h 1793"/>
              <a:gd name="T16" fmla="*/ 897 w 1794"/>
              <a:gd name="T17" fmla="*/ 1793 h 1793"/>
              <a:gd name="T18" fmla="*/ 897 w 1794"/>
              <a:gd name="T19" fmla="*/ 79 h 1793"/>
              <a:gd name="T20" fmla="*/ 79 w 1794"/>
              <a:gd name="T21" fmla="*/ 897 h 1793"/>
              <a:gd name="T22" fmla="*/ 897 w 1794"/>
              <a:gd name="T23" fmla="*/ 1714 h 1793"/>
              <a:gd name="T24" fmla="*/ 1715 w 1794"/>
              <a:gd name="T25" fmla="*/ 897 h 1793"/>
              <a:gd name="T26" fmla="*/ 897 w 1794"/>
              <a:gd name="T27" fmla="*/ 79 h 1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94" h="1793">
                <a:moveTo>
                  <a:pt x="897" y="1793"/>
                </a:moveTo>
                <a:cubicBezTo>
                  <a:pt x="658" y="1793"/>
                  <a:pt x="432" y="1700"/>
                  <a:pt x="263" y="1531"/>
                </a:cubicBezTo>
                <a:cubicBezTo>
                  <a:pt x="94" y="1361"/>
                  <a:pt x="0" y="1136"/>
                  <a:pt x="0" y="897"/>
                </a:cubicBezTo>
                <a:cubicBezTo>
                  <a:pt x="0" y="657"/>
                  <a:pt x="94" y="432"/>
                  <a:pt x="263" y="262"/>
                </a:cubicBezTo>
                <a:cubicBezTo>
                  <a:pt x="432" y="93"/>
                  <a:pt x="658" y="0"/>
                  <a:pt x="897" y="0"/>
                </a:cubicBezTo>
                <a:cubicBezTo>
                  <a:pt x="1137" y="0"/>
                  <a:pt x="1362" y="93"/>
                  <a:pt x="1531" y="262"/>
                </a:cubicBezTo>
                <a:cubicBezTo>
                  <a:pt x="1701" y="432"/>
                  <a:pt x="1794" y="657"/>
                  <a:pt x="1794" y="897"/>
                </a:cubicBezTo>
                <a:cubicBezTo>
                  <a:pt x="1794" y="1136"/>
                  <a:pt x="1701" y="1361"/>
                  <a:pt x="1531" y="1531"/>
                </a:cubicBezTo>
                <a:cubicBezTo>
                  <a:pt x="1362" y="1700"/>
                  <a:pt x="1137" y="1793"/>
                  <a:pt x="897" y="1793"/>
                </a:cubicBezTo>
                <a:moveTo>
                  <a:pt x="897" y="79"/>
                </a:moveTo>
                <a:cubicBezTo>
                  <a:pt x="446" y="79"/>
                  <a:pt x="79" y="446"/>
                  <a:pt x="79" y="897"/>
                </a:cubicBezTo>
                <a:cubicBezTo>
                  <a:pt x="79" y="1348"/>
                  <a:pt x="446" y="1714"/>
                  <a:pt x="897" y="1714"/>
                </a:cubicBezTo>
                <a:cubicBezTo>
                  <a:pt x="1348" y="1714"/>
                  <a:pt x="1715" y="1348"/>
                  <a:pt x="1715" y="897"/>
                </a:cubicBezTo>
                <a:cubicBezTo>
                  <a:pt x="1715" y="446"/>
                  <a:pt x="1348" y="79"/>
                  <a:pt x="897" y="79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64" name="Freeform 30"/>
          <p:cNvSpPr>
            <a:spLocks noEditPoints="1"/>
          </p:cNvSpPr>
          <p:nvPr/>
        </p:nvSpPr>
        <p:spPr bwMode="auto">
          <a:xfrm>
            <a:off x="711201" y="2157805"/>
            <a:ext cx="4043363" cy="4041775"/>
          </a:xfrm>
          <a:custGeom>
            <a:avLst/>
            <a:gdLst>
              <a:gd name="T0" fmla="*/ 826 w 1653"/>
              <a:gd name="T1" fmla="*/ 1653 h 1653"/>
              <a:gd name="T2" fmla="*/ 0 w 1653"/>
              <a:gd name="T3" fmla="*/ 827 h 1653"/>
              <a:gd name="T4" fmla="*/ 826 w 1653"/>
              <a:gd name="T5" fmla="*/ 0 h 1653"/>
              <a:gd name="T6" fmla="*/ 1653 w 1653"/>
              <a:gd name="T7" fmla="*/ 827 h 1653"/>
              <a:gd name="T8" fmla="*/ 826 w 1653"/>
              <a:gd name="T9" fmla="*/ 1653 h 1653"/>
              <a:gd name="T10" fmla="*/ 826 w 1653"/>
              <a:gd name="T11" fmla="*/ 49 h 1653"/>
              <a:gd name="T12" fmla="*/ 48 w 1653"/>
              <a:gd name="T13" fmla="*/ 827 h 1653"/>
              <a:gd name="T14" fmla="*/ 826 w 1653"/>
              <a:gd name="T15" fmla="*/ 1605 h 1653"/>
              <a:gd name="T16" fmla="*/ 1604 w 1653"/>
              <a:gd name="T17" fmla="*/ 827 h 1653"/>
              <a:gd name="T18" fmla="*/ 826 w 1653"/>
              <a:gd name="T19" fmla="*/ 49 h 1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53" h="1653">
                <a:moveTo>
                  <a:pt x="826" y="1653"/>
                </a:moveTo>
                <a:cubicBezTo>
                  <a:pt x="371" y="1653"/>
                  <a:pt x="0" y="1282"/>
                  <a:pt x="0" y="827"/>
                </a:cubicBezTo>
                <a:cubicBezTo>
                  <a:pt x="0" y="371"/>
                  <a:pt x="371" y="0"/>
                  <a:pt x="826" y="0"/>
                </a:cubicBezTo>
                <a:cubicBezTo>
                  <a:pt x="1282" y="0"/>
                  <a:pt x="1653" y="371"/>
                  <a:pt x="1653" y="827"/>
                </a:cubicBezTo>
                <a:cubicBezTo>
                  <a:pt x="1653" y="1282"/>
                  <a:pt x="1282" y="1653"/>
                  <a:pt x="826" y="1653"/>
                </a:cubicBezTo>
                <a:moveTo>
                  <a:pt x="826" y="49"/>
                </a:moveTo>
                <a:cubicBezTo>
                  <a:pt x="397" y="49"/>
                  <a:pt x="48" y="398"/>
                  <a:pt x="48" y="827"/>
                </a:cubicBezTo>
                <a:cubicBezTo>
                  <a:pt x="48" y="1256"/>
                  <a:pt x="397" y="1605"/>
                  <a:pt x="826" y="1605"/>
                </a:cubicBezTo>
                <a:cubicBezTo>
                  <a:pt x="1255" y="1605"/>
                  <a:pt x="1604" y="1256"/>
                  <a:pt x="1604" y="827"/>
                </a:cubicBezTo>
                <a:cubicBezTo>
                  <a:pt x="1604" y="398"/>
                  <a:pt x="1255" y="49"/>
                  <a:pt x="826" y="49"/>
                </a:cubicBezTo>
              </a:path>
            </a:pathLst>
          </a:custGeom>
          <a:solidFill>
            <a:srgbClr val="DFDE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65" name="Freeform 31"/>
          <p:cNvSpPr>
            <a:spLocks noEditPoints="1"/>
          </p:cNvSpPr>
          <p:nvPr/>
        </p:nvSpPr>
        <p:spPr bwMode="auto">
          <a:xfrm>
            <a:off x="620713" y="2067317"/>
            <a:ext cx="4221163" cy="4222751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ADC1153-2F43-486F-96A6-AB4ADCB780F8}"/>
              </a:ext>
            </a:extLst>
          </p:cNvPr>
          <p:cNvGrpSpPr/>
          <p:nvPr/>
        </p:nvGrpSpPr>
        <p:grpSpPr>
          <a:xfrm>
            <a:off x="2455863" y="2411803"/>
            <a:ext cx="566739" cy="566739"/>
            <a:chOff x="2455863" y="2411803"/>
            <a:chExt cx="566738" cy="566738"/>
          </a:xfrm>
        </p:grpSpPr>
        <p:sp>
          <p:nvSpPr>
            <p:cNvPr id="166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GB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67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GB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68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GB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69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GB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70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GB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71" name="Rectangle 37"/>
            <p:cNvSpPr>
              <a:spLocks noChangeArrowheads="1"/>
            </p:cNvSpPr>
            <p:nvPr/>
          </p:nvSpPr>
          <p:spPr bwMode="auto">
            <a:xfrm>
              <a:off x="2662555" y="2499116"/>
              <a:ext cx="149080" cy="323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377"/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  <a:cs typeface="Arial"/>
                  <a:sym typeface="Arial"/>
                </a:rPr>
                <a:t>5</a:t>
              </a:r>
              <a:endParaRPr lang="en-US" altLang="en-US"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</p:grpSp>
      <p:sp>
        <p:nvSpPr>
          <p:cNvPr id="174" name="Freeform 40"/>
          <p:cNvSpPr>
            <a:spLocks noEditPoints="1"/>
          </p:cNvSpPr>
          <p:nvPr/>
        </p:nvSpPr>
        <p:spPr bwMode="auto">
          <a:xfrm>
            <a:off x="3244850" y="2851542"/>
            <a:ext cx="20639" cy="122239"/>
          </a:xfrm>
          <a:custGeom>
            <a:avLst/>
            <a:gdLst>
              <a:gd name="T0" fmla="*/ 8 w 8"/>
              <a:gd name="T1" fmla="*/ 50 h 50"/>
              <a:gd name="T2" fmla="*/ 8 w 8"/>
              <a:gd name="T3" fmla="*/ 50 h 50"/>
              <a:gd name="T4" fmla="*/ 8 w 8"/>
              <a:gd name="T5" fmla="*/ 50 h 50"/>
              <a:gd name="T6" fmla="*/ 8 w 8"/>
              <a:gd name="T7" fmla="*/ 50 h 50"/>
              <a:gd name="T8" fmla="*/ 0 w 8"/>
              <a:gd name="T9" fmla="*/ 11 h 50"/>
              <a:gd name="T10" fmla="*/ 0 w 8"/>
              <a:gd name="T11" fmla="*/ 11 h 50"/>
              <a:gd name="T12" fmla="*/ 0 w 8"/>
              <a:gd name="T13" fmla="*/ 11 h 50"/>
              <a:gd name="T14" fmla="*/ 0 w 8"/>
              <a:gd name="T15" fmla="*/ 11 h 50"/>
              <a:gd name="T16" fmla="*/ 0 w 8"/>
              <a:gd name="T17" fmla="*/ 11 h 50"/>
              <a:gd name="T18" fmla="*/ 0 w 8"/>
              <a:gd name="T19" fmla="*/ 11 h 50"/>
              <a:gd name="T20" fmla="*/ 0 w 8"/>
              <a:gd name="T21" fmla="*/ 10 h 50"/>
              <a:gd name="T22" fmla="*/ 0 w 8"/>
              <a:gd name="T23" fmla="*/ 10 h 50"/>
              <a:gd name="T24" fmla="*/ 0 w 8"/>
              <a:gd name="T25" fmla="*/ 10 h 50"/>
              <a:gd name="T26" fmla="*/ 0 w 8"/>
              <a:gd name="T27" fmla="*/ 10 h 50"/>
              <a:gd name="T28" fmla="*/ 0 w 8"/>
              <a:gd name="T29" fmla="*/ 9 h 50"/>
              <a:gd name="T30" fmla="*/ 0 w 8"/>
              <a:gd name="T31" fmla="*/ 9 h 50"/>
              <a:gd name="T32" fmla="*/ 0 w 8"/>
              <a:gd name="T33" fmla="*/ 9 h 50"/>
              <a:gd name="T34" fmla="*/ 0 w 8"/>
              <a:gd name="T35" fmla="*/ 9 h 50"/>
              <a:gd name="T36" fmla="*/ 0 w 8"/>
              <a:gd name="T37" fmla="*/ 9 h 50"/>
              <a:gd name="T38" fmla="*/ 0 w 8"/>
              <a:gd name="T39" fmla="*/ 9 h 50"/>
              <a:gd name="T40" fmla="*/ 0 w 8"/>
              <a:gd name="T41" fmla="*/ 8 h 50"/>
              <a:gd name="T42" fmla="*/ 0 w 8"/>
              <a:gd name="T43" fmla="*/ 8 h 50"/>
              <a:gd name="T44" fmla="*/ 0 w 8"/>
              <a:gd name="T45" fmla="*/ 8 h 50"/>
              <a:gd name="T46" fmla="*/ 0 w 8"/>
              <a:gd name="T47" fmla="*/ 7 h 50"/>
              <a:gd name="T48" fmla="*/ 0 w 8"/>
              <a:gd name="T49" fmla="*/ 7 h 50"/>
              <a:gd name="T50" fmla="*/ 0 w 8"/>
              <a:gd name="T51" fmla="*/ 7 h 50"/>
              <a:gd name="T52" fmla="*/ 0 w 8"/>
              <a:gd name="T53" fmla="*/ 7 h 50"/>
              <a:gd name="T54" fmla="*/ 0 w 8"/>
              <a:gd name="T55" fmla="*/ 7 h 50"/>
              <a:gd name="T56" fmla="*/ 0 w 8"/>
              <a:gd name="T57" fmla="*/ 7 h 50"/>
              <a:gd name="T58" fmla="*/ 0 w 8"/>
              <a:gd name="T59" fmla="*/ 6 h 50"/>
              <a:gd name="T60" fmla="*/ 0 w 8"/>
              <a:gd name="T61" fmla="*/ 6 h 50"/>
              <a:gd name="T62" fmla="*/ 0 w 8"/>
              <a:gd name="T63" fmla="*/ 6 h 50"/>
              <a:gd name="T64" fmla="*/ 0 w 8"/>
              <a:gd name="T65" fmla="*/ 6 h 50"/>
              <a:gd name="T66" fmla="*/ 0 w 8"/>
              <a:gd name="T67" fmla="*/ 6 h 50"/>
              <a:gd name="T68" fmla="*/ 0 w 8"/>
              <a:gd name="T69" fmla="*/ 6 h 50"/>
              <a:gd name="T70" fmla="*/ 0 w 8"/>
              <a:gd name="T71" fmla="*/ 5 h 50"/>
              <a:gd name="T72" fmla="*/ 0 w 8"/>
              <a:gd name="T73" fmla="*/ 5 h 50"/>
              <a:gd name="T74" fmla="*/ 0 w 8"/>
              <a:gd name="T75" fmla="*/ 5 h 50"/>
              <a:gd name="T76" fmla="*/ 0 w 8"/>
              <a:gd name="T77" fmla="*/ 5 h 50"/>
              <a:gd name="T78" fmla="*/ 0 w 8"/>
              <a:gd name="T79" fmla="*/ 5 h 50"/>
              <a:gd name="T80" fmla="*/ 0 w 8"/>
              <a:gd name="T81" fmla="*/ 4 h 50"/>
              <a:gd name="T82" fmla="*/ 0 w 8"/>
              <a:gd name="T83" fmla="*/ 4 h 50"/>
              <a:gd name="T84" fmla="*/ 0 w 8"/>
              <a:gd name="T85" fmla="*/ 4 h 50"/>
              <a:gd name="T86" fmla="*/ 0 w 8"/>
              <a:gd name="T87" fmla="*/ 4 h 50"/>
              <a:gd name="T88" fmla="*/ 0 w 8"/>
              <a:gd name="T89" fmla="*/ 3 h 50"/>
              <a:gd name="T90" fmla="*/ 0 w 8"/>
              <a:gd name="T91" fmla="*/ 3 h 50"/>
              <a:gd name="T92" fmla="*/ 0 w 8"/>
              <a:gd name="T93" fmla="*/ 3 h 50"/>
              <a:gd name="T94" fmla="*/ 0 w 8"/>
              <a:gd name="T95" fmla="*/ 3 h 50"/>
              <a:gd name="T96" fmla="*/ 0 w 8"/>
              <a:gd name="T97" fmla="*/ 3 h 50"/>
              <a:gd name="T98" fmla="*/ 0 w 8"/>
              <a:gd name="T99" fmla="*/ 3 h 50"/>
              <a:gd name="T100" fmla="*/ 0 w 8"/>
              <a:gd name="T101" fmla="*/ 2 h 50"/>
              <a:gd name="T102" fmla="*/ 0 w 8"/>
              <a:gd name="T103" fmla="*/ 2 h 50"/>
              <a:gd name="T104" fmla="*/ 0 w 8"/>
              <a:gd name="T105" fmla="*/ 2 h 50"/>
              <a:gd name="T106" fmla="*/ 0 w 8"/>
              <a:gd name="T107" fmla="*/ 2 h 50"/>
              <a:gd name="T108" fmla="*/ 0 w 8"/>
              <a:gd name="T109" fmla="*/ 2 h 50"/>
              <a:gd name="T110" fmla="*/ 0 w 8"/>
              <a:gd name="T111" fmla="*/ 1 h 50"/>
              <a:gd name="T112" fmla="*/ 0 w 8"/>
              <a:gd name="T113" fmla="*/ 0 h 50"/>
              <a:gd name="T114" fmla="*/ 0 w 8"/>
              <a:gd name="T115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" h="50"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49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49"/>
                </a:cubicBezTo>
                <a:moveTo>
                  <a:pt x="0" y="11"/>
                </a:moveTo>
                <a:cubicBezTo>
                  <a:pt x="0" y="25"/>
                  <a:pt x="2" y="38"/>
                  <a:pt x="8" y="49"/>
                </a:cubicBezTo>
                <a:cubicBezTo>
                  <a:pt x="2" y="38"/>
                  <a:pt x="0" y="25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9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3"/>
                  <a:pt x="0" y="4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80" name="Freeform 46"/>
          <p:cNvSpPr>
            <a:spLocks noEditPoints="1"/>
          </p:cNvSpPr>
          <p:nvPr/>
        </p:nvSpPr>
        <p:spPr bwMode="auto">
          <a:xfrm>
            <a:off x="3786189" y="3272229"/>
            <a:ext cx="46039" cy="188913"/>
          </a:xfrm>
          <a:custGeom>
            <a:avLst/>
            <a:gdLst>
              <a:gd name="T0" fmla="*/ 3 w 19"/>
              <a:gd name="T1" fmla="*/ 76 h 77"/>
              <a:gd name="T2" fmla="*/ 3 w 19"/>
              <a:gd name="T3" fmla="*/ 76 h 77"/>
              <a:gd name="T4" fmla="*/ 3 w 19"/>
              <a:gd name="T5" fmla="*/ 76 h 77"/>
              <a:gd name="T6" fmla="*/ 3 w 19"/>
              <a:gd name="T7" fmla="*/ 75 h 77"/>
              <a:gd name="T8" fmla="*/ 3 w 19"/>
              <a:gd name="T9" fmla="*/ 75 h 77"/>
              <a:gd name="T10" fmla="*/ 3 w 19"/>
              <a:gd name="T11" fmla="*/ 75 h 77"/>
              <a:gd name="T12" fmla="*/ 3 w 19"/>
              <a:gd name="T13" fmla="*/ 74 h 77"/>
              <a:gd name="T14" fmla="*/ 3 w 19"/>
              <a:gd name="T15" fmla="*/ 74 h 77"/>
              <a:gd name="T16" fmla="*/ 3 w 19"/>
              <a:gd name="T17" fmla="*/ 74 h 77"/>
              <a:gd name="T18" fmla="*/ 2 w 19"/>
              <a:gd name="T19" fmla="*/ 73 h 77"/>
              <a:gd name="T20" fmla="*/ 2 w 19"/>
              <a:gd name="T21" fmla="*/ 73 h 77"/>
              <a:gd name="T22" fmla="*/ 2 w 19"/>
              <a:gd name="T23" fmla="*/ 72 h 77"/>
              <a:gd name="T24" fmla="*/ 2 w 19"/>
              <a:gd name="T25" fmla="*/ 72 h 77"/>
              <a:gd name="T26" fmla="*/ 2 w 19"/>
              <a:gd name="T27" fmla="*/ 71 h 77"/>
              <a:gd name="T28" fmla="*/ 2 w 19"/>
              <a:gd name="T29" fmla="*/ 71 h 77"/>
              <a:gd name="T30" fmla="*/ 2 w 19"/>
              <a:gd name="T31" fmla="*/ 71 h 77"/>
              <a:gd name="T32" fmla="*/ 2 w 19"/>
              <a:gd name="T33" fmla="*/ 70 h 77"/>
              <a:gd name="T34" fmla="*/ 2 w 19"/>
              <a:gd name="T35" fmla="*/ 70 h 77"/>
              <a:gd name="T36" fmla="*/ 2 w 19"/>
              <a:gd name="T37" fmla="*/ 69 h 77"/>
              <a:gd name="T38" fmla="*/ 2 w 19"/>
              <a:gd name="T39" fmla="*/ 69 h 77"/>
              <a:gd name="T40" fmla="*/ 2 w 19"/>
              <a:gd name="T41" fmla="*/ 69 h 77"/>
              <a:gd name="T42" fmla="*/ 2 w 19"/>
              <a:gd name="T43" fmla="*/ 68 h 77"/>
              <a:gd name="T44" fmla="*/ 2 w 19"/>
              <a:gd name="T45" fmla="*/ 68 h 77"/>
              <a:gd name="T46" fmla="*/ 2 w 19"/>
              <a:gd name="T47" fmla="*/ 68 h 77"/>
              <a:gd name="T48" fmla="*/ 1 w 19"/>
              <a:gd name="T49" fmla="*/ 67 h 77"/>
              <a:gd name="T50" fmla="*/ 1 w 19"/>
              <a:gd name="T51" fmla="*/ 67 h 77"/>
              <a:gd name="T52" fmla="*/ 1 w 19"/>
              <a:gd name="T53" fmla="*/ 67 h 77"/>
              <a:gd name="T54" fmla="*/ 1 w 19"/>
              <a:gd name="T55" fmla="*/ 66 h 77"/>
              <a:gd name="T56" fmla="*/ 1 w 19"/>
              <a:gd name="T57" fmla="*/ 66 h 77"/>
              <a:gd name="T58" fmla="*/ 1 w 19"/>
              <a:gd name="T59" fmla="*/ 65 h 77"/>
              <a:gd name="T60" fmla="*/ 1 w 19"/>
              <a:gd name="T61" fmla="*/ 65 h 77"/>
              <a:gd name="T62" fmla="*/ 1 w 19"/>
              <a:gd name="T63" fmla="*/ 65 h 77"/>
              <a:gd name="T64" fmla="*/ 1 w 19"/>
              <a:gd name="T65" fmla="*/ 64 h 77"/>
              <a:gd name="T66" fmla="*/ 1 w 19"/>
              <a:gd name="T67" fmla="*/ 64 h 77"/>
              <a:gd name="T68" fmla="*/ 1 w 19"/>
              <a:gd name="T69" fmla="*/ 64 h 77"/>
              <a:gd name="T70" fmla="*/ 1 w 19"/>
              <a:gd name="T71" fmla="*/ 63 h 77"/>
              <a:gd name="T72" fmla="*/ 1 w 19"/>
              <a:gd name="T73" fmla="*/ 63 h 77"/>
              <a:gd name="T74" fmla="*/ 1 w 19"/>
              <a:gd name="T75" fmla="*/ 62 h 77"/>
              <a:gd name="T76" fmla="*/ 1 w 19"/>
              <a:gd name="T77" fmla="*/ 62 h 77"/>
              <a:gd name="T78" fmla="*/ 1 w 19"/>
              <a:gd name="T79" fmla="*/ 61 h 77"/>
              <a:gd name="T80" fmla="*/ 1 w 19"/>
              <a:gd name="T81" fmla="*/ 61 h 77"/>
              <a:gd name="T82" fmla="*/ 1 w 19"/>
              <a:gd name="T83" fmla="*/ 61 h 77"/>
              <a:gd name="T84" fmla="*/ 1 w 19"/>
              <a:gd name="T85" fmla="*/ 60 h 77"/>
              <a:gd name="T86" fmla="*/ 1 w 19"/>
              <a:gd name="T87" fmla="*/ 60 h 77"/>
              <a:gd name="T88" fmla="*/ 1 w 19"/>
              <a:gd name="T89" fmla="*/ 60 h 77"/>
              <a:gd name="T90" fmla="*/ 18 w 19"/>
              <a:gd name="T91" fmla="*/ 0 h 77"/>
              <a:gd name="T92" fmla="*/ 18 w 19"/>
              <a:gd name="T93" fmla="*/ 0 h 77"/>
              <a:gd name="T94" fmla="*/ 19 w 19"/>
              <a:gd name="T95" fmla="*/ 0 h 77"/>
              <a:gd name="T96" fmla="*/ 19 w 19"/>
              <a:gd name="T97" fmla="*/ 0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" h="77">
                <a:moveTo>
                  <a:pt x="3" y="77"/>
                </a:moveTo>
                <a:cubicBezTo>
                  <a:pt x="3" y="77"/>
                  <a:pt x="3" y="77"/>
                  <a:pt x="3" y="77"/>
                </a:cubicBezTo>
                <a:cubicBezTo>
                  <a:pt x="3" y="77"/>
                  <a:pt x="3" y="77"/>
                  <a:pt x="3" y="77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5"/>
                </a:moveTo>
                <a:cubicBezTo>
                  <a:pt x="3" y="75"/>
                  <a:pt x="3" y="75"/>
                  <a:pt x="3" y="75"/>
                </a:cubicBezTo>
                <a:cubicBezTo>
                  <a:pt x="3" y="75"/>
                  <a:pt x="3" y="75"/>
                  <a:pt x="3" y="75"/>
                </a:cubicBezTo>
                <a:moveTo>
                  <a:pt x="3" y="75"/>
                </a:moveTo>
                <a:cubicBezTo>
                  <a:pt x="3" y="75"/>
                  <a:pt x="3" y="75"/>
                  <a:pt x="3" y="75"/>
                </a:cubicBezTo>
                <a:cubicBezTo>
                  <a:pt x="3" y="75"/>
                  <a:pt x="3" y="75"/>
                  <a:pt x="3" y="75"/>
                </a:cubicBezTo>
                <a:moveTo>
                  <a:pt x="3" y="75"/>
                </a:moveTo>
                <a:cubicBezTo>
                  <a:pt x="3" y="75"/>
                  <a:pt x="3" y="75"/>
                  <a:pt x="3" y="75"/>
                </a:cubicBezTo>
                <a:cubicBezTo>
                  <a:pt x="3" y="75"/>
                  <a:pt x="3" y="75"/>
                  <a:pt x="3" y="75"/>
                </a:cubicBezTo>
                <a:moveTo>
                  <a:pt x="3" y="74"/>
                </a:moveTo>
                <a:cubicBezTo>
                  <a:pt x="3" y="74"/>
                  <a:pt x="3" y="75"/>
                  <a:pt x="3" y="75"/>
                </a:cubicBezTo>
                <a:cubicBezTo>
                  <a:pt x="3" y="75"/>
                  <a:pt x="3" y="74"/>
                  <a:pt x="3" y="74"/>
                </a:cubicBezTo>
                <a:moveTo>
                  <a:pt x="3" y="74"/>
                </a:moveTo>
                <a:cubicBezTo>
                  <a:pt x="3" y="74"/>
                  <a:pt x="3" y="74"/>
                  <a:pt x="3" y="74"/>
                </a:cubicBezTo>
                <a:cubicBezTo>
                  <a:pt x="3" y="74"/>
                  <a:pt x="3" y="74"/>
                  <a:pt x="3" y="74"/>
                </a:cubicBezTo>
                <a:moveTo>
                  <a:pt x="3" y="74"/>
                </a:moveTo>
                <a:cubicBezTo>
                  <a:pt x="3" y="74"/>
                  <a:pt x="3" y="74"/>
                  <a:pt x="3" y="74"/>
                </a:cubicBezTo>
                <a:cubicBezTo>
                  <a:pt x="3" y="74"/>
                  <a:pt x="3" y="74"/>
                  <a:pt x="3" y="74"/>
                </a:cubicBezTo>
                <a:moveTo>
                  <a:pt x="3" y="74"/>
                </a:moveTo>
                <a:cubicBezTo>
                  <a:pt x="3" y="74"/>
                  <a:pt x="3" y="74"/>
                  <a:pt x="3" y="74"/>
                </a:cubicBezTo>
                <a:cubicBezTo>
                  <a:pt x="3" y="74"/>
                  <a:pt x="3" y="74"/>
                  <a:pt x="3" y="74"/>
                </a:cubicBezTo>
                <a:moveTo>
                  <a:pt x="2" y="73"/>
                </a:moveTo>
                <a:cubicBezTo>
                  <a:pt x="2" y="73"/>
                  <a:pt x="2" y="73"/>
                  <a:pt x="2" y="73"/>
                </a:cubicBezTo>
                <a:cubicBezTo>
                  <a:pt x="2" y="73"/>
                  <a:pt x="2" y="73"/>
                  <a:pt x="2" y="73"/>
                </a:cubicBezTo>
                <a:moveTo>
                  <a:pt x="2" y="73"/>
                </a:moveTo>
                <a:cubicBezTo>
                  <a:pt x="2" y="73"/>
                  <a:pt x="2" y="73"/>
                  <a:pt x="2" y="73"/>
                </a:cubicBezTo>
                <a:cubicBezTo>
                  <a:pt x="2" y="73"/>
                  <a:pt x="2" y="73"/>
                  <a:pt x="2" y="73"/>
                </a:cubicBezTo>
                <a:moveTo>
                  <a:pt x="2" y="72"/>
                </a:moveTo>
                <a:cubicBezTo>
                  <a:pt x="2" y="72"/>
                  <a:pt x="2" y="72"/>
                  <a:pt x="2" y="73"/>
                </a:cubicBezTo>
                <a:cubicBezTo>
                  <a:pt x="2" y="72"/>
                  <a:pt x="2" y="72"/>
                  <a:pt x="2" y="72"/>
                </a:cubicBezTo>
                <a:moveTo>
                  <a:pt x="2" y="72"/>
                </a:move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moveTo>
                  <a:pt x="2" y="72"/>
                </a:move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moveTo>
                  <a:pt x="2" y="72"/>
                </a:move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0"/>
                </a:moveTo>
                <a:cubicBezTo>
                  <a:pt x="2" y="70"/>
                  <a:pt x="2" y="70"/>
                  <a:pt x="2" y="70"/>
                </a:cubicBezTo>
                <a:cubicBezTo>
                  <a:pt x="2" y="70"/>
                  <a:pt x="2" y="70"/>
                  <a:pt x="2" y="70"/>
                </a:cubicBezTo>
                <a:moveTo>
                  <a:pt x="2" y="70"/>
                </a:moveTo>
                <a:cubicBezTo>
                  <a:pt x="2" y="70"/>
                  <a:pt x="2" y="70"/>
                  <a:pt x="2" y="70"/>
                </a:cubicBezTo>
                <a:cubicBezTo>
                  <a:pt x="2" y="70"/>
                  <a:pt x="2" y="70"/>
                  <a:pt x="2" y="70"/>
                </a:cubicBezTo>
                <a:moveTo>
                  <a:pt x="2" y="70"/>
                </a:moveTo>
                <a:cubicBezTo>
                  <a:pt x="2" y="70"/>
                  <a:pt x="2" y="70"/>
                  <a:pt x="2" y="70"/>
                </a:cubicBezTo>
                <a:cubicBezTo>
                  <a:pt x="2" y="70"/>
                  <a:pt x="2" y="70"/>
                  <a:pt x="2" y="70"/>
                </a:cubicBezTo>
                <a:moveTo>
                  <a:pt x="2" y="69"/>
                </a:moveTo>
                <a:cubicBezTo>
                  <a:pt x="2" y="69"/>
                  <a:pt x="2" y="70"/>
                  <a:pt x="2" y="70"/>
                </a:cubicBezTo>
                <a:cubicBezTo>
                  <a:pt x="2" y="70"/>
                  <a:pt x="2" y="69"/>
                  <a:pt x="2" y="69"/>
                </a:cubicBezTo>
                <a:moveTo>
                  <a:pt x="2" y="69"/>
                </a:moveTo>
                <a:cubicBezTo>
                  <a:pt x="2" y="69"/>
                  <a:pt x="2" y="69"/>
                  <a:pt x="2" y="69"/>
                </a:cubicBezTo>
                <a:cubicBezTo>
                  <a:pt x="2" y="69"/>
                  <a:pt x="2" y="69"/>
                  <a:pt x="2" y="69"/>
                </a:cubicBezTo>
                <a:moveTo>
                  <a:pt x="2" y="69"/>
                </a:moveTo>
                <a:cubicBezTo>
                  <a:pt x="2" y="69"/>
                  <a:pt x="2" y="69"/>
                  <a:pt x="2" y="69"/>
                </a:cubicBezTo>
                <a:cubicBezTo>
                  <a:pt x="2" y="69"/>
                  <a:pt x="2" y="69"/>
                  <a:pt x="2" y="69"/>
                </a:cubicBezTo>
                <a:moveTo>
                  <a:pt x="2" y="68"/>
                </a:moveTo>
                <a:cubicBezTo>
                  <a:pt x="2" y="69"/>
                  <a:pt x="2" y="69"/>
                  <a:pt x="2" y="69"/>
                </a:cubicBezTo>
                <a:cubicBezTo>
                  <a:pt x="2" y="69"/>
                  <a:pt x="2" y="69"/>
                  <a:pt x="2" y="68"/>
                </a:cubicBezTo>
                <a:moveTo>
                  <a:pt x="2" y="68"/>
                </a:moveTo>
                <a:cubicBezTo>
                  <a:pt x="2" y="68"/>
                  <a:pt x="2" y="68"/>
                  <a:pt x="2" y="68"/>
                </a:cubicBezTo>
                <a:cubicBezTo>
                  <a:pt x="2" y="68"/>
                  <a:pt x="2" y="68"/>
                  <a:pt x="2" y="68"/>
                </a:cubicBezTo>
                <a:moveTo>
                  <a:pt x="2" y="68"/>
                </a:moveTo>
                <a:cubicBezTo>
                  <a:pt x="2" y="68"/>
                  <a:pt x="2" y="68"/>
                  <a:pt x="2" y="68"/>
                </a:cubicBezTo>
                <a:cubicBezTo>
                  <a:pt x="2" y="68"/>
                  <a:pt x="2" y="68"/>
                  <a:pt x="2" y="68"/>
                </a:cubicBezTo>
                <a:moveTo>
                  <a:pt x="2" y="68"/>
                </a:moveTo>
                <a:cubicBezTo>
                  <a:pt x="2" y="68"/>
                  <a:pt x="2" y="68"/>
                  <a:pt x="2" y="68"/>
                </a:cubicBezTo>
                <a:cubicBezTo>
                  <a:pt x="2" y="68"/>
                  <a:pt x="2" y="68"/>
                  <a:pt x="2" y="68"/>
                </a:cubicBezTo>
                <a:moveTo>
                  <a:pt x="1" y="67"/>
                </a:moveTo>
                <a:cubicBezTo>
                  <a:pt x="1" y="67"/>
                  <a:pt x="1" y="67"/>
                  <a:pt x="1" y="68"/>
                </a:cubicBezTo>
                <a:cubicBezTo>
                  <a:pt x="1" y="67"/>
                  <a:pt x="1" y="67"/>
                  <a:pt x="1" y="67"/>
                </a:cubicBezTo>
                <a:moveTo>
                  <a:pt x="1" y="67"/>
                </a:moveTo>
                <a:cubicBezTo>
                  <a:pt x="1" y="67"/>
                  <a:pt x="1" y="67"/>
                  <a:pt x="1" y="67"/>
                </a:cubicBezTo>
                <a:cubicBezTo>
                  <a:pt x="1" y="67"/>
                  <a:pt x="1" y="67"/>
                  <a:pt x="1" y="67"/>
                </a:cubicBezTo>
                <a:moveTo>
                  <a:pt x="1" y="67"/>
                </a:moveTo>
                <a:cubicBezTo>
                  <a:pt x="1" y="67"/>
                  <a:pt x="1" y="67"/>
                  <a:pt x="1" y="67"/>
                </a:cubicBezTo>
                <a:cubicBezTo>
                  <a:pt x="1" y="67"/>
                  <a:pt x="1" y="67"/>
                  <a:pt x="1" y="67"/>
                </a:cubicBezTo>
                <a:moveTo>
                  <a:pt x="1" y="67"/>
                </a:moveTo>
                <a:cubicBezTo>
                  <a:pt x="1" y="67"/>
                  <a:pt x="1" y="67"/>
                  <a:pt x="1" y="67"/>
                </a:cubicBezTo>
                <a:cubicBezTo>
                  <a:pt x="1" y="67"/>
                  <a:pt x="1" y="67"/>
                  <a:pt x="1" y="67"/>
                </a:cubicBezTo>
                <a:moveTo>
                  <a:pt x="1" y="66"/>
                </a:moveTo>
                <a:cubicBezTo>
                  <a:pt x="1" y="66"/>
                  <a:pt x="1" y="66"/>
                  <a:pt x="1" y="66"/>
                </a:cubicBezTo>
                <a:cubicBezTo>
                  <a:pt x="1" y="66"/>
                  <a:pt x="1" y="66"/>
                  <a:pt x="1" y="66"/>
                </a:cubicBezTo>
                <a:moveTo>
                  <a:pt x="1" y="66"/>
                </a:moveTo>
                <a:cubicBezTo>
                  <a:pt x="1" y="66"/>
                  <a:pt x="1" y="66"/>
                  <a:pt x="1" y="66"/>
                </a:cubicBezTo>
                <a:cubicBezTo>
                  <a:pt x="1" y="66"/>
                  <a:pt x="1" y="66"/>
                  <a:pt x="1" y="66"/>
                </a:cubicBezTo>
                <a:moveTo>
                  <a:pt x="1" y="66"/>
                </a:moveTo>
                <a:cubicBezTo>
                  <a:pt x="1" y="66"/>
                  <a:pt x="1" y="66"/>
                  <a:pt x="1" y="66"/>
                </a:cubicBezTo>
                <a:cubicBezTo>
                  <a:pt x="1" y="66"/>
                  <a:pt x="1" y="66"/>
                  <a:pt x="1" y="66"/>
                </a:cubicBezTo>
                <a:moveTo>
                  <a:pt x="1" y="65"/>
                </a:moveTo>
                <a:cubicBezTo>
                  <a:pt x="1" y="65"/>
                  <a:pt x="1" y="66"/>
                  <a:pt x="1" y="66"/>
                </a:cubicBezTo>
                <a:cubicBezTo>
                  <a:pt x="1" y="66"/>
                  <a:pt x="1" y="65"/>
                  <a:pt x="1" y="65"/>
                </a:cubicBezTo>
                <a:moveTo>
                  <a:pt x="1" y="65"/>
                </a:moveTo>
                <a:cubicBezTo>
                  <a:pt x="1" y="65"/>
                  <a:pt x="1" y="65"/>
                  <a:pt x="1" y="65"/>
                </a:cubicBezTo>
                <a:cubicBezTo>
                  <a:pt x="1" y="65"/>
                  <a:pt x="1" y="65"/>
                  <a:pt x="1" y="65"/>
                </a:cubicBezTo>
                <a:moveTo>
                  <a:pt x="1" y="65"/>
                </a:moveTo>
                <a:cubicBezTo>
                  <a:pt x="1" y="65"/>
                  <a:pt x="1" y="65"/>
                  <a:pt x="1" y="65"/>
                </a:cubicBezTo>
                <a:cubicBezTo>
                  <a:pt x="1" y="65"/>
                  <a:pt x="1" y="65"/>
                  <a:pt x="1" y="65"/>
                </a:cubicBezTo>
                <a:moveTo>
                  <a:pt x="1" y="64"/>
                </a:moveTo>
                <a:cubicBezTo>
                  <a:pt x="1" y="65"/>
                  <a:pt x="1" y="65"/>
                  <a:pt x="1" y="65"/>
                </a:cubicBezTo>
                <a:cubicBezTo>
                  <a:pt x="1" y="65"/>
                  <a:pt x="1" y="65"/>
                  <a:pt x="1" y="64"/>
                </a:cubicBezTo>
                <a:moveTo>
                  <a:pt x="1" y="64"/>
                </a:moveTo>
                <a:cubicBezTo>
                  <a:pt x="1" y="64"/>
                  <a:pt x="1" y="64"/>
                  <a:pt x="1" y="64"/>
                </a:cubicBezTo>
                <a:cubicBezTo>
                  <a:pt x="1" y="64"/>
                  <a:pt x="1" y="64"/>
                  <a:pt x="1" y="64"/>
                </a:cubicBezTo>
                <a:moveTo>
                  <a:pt x="1" y="64"/>
                </a:moveTo>
                <a:cubicBezTo>
                  <a:pt x="1" y="64"/>
                  <a:pt x="1" y="64"/>
                  <a:pt x="1" y="64"/>
                </a:cubicBezTo>
                <a:cubicBezTo>
                  <a:pt x="1" y="64"/>
                  <a:pt x="1" y="64"/>
                  <a:pt x="1" y="64"/>
                </a:cubicBezTo>
                <a:moveTo>
                  <a:pt x="1" y="64"/>
                </a:moveTo>
                <a:cubicBezTo>
                  <a:pt x="1" y="64"/>
                  <a:pt x="1" y="64"/>
                  <a:pt x="1" y="64"/>
                </a:cubicBezTo>
                <a:cubicBezTo>
                  <a:pt x="1" y="64"/>
                  <a:pt x="1" y="64"/>
                  <a:pt x="1" y="64"/>
                </a:cubicBezTo>
                <a:moveTo>
                  <a:pt x="1" y="63"/>
                </a:moveTo>
                <a:cubicBezTo>
                  <a:pt x="1" y="63"/>
                  <a:pt x="1" y="63"/>
                  <a:pt x="1" y="64"/>
                </a:cubicBezTo>
                <a:cubicBezTo>
                  <a:pt x="1" y="63"/>
                  <a:pt x="1" y="63"/>
                  <a:pt x="1" y="63"/>
                </a:cubicBezTo>
                <a:moveTo>
                  <a:pt x="1" y="63"/>
                </a:moveTo>
                <a:cubicBezTo>
                  <a:pt x="1" y="63"/>
                  <a:pt x="1" y="63"/>
                  <a:pt x="1" y="63"/>
                </a:cubicBezTo>
                <a:cubicBezTo>
                  <a:pt x="1" y="63"/>
                  <a:pt x="1" y="63"/>
                  <a:pt x="1" y="63"/>
                </a:cubicBezTo>
                <a:moveTo>
                  <a:pt x="1" y="63"/>
                </a:moveTo>
                <a:cubicBezTo>
                  <a:pt x="1" y="63"/>
                  <a:pt x="1" y="63"/>
                  <a:pt x="1" y="63"/>
                </a:cubicBezTo>
                <a:cubicBezTo>
                  <a:pt x="1" y="63"/>
                  <a:pt x="1" y="63"/>
                  <a:pt x="1" y="63"/>
                </a:cubicBezTo>
                <a:moveTo>
                  <a:pt x="1" y="63"/>
                </a:moveTo>
                <a:cubicBezTo>
                  <a:pt x="1" y="63"/>
                  <a:pt x="1" y="63"/>
                  <a:pt x="1" y="63"/>
                </a:cubicBezTo>
                <a:cubicBezTo>
                  <a:pt x="1" y="63"/>
                  <a:pt x="1" y="63"/>
                  <a:pt x="1" y="63"/>
                </a:cubicBezTo>
                <a:moveTo>
                  <a:pt x="1" y="62"/>
                </a:moveTo>
                <a:cubicBezTo>
                  <a:pt x="1" y="62"/>
                  <a:pt x="1" y="62"/>
                  <a:pt x="1" y="62"/>
                </a:cubicBezTo>
                <a:cubicBezTo>
                  <a:pt x="1" y="62"/>
                  <a:pt x="1" y="62"/>
                  <a:pt x="1" y="62"/>
                </a:cubicBezTo>
                <a:moveTo>
                  <a:pt x="1" y="62"/>
                </a:moveTo>
                <a:cubicBezTo>
                  <a:pt x="1" y="62"/>
                  <a:pt x="1" y="62"/>
                  <a:pt x="1" y="62"/>
                </a:cubicBezTo>
                <a:cubicBezTo>
                  <a:pt x="1" y="62"/>
                  <a:pt x="1" y="62"/>
                  <a:pt x="1" y="62"/>
                </a:cubicBezTo>
                <a:moveTo>
                  <a:pt x="1" y="62"/>
                </a:moveTo>
                <a:cubicBezTo>
                  <a:pt x="1" y="62"/>
                  <a:pt x="1" y="62"/>
                  <a:pt x="1" y="62"/>
                </a:cubicBezTo>
                <a:cubicBezTo>
                  <a:pt x="1" y="62"/>
                  <a:pt x="1" y="62"/>
                  <a:pt x="1" y="62"/>
                </a:cubicBezTo>
                <a:moveTo>
                  <a:pt x="1" y="61"/>
                </a:moveTo>
                <a:cubicBezTo>
                  <a:pt x="1" y="61"/>
                  <a:pt x="1" y="62"/>
                  <a:pt x="1" y="62"/>
                </a:cubicBezTo>
                <a:cubicBezTo>
                  <a:pt x="1" y="62"/>
                  <a:pt x="1" y="61"/>
                  <a:pt x="1" y="61"/>
                </a:cubicBezTo>
                <a:moveTo>
                  <a:pt x="1" y="61"/>
                </a:moveTo>
                <a:cubicBezTo>
                  <a:pt x="1" y="61"/>
                  <a:pt x="1" y="61"/>
                  <a:pt x="1" y="61"/>
                </a:cubicBezTo>
                <a:cubicBezTo>
                  <a:pt x="1" y="61"/>
                  <a:pt x="1" y="61"/>
                  <a:pt x="1" y="61"/>
                </a:cubicBezTo>
                <a:moveTo>
                  <a:pt x="1" y="61"/>
                </a:moveTo>
                <a:cubicBezTo>
                  <a:pt x="1" y="61"/>
                  <a:pt x="1" y="61"/>
                  <a:pt x="1" y="61"/>
                </a:cubicBezTo>
                <a:cubicBezTo>
                  <a:pt x="1" y="61"/>
                  <a:pt x="1" y="61"/>
                  <a:pt x="1" y="61"/>
                </a:cubicBezTo>
                <a:moveTo>
                  <a:pt x="1" y="60"/>
                </a:moveTo>
                <a:cubicBezTo>
                  <a:pt x="1" y="61"/>
                  <a:pt x="1" y="61"/>
                  <a:pt x="1" y="61"/>
                </a:cubicBezTo>
                <a:cubicBezTo>
                  <a:pt x="1" y="61"/>
                  <a:pt x="1" y="61"/>
                  <a:pt x="1" y="60"/>
                </a:cubicBezTo>
                <a:moveTo>
                  <a:pt x="1" y="60"/>
                </a:moveTo>
                <a:cubicBezTo>
                  <a:pt x="1" y="60"/>
                  <a:pt x="1" y="60"/>
                  <a:pt x="1" y="60"/>
                </a:cubicBezTo>
                <a:cubicBezTo>
                  <a:pt x="1" y="60"/>
                  <a:pt x="1" y="60"/>
                  <a:pt x="1" y="60"/>
                </a:cubicBezTo>
                <a:moveTo>
                  <a:pt x="1" y="60"/>
                </a:moveTo>
                <a:cubicBezTo>
                  <a:pt x="1" y="60"/>
                  <a:pt x="1" y="60"/>
                  <a:pt x="1" y="60"/>
                </a:cubicBezTo>
                <a:cubicBezTo>
                  <a:pt x="1" y="60"/>
                  <a:pt x="1" y="60"/>
                  <a:pt x="1" y="60"/>
                </a:cubicBezTo>
                <a:moveTo>
                  <a:pt x="1" y="60"/>
                </a:moveTo>
                <a:cubicBezTo>
                  <a:pt x="1" y="60"/>
                  <a:pt x="1" y="60"/>
                  <a:pt x="1" y="60"/>
                </a:cubicBezTo>
                <a:cubicBezTo>
                  <a:pt x="1" y="60"/>
                  <a:pt x="1" y="60"/>
                  <a:pt x="1" y="60"/>
                </a:cubicBezTo>
                <a:moveTo>
                  <a:pt x="18" y="1"/>
                </a:moveTo>
                <a:cubicBezTo>
                  <a:pt x="6" y="17"/>
                  <a:pt x="0" y="38"/>
                  <a:pt x="1" y="60"/>
                </a:cubicBezTo>
                <a:cubicBezTo>
                  <a:pt x="0" y="38"/>
                  <a:pt x="6" y="17"/>
                  <a:pt x="18" y="1"/>
                </a:cubicBezTo>
                <a:moveTo>
                  <a:pt x="18" y="0"/>
                </a:moveTo>
                <a:cubicBezTo>
                  <a:pt x="18" y="0"/>
                  <a:pt x="18" y="0"/>
                  <a:pt x="18" y="1"/>
                </a:cubicBezTo>
                <a:cubicBezTo>
                  <a:pt x="18" y="0"/>
                  <a:pt x="18" y="0"/>
                  <a:pt x="18" y="0"/>
                </a:cubicBezTo>
                <a:moveTo>
                  <a:pt x="19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AFBB084-0936-4099-AE98-E909E5283190}"/>
              </a:ext>
            </a:extLst>
          </p:cNvPr>
          <p:cNvGrpSpPr/>
          <p:nvPr/>
        </p:nvGrpSpPr>
        <p:grpSpPr>
          <a:xfrm>
            <a:off x="3951475" y="3437373"/>
            <a:ext cx="585788" cy="700043"/>
            <a:chOff x="3951475" y="3437374"/>
            <a:chExt cx="585788" cy="700042"/>
          </a:xfrm>
        </p:grpSpPr>
        <p:sp>
          <p:nvSpPr>
            <p:cNvPr id="178" name="Freeform 44"/>
            <p:cNvSpPr>
              <a:spLocks/>
            </p:cNvSpPr>
            <p:nvPr/>
          </p:nvSpPr>
          <p:spPr bwMode="auto">
            <a:xfrm>
              <a:off x="3951475" y="3437374"/>
              <a:ext cx="585788" cy="587375"/>
            </a:xfrm>
            <a:custGeom>
              <a:avLst/>
              <a:gdLst>
                <a:gd name="T0" fmla="*/ 127 w 240"/>
                <a:gd name="T1" fmla="*/ 236 h 240"/>
                <a:gd name="T2" fmla="*/ 236 w 240"/>
                <a:gd name="T3" fmla="*/ 113 h 240"/>
                <a:gd name="T4" fmla="*/ 113 w 240"/>
                <a:gd name="T5" fmla="*/ 4 h 240"/>
                <a:gd name="T6" fmla="*/ 4 w 240"/>
                <a:gd name="T7" fmla="*/ 127 h 240"/>
                <a:gd name="T8" fmla="*/ 127 w 240"/>
                <a:gd name="T9" fmla="*/ 23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127" y="236"/>
                  </a:moveTo>
                  <a:cubicBezTo>
                    <a:pt x="191" y="232"/>
                    <a:pt x="240" y="177"/>
                    <a:pt x="236" y="113"/>
                  </a:cubicBezTo>
                  <a:cubicBezTo>
                    <a:pt x="232" y="49"/>
                    <a:pt x="177" y="0"/>
                    <a:pt x="113" y="4"/>
                  </a:cubicBezTo>
                  <a:cubicBezTo>
                    <a:pt x="49" y="8"/>
                    <a:pt x="0" y="63"/>
                    <a:pt x="4" y="127"/>
                  </a:cubicBezTo>
                  <a:cubicBezTo>
                    <a:pt x="8" y="191"/>
                    <a:pt x="63" y="240"/>
                    <a:pt x="127" y="236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GB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79" name="Freeform 45"/>
            <p:cNvSpPr>
              <a:spLocks/>
            </p:cNvSpPr>
            <p:nvPr/>
          </p:nvSpPr>
          <p:spPr bwMode="auto">
            <a:xfrm>
              <a:off x="4010212" y="3492937"/>
              <a:ext cx="471488" cy="473075"/>
            </a:xfrm>
            <a:custGeom>
              <a:avLst/>
              <a:gdLst>
                <a:gd name="T0" fmla="*/ 102 w 193"/>
                <a:gd name="T1" fmla="*/ 190 h 193"/>
                <a:gd name="T2" fmla="*/ 189 w 193"/>
                <a:gd name="T3" fmla="*/ 91 h 193"/>
                <a:gd name="T4" fmla="*/ 90 w 193"/>
                <a:gd name="T5" fmla="*/ 4 h 193"/>
                <a:gd name="T6" fmla="*/ 3 w 193"/>
                <a:gd name="T7" fmla="*/ 103 h 193"/>
                <a:gd name="T8" fmla="*/ 102 w 193"/>
                <a:gd name="T9" fmla="*/ 19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190"/>
                  </a:moveTo>
                  <a:cubicBezTo>
                    <a:pt x="153" y="187"/>
                    <a:pt x="193" y="143"/>
                    <a:pt x="189" y="91"/>
                  </a:cubicBezTo>
                  <a:cubicBezTo>
                    <a:pt x="186" y="40"/>
                    <a:pt x="142" y="0"/>
                    <a:pt x="90" y="4"/>
                  </a:cubicBezTo>
                  <a:cubicBezTo>
                    <a:pt x="39" y="7"/>
                    <a:pt x="0" y="51"/>
                    <a:pt x="3" y="103"/>
                  </a:cubicBezTo>
                  <a:cubicBezTo>
                    <a:pt x="6" y="154"/>
                    <a:pt x="50" y="193"/>
                    <a:pt x="102" y="19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GB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81" name="Freeform 47"/>
            <p:cNvSpPr>
              <a:spLocks/>
            </p:cNvSpPr>
            <p:nvPr/>
          </p:nvSpPr>
          <p:spPr bwMode="auto">
            <a:xfrm>
              <a:off x="4014975" y="3537387"/>
              <a:ext cx="207963" cy="420688"/>
            </a:xfrm>
            <a:custGeom>
              <a:avLst/>
              <a:gdLst>
                <a:gd name="T0" fmla="*/ 19 w 85"/>
                <a:gd name="T1" fmla="*/ 24 h 172"/>
                <a:gd name="T2" fmla="*/ 19 w 85"/>
                <a:gd name="T3" fmla="*/ 24 h 172"/>
                <a:gd name="T4" fmla="*/ 18 w 85"/>
                <a:gd name="T5" fmla="*/ 24 h 172"/>
                <a:gd name="T6" fmla="*/ 18 w 85"/>
                <a:gd name="T7" fmla="*/ 25 h 172"/>
                <a:gd name="T8" fmla="*/ 1 w 85"/>
                <a:gd name="T9" fmla="*/ 84 h 172"/>
                <a:gd name="T10" fmla="*/ 1 w 85"/>
                <a:gd name="T11" fmla="*/ 84 h 172"/>
                <a:gd name="T12" fmla="*/ 1 w 85"/>
                <a:gd name="T13" fmla="*/ 85 h 172"/>
                <a:gd name="T14" fmla="*/ 1 w 85"/>
                <a:gd name="T15" fmla="*/ 85 h 172"/>
                <a:gd name="T16" fmla="*/ 1 w 85"/>
                <a:gd name="T17" fmla="*/ 85 h 172"/>
                <a:gd name="T18" fmla="*/ 1 w 85"/>
                <a:gd name="T19" fmla="*/ 86 h 172"/>
                <a:gd name="T20" fmla="*/ 1 w 85"/>
                <a:gd name="T21" fmla="*/ 86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8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9 h 172"/>
                <a:gd name="T34" fmla="*/ 1 w 85"/>
                <a:gd name="T35" fmla="*/ 89 h 172"/>
                <a:gd name="T36" fmla="*/ 1 w 85"/>
                <a:gd name="T37" fmla="*/ 90 h 172"/>
                <a:gd name="T38" fmla="*/ 1 w 85"/>
                <a:gd name="T39" fmla="*/ 90 h 172"/>
                <a:gd name="T40" fmla="*/ 1 w 85"/>
                <a:gd name="T41" fmla="*/ 91 h 172"/>
                <a:gd name="T42" fmla="*/ 1 w 85"/>
                <a:gd name="T43" fmla="*/ 91 h 172"/>
                <a:gd name="T44" fmla="*/ 1 w 85"/>
                <a:gd name="T45" fmla="*/ 91 h 172"/>
                <a:gd name="T46" fmla="*/ 2 w 85"/>
                <a:gd name="T47" fmla="*/ 92 h 172"/>
                <a:gd name="T48" fmla="*/ 2 w 85"/>
                <a:gd name="T49" fmla="*/ 92 h 172"/>
                <a:gd name="T50" fmla="*/ 2 w 85"/>
                <a:gd name="T51" fmla="*/ 93 h 172"/>
                <a:gd name="T52" fmla="*/ 2 w 85"/>
                <a:gd name="T53" fmla="*/ 93 h 172"/>
                <a:gd name="T54" fmla="*/ 2 w 85"/>
                <a:gd name="T55" fmla="*/ 94 h 172"/>
                <a:gd name="T56" fmla="*/ 2 w 85"/>
                <a:gd name="T57" fmla="*/ 94 h 172"/>
                <a:gd name="T58" fmla="*/ 2 w 85"/>
                <a:gd name="T59" fmla="*/ 94 h 172"/>
                <a:gd name="T60" fmla="*/ 2 w 85"/>
                <a:gd name="T61" fmla="*/ 95 h 172"/>
                <a:gd name="T62" fmla="*/ 2 w 85"/>
                <a:gd name="T63" fmla="*/ 95 h 172"/>
                <a:gd name="T64" fmla="*/ 2 w 85"/>
                <a:gd name="T65" fmla="*/ 96 h 172"/>
                <a:gd name="T66" fmla="*/ 2 w 85"/>
                <a:gd name="T67" fmla="*/ 96 h 172"/>
                <a:gd name="T68" fmla="*/ 2 w 85"/>
                <a:gd name="T69" fmla="*/ 96 h 172"/>
                <a:gd name="T70" fmla="*/ 2 w 85"/>
                <a:gd name="T71" fmla="*/ 97 h 172"/>
                <a:gd name="T72" fmla="*/ 3 w 85"/>
                <a:gd name="T73" fmla="*/ 98 h 172"/>
                <a:gd name="T74" fmla="*/ 3 w 85"/>
                <a:gd name="T75" fmla="*/ 98 h 172"/>
                <a:gd name="T76" fmla="*/ 3 w 85"/>
                <a:gd name="T77" fmla="*/ 98 h 172"/>
                <a:gd name="T78" fmla="*/ 3 w 85"/>
                <a:gd name="T79" fmla="*/ 99 h 172"/>
                <a:gd name="T80" fmla="*/ 3 w 85"/>
                <a:gd name="T81" fmla="*/ 99 h 172"/>
                <a:gd name="T82" fmla="*/ 3 w 85"/>
                <a:gd name="T83" fmla="*/ 100 h 172"/>
                <a:gd name="T84" fmla="*/ 3 w 85"/>
                <a:gd name="T85" fmla="*/ 100 h 172"/>
                <a:gd name="T86" fmla="*/ 3 w 85"/>
                <a:gd name="T87" fmla="*/ 100 h 172"/>
                <a:gd name="T88" fmla="*/ 85 w 85"/>
                <a:gd name="T89" fmla="*/ 172 h 172"/>
                <a:gd name="T90" fmla="*/ 16 w 85"/>
                <a:gd name="T91" fmla="*/ 80 h 172"/>
                <a:gd name="T92" fmla="*/ 42 w 85"/>
                <a:gd name="T93" fmla="*/ 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5" h="172">
                  <a:moveTo>
                    <a:pt x="45" y="0"/>
                  </a:moveTo>
                  <a:cubicBezTo>
                    <a:pt x="35" y="6"/>
                    <a:pt x="26" y="1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6" y="41"/>
                    <a:pt x="0" y="62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2"/>
                  </a:cubicBezTo>
                  <a:cubicBezTo>
                    <a:pt x="1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1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12" y="139"/>
                    <a:pt x="45" y="168"/>
                    <a:pt x="85" y="172"/>
                  </a:cubicBezTo>
                  <a:cubicBezTo>
                    <a:pt x="73" y="168"/>
                    <a:pt x="61" y="161"/>
                    <a:pt x="52" y="152"/>
                  </a:cubicBezTo>
                  <a:cubicBezTo>
                    <a:pt x="38" y="140"/>
                    <a:pt x="28" y="125"/>
                    <a:pt x="22" y="107"/>
                  </a:cubicBezTo>
                  <a:cubicBezTo>
                    <a:pt x="20" y="98"/>
                    <a:pt x="18" y="89"/>
                    <a:pt x="16" y="80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5" y="60"/>
                    <a:pt x="19" y="42"/>
                    <a:pt x="27" y="24"/>
                  </a:cubicBezTo>
                  <a:cubicBezTo>
                    <a:pt x="32" y="17"/>
                    <a:pt x="37" y="10"/>
                    <a:pt x="42" y="2"/>
                  </a:cubicBezTo>
                  <a:cubicBezTo>
                    <a:pt x="43" y="1"/>
                    <a:pt x="44" y="1"/>
                    <a:pt x="4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GB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82" name="Rectangle 48"/>
            <p:cNvSpPr>
              <a:spLocks noChangeArrowheads="1"/>
            </p:cNvSpPr>
            <p:nvPr/>
          </p:nvSpPr>
          <p:spPr bwMode="auto">
            <a:xfrm>
              <a:off x="4170550" y="3623112"/>
              <a:ext cx="14287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GB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83" name="Rectangle 49"/>
            <p:cNvSpPr>
              <a:spLocks noChangeArrowheads="1"/>
            </p:cNvSpPr>
            <p:nvPr/>
          </p:nvSpPr>
          <p:spPr bwMode="auto">
            <a:xfrm>
              <a:off x="4193410" y="3540562"/>
              <a:ext cx="133050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377"/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  <a:cs typeface="Arial"/>
                  <a:sym typeface="Arial"/>
                </a:rPr>
                <a:t>1</a:t>
              </a:r>
              <a:endParaRPr lang="en-US" altLang="en-US"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86" name="Freeform 52"/>
            <p:cNvSpPr>
              <a:spLocks noEditPoints="1"/>
            </p:cNvSpPr>
            <p:nvPr/>
          </p:nvSpPr>
          <p:spPr bwMode="auto">
            <a:xfrm>
              <a:off x="3994150" y="3978666"/>
              <a:ext cx="60325" cy="158750"/>
            </a:xfrm>
            <a:custGeom>
              <a:avLst/>
              <a:gdLst>
                <a:gd name="T0" fmla="*/ 0 w 25"/>
                <a:gd name="T1" fmla="*/ 65 h 65"/>
                <a:gd name="T2" fmla="*/ 0 w 25"/>
                <a:gd name="T3" fmla="*/ 65 h 65"/>
                <a:gd name="T4" fmla="*/ 0 w 25"/>
                <a:gd name="T5" fmla="*/ 65 h 65"/>
                <a:gd name="T6" fmla="*/ 0 w 25"/>
                <a:gd name="T7" fmla="*/ 65 h 65"/>
                <a:gd name="T8" fmla="*/ 0 w 25"/>
                <a:gd name="T9" fmla="*/ 65 h 65"/>
                <a:gd name="T10" fmla="*/ 0 w 25"/>
                <a:gd name="T11" fmla="*/ 65 h 65"/>
                <a:gd name="T12" fmla="*/ 0 w 25"/>
                <a:gd name="T13" fmla="*/ 64 h 65"/>
                <a:gd name="T14" fmla="*/ 0 w 25"/>
                <a:gd name="T15" fmla="*/ 64 h 65"/>
                <a:gd name="T16" fmla="*/ 0 w 25"/>
                <a:gd name="T17" fmla="*/ 64 h 65"/>
                <a:gd name="T18" fmla="*/ 0 w 25"/>
                <a:gd name="T19" fmla="*/ 64 h 65"/>
                <a:gd name="T20" fmla="*/ 0 w 25"/>
                <a:gd name="T21" fmla="*/ 64 h 65"/>
                <a:gd name="T22" fmla="*/ 0 w 25"/>
                <a:gd name="T23" fmla="*/ 64 h 65"/>
                <a:gd name="T24" fmla="*/ 0 w 25"/>
                <a:gd name="T25" fmla="*/ 64 h 65"/>
                <a:gd name="T26" fmla="*/ 0 w 25"/>
                <a:gd name="T27" fmla="*/ 64 h 65"/>
                <a:gd name="T28" fmla="*/ 0 w 25"/>
                <a:gd name="T29" fmla="*/ 64 h 65"/>
                <a:gd name="T30" fmla="*/ 0 w 25"/>
                <a:gd name="T31" fmla="*/ 63 h 65"/>
                <a:gd name="T32" fmla="*/ 0 w 25"/>
                <a:gd name="T33" fmla="*/ 64 h 65"/>
                <a:gd name="T34" fmla="*/ 0 w 25"/>
                <a:gd name="T35" fmla="*/ 64 h 65"/>
                <a:gd name="T36" fmla="*/ 0 w 25"/>
                <a:gd name="T37" fmla="*/ 63 h 65"/>
                <a:gd name="T38" fmla="*/ 25 w 25"/>
                <a:gd name="T39" fmla="*/ 0 h 65"/>
                <a:gd name="T40" fmla="*/ 0 w 25"/>
                <a:gd name="T41" fmla="*/ 63 h 65"/>
                <a:gd name="T42" fmla="*/ 25 w 25"/>
                <a:gd name="T43" fmla="*/ 0 h 65"/>
                <a:gd name="T44" fmla="*/ 25 w 25"/>
                <a:gd name="T45" fmla="*/ 0 h 65"/>
                <a:gd name="T46" fmla="*/ 25 w 25"/>
                <a:gd name="T47" fmla="*/ 0 h 65"/>
                <a:gd name="T48" fmla="*/ 25 w 25"/>
                <a:gd name="T4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5" h="65">
                  <a:moveTo>
                    <a:pt x="0" y="65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moveTo>
                    <a:pt x="0" y="65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moveTo>
                    <a:pt x="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moveTo>
                    <a:pt x="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moveTo>
                    <a:pt x="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moveTo>
                    <a:pt x="0" y="63"/>
                  </a:moveTo>
                  <a:cubicBezTo>
                    <a:pt x="0" y="63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3"/>
                    <a:pt x="0" y="63"/>
                  </a:cubicBezTo>
                  <a:moveTo>
                    <a:pt x="25" y="0"/>
                  </a:moveTo>
                  <a:cubicBezTo>
                    <a:pt x="10" y="17"/>
                    <a:pt x="0" y="39"/>
                    <a:pt x="0" y="63"/>
                  </a:cubicBezTo>
                  <a:cubicBezTo>
                    <a:pt x="0" y="39"/>
                    <a:pt x="10" y="17"/>
                    <a:pt x="25" y="0"/>
                  </a:cubicBezTo>
                  <a:moveTo>
                    <a:pt x="25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GB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</p:grpSp>
      <p:sp>
        <p:nvSpPr>
          <p:cNvPr id="192" name="Freeform 58"/>
          <p:cNvSpPr>
            <a:spLocks noEditPoints="1"/>
          </p:cNvSpPr>
          <p:nvPr/>
        </p:nvSpPr>
        <p:spPr bwMode="auto">
          <a:xfrm>
            <a:off x="3810000" y="4732728"/>
            <a:ext cx="44451" cy="222251"/>
          </a:xfrm>
          <a:custGeom>
            <a:avLst/>
            <a:gdLst>
              <a:gd name="T0" fmla="*/ 7 w 18"/>
              <a:gd name="T1" fmla="*/ 91 h 91"/>
              <a:gd name="T2" fmla="*/ 7 w 18"/>
              <a:gd name="T3" fmla="*/ 91 h 91"/>
              <a:gd name="T4" fmla="*/ 7 w 18"/>
              <a:gd name="T5" fmla="*/ 91 h 91"/>
              <a:gd name="T6" fmla="*/ 7 w 18"/>
              <a:gd name="T7" fmla="*/ 91 h 91"/>
              <a:gd name="T8" fmla="*/ 7 w 18"/>
              <a:gd name="T9" fmla="*/ 91 h 91"/>
              <a:gd name="T10" fmla="*/ 7 w 18"/>
              <a:gd name="T11" fmla="*/ 91 h 91"/>
              <a:gd name="T12" fmla="*/ 7 w 18"/>
              <a:gd name="T13" fmla="*/ 91 h 91"/>
              <a:gd name="T14" fmla="*/ 7 w 18"/>
              <a:gd name="T15" fmla="*/ 91 h 91"/>
              <a:gd name="T16" fmla="*/ 7 w 18"/>
              <a:gd name="T17" fmla="*/ 91 h 91"/>
              <a:gd name="T18" fmla="*/ 7 w 18"/>
              <a:gd name="T19" fmla="*/ 91 h 91"/>
              <a:gd name="T20" fmla="*/ 7 w 18"/>
              <a:gd name="T21" fmla="*/ 91 h 91"/>
              <a:gd name="T22" fmla="*/ 7 w 18"/>
              <a:gd name="T23" fmla="*/ 91 h 91"/>
              <a:gd name="T24" fmla="*/ 6 w 18"/>
              <a:gd name="T25" fmla="*/ 90 h 91"/>
              <a:gd name="T26" fmla="*/ 7 w 18"/>
              <a:gd name="T27" fmla="*/ 91 h 91"/>
              <a:gd name="T28" fmla="*/ 6 w 18"/>
              <a:gd name="T29" fmla="*/ 90 h 91"/>
              <a:gd name="T30" fmla="*/ 0 w 18"/>
              <a:gd name="T31" fmla="*/ 57 h 91"/>
              <a:gd name="T32" fmla="*/ 6 w 18"/>
              <a:gd name="T33" fmla="*/ 90 h 91"/>
              <a:gd name="T34" fmla="*/ 0 w 18"/>
              <a:gd name="T35" fmla="*/ 57 h 91"/>
              <a:gd name="T36" fmla="*/ 0 w 18"/>
              <a:gd name="T37" fmla="*/ 57 h 91"/>
              <a:gd name="T38" fmla="*/ 0 w 18"/>
              <a:gd name="T39" fmla="*/ 57 h 91"/>
              <a:gd name="T40" fmla="*/ 0 w 18"/>
              <a:gd name="T41" fmla="*/ 57 h 91"/>
              <a:gd name="T42" fmla="*/ 0 w 18"/>
              <a:gd name="T43" fmla="*/ 57 h 91"/>
              <a:gd name="T44" fmla="*/ 0 w 18"/>
              <a:gd name="T45" fmla="*/ 57 h 91"/>
              <a:gd name="T46" fmla="*/ 0 w 18"/>
              <a:gd name="T47" fmla="*/ 57 h 91"/>
              <a:gd name="T48" fmla="*/ 0 w 18"/>
              <a:gd name="T49" fmla="*/ 56 h 91"/>
              <a:gd name="T50" fmla="*/ 0 w 18"/>
              <a:gd name="T51" fmla="*/ 57 h 91"/>
              <a:gd name="T52" fmla="*/ 0 w 18"/>
              <a:gd name="T53" fmla="*/ 56 h 91"/>
              <a:gd name="T54" fmla="*/ 0 w 18"/>
              <a:gd name="T55" fmla="*/ 56 h 91"/>
              <a:gd name="T56" fmla="*/ 0 w 18"/>
              <a:gd name="T57" fmla="*/ 56 h 91"/>
              <a:gd name="T58" fmla="*/ 0 w 18"/>
              <a:gd name="T59" fmla="*/ 56 h 91"/>
              <a:gd name="T60" fmla="*/ 0 w 18"/>
              <a:gd name="T61" fmla="*/ 56 h 91"/>
              <a:gd name="T62" fmla="*/ 0 w 18"/>
              <a:gd name="T63" fmla="*/ 56 h 91"/>
              <a:gd name="T64" fmla="*/ 0 w 18"/>
              <a:gd name="T65" fmla="*/ 56 h 91"/>
              <a:gd name="T66" fmla="*/ 0 w 18"/>
              <a:gd name="T67" fmla="*/ 56 h 91"/>
              <a:gd name="T68" fmla="*/ 0 w 18"/>
              <a:gd name="T69" fmla="*/ 56 h 91"/>
              <a:gd name="T70" fmla="*/ 0 w 18"/>
              <a:gd name="T71" fmla="*/ 56 h 91"/>
              <a:gd name="T72" fmla="*/ 0 w 18"/>
              <a:gd name="T73" fmla="*/ 55 h 91"/>
              <a:gd name="T74" fmla="*/ 0 w 18"/>
              <a:gd name="T75" fmla="*/ 56 h 91"/>
              <a:gd name="T76" fmla="*/ 0 w 18"/>
              <a:gd name="T77" fmla="*/ 56 h 91"/>
              <a:gd name="T78" fmla="*/ 0 w 18"/>
              <a:gd name="T79" fmla="*/ 55 h 91"/>
              <a:gd name="T80" fmla="*/ 18 w 18"/>
              <a:gd name="T81" fmla="*/ 0 h 91"/>
              <a:gd name="T82" fmla="*/ 0 w 18"/>
              <a:gd name="T83" fmla="*/ 55 h 91"/>
              <a:gd name="T84" fmla="*/ 18 w 18"/>
              <a:gd name="T85" fmla="*/ 0 h 91"/>
              <a:gd name="T86" fmla="*/ 18 w 18"/>
              <a:gd name="T87" fmla="*/ 0 h 91"/>
              <a:gd name="T88" fmla="*/ 18 w 18"/>
              <a:gd name="T89" fmla="*/ 0 h 91"/>
              <a:gd name="T90" fmla="*/ 18 w 18"/>
              <a:gd name="T91" fmla="*/ 0 h 91"/>
              <a:gd name="T92" fmla="*/ 18 w 18"/>
              <a:gd name="T93" fmla="*/ 0 h 91"/>
              <a:gd name="T94" fmla="*/ 18 w 18"/>
              <a:gd name="T95" fmla="*/ 0 h 91"/>
              <a:gd name="T96" fmla="*/ 18 w 18"/>
              <a:gd name="T97" fmla="*/ 0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8" h="91"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6" y="90"/>
                </a:moveTo>
                <a:cubicBezTo>
                  <a:pt x="6" y="90"/>
                  <a:pt x="6" y="90"/>
                  <a:pt x="7" y="91"/>
                </a:cubicBezTo>
                <a:cubicBezTo>
                  <a:pt x="6" y="90"/>
                  <a:pt x="6" y="90"/>
                  <a:pt x="6" y="90"/>
                </a:cubicBezTo>
                <a:moveTo>
                  <a:pt x="0" y="57"/>
                </a:moveTo>
                <a:cubicBezTo>
                  <a:pt x="0" y="69"/>
                  <a:pt x="2" y="80"/>
                  <a:pt x="6" y="90"/>
                </a:cubicBezTo>
                <a:cubicBezTo>
                  <a:pt x="2" y="80"/>
                  <a:pt x="0" y="69"/>
                  <a:pt x="0" y="57"/>
                </a:cubicBezTo>
                <a:moveTo>
                  <a:pt x="0" y="57"/>
                </a:move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7"/>
                </a:cubicBezTo>
                <a:moveTo>
                  <a:pt x="0" y="57"/>
                </a:move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7"/>
                </a:cubicBezTo>
                <a:moveTo>
                  <a:pt x="0" y="56"/>
                </a:move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6"/>
                </a:cubicBezTo>
                <a:moveTo>
                  <a:pt x="0" y="56"/>
                </a:move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moveTo>
                  <a:pt x="0" y="56"/>
                </a:move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moveTo>
                  <a:pt x="0" y="56"/>
                </a:move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moveTo>
                  <a:pt x="0" y="55"/>
                </a:moveTo>
                <a:cubicBezTo>
                  <a:pt x="0" y="55"/>
                  <a:pt x="0" y="55"/>
                  <a:pt x="0" y="56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55"/>
                  <a:pt x="0" y="55"/>
                  <a:pt x="0" y="55"/>
                </a:cubicBezTo>
                <a:moveTo>
                  <a:pt x="18" y="0"/>
                </a:moveTo>
                <a:cubicBezTo>
                  <a:pt x="7" y="15"/>
                  <a:pt x="0" y="35"/>
                  <a:pt x="0" y="55"/>
                </a:cubicBezTo>
                <a:cubicBezTo>
                  <a:pt x="0" y="35"/>
                  <a:pt x="7" y="15"/>
                  <a:pt x="18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904C281-CCA8-4FD4-A293-FE67ED6D76E0}"/>
              </a:ext>
            </a:extLst>
          </p:cNvPr>
          <p:cNvGrpSpPr/>
          <p:nvPr/>
        </p:nvGrpSpPr>
        <p:grpSpPr>
          <a:xfrm>
            <a:off x="3281363" y="5157861"/>
            <a:ext cx="629287" cy="577851"/>
            <a:chOff x="3281363" y="5157861"/>
            <a:chExt cx="629286" cy="577850"/>
          </a:xfrm>
        </p:grpSpPr>
        <p:sp>
          <p:nvSpPr>
            <p:cNvPr id="196" name="Freeform 62"/>
            <p:cNvSpPr>
              <a:spLocks/>
            </p:cNvSpPr>
            <p:nvPr/>
          </p:nvSpPr>
          <p:spPr bwMode="auto">
            <a:xfrm>
              <a:off x="3332799" y="5157861"/>
              <a:ext cx="577850" cy="577850"/>
            </a:xfrm>
            <a:custGeom>
              <a:avLst/>
              <a:gdLst>
                <a:gd name="T0" fmla="*/ 122 w 236"/>
                <a:gd name="T1" fmla="*/ 234 h 236"/>
                <a:gd name="T2" fmla="*/ 234 w 236"/>
                <a:gd name="T3" fmla="*/ 114 h 236"/>
                <a:gd name="T4" fmla="*/ 114 w 236"/>
                <a:gd name="T5" fmla="*/ 2 h 236"/>
                <a:gd name="T6" fmla="*/ 2 w 236"/>
                <a:gd name="T7" fmla="*/ 122 h 236"/>
                <a:gd name="T8" fmla="*/ 122 w 236"/>
                <a:gd name="T9" fmla="*/ 23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236">
                  <a:moveTo>
                    <a:pt x="122" y="234"/>
                  </a:moveTo>
                  <a:cubicBezTo>
                    <a:pt x="186" y="231"/>
                    <a:pt x="236" y="178"/>
                    <a:pt x="234" y="114"/>
                  </a:cubicBezTo>
                  <a:cubicBezTo>
                    <a:pt x="232" y="50"/>
                    <a:pt x="178" y="0"/>
                    <a:pt x="114" y="2"/>
                  </a:cubicBezTo>
                  <a:cubicBezTo>
                    <a:pt x="50" y="4"/>
                    <a:pt x="0" y="58"/>
                    <a:pt x="2" y="122"/>
                  </a:cubicBezTo>
                  <a:cubicBezTo>
                    <a:pt x="4" y="186"/>
                    <a:pt x="58" y="236"/>
                    <a:pt x="122" y="23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GB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97" name="Freeform 63"/>
            <p:cNvSpPr>
              <a:spLocks/>
            </p:cNvSpPr>
            <p:nvPr/>
          </p:nvSpPr>
          <p:spPr bwMode="auto">
            <a:xfrm>
              <a:off x="3389949" y="5215011"/>
              <a:ext cx="465138" cy="463550"/>
            </a:xfrm>
            <a:custGeom>
              <a:avLst/>
              <a:gdLst>
                <a:gd name="T0" fmla="*/ 98 w 190"/>
                <a:gd name="T1" fmla="*/ 188 h 190"/>
                <a:gd name="T2" fmla="*/ 188 w 190"/>
                <a:gd name="T3" fmla="*/ 91 h 190"/>
                <a:gd name="T4" fmla="*/ 92 w 190"/>
                <a:gd name="T5" fmla="*/ 1 h 190"/>
                <a:gd name="T6" fmla="*/ 1 w 190"/>
                <a:gd name="T7" fmla="*/ 98 h 190"/>
                <a:gd name="T8" fmla="*/ 98 w 190"/>
                <a:gd name="T9" fmla="*/ 188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190">
                  <a:moveTo>
                    <a:pt x="98" y="188"/>
                  </a:moveTo>
                  <a:cubicBezTo>
                    <a:pt x="150" y="186"/>
                    <a:pt x="190" y="143"/>
                    <a:pt x="188" y="91"/>
                  </a:cubicBezTo>
                  <a:cubicBezTo>
                    <a:pt x="186" y="40"/>
                    <a:pt x="143" y="0"/>
                    <a:pt x="92" y="1"/>
                  </a:cubicBezTo>
                  <a:cubicBezTo>
                    <a:pt x="40" y="3"/>
                    <a:pt x="0" y="47"/>
                    <a:pt x="1" y="98"/>
                  </a:cubicBezTo>
                  <a:cubicBezTo>
                    <a:pt x="3" y="149"/>
                    <a:pt x="47" y="190"/>
                    <a:pt x="98" y="188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GB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98" name="Freeform 64"/>
            <p:cNvSpPr>
              <a:spLocks noEditPoints="1"/>
            </p:cNvSpPr>
            <p:nvPr/>
          </p:nvSpPr>
          <p:spPr bwMode="auto">
            <a:xfrm>
              <a:off x="3281363" y="5326453"/>
              <a:ext cx="17463" cy="168275"/>
            </a:xfrm>
            <a:custGeom>
              <a:avLst/>
              <a:gdLst>
                <a:gd name="T0" fmla="*/ 7 w 7"/>
                <a:gd name="T1" fmla="*/ 69 h 69"/>
                <a:gd name="T2" fmla="*/ 7 w 7"/>
                <a:gd name="T3" fmla="*/ 69 h 69"/>
                <a:gd name="T4" fmla="*/ 7 w 7"/>
                <a:gd name="T5" fmla="*/ 69 h 69"/>
                <a:gd name="T6" fmla="*/ 7 w 7"/>
                <a:gd name="T7" fmla="*/ 68 h 69"/>
                <a:gd name="T8" fmla="*/ 6 w 7"/>
                <a:gd name="T9" fmla="*/ 67 h 69"/>
                <a:gd name="T10" fmla="*/ 6 w 7"/>
                <a:gd name="T11" fmla="*/ 66 h 69"/>
                <a:gd name="T12" fmla="*/ 6 w 7"/>
                <a:gd name="T13" fmla="*/ 66 h 69"/>
                <a:gd name="T14" fmla="*/ 6 w 7"/>
                <a:gd name="T15" fmla="*/ 66 h 69"/>
                <a:gd name="T16" fmla="*/ 6 w 7"/>
                <a:gd name="T17" fmla="*/ 66 h 69"/>
                <a:gd name="T18" fmla="*/ 5 w 7"/>
                <a:gd name="T19" fmla="*/ 65 h 69"/>
                <a:gd name="T20" fmla="*/ 5 w 7"/>
                <a:gd name="T21" fmla="*/ 65 h 69"/>
                <a:gd name="T22" fmla="*/ 5 w 7"/>
                <a:gd name="T23" fmla="*/ 65 h 69"/>
                <a:gd name="T24" fmla="*/ 5 w 7"/>
                <a:gd name="T25" fmla="*/ 64 h 69"/>
                <a:gd name="T26" fmla="*/ 5 w 7"/>
                <a:gd name="T27" fmla="*/ 64 h 69"/>
                <a:gd name="T28" fmla="*/ 5 w 7"/>
                <a:gd name="T29" fmla="*/ 63 h 69"/>
                <a:gd name="T30" fmla="*/ 5 w 7"/>
                <a:gd name="T31" fmla="*/ 63 h 69"/>
                <a:gd name="T32" fmla="*/ 5 w 7"/>
                <a:gd name="T33" fmla="*/ 63 h 69"/>
                <a:gd name="T34" fmla="*/ 5 w 7"/>
                <a:gd name="T35" fmla="*/ 62 h 69"/>
                <a:gd name="T36" fmla="*/ 4 w 7"/>
                <a:gd name="T37" fmla="*/ 62 h 69"/>
                <a:gd name="T38" fmla="*/ 4 w 7"/>
                <a:gd name="T39" fmla="*/ 62 h 69"/>
                <a:gd name="T40" fmla="*/ 4 w 7"/>
                <a:gd name="T41" fmla="*/ 61 h 69"/>
                <a:gd name="T42" fmla="*/ 4 w 7"/>
                <a:gd name="T43" fmla="*/ 60 h 69"/>
                <a:gd name="T44" fmla="*/ 4 w 7"/>
                <a:gd name="T45" fmla="*/ 60 h 69"/>
                <a:gd name="T46" fmla="*/ 4 w 7"/>
                <a:gd name="T47" fmla="*/ 60 h 69"/>
                <a:gd name="T48" fmla="*/ 4 w 7"/>
                <a:gd name="T49" fmla="*/ 60 h 69"/>
                <a:gd name="T50" fmla="*/ 4 w 7"/>
                <a:gd name="T51" fmla="*/ 59 h 69"/>
                <a:gd name="T52" fmla="*/ 4 w 7"/>
                <a:gd name="T53" fmla="*/ 59 h 69"/>
                <a:gd name="T54" fmla="*/ 3 w 7"/>
                <a:gd name="T55" fmla="*/ 59 h 69"/>
                <a:gd name="T56" fmla="*/ 3 w 7"/>
                <a:gd name="T57" fmla="*/ 57 h 69"/>
                <a:gd name="T58" fmla="*/ 3 w 7"/>
                <a:gd name="T59" fmla="*/ 57 h 69"/>
                <a:gd name="T60" fmla="*/ 3 w 7"/>
                <a:gd name="T61" fmla="*/ 56 h 69"/>
                <a:gd name="T62" fmla="*/ 3 w 7"/>
                <a:gd name="T63" fmla="*/ 56 h 69"/>
                <a:gd name="T64" fmla="*/ 3 w 7"/>
                <a:gd name="T65" fmla="*/ 56 h 69"/>
                <a:gd name="T66" fmla="*/ 0 w 7"/>
                <a:gd name="T67" fmla="*/ 40 h 69"/>
                <a:gd name="T68" fmla="*/ 0 w 7"/>
                <a:gd name="T69" fmla="*/ 40 h 69"/>
                <a:gd name="T70" fmla="*/ 0 w 7"/>
                <a:gd name="T71" fmla="*/ 40 h 69"/>
                <a:gd name="T72" fmla="*/ 0 w 7"/>
                <a:gd name="T73" fmla="*/ 40 h 69"/>
                <a:gd name="T74" fmla="*/ 0 w 7"/>
                <a:gd name="T75" fmla="*/ 39 h 69"/>
                <a:gd name="T76" fmla="*/ 0 w 7"/>
                <a:gd name="T77" fmla="*/ 39 h 69"/>
                <a:gd name="T78" fmla="*/ 0 w 7"/>
                <a:gd name="T79" fmla="*/ 39 h 69"/>
                <a:gd name="T80" fmla="*/ 0 w 7"/>
                <a:gd name="T81" fmla="*/ 38 h 69"/>
                <a:gd name="T82" fmla="*/ 0 w 7"/>
                <a:gd name="T83" fmla="*/ 38 h 69"/>
                <a:gd name="T84" fmla="*/ 0 w 7"/>
                <a:gd name="T85" fmla="*/ 38 h 69"/>
                <a:gd name="T86" fmla="*/ 7 w 7"/>
                <a:gd name="T87" fmla="*/ 0 h 69"/>
                <a:gd name="T88" fmla="*/ 7 w 7"/>
                <a:gd name="T89" fmla="*/ 0 h 69"/>
                <a:gd name="T90" fmla="*/ 7 w 7"/>
                <a:gd name="T91" fmla="*/ 0 h 69"/>
                <a:gd name="T92" fmla="*/ 7 w 7"/>
                <a:gd name="T9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" h="69"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8"/>
                  </a:moveTo>
                  <a:cubicBezTo>
                    <a:pt x="7" y="68"/>
                    <a:pt x="7" y="68"/>
                    <a:pt x="7" y="68"/>
                  </a:cubicBezTo>
                  <a:cubicBezTo>
                    <a:pt x="7" y="68"/>
                    <a:pt x="7" y="68"/>
                    <a:pt x="7" y="68"/>
                  </a:cubicBezTo>
                  <a:moveTo>
                    <a:pt x="6" y="67"/>
                  </a:moveTo>
                  <a:cubicBezTo>
                    <a:pt x="6" y="67"/>
                    <a:pt x="6" y="67"/>
                    <a:pt x="6" y="67"/>
                  </a:cubicBezTo>
                  <a:cubicBezTo>
                    <a:pt x="6" y="67"/>
                    <a:pt x="6" y="67"/>
                    <a:pt x="6" y="67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5" y="65"/>
                  </a:moveTo>
                  <a:cubicBezTo>
                    <a:pt x="5" y="65"/>
                    <a:pt x="6" y="65"/>
                    <a:pt x="6" y="66"/>
                  </a:cubicBezTo>
                  <a:cubicBezTo>
                    <a:pt x="6" y="65"/>
                    <a:pt x="5" y="65"/>
                    <a:pt x="5" y="65"/>
                  </a:cubicBezTo>
                  <a:moveTo>
                    <a:pt x="5" y="65"/>
                  </a:moveTo>
                  <a:cubicBezTo>
                    <a:pt x="5" y="65"/>
                    <a:pt x="5" y="65"/>
                    <a:pt x="5" y="65"/>
                  </a:cubicBezTo>
                  <a:cubicBezTo>
                    <a:pt x="5" y="65"/>
                    <a:pt x="5" y="65"/>
                    <a:pt x="5" y="65"/>
                  </a:cubicBezTo>
                  <a:moveTo>
                    <a:pt x="5" y="65"/>
                  </a:moveTo>
                  <a:cubicBezTo>
                    <a:pt x="5" y="65"/>
                    <a:pt x="5" y="65"/>
                    <a:pt x="5" y="65"/>
                  </a:cubicBezTo>
                  <a:cubicBezTo>
                    <a:pt x="5" y="65"/>
                    <a:pt x="5" y="65"/>
                    <a:pt x="5" y="65"/>
                  </a:cubicBezTo>
                  <a:moveTo>
                    <a:pt x="5" y="64"/>
                  </a:moveTo>
                  <a:cubicBezTo>
                    <a:pt x="5" y="64"/>
                    <a:pt x="5" y="64"/>
                    <a:pt x="5" y="64"/>
                  </a:cubicBezTo>
                  <a:cubicBezTo>
                    <a:pt x="5" y="64"/>
                    <a:pt x="5" y="64"/>
                    <a:pt x="5" y="64"/>
                  </a:cubicBezTo>
                  <a:moveTo>
                    <a:pt x="5" y="64"/>
                  </a:moveTo>
                  <a:cubicBezTo>
                    <a:pt x="5" y="64"/>
                    <a:pt x="5" y="64"/>
                    <a:pt x="5" y="64"/>
                  </a:cubicBezTo>
                  <a:cubicBezTo>
                    <a:pt x="5" y="64"/>
                    <a:pt x="5" y="64"/>
                    <a:pt x="5" y="64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2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2"/>
                  </a:cubicBezTo>
                  <a:moveTo>
                    <a:pt x="4" y="62"/>
                  </a:moveTo>
                  <a:cubicBezTo>
                    <a:pt x="4" y="62"/>
                    <a:pt x="4" y="62"/>
                    <a:pt x="4" y="62"/>
                  </a:cubicBezTo>
                  <a:cubicBezTo>
                    <a:pt x="4" y="62"/>
                    <a:pt x="4" y="62"/>
                    <a:pt x="4" y="62"/>
                  </a:cubicBezTo>
                  <a:moveTo>
                    <a:pt x="4" y="62"/>
                  </a:moveTo>
                  <a:cubicBezTo>
                    <a:pt x="4" y="62"/>
                    <a:pt x="4" y="62"/>
                    <a:pt x="4" y="62"/>
                  </a:cubicBezTo>
                  <a:cubicBezTo>
                    <a:pt x="4" y="62"/>
                    <a:pt x="4" y="62"/>
                    <a:pt x="4" y="62"/>
                  </a:cubicBezTo>
                  <a:moveTo>
                    <a:pt x="4" y="61"/>
                  </a:moveTo>
                  <a:cubicBezTo>
                    <a:pt x="4" y="61"/>
                    <a:pt x="4" y="61"/>
                    <a:pt x="4" y="61"/>
                  </a:cubicBezTo>
                  <a:cubicBezTo>
                    <a:pt x="4" y="61"/>
                    <a:pt x="4" y="61"/>
                    <a:pt x="4" y="61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59"/>
                  </a:move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moveTo>
                    <a:pt x="4" y="59"/>
                  </a:move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moveTo>
                    <a:pt x="3" y="59"/>
                  </a:moveTo>
                  <a:cubicBezTo>
                    <a:pt x="3" y="59"/>
                    <a:pt x="3" y="59"/>
                    <a:pt x="3" y="59"/>
                  </a:cubicBezTo>
                  <a:cubicBezTo>
                    <a:pt x="3" y="59"/>
                    <a:pt x="3" y="59"/>
                    <a:pt x="3" y="59"/>
                  </a:cubicBezTo>
                  <a:moveTo>
                    <a:pt x="3" y="57"/>
                  </a:move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moveTo>
                    <a:pt x="3" y="57"/>
                  </a:move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moveTo>
                    <a:pt x="3" y="56"/>
                  </a:moveTo>
                  <a:cubicBezTo>
                    <a:pt x="3" y="56"/>
                    <a:pt x="3" y="57"/>
                    <a:pt x="3" y="57"/>
                  </a:cubicBezTo>
                  <a:cubicBezTo>
                    <a:pt x="3" y="57"/>
                    <a:pt x="3" y="56"/>
                    <a:pt x="3" y="56"/>
                  </a:cubicBezTo>
                  <a:moveTo>
                    <a:pt x="3" y="56"/>
                  </a:move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moveTo>
                    <a:pt x="3" y="56"/>
                  </a:move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7" y="0"/>
                  </a:moveTo>
                  <a:cubicBezTo>
                    <a:pt x="2" y="12"/>
                    <a:pt x="0" y="24"/>
                    <a:pt x="0" y="38"/>
                  </a:cubicBezTo>
                  <a:cubicBezTo>
                    <a:pt x="0" y="24"/>
                    <a:pt x="2" y="12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GB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99" name="Freeform 65"/>
            <p:cNvSpPr>
              <a:spLocks/>
            </p:cNvSpPr>
            <p:nvPr/>
          </p:nvSpPr>
          <p:spPr bwMode="auto">
            <a:xfrm>
              <a:off x="3391537" y="5248349"/>
              <a:ext cx="201613" cy="425450"/>
            </a:xfrm>
            <a:custGeom>
              <a:avLst/>
              <a:gdLst>
                <a:gd name="T0" fmla="*/ 7 w 82"/>
                <a:gd name="T1" fmla="*/ 46 h 174"/>
                <a:gd name="T2" fmla="*/ 7 w 82"/>
                <a:gd name="T3" fmla="*/ 46 h 174"/>
                <a:gd name="T4" fmla="*/ 7 w 82"/>
                <a:gd name="T5" fmla="*/ 46 h 174"/>
                <a:gd name="T6" fmla="*/ 7 w 82"/>
                <a:gd name="T7" fmla="*/ 46 h 174"/>
                <a:gd name="T8" fmla="*/ 0 w 82"/>
                <a:gd name="T9" fmla="*/ 84 h 174"/>
                <a:gd name="T10" fmla="*/ 0 w 82"/>
                <a:gd name="T11" fmla="*/ 84 h 174"/>
                <a:gd name="T12" fmla="*/ 0 w 82"/>
                <a:gd name="T13" fmla="*/ 84 h 174"/>
                <a:gd name="T14" fmla="*/ 0 w 82"/>
                <a:gd name="T15" fmla="*/ 85 h 174"/>
                <a:gd name="T16" fmla="*/ 0 w 82"/>
                <a:gd name="T17" fmla="*/ 85 h 174"/>
                <a:gd name="T18" fmla="*/ 0 w 82"/>
                <a:gd name="T19" fmla="*/ 85 h 174"/>
                <a:gd name="T20" fmla="*/ 0 w 82"/>
                <a:gd name="T21" fmla="*/ 85 h 174"/>
                <a:gd name="T22" fmla="*/ 0 w 82"/>
                <a:gd name="T23" fmla="*/ 86 h 174"/>
                <a:gd name="T24" fmla="*/ 0 w 82"/>
                <a:gd name="T25" fmla="*/ 86 h 174"/>
                <a:gd name="T26" fmla="*/ 0 w 82"/>
                <a:gd name="T27" fmla="*/ 86 h 174"/>
                <a:gd name="T28" fmla="*/ 0 w 82"/>
                <a:gd name="T29" fmla="*/ 86 h 174"/>
                <a:gd name="T30" fmla="*/ 3 w 82"/>
                <a:gd name="T31" fmla="*/ 102 h 174"/>
                <a:gd name="T32" fmla="*/ 3 w 82"/>
                <a:gd name="T33" fmla="*/ 102 h 174"/>
                <a:gd name="T34" fmla="*/ 3 w 82"/>
                <a:gd name="T35" fmla="*/ 103 h 174"/>
                <a:gd name="T36" fmla="*/ 3 w 82"/>
                <a:gd name="T37" fmla="*/ 103 h 174"/>
                <a:gd name="T38" fmla="*/ 3 w 82"/>
                <a:gd name="T39" fmla="*/ 103 h 174"/>
                <a:gd name="T40" fmla="*/ 3 w 82"/>
                <a:gd name="T41" fmla="*/ 105 h 174"/>
                <a:gd name="T42" fmla="*/ 4 w 82"/>
                <a:gd name="T43" fmla="*/ 105 h 174"/>
                <a:gd name="T44" fmla="*/ 4 w 82"/>
                <a:gd name="T45" fmla="*/ 105 h 174"/>
                <a:gd name="T46" fmla="*/ 4 w 82"/>
                <a:gd name="T47" fmla="*/ 106 h 174"/>
                <a:gd name="T48" fmla="*/ 4 w 82"/>
                <a:gd name="T49" fmla="*/ 106 h 174"/>
                <a:gd name="T50" fmla="*/ 4 w 82"/>
                <a:gd name="T51" fmla="*/ 106 h 174"/>
                <a:gd name="T52" fmla="*/ 4 w 82"/>
                <a:gd name="T53" fmla="*/ 106 h 174"/>
                <a:gd name="T54" fmla="*/ 4 w 82"/>
                <a:gd name="T55" fmla="*/ 107 h 174"/>
                <a:gd name="T56" fmla="*/ 4 w 82"/>
                <a:gd name="T57" fmla="*/ 108 h 174"/>
                <a:gd name="T58" fmla="*/ 4 w 82"/>
                <a:gd name="T59" fmla="*/ 108 h 174"/>
                <a:gd name="T60" fmla="*/ 5 w 82"/>
                <a:gd name="T61" fmla="*/ 109 h 174"/>
                <a:gd name="T62" fmla="*/ 5 w 82"/>
                <a:gd name="T63" fmla="*/ 109 h 174"/>
                <a:gd name="T64" fmla="*/ 5 w 82"/>
                <a:gd name="T65" fmla="*/ 109 h 174"/>
                <a:gd name="T66" fmla="*/ 5 w 82"/>
                <a:gd name="T67" fmla="*/ 109 h 174"/>
                <a:gd name="T68" fmla="*/ 5 w 82"/>
                <a:gd name="T69" fmla="*/ 110 h 174"/>
                <a:gd name="T70" fmla="*/ 5 w 82"/>
                <a:gd name="T71" fmla="*/ 110 h 174"/>
                <a:gd name="T72" fmla="*/ 5 w 82"/>
                <a:gd name="T73" fmla="*/ 111 h 174"/>
                <a:gd name="T74" fmla="*/ 5 w 82"/>
                <a:gd name="T75" fmla="*/ 111 h 174"/>
                <a:gd name="T76" fmla="*/ 6 w 82"/>
                <a:gd name="T77" fmla="*/ 112 h 174"/>
                <a:gd name="T78" fmla="*/ 6 w 82"/>
                <a:gd name="T79" fmla="*/ 112 h 174"/>
                <a:gd name="T80" fmla="*/ 6 w 82"/>
                <a:gd name="T81" fmla="*/ 112 h 174"/>
                <a:gd name="T82" fmla="*/ 6 w 82"/>
                <a:gd name="T83" fmla="*/ 112 h 174"/>
                <a:gd name="T84" fmla="*/ 6 w 82"/>
                <a:gd name="T85" fmla="*/ 112 h 174"/>
                <a:gd name="T86" fmla="*/ 6 w 82"/>
                <a:gd name="T87" fmla="*/ 113 h 174"/>
                <a:gd name="T88" fmla="*/ 7 w 82"/>
                <a:gd name="T89" fmla="*/ 114 h 174"/>
                <a:gd name="T90" fmla="*/ 7 w 82"/>
                <a:gd name="T91" fmla="*/ 115 h 174"/>
                <a:gd name="T92" fmla="*/ 7 w 82"/>
                <a:gd name="T93" fmla="*/ 115 h 174"/>
                <a:gd name="T94" fmla="*/ 7 w 82"/>
                <a:gd name="T95" fmla="*/ 115 h 174"/>
                <a:gd name="T96" fmla="*/ 49 w 82"/>
                <a:gd name="T97" fmla="*/ 153 h 174"/>
                <a:gd name="T98" fmla="*/ 16 w 82"/>
                <a:gd name="T99" fmla="*/ 79 h 174"/>
                <a:gd name="T100" fmla="*/ 28 w 82"/>
                <a:gd name="T101" fmla="*/ 25 h 174"/>
                <a:gd name="T102" fmla="*/ 46 w 82"/>
                <a:gd name="T103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2" h="174">
                  <a:moveTo>
                    <a:pt x="46" y="0"/>
                  </a:moveTo>
                  <a:cubicBezTo>
                    <a:pt x="29" y="11"/>
                    <a:pt x="15" y="27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2" y="58"/>
                    <a:pt x="0" y="70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" y="92"/>
                    <a:pt x="2" y="97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4"/>
                    <a:pt x="3" y="104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7"/>
                  </a:cubicBezTo>
                  <a:cubicBezTo>
                    <a:pt x="4" y="107"/>
                    <a:pt x="4" y="107"/>
                    <a:pt x="4" y="107"/>
                  </a:cubicBezTo>
                  <a:cubicBezTo>
                    <a:pt x="4" y="107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5" y="108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6" y="111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3"/>
                    <a:pt x="6" y="113"/>
                    <a:pt x="6" y="113"/>
                  </a:cubicBezTo>
                  <a:cubicBezTo>
                    <a:pt x="6" y="113"/>
                    <a:pt x="6" y="113"/>
                    <a:pt x="6" y="113"/>
                  </a:cubicBezTo>
                  <a:cubicBezTo>
                    <a:pt x="6" y="113"/>
                    <a:pt x="6" y="114"/>
                    <a:pt x="7" y="114"/>
                  </a:cubicBezTo>
                  <a:cubicBezTo>
                    <a:pt x="7" y="114"/>
                    <a:pt x="7" y="114"/>
                    <a:pt x="7" y="114"/>
                  </a:cubicBezTo>
                  <a:cubicBezTo>
                    <a:pt x="7" y="114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19" y="146"/>
                    <a:pt x="48" y="169"/>
                    <a:pt x="82" y="174"/>
                  </a:cubicBezTo>
                  <a:cubicBezTo>
                    <a:pt x="70" y="169"/>
                    <a:pt x="59" y="162"/>
                    <a:pt x="49" y="153"/>
                  </a:cubicBezTo>
                  <a:cubicBezTo>
                    <a:pt x="36" y="140"/>
                    <a:pt x="26" y="125"/>
                    <a:pt x="21" y="107"/>
                  </a:cubicBezTo>
                  <a:cubicBezTo>
                    <a:pt x="19" y="98"/>
                    <a:pt x="17" y="89"/>
                    <a:pt x="16" y="79"/>
                  </a:cubicBezTo>
                  <a:cubicBezTo>
                    <a:pt x="16" y="78"/>
                    <a:pt x="16" y="78"/>
                    <a:pt x="16" y="78"/>
                  </a:cubicBezTo>
                  <a:cubicBezTo>
                    <a:pt x="15" y="59"/>
                    <a:pt x="19" y="41"/>
                    <a:pt x="28" y="25"/>
                  </a:cubicBezTo>
                  <a:cubicBezTo>
                    <a:pt x="34" y="17"/>
                    <a:pt x="39" y="10"/>
                    <a:pt x="44" y="3"/>
                  </a:cubicBezTo>
                  <a:cubicBezTo>
                    <a:pt x="45" y="2"/>
                    <a:pt x="46" y="1"/>
                    <a:pt x="46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GB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00" name="Rectangle 66"/>
            <p:cNvSpPr>
              <a:spLocks noChangeArrowheads="1"/>
            </p:cNvSpPr>
            <p:nvPr/>
          </p:nvSpPr>
          <p:spPr bwMode="auto">
            <a:xfrm>
              <a:off x="3551874" y="5343599"/>
              <a:ext cx="138113" cy="19685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GB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01" name="Rectangle 67"/>
            <p:cNvSpPr>
              <a:spLocks noChangeArrowheads="1"/>
            </p:cNvSpPr>
            <p:nvPr/>
          </p:nvSpPr>
          <p:spPr bwMode="auto">
            <a:xfrm>
              <a:off x="3557907" y="5254700"/>
              <a:ext cx="152286" cy="323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377"/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  <a:cs typeface="Arial"/>
                  <a:sym typeface="Arial"/>
                </a:rPr>
                <a:t>2</a:t>
              </a:r>
              <a:endParaRPr lang="en-US" altLang="en-US"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</p:grpSp>
      <p:sp>
        <p:nvSpPr>
          <p:cNvPr id="204" name="Freeform 70"/>
          <p:cNvSpPr>
            <a:spLocks noEditPoints="1"/>
          </p:cNvSpPr>
          <p:nvPr/>
        </p:nvSpPr>
        <p:spPr bwMode="auto">
          <a:xfrm>
            <a:off x="1763714" y="2859479"/>
            <a:ext cx="1588" cy="55563"/>
          </a:xfrm>
          <a:custGeom>
            <a:avLst/>
            <a:gdLst>
              <a:gd name="T0" fmla="*/ 1 w 1"/>
              <a:gd name="T1" fmla="*/ 23 h 23"/>
              <a:gd name="T2" fmla="*/ 1 w 1"/>
              <a:gd name="T3" fmla="*/ 22 h 23"/>
              <a:gd name="T4" fmla="*/ 1 w 1"/>
              <a:gd name="T5" fmla="*/ 22 h 23"/>
              <a:gd name="T6" fmla="*/ 1 w 1"/>
              <a:gd name="T7" fmla="*/ 21 h 23"/>
              <a:gd name="T8" fmla="*/ 1 w 1"/>
              <a:gd name="T9" fmla="*/ 20 h 23"/>
              <a:gd name="T10" fmla="*/ 1 w 1"/>
              <a:gd name="T11" fmla="*/ 20 h 23"/>
              <a:gd name="T12" fmla="*/ 0 w 1"/>
              <a:gd name="T13" fmla="*/ 20 h 23"/>
              <a:gd name="T14" fmla="*/ 0 w 1"/>
              <a:gd name="T15" fmla="*/ 19 h 23"/>
              <a:gd name="T16" fmla="*/ 0 w 1"/>
              <a:gd name="T17" fmla="*/ 19 h 23"/>
              <a:gd name="T18" fmla="*/ 0 w 1"/>
              <a:gd name="T19" fmla="*/ 18 h 23"/>
              <a:gd name="T20" fmla="*/ 0 w 1"/>
              <a:gd name="T21" fmla="*/ 18 h 23"/>
              <a:gd name="T22" fmla="*/ 0 w 1"/>
              <a:gd name="T23" fmla="*/ 18 h 23"/>
              <a:gd name="T24" fmla="*/ 0 w 1"/>
              <a:gd name="T25" fmla="*/ 17 h 23"/>
              <a:gd name="T26" fmla="*/ 0 w 1"/>
              <a:gd name="T27" fmla="*/ 17 h 23"/>
              <a:gd name="T28" fmla="*/ 0 w 1"/>
              <a:gd name="T29" fmla="*/ 17 h 23"/>
              <a:gd name="T30" fmla="*/ 0 w 1"/>
              <a:gd name="T31" fmla="*/ 16 h 23"/>
              <a:gd name="T32" fmla="*/ 0 w 1"/>
              <a:gd name="T33" fmla="*/ 16 h 23"/>
              <a:gd name="T34" fmla="*/ 0 w 1"/>
              <a:gd name="T35" fmla="*/ 15 h 23"/>
              <a:gd name="T36" fmla="*/ 0 w 1"/>
              <a:gd name="T37" fmla="*/ 15 h 23"/>
              <a:gd name="T38" fmla="*/ 0 w 1"/>
              <a:gd name="T39" fmla="*/ 15 h 23"/>
              <a:gd name="T40" fmla="*/ 0 w 1"/>
              <a:gd name="T41" fmla="*/ 14 h 23"/>
              <a:gd name="T42" fmla="*/ 0 w 1"/>
              <a:gd name="T43" fmla="*/ 14 h 23"/>
              <a:gd name="T44" fmla="*/ 0 w 1"/>
              <a:gd name="T45" fmla="*/ 13 h 23"/>
              <a:gd name="T46" fmla="*/ 0 w 1"/>
              <a:gd name="T47" fmla="*/ 13 h 23"/>
              <a:gd name="T48" fmla="*/ 0 w 1"/>
              <a:gd name="T49" fmla="*/ 12 h 23"/>
              <a:gd name="T50" fmla="*/ 0 w 1"/>
              <a:gd name="T51" fmla="*/ 12 h 23"/>
              <a:gd name="T52" fmla="*/ 0 w 1"/>
              <a:gd name="T53" fmla="*/ 12 h 23"/>
              <a:gd name="T54" fmla="*/ 0 w 1"/>
              <a:gd name="T55" fmla="*/ 11 h 23"/>
              <a:gd name="T56" fmla="*/ 0 w 1"/>
              <a:gd name="T57" fmla="*/ 11 h 23"/>
              <a:gd name="T58" fmla="*/ 0 w 1"/>
              <a:gd name="T59" fmla="*/ 11 h 23"/>
              <a:gd name="T60" fmla="*/ 0 w 1"/>
              <a:gd name="T61" fmla="*/ 10 h 23"/>
              <a:gd name="T62" fmla="*/ 0 w 1"/>
              <a:gd name="T63" fmla="*/ 10 h 23"/>
              <a:gd name="T64" fmla="*/ 0 w 1"/>
              <a:gd name="T65" fmla="*/ 9 h 23"/>
              <a:gd name="T66" fmla="*/ 0 w 1"/>
              <a:gd name="T67" fmla="*/ 9 h 23"/>
              <a:gd name="T68" fmla="*/ 0 w 1"/>
              <a:gd name="T69" fmla="*/ 9 h 23"/>
              <a:gd name="T70" fmla="*/ 0 w 1"/>
              <a:gd name="T71" fmla="*/ 8 h 23"/>
              <a:gd name="T72" fmla="*/ 0 w 1"/>
              <a:gd name="T73" fmla="*/ 8 h 23"/>
              <a:gd name="T74" fmla="*/ 0 w 1"/>
              <a:gd name="T75" fmla="*/ 8 h 23"/>
              <a:gd name="T76" fmla="*/ 0 w 1"/>
              <a:gd name="T77" fmla="*/ 7 h 23"/>
              <a:gd name="T78" fmla="*/ 0 w 1"/>
              <a:gd name="T79" fmla="*/ 6 h 23"/>
              <a:gd name="T80" fmla="*/ 0 w 1"/>
              <a:gd name="T81" fmla="*/ 6 h 23"/>
              <a:gd name="T82" fmla="*/ 0 w 1"/>
              <a:gd name="T83" fmla="*/ 6 h 23"/>
              <a:gd name="T84" fmla="*/ 0 w 1"/>
              <a:gd name="T85" fmla="*/ 5 h 23"/>
              <a:gd name="T86" fmla="*/ 0 w 1"/>
              <a:gd name="T87" fmla="*/ 5 h 23"/>
              <a:gd name="T88" fmla="*/ 0 w 1"/>
              <a:gd name="T89" fmla="*/ 5 h 23"/>
              <a:gd name="T90" fmla="*/ 0 w 1"/>
              <a:gd name="T91" fmla="*/ 4 h 23"/>
              <a:gd name="T92" fmla="*/ 0 w 1"/>
              <a:gd name="T93" fmla="*/ 4 h 23"/>
              <a:gd name="T94" fmla="*/ 0 w 1"/>
              <a:gd name="T95" fmla="*/ 3 h 23"/>
              <a:gd name="T96" fmla="*/ 0 w 1"/>
              <a:gd name="T97" fmla="*/ 3 h 23"/>
              <a:gd name="T98" fmla="*/ 0 w 1"/>
              <a:gd name="T99" fmla="*/ 3 h 23"/>
              <a:gd name="T100" fmla="*/ 0 w 1"/>
              <a:gd name="T101" fmla="*/ 2 h 23"/>
              <a:gd name="T102" fmla="*/ 0 w 1"/>
              <a:gd name="T103" fmla="*/ 1 h 23"/>
              <a:gd name="T104" fmla="*/ 0 w 1"/>
              <a:gd name="T105" fmla="*/ 1 h 23"/>
              <a:gd name="T106" fmla="*/ 0 w 1"/>
              <a:gd name="T107" fmla="*/ 1 h 23"/>
              <a:gd name="T108" fmla="*/ 0 w 1"/>
              <a:gd name="T109" fmla="*/ 0 h 23"/>
              <a:gd name="T110" fmla="*/ 0 w 1"/>
              <a:gd name="T111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" h="23"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8"/>
                  <a:pt x="0" y="18"/>
                </a:cubicBezTo>
                <a:cubicBezTo>
                  <a:pt x="0" y="18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5"/>
                </a:moveTo>
                <a:cubicBezTo>
                  <a:pt x="0" y="15"/>
                  <a:pt x="0" y="15"/>
                  <a:pt x="0" y="16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4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2"/>
                </a:moveTo>
                <a:cubicBezTo>
                  <a:pt x="0" y="12"/>
                  <a:pt x="0" y="13"/>
                  <a:pt x="0" y="13"/>
                </a:cubicBezTo>
                <a:cubicBezTo>
                  <a:pt x="0" y="13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1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0"/>
                  <a:pt x="0" y="10"/>
                  <a:pt x="0" y="11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10"/>
                  <a:pt x="0" y="10"/>
                </a:cubicBezTo>
                <a:cubicBezTo>
                  <a:pt x="0" y="10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7"/>
                  <a:pt x="0" y="7"/>
                  <a:pt x="0" y="8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7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4"/>
                  <a:pt x="0" y="4"/>
                </a:cubicBezTo>
                <a:cubicBezTo>
                  <a:pt x="0" y="4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212" name="Freeform 78"/>
          <p:cNvSpPr>
            <a:spLocks noEditPoints="1"/>
          </p:cNvSpPr>
          <p:nvPr/>
        </p:nvSpPr>
        <p:spPr bwMode="auto">
          <a:xfrm>
            <a:off x="1012825" y="4132653"/>
            <a:ext cx="44451" cy="134939"/>
          </a:xfrm>
          <a:custGeom>
            <a:avLst/>
            <a:gdLst>
              <a:gd name="T0" fmla="*/ 18 w 18"/>
              <a:gd name="T1" fmla="*/ 55 h 55"/>
              <a:gd name="T2" fmla="*/ 18 w 18"/>
              <a:gd name="T3" fmla="*/ 55 h 55"/>
              <a:gd name="T4" fmla="*/ 18 w 18"/>
              <a:gd name="T5" fmla="*/ 55 h 55"/>
              <a:gd name="T6" fmla="*/ 18 w 18"/>
              <a:gd name="T7" fmla="*/ 55 h 55"/>
              <a:gd name="T8" fmla="*/ 18 w 18"/>
              <a:gd name="T9" fmla="*/ 55 h 55"/>
              <a:gd name="T10" fmla="*/ 18 w 18"/>
              <a:gd name="T11" fmla="*/ 55 h 55"/>
              <a:gd name="T12" fmla="*/ 17 w 18"/>
              <a:gd name="T13" fmla="*/ 55 h 55"/>
              <a:gd name="T14" fmla="*/ 18 w 18"/>
              <a:gd name="T15" fmla="*/ 55 h 55"/>
              <a:gd name="T16" fmla="*/ 17 w 18"/>
              <a:gd name="T17" fmla="*/ 55 h 55"/>
              <a:gd name="T18" fmla="*/ 0 w 18"/>
              <a:gd name="T19" fmla="*/ 1 h 55"/>
              <a:gd name="T20" fmla="*/ 17 w 18"/>
              <a:gd name="T21" fmla="*/ 55 h 55"/>
              <a:gd name="T22" fmla="*/ 0 w 18"/>
              <a:gd name="T23" fmla="*/ 1 h 55"/>
              <a:gd name="T24" fmla="*/ 0 w 18"/>
              <a:gd name="T25" fmla="*/ 1 h 55"/>
              <a:gd name="T26" fmla="*/ 0 w 18"/>
              <a:gd name="T27" fmla="*/ 1 h 55"/>
              <a:gd name="T28" fmla="*/ 0 w 18"/>
              <a:gd name="T29" fmla="*/ 1 h 55"/>
              <a:gd name="T30" fmla="*/ 0 w 18"/>
              <a:gd name="T31" fmla="*/ 1 h 55"/>
              <a:gd name="T32" fmla="*/ 0 w 18"/>
              <a:gd name="T33" fmla="*/ 1 h 55"/>
              <a:gd name="T34" fmla="*/ 0 w 18"/>
              <a:gd name="T35" fmla="*/ 1 h 55"/>
              <a:gd name="T36" fmla="*/ 0 w 18"/>
              <a:gd name="T37" fmla="*/ 0 h 55"/>
              <a:gd name="T38" fmla="*/ 0 w 18"/>
              <a:gd name="T39" fmla="*/ 1 h 55"/>
              <a:gd name="T40" fmla="*/ 0 w 18"/>
              <a:gd name="T41" fmla="*/ 1 h 55"/>
              <a:gd name="T42" fmla="*/ 0 w 18"/>
              <a:gd name="T43" fmla="*/ 0 h 55"/>
              <a:gd name="T44" fmla="*/ 0 w 18"/>
              <a:gd name="T45" fmla="*/ 0 h 55"/>
              <a:gd name="T46" fmla="*/ 0 w 18"/>
              <a:gd name="T47" fmla="*/ 0 h 55"/>
              <a:gd name="T48" fmla="*/ 0 w 18"/>
              <a:gd name="T49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" h="55"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7" y="55"/>
                </a:moveTo>
                <a:cubicBezTo>
                  <a:pt x="17" y="55"/>
                  <a:pt x="18" y="55"/>
                  <a:pt x="18" y="55"/>
                </a:cubicBezTo>
                <a:cubicBezTo>
                  <a:pt x="18" y="55"/>
                  <a:pt x="17" y="55"/>
                  <a:pt x="17" y="55"/>
                </a:cubicBezTo>
                <a:moveTo>
                  <a:pt x="0" y="1"/>
                </a:moveTo>
                <a:cubicBezTo>
                  <a:pt x="0" y="21"/>
                  <a:pt x="7" y="40"/>
                  <a:pt x="17" y="55"/>
                </a:cubicBezTo>
                <a:cubicBezTo>
                  <a:pt x="7" y="40"/>
                  <a:pt x="0" y="2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216" name="Freeform 82"/>
          <p:cNvSpPr>
            <a:spLocks noEditPoints="1"/>
          </p:cNvSpPr>
          <p:nvPr/>
        </p:nvSpPr>
        <p:spPr bwMode="auto">
          <a:xfrm>
            <a:off x="1217614" y="4827980"/>
            <a:ext cx="17463" cy="123825"/>
          </a:xfrm>
          <a:custGeom>
            <a:avLst/>
            <a:gdLst>
              <a:gd name="T0" fmla="*/ 7 w 7"/>
              <a:gd name="T1" fmla="*/ 51 h 51"/>
              <a:gd name="T2" fmla="*/ 7 w 7"/>
              <a:gd name="T3" fmla="*/ 50 h 51"/>
              <a:gd name="T4" fmla="*/ 7 w 7"/>
              <a:gd name="T5" fmla="*/ 50 h 51"/>
              <a:gd name="T6" fmla="*/ 7 w 7"/>
              <a:gd name="T7" fmla="*/ 50 h 51"/>
              <a:gd name="T8" fmla="*/ 7 w 7"/>
              <a:gd name="T9" fmla="*/ 49 h 51"/>
              <a:gd name="T10" fmla="*/ 0 w 7"/>
              <a:gd name="T11" fmla="*/ 16 h 51"/>
              <a:gd name="T12" fmla="*/ 0 w 7"/>
              <a:gd name="T13" fmla="*/ 16 h 51"/>
              <a:gd name="T14" fmla="*/ 0 w 7"/>
              <a:gd name="T15" fmla="*/ 16 h 51"/>
              <a:gd name="T16" fmla="*/ 0 w 7"/>
              <a:gd name="T17" fmla="*/ 16 h 51"/>
              <a:gd name="T18" fmla="*/ 0 w 7"/>
              <a:gd name="T19" fmla="*/ 15 h 51"/>
              <a:gd name="T20" fmla="*/ 0 w 7"/>
              <a:gd name="T21" fmla="*/ 15 h 51"/>
              <a:gd name="T22" fmla="*/ 0 w 7"/>
              <a:gd name="T23" fmla="*/ 15 h 51"/>
              <a:gd name="T24" fmla="*/ 0 w 7"/>
              <a:gd name="T25" fmla="*/ 14 h 51"/>
              <a:gd name="T26" fmla="*/ 0 w 7"/>
              <a:gd name="T27" fmla="*/ 14 h 51"/>
              <a:gd name="T28" fmla="*/ 0 w 7"/>
              <a:gd name="T29" fmla="*/ 14 h 51"/>
              <a:gd name="T30" fmla="*/ 0 w 7"/>
              <a:gd name="T31" fmla="*/ 14 h 51"/>
              <a:gd name="T32" fmla="*/ 0 w 7"/>
              <a:gd name="T33" fmla="*/ 13 h 51"/>
              <a:gd name="T34" fmla="*/ 0 w 7"/>
              <a:gd name="T35" fmla="*/ 13 h 51"/>
              <a:gd name="T36" fmla="*/ 0 w 7"/>
              <a:gd name="T37" fmla="*/ 13 h 51"/>
              <a:gd name="T38" fmla="*/ 0 w 7"/>
              <a:gd name="T39" fmla="*/ 12 h 51"/>
              <a:gd name="T40" fmla="*/ 0 w 7"/>
              <a:gd name="T41" fmla="*/ 12 h 51"/>
              <a:gd name="T42" fmla="*/ 0 w 7"/>
              <a:gd name="T43" fmla="*/ 12 h 51"/>
              <a:gd name="T44" fmla="*/ 0 w 7"/>
              <a:gd name="T45" fmla="*/ 12 h 51"/>
              <a:gd name="T46" fmla="*/ 0 w 7"/>
              <a:gd name="T47" fmla="*/ 11 h 51"/>
              <a:gd name="T48" fmla="*/ 0 w 7"/>
              <a:gd name="T49" fmla="*/ 11 h 51"/>
              <a:gd name="T50" fmla="*/ 0 w 7"/>
              <a:gd name="T51" fmla="*/ 11 h 51"/>
              <a:gd name="T52" fmla="*/ 0 w 7"/>
              <a:gd name="T53" fmla="*/ 10 h 51"/>
              <a:gd name="T54" fmla="*/ 0 w 7"/>
              <a:gd name="T55" fmla="*/ 10 h 51"/>
              <a:gd name="T56" fmla="*/ 0 w 7"/>
              <a:gd name="T57" fmla="*/ 10 h 51"/>
              <a:gd name="T58" fmla="*/ 0 w 7"/>
              <a:gd name="T59" fmla="*/ 9 h 51"/>
              <a:gd name="T60" fmla="*/ 0 w 7"/>
              <a:gd name="T61" fmla="*/ 9 h 51"/>
              <a:gd name="T62" fmla="*/ 0 w 7"/>
              <a:gd name="T63" fmla="*/ 9 h 51"/>
              <a:gd name="T64" fmla="*/ 0 w 7"/>
              <a:gd name="T65" fmla="*/ 9 h 51"/>
              <a:gd name="T66" fmla="*/ 0 w 7"/>
              <a:gd name="T67" fmla="*/ 8 h 51"/>
              <a:gd name="T68" fmla="*/ 0 w 7"/>
              <a:gd name="T69" fmla="*/ 8 h 51"/>
              <a:gd name="T70" fmla="*/ 0 w 7"/>
              <a:gd name="T71" fmla="*/ 8 h 51"/>
              <a:gd name="T72" fmla="*/ 0 w 7"/>
              <a:gd name="T73" fmla="*/ 7 h 51"/>
              <a:gd name="T74" fmla="*/ 0 w 7"/>
              <a:gd name="T75" fmla="*/ 7 h 51"/>
              <a:gd name="T76" fmla="*/ 0 w 7"/>
              <a:gd name="T77" fmla="*/ 7 h 51"/>
              <a:gd name="T78" fmla="*/ 0 w 7"/>
              <a:gd name="T79" fmla="*/ 6 h 51"/>
              <a:gd name="T80" fmla="*/ 0 w 7"/>
              <a:gd name="T81" fmla="*/ 6 h 51"/>
              <a:gd name="T82" fmla="*/ 0 w 7"/>
              <a:gd name="T83" fmla="*/ 6 h 51"/>
              <a:gd name="T84" fmla="*/ 0 w 7"/>
              <a:gd name="T85" fmla="*/ 6 h 51"/>
              <a:gd name="T86" fmla="*/ 0 w 7"/>
              <a:gd name="T87" fmla="*/ 5 h 51"/>
              <a:gd name="T88" fmla="*/ 1 w 7"/>
              <a:gd name="T89" fmla="*/ 5 h 51"/>
              <a:gd name="T90" fmla="*/ 1 w 7"/>
              <a:gd name="T91" fmla="*/ 5 h 51"/>
              <a:gd name="T92" fmla="*/ 1 w 7"/>
              <a:gd name="T93" fmla="*/ 4 h 51"/>
              <a:gd name="T94" fmla="*/ 1 w 7"/>
              <a:gd name="T95" fmla="*/ 4 h 51"/>
              <a:gd name="T96" fmla="*/ 1 w 7"/>
              <a:gd name="T97" fmla="*/ 3 h 51"/>
              <a:gd name="T98" fmla="*/ 1 w 7"/>
              <a:gd name="T99" fmla="*/ 3 h 51"/>
              <a:gd name="T100" fmla="*/ 1 w 7"/>
              <a:gd name="T101" fmla="*/ 3 h 51"/>
              <a:gd name="T102" fmla="*/ 1 w 7"/>
              <a:gd name="T103" fmla="*/ 3 h 51"/>
              <a:gd name="T104" fmla="*/ 1 w 7"/>
              <a:gd name="T105" fmla="*/ 2 h 51"/>
              <a:gd name="T106" fmla="*/ 1 w 7"/>
              <a:gd name="T107" fmla="*/ 1 h 51"/>
              <a:gd name="T108" fmla="*/ 1 w 7"/>
              <a:gd name="T109" fmla="*/ 1 h 51"/>
              <a:gd name="T110" fmla="*/ 1 w 7"/>
              <a:gd name="T111" fmla="*/ 1 h 51"/>
              <a:gd name="T112" fmla="*/ 1 w 7"/>
              <a:gd name="T113" fmla="*/ 0 h 51"/>
              <a:gd name="T114" fmla="*/ 1 w 7"/>
              <a:gd name="T115" fmla="*/ 0 h 51"/>
              <a:gd name="T116" fmla="*/ 1 w 7"/>
              <a:gd name="T117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7" h="51">
                <a:moveTo>
                  <a:pt x="7" y="51"/>
                </a:moveTo>
                <a:cubicBezTo>
                  <a:pt x="7" y="51"/>
                  <a:pt x="7" y="51"/>
                  <a:pt x="7" y="51"/>
                </a:cubicBezTo>
                <a:cubicBezTo>
                  <a:pt x="7" y="51"/>
                  <a:pt x="7" y="51"/>
                  <a:pt x="7" y="51"/>
                </a:cubicBezTo>
                <a:moveTo>
                  <a:pt x="7" y="50"/>
                </a:moveTo>
                <a:cubicBezTo>
                  <a:pt x="7" y="50"/>
                  <a:pt x="7" y="50"/>
                  <a:pt x="7" y="50"/>
                </a:cubicBezTo>
                <a:cubicBezTo>
                  <a:pt x="7" y="50"/>
                  <a:pt x="7" y="50"/>
                  <a:pt x="7" y="50"/>
                </a:cubicBezTo>
                <a:moveTo>
                  <a:pt x="7" y="50"/>
                </a:moveTo>
                <a:cubicBezTo>
                  <a:pt x="7" y="50"/>
                  <a:pt x="7" y="50"/>
                  <a:pt x="7" y="50"/>
                </a:cubicBezTo>
                <a:cubicBezTo>
                  <a:pt x="7" y="50"/>
                  <a:pt x="7" y="50"/>
                  <a:pt x="7" y="50"/>
                </a:cubicBezTo>
                <a:moveTo>
                  <a:pt x="7" y="50"/>
                </a:moveTo>
                <a:cubicBezTo>
                  <a:pt x="7" y="50"/>
                  <a:pt x="7" y="50"/>
                  <a:pt x="7" y="50"/>
                </a:cubicBezTo>
                <a:cubicBezTo>
                  <a:pt x="7" y="50"/>
                  <a:pt x="7" y="50"/>
                  <a:pt x="7" y="50"/>
                </a:cubicBezTo>
                <a:moveTo>
                  <a:pt x="7" y="49"/>
                </a:moveTo>
                <a:cubicBezTo>
                  <a:pt x="7" y="49"/>
                  <a:pt x="7" y="50"/>
                  <a:pt x="7" y="50"/>
                </a:cubicBezTo>
                <a:cubicBezTo>
                  <a:pt x="7" y="50"/>
                  <a:pt x="7" y="49"/>
                  <a:pt x="7" y="49"/>
                </a:cubicBezTo>
                <a:moveTo>
                  <a:pt x="0" y="16"/>
                </a:moveTo>
                <a:cubicBezTo>
                  <a:pt x="0" y="28"/>
                  <a:pt x="2" y="39"/>
                  <a:pt x="6" y="49"/>
                </a:cubicBezTo>
                <a:cubicBezTo>
                  <a:pt x="2" y="39"/>
                  <a:pt x="0" y="28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3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1"/>
                </a:moveTo>
                <a:cubicBezTo>
                  <a:pt x="0" y="11"/>
                  <a:pt x="0" y="11"/>
                  <a:pt x="0" y="12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9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1" y="5"/>
                </a:move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5"/>
                  <a:pt x="1" y="5"/>
                </a:cubicBezTo>
                <a:moveTo>
                  <a:pt x="1" y="5"/>
                </a:move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5"/>
                  <a:pt x="1" y="5"/>
                </a:cubicBezTo>
                <a:moveTo>
                  <a:pt x="1" y="4"/>
                </a:move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moveTo>
                  <a:pt x="1" y="4"/>
                </a:move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2"/>
                </a:move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224" name="Freeform 90"/>
          <p:cNvSpPr>
            <a:spLocks noEditPoints="1"/>
          </p:cNvSpPr>
          <p:nvPr/>
        </p:nvSpPr>
        <p:spPr bwMode="auto">
          <a:xfrm>
            <a:off x="2555876" y="5548703"/>
            <a:ext cx="9525" cy="127000"/>
          </a:xfrm>
          <a:custGeom>
            <a:avLst/>
            <a:gdLst>
              <a:gd name="T0" fmla="*/ 3 w 4"/>
              <a:gd name="T1" fmla="*/ 52 h 52"/>
              <a:gd name="T2" fmla="*/ 3 w 4"/>
              <a:gd name="T3" fmla="*/ 52 h 52"/>
              <a:gd name="T4" fmla="*/ 3 w 4"/>
              <a:gd name="T5" fmla="*/ 52 h 52"/>
              <a:gd name="T6" fmla="*/ 3 w 4"/>
              <a:gd name="T7" fmla="*/ 51 h 52"/>
              <a:gd name="T8" fmla="*/ 2 w 4"/>
              <a:gd name="T9" fmla="*/ 51 h 52"/>
              <a:gd name="T10" fmla="*/ 2 w 4"/>
              <a:gd name="T11" fmla="*/ 51 h 52"/>
              <a:gd name="T12" fmla="*/ 2 w 4"/>
              <a:gd name="T13" fmla="*/ 51 h 52"/>
              <a:gd name="T14" fmla="*/ 2 w 4"/>
              <a:gd name="T15" fmla="*/ 50 h 52"/>
              <a:gd name="T16" fmla="*/ 2 w 4"/>
              <a:gd name="T17" fmla="*/ 50 h 52"/>
              <a:gd name="T18" fmla="*/ 2 w 4"/>
              <a:gd name="T19" fmla="*/ 50 h 52"/>
              <a:gd name="T20" fmla="*/ 2 w 4"/>
              <a:gd name="T21" fmla="*/ 49 h 52"/>
              <a:gd name="T22" fmla="*/ 2 w 4"/>
              <a:gd name="T23" fmla="*/ 49 h 52"/>
              <a:gd name="T24" fmla="*/ 2 w 4"/>
              <a:gd name="T25" fmla="*/ 49 h 52"/>
              <a:gd name="T26" fmla="*/ 2 w 4"/>
              <a:gd name="T27" fmla="*/ 49 h 52"/>
              <a:gd name="T28" fmla="*/ 2 w 4"/>
              <a:gd name="T29" fmla="*/ 49 h 52"/>
              <a:gd name="T30" fmla="*/ 2 w 4"/>
              <a:gd name="T31" fmla="*/ 49 h 52"/>
              <a:gd name="T32" fmla="*/ 2 w 4"/>
              <a:gd name="T33" fmla="*/ 48 h 52"/>
              <a:gd name="T34" fmla="*/ 2 w 4"/>
              <a:gd name="T35" fmla="*/ 48 h 52"/>
              <a:gd name="T36" fmla="*/ 2 w 4"/>
              <a:gd name="T37" fmla="*/ 48 h 52"/>
              <a:gd name="T38" fmla="*/ 0 w 4"/>
              <a:gd name="T39" fmla="*/ 35 h 52"/>
              <a:gd name="T40" fmla="*/ 0 w 4"/>
              <a:gd name="T41" fmla="*/ 35 h 52"/>
              <a:gd name="T42" fmla="*/ 0 w 4"/>
              <a:gd name="T43" fmla="*/ 35 h 52"/>
              <a:gd name="T44" fmla="*/ 0 w 4"/>
              <a:gd name="T45" fmla="*/ 33 h 52"/>
              <a:gd name="T46" fmla="*/ 0 w 4"/>
              <a:gd name="T47" fmla="*/ 33 h 52"/>
              <a:gd name="T48" fmla="*/ 0 w 4"/>
              <a:gd name="T49" fmla="*/ 33 h 52"/>
              <a:gd name="T50" fmla="*/ 0 w 4"/>
              <a:gd name="T51" fmla="*/ 32 h 52"/>
              <a:gd name="T52" fmla="*/ 0 w 4"/>
              <a:gd name="T53" fmla="*/ 32 h 52"/>
              <a:gd name="T54" fmla="*/ 0 w 4"/>
              <a:gd name="T55" fmla="*/ 32 h 52"/>
              <a:gd name="T56" fmla="*/ 0 w 4"/>
              <a:gd name="T57" fmla="*/ 32 h 52"/>
              <a:gd name="T58" fmla="*/ 0 w 4"/>
              <a:gd name="T59" fmla="*/ 32 h 52"/>
              <a:gd name="T60" fmla="*/ 0 w 4"/>
              <a:gd name="T61" fmla="*/ 32 h 52"/>
              <a:gd name="T62" fmla="*/ 0 w 4"/>
              <a:gd name="T63" fmla="*/ 31 h 52"/>
              <a:gd name="T64" fmla="*/ 0 w 4"/>
              <a:gd name="T65" fmla="*/ 31 h 52"/>
              <a:gd name="T66" fmla="*/ 0 w 4"/>
              <a:gd name="T67" fmla="*/ 30 h 52"/>
              <a:gd name="T68" fmla="*/ 0 w 4"/>
              <a:gd name="T69" fmla="*/ 30 h 52"/>
              <a:gd name="T70" fmla="*/ 0 w 4"/>
              <a:gd name="T71" fmla="*/ 30 h 52"/>
              <a:gd name="T72" fmla="*/ 0 w 4"/>
              <a:gd name="T73" fmla="*/ 30 h 52"/>
              <a:gd name="T74" fmla="*/ 0 w 4"/>
              <a:gd name="T75" fmla="*/ 29 h 52"/>
              <a:gd name="T76" fmla="*/ 0 w 4"/>
              <a:gd name="T77" fmla="*/ 29 h 52"/>
              <a:gd name="T78" fmla="*/ 0 w 4"/>
              <a:gd name="T79" fmla="*/ 29 h 52"/>
              <a:gd name="T80" fmla="*/ 0 w 4"/>
              <a:gd name="T81" fmla="*/ 29 h 52"/>
              <a:gd name="T82" fmla="*/ 0 w 4"/>
              <a:gd name="T83" fmla="*/ 29 h 52"/>
              <a:gd name="T84" fmla="*/ 0 w 4"/>
              <a:gd name="T85" fmla="*/ 29 h 52"/>
              <a:gd name="T86" fmla="*/ 0 w 4"/>
              <a:gd name="T87" fmla="*/ 28 h 52"/>
              <a:gd name="T88" fmla="*/ 0 w 4"/>
              <a:gd name="T89" fmla="*/ 28 h 52"/>
              <a:gd name="T90" fmla="*/ 4 w 4"/>
              <a:gd name="T91" fmla="*/ 1 h 52"/>
              <a:gd name="T92" fmla="*/ 4 w 4"/>
              <a:gd name="T93" fmla="*/ 1 h 52"/>
              <a:gd name="T94" fmla="*/ 4 w 4"/>
              <a:gd name="T95" fmla="*/ 1 h 52"/>
              <a:gd name="T96" fmla="*/ 4 w 4"/>
              <a:gd name="T97" fmla="*/ 1 h 52"/>
              <a:gd name="T98" fmla="*/ 4 w 4"/>
              <a:gd name="T99" fmla="*/ 1 h 52"/>
              <a:gd name="T100" fmla="*/ 4 w 4"/>
              <a:gd name="T101" fmla="*/ 1 h 52"/>
              <a:gd name="T102" fmla="*/ 4 w 4"/>
              <a:gd name="T103" fmla="*/ 0 h 52"/>
              <a:gd name="T104" fmla="*/ 4 w 4"/>
              <a:gd name="T105" fmla="*/ 0 h 52"/>
              <a:gd name="T106" fmla="*/ 4 w 4"/>
              <a:gd name="T107" fmla="*/ 0 h 52"/>
              <a:gd name="T108" fmla="*/ 4 w 4"/>
              <a:gd name="T109" fmla="*/ 0 h 52"/>
              <a:gd name="T110" fmla="*/ 4 w 4"/>
              <a:gd name="T111" fmla="*/ 0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4" h="52">
                <a:moveTo>
                  <a:pt x="3" y="52"/>
                </a:moveTo>
                <a:cubicBezTo>
                  <a:pt x="3" y="52"/>
                  <a:pt x="3" y="52"/>
                  <a:pt x="3" y="52"/>
                </a:cubicBezTo>
                <a:cubicBezTo>
                  <a:pt x="3" y="52"/>
                  <a:pt x="3" y="52"/>
                  <a:pt x="3" y="52"/>
                </a:cubicBezTo>
                <a:moveTo>
                  <a:pt x="3" y="52"/>
                </a:moveTo>
                <a:cubicBezTo>
                  <a:pt x="3" y="52"/>
                  <a:pt x="3" y="52"/>
                  <a:pt x="3" y="52"/>
                </a:cubicBezTo>
                <a:cubicBezTo>
                  <a:pt x="3" y="52"/>
                  <a:pt x="3" y="52"/>
                  <a:pt x="3" y="52"/>
                </a:cubicBezTo>
                <a:moveTo>
                  <a:pt x="3" y="51"/>
                </a:moveTo>
                <a:cubicBezTo>
                  <a:pt x="3" y="51"/>
                  <a:pt x="3" y="51"/>
                  <a:pt x="3" y="51"/>
                </a:cubicBezTo>
                <a:cubicBezTo>
                  <a:pt x="3" y="51"/>
                  <a:pt x="3" y="51"/>
                  <a:pt x="3" y="51"/>
                </a:cubicBezTo>
                <a:moveTo>
                  <a:pt x="2" y="51"/>
                </a:moveTo>
                <a:cubicBezTo>
                  <a:pt x="2" y="51"/>
                  <a:pt x="2" y="51"/>
                  <a:pt x="2" y="51"/>
                </a:cubicBezTo>
                <a:cubicBezTo>
                  <a:pt x="2" y="51"/>
                  <a:pt x="2" y="51"/>
                  <a:pt x="2" y="51"/>
                </a:cubicBezTo>
                <a:moveTo>
                  <a:pt x="2" y="51"/>
                </a:moveTo>
                <a:cubicBezTo>
                  <a:pt x="2" y="51"/>
                  <a:pt x="2" y="51"/>
                  <a:pt x="2" y="51"/>
                </a:cubicBezTo>
                <a:cubicBezTo>
                  <a:pt x="2" y="51"/>
                  <a:pt x="2" y="51"/>
                  <a:pt x="2" y="51"/>
                </a:cubicBezTo>
                <a:moveTo>
                  <a:pt x="2" y="50"/>
                </a:moveTo>
                <a:cubicBezTo>
                  <a:pt x="2" y="50"/>
                  <a:pt x="2" y="51"/>
                  <a:pt x="2" y="51"/>
                </a:cubicBezTo>
                <a:cubicBezTo>
                  <a:pt x="2" y="51"/>
                  <a:pt x="2" y="50"/>
                  <a:pt x="2" y="50"/>
                </a:cubicBezTo>
                <a:moveTo>
                  <a:pt x="2" y="50"/>
                </a:moveTo>
                <a:cubicBezTo>
                  <a:pt x="2" y="50"/>
                  <a:pt x="2" y="50"/>
                  <a:pt x="2" y="50"/>
                </a:cubicBezTo>
                <a:cubicBezTo>
                  <a:pt x="2" y="50"/>
                  <a:pt x="2" y="50"/>
                  <a:pt x="2" y="50"/>
                </a:cubicBezTo>
                <a:moveTo>
                  <a:pt x="2" y="49"/>
                </a:moveTo>
                <a:cubicBezTo>
                  <a:pt x="2" y="50"/>
                  <a:pt x="2" y="50"/>
                  <a:pt x="2" y="50"/>
                </a:cubicBezTo>
                <a:cubicBezTo>
                  <a:pt x="2" y="50"/>
                  <a:pt x="2" y="50"/>
                  <a:pt x="2" y="49"/>
                </a:cubicBezTo>
                <a:moveTo>
                  <a:pt x="2" y="49"/>
                </a:moveTo>
                <a:cubicBezTo>
                  <a:pt x="2" y="49"/>
                  <a:pt x="2" y="49"/>
                  <a:pt x="2" y="49"/>
                </a:cubicBezTo>
                <a:cubicBezTo>
                  <a:pt x="2" y="49"/>
                  <a:pt x="2" y="49"/>
                  <a:pt x="2" y="49"/>
                </a:cubicBezTo>
                <a:moveTo>
                  <a:pt x="2" y="49"/>
                </a:moveTo>
                <a:cubicBezTo>
                  <a:pt x="2" y="49"/>
                  <a:pt x="2" y="49"/>
                  <a:pt x="2" y="49"/>
                </a:cubicBezTo>
                <a:cubicBezTo>
                  <a:pt x="2" y="49"/>
                  <a:pt x="2" y="49"/>
                  <a:pt x="2" y="49"/>
                </a:cubicBezTo>
                <a:moveTo>
                  <a:pt x="2" y="49"/>
                </a:moveTo>
                <a:cubicBezTo>
                  <a:pt x="2" y="49"/>
                  <a:pt x="2" y="49"/>
                  <a:pt x="2" y="49"/>
                </a:cubicBezTo>
                <a:cubicBezTo>
                  <a:pt x="2" y="49"/>
                  <a:pt x="2" y="49"/>
                  <a:pt x="2" y="49"/>
                </a:cubicBezTo>
                <a:moveTo>
                  <a:pt x="2" y="48"/>
                </a:moveTo>
                <a:cubicBezTo>
                  <a:pt x="2" y="48"/>
                  <a:pt x="2" y="49"/>
                  <a:pt x="2" y="49"/>
                </a:cubicBezTo>
                <a:cubicBezTo>
                  <a:pt x="2" y="49"/>
                  <a:pt x="2" y="48"/>
                  <a:pt x="2" y="48"/>
                </a:cubicBezTo>
                <a:moveTo>
                  <a:pt x="2" y="48"/>
                </a:moveTo>
                <a:cubicBezTo>
                  <a:pt x="2" y="48"/>
                  <a:pt x="2" y="48"/>
                  <a:pt x="2" y="48"/>
                </a:cubicBezTo>
                <a:cubicBezTo>
                  <a:pt x="2" y="48"/>
                  <a:pt x="2" y="48"/>
                  <a:pt x="2" y="48"/>
                </a:cubicBezTo>
                <a:moveTo>
                  <a:pt x="0" y="35"/>
                </a:moveTo>
                <a:cubicBezTo>
                  <a:pt x="0" y="40"/>
                  <a:pt x="1" y="44"/>
                  <a:pt x="2" y="48"/>
                </a:cubicBezTo>
                <a:cubicBezTo>
                  <a:pt x="1" y="44"/>
                  <a:pt x="0" y="40"/>
                  <a:pt x="0" y="35"/>
                </a:cubicBezTo>
                <a:moveTo>
                  <a:pt x="0" y="33"/>
                </a:moveTo>
                <a:cubicBezTo>
                  <a:pt x="0" y="34"/>
                  <a:pt x="0" y="35"/>
                  <a:pt x="0" y="35"/>
                </a:cubicBezTo>
                <a:cubicBezTo>
                  <a:pt x="0" y="35"/>
                  <a:pt x="0" y="34"/>
                  <a:pt x="0" y="33"/>
                </a:cubicBezTo>
                <a:moveTo>
                  <a:pt x="0" y="33"/>
                </a:moveTo>
                <a:cubicBezTo>
                  <a:pt x="0" y="33"/>
                  <a:pt x="0" y="33"/>
                  <a:pt x="0" y="33"/>
                </a:cubicBezTo>
                <a:cubicBezTo>
                  <a:pt x="0" y="33"/>
                  <a:pt x="0" y="33"/>
                  <a:pt x="0" y="33"/>
                </a:cubicBezTo>
                <a:moveTo>
                  <a:pt x="0" y="33"/>
                </a:moveTo>
                <a:cubicBezTo>
                  <a:pt x="0" y="33"/>
                  <a:pt x="0" y="33"/>
                  <a:pt x="0" y="33"/>
                </a:cubicBezTo>
                <a:cubicBezTo>
                  <a:pt x="0" y="33"/>
                  <a:pt x="0" y="33"/>
                  <a:pt x="0" y="33"/>
                </a:cubicBezTo>
                <a:moveTo>
                  <a:pt x="0" y="32"/>
                </a:moveTo>
                <a:cubicBezTo>
                  <a:pt x="0" y="32"/>
                  <a:pt x="0" y="33"/>
                  <a:pt x="0" y="33"/>
                </a:cubicBezTo>
                <a:cubicBezTo>
                  <a:pt x="0" y="33"/>
                  <a:pt x="0" y="32"/>
                  <a:pt x="0" y="32"/>
                </a:cubicBezTo>
                <a:moveTo>
                  <a:pt x="0" y="32"/>
                </a:moveTo>
                <a:cubicBezTo>
                  <a:pt x="0" y="32"/>
                  <a:pt x="0" y="32"/>
                  <a:pt x="0" y="32"/>
                </a:cubicBezTo>
                <a:cubicBezTo>
                  <a:pt x="0" y="32"/>
                  <a:pt x="0" y="32"/>
                  <a:pt x="0" y="32"/>
                </a:cubicBezTo>
                <a:moveTo>
                  <a:pt x="0" y="32"/>
                </a:moveTo>
                <a:cubicBezTo>
                  <a:pt x="0" y="32"/>
                  <a:pt x="0" y="32"/>
                  <a:pt x="0" y="32"/>
                </a:cubicBezTo>
                <a:cubicBezTo>
                  <a:pt x="0" y="32"/>
                  <a:pt x="0" y="32"/>
                  <a:pt x="0" y="32"/>
                </a:cubicBezTo>
                <a:moveTo>
                  <a:pt x="0" y="31"/>
                </a:moveTo>
                <a:cubicBezTo>
                  <a:pt x="0" y="31"/>
                  <a:pt x="0" y="31"/>
                  <a:pt x="0" y="32"/>
                </a:cubicBezTo>
                <a:cubicBezTo>
                  <a:pt x="0" y="31"/>
                  <a:pt x="0" y="31"/>
                  <a:pt x="0" y="31"/>
                </a:cubicBezTo>
                <a:moveTo>
                  <a:pt x="0" y="31"/>
                </a:moveTo>
                <a:cubicBezTo>
                  <a:pt x="0" y="31"/>
                  <a:pt x="0" y="31"/>
                  <a:pt x="0" y="31"/>
                </a:cubicBezTo>
                <a:cubicBezTo>
                  <a:pt x="0" y="31"/>
                  <a:pt x="0" y="31"/>
                  <a:pt x="0" y="31"/>
                </a:cubicBezTo>
                <a:moveTo>
                  <a:pt x="0" y="30"/>
                </a:moveTo>
                <a:cubicBezTo>
                  <a:pt x="0" y="30"/>
                  <a:pt x="0" y="30"/>
                  <a:pt x="0" y="30"/>
                </a:cubicBezTo>
                <a:cubicBezTo>
                  <a:pt x="0" y="30"/>
                  <a:pt x="0" y="30"/>
                  <a:pt x="0" y="30"/>
                </a:cubicBezTo>
                <a:moveTo>
                  <a:pt x="0" y="30"/>
                </a:moveTo>
                <a:cubicBezTo>
                  <a:pt x="0" y="30"/>
                  <a:pt x="0" y="30"/>
                  <a:pt x="0" y="30"/>
                </a:cubicBezTo>
                <a:cubicBezTo>
                  <a:pt x="0" y="30"/>
                  <a:pt x="0" y="30"/>
                  <a:pt x="0" y="30"/>
                </a:cubicBezTo>
                <a:moveTo>
                  <a:pt x="0" y="30"/>
                </a:moveTo>
                <a:cubicBezTo>
                  <a:pt x="0" y="30"/>
                  <a:pt x="0" y="30"/>
                  <a:pt x="0" y="30"/>
                </a:cubicBezTo>
                <a:cubicBezTo>
                  <a:pt x="0" y="30"/>
                  <a:pt x="0" y="30"/>
                  <a:pt x="0" y="30"/>
                </a:cubicBezTo>
                <a:moveTo>
                  <a:pt x="0" y="29"/>
                </a:moveTo>
                <a:cubicBezTo>
                  <a:pt x="0" y="29"/>
                  <a:pt x="0" y="30"/>
                  <a:pt x="0" y="30"/>
                </a:cubicBezTo>
                <a:cubicBezTo>
                  <a:pt x="0" y="30"/>
                  <a:pt x="0" y="29"/>
                  <a:pt x="0" y="29"/>
                </a:cubicBezTo>
                <a:moveTo>
                  <a:pt x="0" y="29"/>
                </a:moveTo>
                <a:cubicBezTo>
                  <a:pt x="0" y="29"/>
                  <a:pt x="0" y="29"/>
                  <a:pt x="0" y="29"/>
                </a:cubicBezTo>
                <a:cubicBezTo>
                  <a:pt x="0" y="29"/>
                  <a:pt x="0" y="29"/>
                  <a:pt x="0" y="29"/>
                </a:cubicBezTo>
                <a:moveTo>
                  <a:pt x="0" y="29"/>
                </a:moveTo>
                <a:cubicBezTo>
                  <a:pt x="0" y="29"/>
                  <a:pt x="0" y="29"/>
                  <a:pt x="0" y="29"/>
                </a:cubicBezTo>
                <a:cubicBezTo>
                  <a:pt x="0" y="29"/>
                  <a:pt x="0" y="29"/>
                  <a:pt x="0" y="29"/>
                </a:cubicBezTo>
                <a:moveTo>
                  <a:pt x="0" y="28"/>
                </a:moveTo>
                <a:cubicBezTo>
                  <a:pt x="0" y="29"/>
                  <a:pt x="0" y="29"/>
                  <a:pt x="0" y="29"/>
                </a:cubicBezTo>
                <a:cubicBezTo>
                  <a:pt x="0" y="29"/>
                  <a:pt x="0" y="29"/>
                  <a:pt x="0" y="28"/>
                </a:cubicBezTo>
                <a:moveTo>
                  <a:pt x="0" y="28"/>
                </a:moveTo>
                <a:cubicBezTo>
                  <a:pt x="0" y="28"/>
                  <a:pt x="0" y="28"/>
                  <a:pt x="0" y="2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8"/>
                  <a:pt x="0" y="28"/>
                  <a:pt x="0" y="28"/>
                </a:cubicBezTo>
                <a:moveTo>
                  <a:pt x="4" y="1"/>
                </a:moveTo>
                <a:cubicBezTo>
                  <a:pt x="1" y="10"/>
                  <a:pt x="0" y="19"/>
                  <a:pt x="0" y="28"/>
                </a:cubicBezTo>
                <a:cubicBezTo>
                  <a:pt x="0" y="19"/>
                  <a:pt x="1" y="10"/>
                  <a:pt x="4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0"/>
                </a:moveTo>
                <a:cubicBezTo>
                  <a:pt x="4" y="0"/>
                  <a:pt x="4" y="1"/>
                  <a:pt x="4" y="1"/>
                </a:cubicBezTo>
                <a:cubicBezTo>
                  <a:pt x="4" y="1"/>
                  <a:pt x="4" y="0"/>
                  <a:pt x="4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8D2C52C-52FC-4FC3-B1F3-CE6A5B70BDB0}"/>
              </a:ext>
            </a:extLst>
          </p:cNvPr>
          <p:cNvGrpSpPr/>
          <p:nvPr/>
        </p:nvGrpSpPr>
        <p:grpSpPr>
          <a:xfrm>
            <a:off x="931755" y="3389704"/>
            <a:ext cx="571500" cy="622533"/>
            <a:chOff x="931754" y="3389703"/>
            <a:chExt cx="571500" cy="622533"/>
          </a:xfrm>
        </p:grpSpPr>
        <p:sp>
          <p:nvSpPr>
            <p:cNvPr id="202" name="Freeform 68"/>
            <p:cNvSpPr>
              <a:spLocks/>
            </p:cNvSpPr>
            <p:nvPr/>
          </p:nvSpPr>
          <p:spPr bwMode="auto">
            <a:xfrm>
              <a:off x="931754" y="3439148"/>
              <a:ext cx="571500" cy="573088"/>
            </a:xfrm>
            <a:custGeom>
              <a:avLst/>
              <a:gdLst>
                <a:gd name="T0" fmla="*/ 116 w 234"/>
                <a:gd name="T1" fmla="*/ 1 h 234"/>
                <a:gd name="T2" fmla="*/ 233 w 234"/>
                <a:gd name="T3" fmla="*/ 115 h 234"/>
                <a:gd name="T4" fmla="*/ 119 w 234"/>
                <a:gd name="T5" fmla="*/ 233 h 234"/>
                <a:gd name="T6" fmla="*/ 1 w 234"/>
                <a:gd name="T7" fmla="*/ 118 h 234"/>
                <a:gd name="T8" fmla="*/ 116 w 234"/>
                <a:gd name="T9" fmla="*/ 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234">
                  <a:moveTo>
                    <a:pt x="116" y="1"/>
                  </a:moveTo>
                  <a:cubicBezTo>
                    <a:pt x="179" y="0"/>
                    <a:pt x="232" y="51"/>
                    <a:pt x="233" y="115"/>
                  </a:cubicBezTo>
                  <a:cubicBezTo>
                    <a:pt x="234" y="179"/>
                    <a:pt x="183" y="232"/>
                    <a:pt x="119" y="233"/>
                  </a:cubicBezTo>
                  <a:cubicBezTo>
                    <a:pt x="55" y="234"/>
                    <a:pt x="2" y="182"/>
                    <a:pt x="1" y="118"/>
                  </a:cubicBezTo>
                  <a:cubicBezTo>
                    <a:pt x="0" y="54"/>
                    <a:pt x="52" y="1"/>
                    <a:pt x="116" y="1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GB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03" name="Freeform 69"/>
            <p:cNvSpPr>
              <a:spLocks/>
            </p:cNvSpPr>
            <p:nvPr/>
          </p:nvSpPr>
          <p:spPr bwMode="auto">
            <a:xfrm>
              <a:off x="987317" y="3493123"/>
              <a:ext cx="461963" cy="461963"/>
            </a:xfrm>
            <a:custGeom>
              <a:avLst/>
              <a:gdLst>
                <a:gd name="T0" fmla="*/ 93 w 189"/>
                <a:gd name="T1" fmla="*/ 1 h 189"/>
                <a:gd name="T2" fmla="*/ 188 w 189"/>
                <a:gd name="T3" fmla="*/ 93 h 189"/>
                <a:gd name="T4" fmla="*/ 96 w 189"/>
                <a:gd name="T5" fmla="*/ 188 h 189"/>
                <a:gd name="T6" fmla="*/ 1 w 189"/>
                <a:gd name="T7" fmla="*/ 96 h 189"/>
                <a:gd name="T8" fmla="*/ 93 w 189"/>
                <a:gd name="T9" fmla="*/ 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89">
                  <a:moveTo>
                    <a:pt x="93" y="1"/>
                  </a:moveTo>
                  <a:cubicBezTo>
                    <a:pt x="144" y="0"/>
                    <a:pt x="187" y="42"/>
                    <a:pt x="188" y="93"/>
                  </a:cubicBezTo>
                  <a:cubicBezTo>
                    <a:pt x="189" y="145"/>
                    <a:pt x="147" y="187"/>
                    <a:pt x="96" y="188"/>
                  </a:cubicBezTo>
                  <a:cubicBezTo>
                    <a:pt x="44" y="189"/>
                    <a:pt x="2" y="147"/>
                    <a:pt x="1" y="96"/>
                  </a:cubicBezTo>
                  <a:cubicBezTo>
                    <a:pt x="0" y="44"/>
                    <a:pt x="41" y="2"/>
                    <a:pt x="93" y="1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GB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05" name="Freeform 71"/>
            <p:cNvSpPr>
              <a:spLocks/>
            </p:cNvSpPr>
            <p:nvPr/>
          </p:nvSpPr>
          <p:spPr bwMode="auto">
            <a:xfrm>
              <a:off x="990492" y="3497885"/>
              <a:ext cx="187325" cy="428625"/>
            </a:xfrm>
            <a:custGeom>
              <a:avLst/>
              <a:gdLst>
                <a:gd name="T0" fmla="*/ 0 w 77"/>
                <a:gd name="T1" fmla="*/ 84 h 175"/>
                <a:gd name="T2" fmla="*/ 0 w 77"/>
                <a:gd name="T3" fmla="*/ 85 h 175"/>
                <a:gd name="T4" fmla="*/ 0 w 77"/>
                <a:gd name="T5" fmla="*/ 85 h 175"/>
                <a:gd name="T6" fmla="*/ 0 w 77"/>
                <a:gd name="T7" fmla="*/ 85 h 175"/>
                <a:gd name="T8" fmla="*/ 0 w 77"/>
                <a:gd name="T9" fmla="*/ 86 h 175"/>
                <a:gd name="T10" fmla="*/ 0 w 77"/>
                <a:gd name="T11" fmla="*/ 87 h 175"/>
                <a:gd name="T12" fmla="*/ 0 w 77"/>
                <a:gd name="T13" fmla="*/ 87 h 175"/>
                <a:gd name="T14" fmla="*/ 0 w 77"/>
                <a:gd name="T15" fmla="*/ 87 h 175"/>
                <a:gd name="T16" fmla="*/ 0 w 77"/>
                <a:gd name="T17" fmla="*/ 88 h 175"/>
                <a:gd name="T18" fmla="*/ 0 w 77"/>
                <a:gd name="T19" fmla="*/ 88 h 175"/>
                <a:gd name="T20" fmla="*/ 0 w 77"/>
                <a:gd name="T21" fmla="*/ 89 h 175"/>
                <a:gd name="T22" fmla="*/ 0 w 77"/>
                <a:gd name="T23" fmla="*/ 89 h 175"/>
                <a:gd name="T24" fmla="*/ 0 w 77"/>
                <a:gd name="T25" fmla="*/ 90 h 175"/>
                <a:gd name="T26" fmla="*/ 0 w 77"/>
                <a:gd name="T27" fmla="*/ 90 h 175"/>
                <a:gd name="T28" fmla="*/ 0 w 77"/>
                <a:gd name="T29" fmla="*/ 91 h 175"/>
                <a:gd name="T30" fmla="*/ 0 w 77"/>
                <a:gd name="T31" fmla="*/ 91 h 175"/>
                <a:gd name="T32" fmla="*/ 0 w 77"/>
                <a:gd name="T33" fmla="*/ 92 h 175"/>
                <a:gd name="T34" fmla="*/ 0 w 77"/>
                <a:gd name="T35" fmla="*/ 92 h 175"/>
                <a:gd name="T36" fmla="*/ 0 w 77"/>
                <a:gd name="T37" fmla="*/ 92 h 175"/>
                <a:gd name="T38" fmla="*/ 0 w 77"/>
                <a:gd name="T39" fmla="*/ 93 h 175"/>
                <a:gd name="T40" fmla="*/ 0 w 77"/>
                <a:gd name="T41" fmla="*/ 93 h 175"/>
                <a:gd name="T42" fmla="*/ 0 w 77"/>
                <a:gd name="T43" fmla="*/ 94 h 175"/>
                <a:gd name="T44" fmla="*/ 0 w 77"/>
                <a:gd name="T45" fmla="*/ 94 h 175"/>
                <a:gd name="T46" fmla="*/ 0 w 77"/>
                <a:gd name="T47" fmla="*/ 95 h 175"/>
                <a:gd name="T48" fmla="*/ 0 w 77"/>
                <a:gd name="T49" fmla="*/ 95 h 175"/>
                <a:gd name="T50" fmla="*/ 0 w 77"/>
                <a:gd name="T51" fmla="*/ 95 h 175"/>
                <a:gd name="T52" fmla="*/ 0 w 77"/>
                <a:gd name="T53" fmla="*/ 96 h 175"/>
                <a:gd name="T54" fmla="*/ 0 w 77"/>
                <a:gd name="T55" fmla="*/ 96 h 175"/>
                <a:gd name="T56" fmla="*/ 0 w 77"/>
                <a:gd name="T57" fmla="*/ 97 h 175"/>
                <a:gd name="T58" fmla="*/ 0 w 77"/>
                <a:gd name="T59" fmla="*/ 97 h 175"/>
                <a:gd name="T60" fmla="*/ 0 w 77"/>
                <a:gd name="T61" fmla="*/ 98 h 175"/>
                <a:gd name="T62" fmla="*/ 0 w 77"/>
                <a:gd name="T63" fmla="*/ 98 h 175"/>
                <a:gd name="T64" fmla="*/ 0 w 77"/>
                <a:gd name="T65" fmla="*/ 98 h 175"/>
                <a:gd name="T66" fmla="*/ 0 w 77"/>
                <a:gd name="T67" fmla="*/ 99 h 175"/>
                <a:gd name="T68" fmla="*/ 0 w 77"/>
                <a:gd name="T69" fmla="*/ 99 h 175"/>
                <a:gd name="T70" fmla="*/ 0 w 77"/>
                <a:gd name="T71" fmla="*/ 100 h 175"/>
                <a:gd name="T72" fmla="*/ 0 w 77"/>
                <a:gd name="T73" fmla="*/ 100 h 175"/>
                <a:gd name="T74" fmla="*/ 0 w 77"/>
                <a:gd name="T75" fmla="*/ 101 h 175"/>
                <a:gd name="T76" fmla="*/ 0 w 77"/>
                <a:gd name="T77" fmla="*/ 101 h 175"/>
                <a:gd name="T78" fmla="*/ 0 w 77"/>
                <a:gd name="T79" fmla="*/ 102 h 175"/>
                <a:gd name="T80" fmla="*/ 0 w 77"/>
                <a:gd name="T81" fmla="*/ 102 h 175"/>
                <a:gd name="T82" fmla="*/ 0 w 77"/>
                <a:gd name="T83" fmla="*/ 102 h 175"/>
                <a:gd name="T84" fmla="*/ 0 w 77"/>
                <a:gd name="T85" fmla="*/ 103 h 175"/>
                <a:gd name="T86" fmla="*/ 0 w 77"/>
                <a:gd name="T87" fmla="*/ 103 h 175"/>
                <a:gd name="T88" fmla="*/ 1 w 77"/>
                <a:gd name="T89" fmla="*/ 104 h 175"/>
                <a:gd name="T90" fmla="*/ 1 w 77"/>
                <a:gd name="T91" fmla="*/ 104 h 175"/>
                <a:gd name="T92" fmla="*/ 1 w 77"/>
                <a:gd name="T93" fmla="*/ 105 h 175"/>
                <a:gd name="T94" fmla="*/ 1 w 77"/>
                <a:gd name="T95" fmla="*/ 105 h 175"/>
                <a:gd name="T96" fmla="*/ 1 w 77"/>
                <a:gd name="T97" fmla="*/ 106 h 175"/>
                <a:gd name="T98" fmla="*/ 1 w 77"/>
                <a:gd name="T99" fmla="*/ 107 h 175"/>
                <a:gd name="T100" fmla="*/ 50 w 77"/>
                <a:gd name="T101" fmla="*/ 175 h 175"/>
                <a:gd name="T102" fmla="*/ 16 w 77"/>
                <a:gd name="T103" fmla="*/ 99 h 175"/>
                <a:gd name="T104" fmla="*/ 45 w 77"/>
                <a:gd name="T105" fmla="*/ 2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7" h="175">
                  <a:moveTo>
                    <a:pt x="77" y="0"/>
                  </a:moveTo>
                  <a:cubicBezTo>
                    <a:pt x="36" y="8"/>
                    <a:pt x="4" y="42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4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6" y="137"/>
                    <a:pt x="24" y="162"/>
                    <a:pt x="50" y="175"/>
                  </a:cubicBezTo>
                  <a:cubicBezTo>
                    <a:pt x="49" y="175"/>
                    <a:pt x="48" y="174"/>
                    <a:pt x="48" y="173"/>
                  </a:cubicBezTo>
                  <a:cubicBezTo>
                    <a:pt x="42" y="166"/>
                    <a:pt x="36" y="159"/>
                    <a:pt x="31" y="152"/>
                  </a:cubicBezTo>
                  <a:cubicBezTo>
                    <a:pt x="21" y="136"/>
                    <a:pt x="16" y="118"/>
                    <a:pt x="16" y="99"/>
                  </a:cubicBezTo>
                  <a:cubicBezTo>
                    <a:pt x="16" y="99"/>
                    <a:pt x="16" y="98"/>
                    <a:pt x="16" y="98"/>
                  </a:cubicBezTo>
                  <a:cubicBezTo>
                    <a:pt x="17" y="88"/>
                    <a:pt x="18" y="79"/>
                    <a:pt x="19" y="70"/>
                  </a:cubicBezTo>
                  <a:cubicBezTo>
                    <a:pt x="24" y="52"/>
                    <a:pt x="32" y="36"/>
                    <a:pt x="45" y="23"/>
                  </a:cubicBezTo>
                  <a:cubicBezTo>
                    <a:pt x="54" y="13"/>
                    <a:pt x="65" y="6"/>
                    <a:pt x="77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GB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08" name="Freeform 74"/>
            <p:cNvSpPr>
              <a:spLocks noEditPoints="1"/>
            </p:cNvSpPr>
            <p:nvPr/>
          </p:nvSpPr>
          <p:spPr bwMode="auto">
            <a:xfrm>
              <a:off x="1217613" y="3389703"/>
              <a:ext cx="25400" cy="117475"/>
            </a:xfrm>
            <a:custGeom>
              <a:avLst/>
              <a:gdLst>
                <a:gd name="T0" fmla="*/ 10 w 10"/>
                <a:gd name="T1" fmla="*/ 48 h 48"/>
                <a:gd name="T2" fmla="*/ 10 w 10"/>
                <a:gd name="T3" fmla="*/ 48 h 48"/>
                <a:gd name="T4" fmla="*/ 10 w 10"/>
                <a:gd name="T5" fmla="*/ 48 h 48"/>
                <a:gd name="T6" fmla="*/ 10 w 10"/>
                <a:gd name="T7" fmla="*/ 48 h 48"/>
                <a:gd name="T8" fmla="*/ 10 w 10"/>
                <a:gd name="T9" fmla="*/ 47 h 48"/>
                <a:gd name="T10" fmla="*/ 10 w 10"/>
                <a:gd name="T11" fmla="*/ 47 h 48"/>
                <a:gd name="T12" fmla="*/ 10 w 10"/>
                <a:gd name="T13" fmla="*/ 47 h 48"/>
                <a:gd name="T14" fmla="*/ 10 w 10"/>
                <a:gd name="T15" fmla="*/ 47 h 48"/>
                <a:gd name="T16" fmla="*/ 10 w 10"/>
                <a:gd name="T17" fmla="*/ 47 h 48"/>
                <a:gd name="T18" fmla="*/ 10 w 10"/>
                <a:gd name="T19" fmla="*/ 47 h 48"/>
                <a:gd name="T20" fmla="*/ 9 w 10"/>
                <a:gd name="T21" fmla="*/ 46 h 48"/>
                <a:gd name="T22" fmla="*/ 9 w 10"/>
                <a:gd name="T23" fmla="*/ 46 h 48"/>
                <a:gd name="T24" fmla="*/ 9 w 10"/>
                <a:gd name="T25" fmla="*/ 46 h 48"/>
                <a:gd name="T26" fmla="*/ 1 w 10"/>
                <a:gd name="T27" fmla="*/ 4 h 48"/>
                <a:gd name="T28" fmla="*/ 1 w 10"/>
                <a:gd name="T29" fmla="*/ 4 h 48"/>
                <a:gd name="T30" fmla="*/ 1 w 10"/>
                <a:gd name="T31" fmla="*/ 4 h 48"/>
                <a:gd name="T32" fmla="*/ 1 w 10"/>
                <a:gd name="T33" fmla="*/ 3 h 48"/>
                <a:gd name="T34" fmla="*/ 1 w 10"/>
                <a:gd name="T35" fmla="*/ 3 h 48"/>
                <a:gd name="T36" fmla="*/ 1 w 10"/>
                <a:gd name="T37" fmla="*/ 3 h 48"/>
                <a:gd name="T38" fmla="*/ 1 w 10"/>
                <a:gd name="T39" fmla="*/ 2 h 48"/>
                <a:gd name="T40" fmla="*/ 1 w 10"/>
                <a:gd name="T41" fmla="*/ 2 h 48"/>
                <a:gd name="T42" fmla="*/ 1 w 10"/>
                <a:gd name="T43" fmla="*/ 2 h 48"/>
                <a:gd name="T44" fmla="*/ 1 w 10"/>
                <a:gd name="T45" fmla="*/ 2 h 48"/>
                <a:gd name="T46" fmla="*/ 1 w 10"/>
                <a:gd name="T47" fmla="*/ 2 h 48"/>
                <a:gd name="T48" fmla="*/ 1 w 10"/>
                <a:gd name="T49" fmla="*/ 2 h 48"/>
                <a:gd name="T50" fmla="*/ 1 w 10"/>
                <a:gd name="T51" fmla="*/ 1 h 48"/>
                <a:gd name="T52" fmla="*/ 1 w 10"/>
                <a:gd name="T53" fmla="*/ 1 h 48"/>
                <a:gd name="T54" fmla="*/ 1 w 10"/>
                <a:gd name="T55" fmla="*/ 1 h 48"/>
                <a:gd name="T56" fmla="*/ 1 w 10"/>
                <a:gd name="T57" fmla="*/ 1 h 48"/>
                <a:gd name="T58" fmla="*/ 1 w 10"/>
                <a:gd name="T59" fmla="*/ 0 h 48"/>
                <a:gd name="T60" fmla="*/ 1 w 10"/>
                <a:gd name="T61" fmla="*/ 0 h 48"/>
                <a:gd name="T62" fmla="*/ 1 w 10"/>
                <a:gd name="T63" fmla="*/ 0 h 48"/>
                <a:gd name="T64" fmla="*/ 1 w 10"/>
                <a:gd name="T65" fmla="*/ 0 h 48"/>
                <a:gd name="T66" fmla="*/ 1 w 10"/>
                <a:gd name="T67" fmla="*/ 0 h 48"/>
                <a:gd name="T68" fmla="*/ 1 w 10"/>
                <a:gd name="T6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" h="48"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7"/>
                  </a:moveTo>
                  <a:cubicBezTo>
                    <a:pt x="10" y="47"/>
                    <a:pt x="10" y="48"/>
                    <a:pt x="10" y="48"/>
                  </a:cubicBezTo>
                  <a:cubicBezTo>
                    <a:pt x="10" y="48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9" y="46"/>
                  </a:moveTo>
                  <a:cubicBezTo>
                    <a:pt x="10" y="46"/>
                    <a:pt x="10" y="46"/>
                    <a:pt x="10" y="47"/>
                  </a:cubicBezTo>
                  <a:cubicBezTo>
                    <a:pt x="10" y="46"/>
                    <a:pt x="10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1" y="4"/>
                  </a:moveTo>
                  <a:cubicBezTo>
                    <a:pt x="0" y="19"/>
                    <a:pt x="3" y="33"/>
                    <a:pt x="9" y="46"/>
                  </a:cubicBezTo>
                  <a:cubicBezTo>
                    <a:pt x="3" y="33"/>
                    <a:pt x="0" y="19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GB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28" name="Rectangle 94"/>
            <p:cNvSpPr>
              <a:spLocks noChangeArrowheads="1"/>
            </p:cNvSpPr>
            <p:nvPr/>
          </p:nvSpPr>
          <p:spPr bwMode="auto">
            <a:xfrm>
              <a:off x="1093679" y="3655048"/>
              <a:ext cx="255588" cy="150813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GB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29" name="Rectangle 95"/>
            <p:cNvSpPr>
              <a:spLocks noChangeArrowheads="1"/>
            </p:cNvSpPr>
            <p:nvPr/>
          </p:nvSpPr>
          <p:spPr bwMode="auto">
            <a:xfrm>
              <a:off x="1122893" y="3520744"/>
              <a:ext cx="153888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377"/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  <a:cs typeface="Arial"/>
                  <a:sym typeface="Arial"/>
                </a:rPr>
                <a:t>4</a:t>
              </a:r>
              <a:endParaRPr lang="en-US" altLang="en-US"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54EFDBC-7861-49C1-81C9-9A16A96B193B}"/>
              </a:ext>
            </a:extLst>
          </p:cNvPr>
          <p:cNvGrpSpPr/>
          <p:nvPr/>
        </p:nvGrpSpPr>
        <p:grpSpPr>
          <a:xfrm>
            <a:off x="1496946" y="5157862"/>
            <a:ext cx="569913" cy="568325"/>
            <a:chOff x="1496945" y="5157861"/>
            <a:chExt cx="569913" cy="568325"/>
          </a:xfrm>
        </p:grpSpPr>
        <p:sp>
          <p:nvSpPr>
            <p:cNvPr id="214" name="Freeform 80"/>
            <p:cNvSpPr>
              <a:spLocks/>
            </p:cNvSpPr>
            <p:nvPr/>
          </p:nvSpPr>
          <p:spPr bwMode="auto">
            <a:xfrm>
              <a:off x="1496945" y="5157861"/>
              <a:ext cx="569913" cy="568325"/>
            </a:xfrm>
            <a:custGeom>
              <a:avLst/>
              <a:gdLst>
                <a:gd name="T0" fmla="*/ 116 w 233"/>
                <a:gd name="T1" fmla="*/ 0 h 232"/>
                <a:gd name="T2" fmla="*/ 232 w 233"/>
                <a:gd name="T3" fmla="*/ 116 h 232"/>
                <a:gd name="T4" fmla="*/ 117 w 233"/>
                <a:gd name="T5" fmla="*/ 232 h 232"/>
                <a:gd name="T6" fmla="*/ 0 w 233"/>
                <a:gd name="T7" fmla="*/ 116 h 232"/>
                <a:gd name="T8" fmla="*/ 116 w 233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32">
                  <a:moveTo>
                    <a:pt x="116" y="0"/>
                  </a:moveTo>
                  <a:cubicBezTo>
                    <a:pt x="180" y="0"/>
                    <a:pt x="232" y="52"/>
                    <a:pt x="232" y="116"/>
                  </a:cubicBezTo>
                  <a:cubicBezTo>
                    <a:pt x="233" y="180"/>
                    <a:pt x="180" y="232"/>
                    <a:pt x="117" y="232"/>
                  </a:cubicBezTo>
                  <a:cubicBezTo>
                    <a:pt x="53" y="232"/>
                    <a:pt x="1" y="180"/>
                    <a:pt x="0" y="116"/>
                  </a:cubicBezTo>
                  <a:cubicBezTo>
                    <a:pt x="0" y="52"/>
                    <a:pt x="52" y="0"/>
                    <a:pt x="116" y="0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GB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15" name="Freeform 81"/>
            <p:cNvSpPr>
              <a:spLocks/>
            </p:cNvSpPr>
            <p:nvPr/>
          </p:nvSpPr>
          <p:spPr bwMode="auto">
            <a:xfrm>
              <a:off x="1552508" y="5215011"/>
              <a:ext cx="457200" cy="457200"/>
            </a:xfrm>
            <a:custGeom>
              <a:avLst/>
              <a:gdLst>
                <a:gd name="T0" fmla="*/ 93 w 187"/>
                <a:gd name="T1" fmla="*/ 0 h 187"/>
                <a:gd name="T2" fmla="*/ 187 w 187"/>
                <a:gd name="T3" fmla="*/ 93 h 187"/>
                <a:gd name="T4" fmla="*/ 94 w 187"/>
                <a:gd name="T5" fmla="*/ 187 h 187"/>
                <a:gd name="T6" fmla="*/ 0 w 187"/>
                <a:gd name="T7" fmla="*/ 93 h 187"/>
                <a:gd name="T8" fmla="*/ 93 w 187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87">
                  <a:moveTo>
                    <a:pt x="93" y="0"/>
                  </a:moveTo>
                  <a:cubicBezTo>
                    <a:pt x="145" y="0"/>
                    <a:pt x="187" y="41"/>
                    <a:pt x="187" y="93"/>
                  </a:cubicBezTo>
                  <a:cubicBezTo>
                    <a:pt x="187" y="144"/>
                    <a:pt x="145" y="187"/>
                    <a:pt x="94" y="187"/>
                  </a:cubicBezTo>
                  <a:cubicBezTo>
                    <a:pt x="42" y="187"/>
                    <a:pt x="0" y="145"/>
                    <a:pt x="0" y="93"/>
                  </a:cubicBezTo>
                  <a:cubicBezTo>
                    <a:pt x="0" y="42"/>
                    <a:pt x="42" y="0"/>
                    <a:pt x="93" y="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GB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17" name="Freeform 83"/>
            <p:cNvSpPr>
              <a:spLocks/>
            </p:cNvSpPr>
            <p:nvPr/>
          </p:nvSpPr>
          <p:spPr bwMode="auto">
            <a:xfrm>
              <a:off x="1552508" y="5216599"/>
              <a:ext cx="190500" cy="425450"/>
            </a:xfrm>
            <a:custGeom>
              <a:avLst/>
              <a:gdLst>
                <a:gd name="T0" fmla="*/ 1 w 78"/>
                <a:gd name="T1" fmla="*/ 77 h 174"/>
                <a:gd name="T2" fmla="*/ 1 w 78"/>
                <a:gd name="T3" fmla="*/ 77 h 174"/>
                <a:gd name="T4" fmla="*/ 1 w 78"/>
                <a:gd name="T5" fmla="*/ 77 h 174"/>
                <a:gd name="T6" fmla="*/ 1 w 78"/>
                <a:gd name="T7" fmla="*/ 78 h 174"/>
                <a:gd name="T8" fmla="*/ 1 w 78"/>
                <a:gd name="T9" fmla="*/ 78 h 174"/>
                <a:gd name="T10" fmla="*/ 1 w 78"/>
                <a:gd name="T11" fmla="*/ 78 h 174"/>
                <a:gd name="T12" fmla="*/ 1 w 78"/>
                <a:gd name="T13" fmla="*/ 79 h 174"/>
                <a:gd name="T14" fmla="*/ 1 w 78"/>
                <a:gd name="T15" fmla="*/ 80 h 174"/>
                <a:gd name="T16" fmla="*/ 1 w 78"/>
                <a:gd name="T17" fmla="*/ 80 h 174"/>
                <a:gd name="T18" fmla="*/ 1 w 78"/>
                <a:gd name="T19" fmla="*/ 80 h 174"/>
                <a:gd name="T20" fmla="*/ 1 w 78"/>
                <a:gd name="T21" fmla="*/ 80 h 174"/>
                <a:gd name="T22" fmla="*/ 1 w 78"/>
                <a:gd name="T23" fmla="*/ 81 h 174"/>
                <a:gd name="T24" fmla="*/ 1 w 78"/>
                <a:gd name="T25" fmla="*/ 81 h 174"/>
                <a:gd name="T26" fmla="*/ 1 w 78"/>
                <a:gd name="T27" fmla="*/ 82 h 174"/>
                <a:gd name="T28" fmla="*/ 1 w 78"/>
                <a:gd name="T29" fmla="*/ 82 h 174"/>
                <a:gd name="T30" fmla="*/ 0 w 78"/>
                <a:gd name="T31" fmla="*/ 82 h 174"/>
                <a:gd name="T32" fmla="*/ 0 w 78"/>
                <a:gd name="T33" fmla="*/ 82 h 174"/>
                <a:gd name="T34" fmla="*/ 0 w 78"/>
                <a:gd name="T35" fmla="*/ 83 h 174"/>
                <a:gd name="T36" fmla="*/ 0 w 78"/>
                <a:gd name="T37" fmla="*/ 83 h 174"/>
                <a:gd name="T38" fmla="*/ 0 w 78"/>
                <a:gd name="T39" fmla="*/ 83 h 174"/>
                <a:gd name="T40" fmla="*/ 0 w 78"/>
                <a:gd name="T41" fmla="*/ 84 h 174"/>
                <a:gd name="T42" fmla="*/ 0 w 78"/>
                <a:gd name="T43" fmla="*/ 84 h 174"/>
                <a:gd name="T44" fmla="*/ 0 w 78"/>
                <a:gd name="T45" fmla="*/ 84 h 174"/>
                <a:gd name="T46" fmla="*/ 0 w 78"/>
                <a:gd name="T47" fmla="*/ 85 h 174"/>
                <a:gd name="T48" fmla="*/ 0 w 78"/>
                <a:gd name="T49" fmla="*/ 85 h 174"/>
                <a:gd name="T50" fmla="*/ 0 w 78"/>
                <a:gd name="T51" fmla="*/ 85 h 174"/>
                <a:gd name="T52" fmla="*/ 0 w 78"/>
                <a:gd name="T53" fmla="*/ 85 h 174"/>
                <a:gd name="T54" fmla="*/ 0 w 78"/>
                <a:gd name="T55" fmla="*/ 86 h 174"/>
                <a:gd name="T56" fmla="*/ 0 w 78"/>
                <a:gd name="T57" fmla="*/ 86 h 174"/>
                <a:gd name="T58" fmla="*/ 0 w 78"/>
                <a:gd name="T59" fmla="*/ 86 h 174"/>
                <a:gd name="T60" fmla="*/ 0 w 78"/>
                <a:gd name="T61" fmla="*/ 87 h 174"/>
                <a:gd name="T62" fmla="*/ 0 w 78"/>
                <a:gd name="T63" fmla="*/ 87 h 174"/>
                <a:gd name="T64" fmla="*/ 0 w 78"/>
                <a:gd name="T65" fmla="*/ 87 h 174"/>
                <a:gd name="T66" fmla="*/ 0 w 78"/>
                <a:gd name="T67" fmla="*/ 87 h 174"/>
                <a:gd name="T68" fmla="*/ 0 w 78"/>
                <a:gd name="T69" fmla="*/ 88 h 174"/>
                <a:gd name="T70" fmla="*/ 0 w 78"/>
                <a:gd name="T71" fmla="*/ 88 h 174"/>
                <a:gd name="T72" fmla="*/ 0 w 78"/>
                <a:gd name="T73" fmla="*/ 88 h 174"/>
                <a:gd name="T74" fmla="*/ 0 w 78"/>
                <a:gd name="T75" fmla="*/ 89 h 174"/>
                <a:gd name="T76" fmla="*/ 0 w 78"/>
                <a:gd name="T77" fmla="*/ 89 h 174"/>
                <a:gd name="T78" fmla="*/ 0 w 78"/>
                <a:gd name="T79" fmla="*/ 89 h 174"/>
                <a:gd name="T80" fmla="*/ 0 w 78"/>
                <a:gd name="T81" fmla="*/ 90 h 174"/>
                <a:gd name="T82" fmla="*/ 0 w 78"/>
                <a:gd name="T83" fmla="*/ 90 h 174"/>
                <a:gd name="T84" fmla="*/ 0 w 78"/>
                <a:gd name="T85" fmla="*/ 90 h 174"/>
                <a:gd name="T86" fmla="*/ 0 w 78"/>
                <a:gd name="T87" fmla="*/ 90 h 174"/>
                <a:gd name="T88" fmla="*/ 0 w 78"/>
                <a:gd name="T89" fmla="*/ 91 h 174"/>
                <a:gd name="T90" fmla="*/ 0 w 78"/>
                <a:gd name="T91" fmla="*/ 91 h 174"/>
                <a:gd name="T92" fmla="*/ 0 w 78"/>
                <a:gd name="T93" fmla="*/ 91 h 174"/>
                <a:gd name="T94" fmla="*/ 0 w 78"/>
                <a:gd name="T95" fmla="*/ 92 h 174"/>
                <a:gd name="T96" fmla="*/ 0 w 78"/>
                <a:gd name="T97" fmla="*/ 92 h 174"/>
                <a:gd name="T98" fmla="*/ 0 w 78"/>
                <a:gd name="T99" fmla="*/ 92 h 174"/>
                <a:gd name="T100" fmla="*/ 0 w 78"/>
                <a:gd name="T101" fmla="*/ 93 h 174"/>
                <a:gd name="T102" fmla="*/ 0 w 78"/>
                <a:gd name="T103" fmla="*/ 93 h 174"/>
                <a:gd name="T104" fmla="*/ 0 w 78"/>
                <a:gd name="T105" fmla="*/ 93 h 174"/>
                <a:gd name="T106" fmla="*/ 0 w 78"/>
                <a:gd name="T107" fmla="*/ 93 h 174"/>
                <a:gd name="T108" fmla="*/ 7 w 78"/>
                <a:gd name="T109" fmla="*/ 126 h 174"/>
                <a:gd name="T110" fmla="*/ 7 w 78"/>
                <a:gd name="T111" fmla="*/ 127 h 174"/>
                <a:gd name="T112" fmla="*/ 7 w 78"/>
                <a:gd name="T113" fmla="*/ 127 h 174"/>
                <a:gd name="T114" fmla="*/ 7 w 78"/>
                <a:gd name="T115" fmla="*/ 127 h 174"/>
                <a:gd name="T116" fmla="*/ 7 w 78"/>
                <a:gd name="T117" fmla="*/ 128 h 174"/>
                <a:gd name="T118" fmla="*/ 49 w 78"/>
                <a:gd name="T119" fmla="*/ 174 h 174"/>
                <a:gd name="T120" fmla="*/ 30 w 78"/>
                <a:gd name="T121" fmla="*/ 151 h 174"/>
                <a:gd name="T122" fmla="*/ 16 w 78"/>
                <a:gd name="T123" fmla="*/ 96 h 174"/>
                <a:gd name="T124" fmla="*/ 46 w 78"/>
                <a:gd name="T125" fmla="*/ 2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" h="174">
                  <a:moveTo>
                    <a:pt x="78" y="0"/>
                  </a:moveTo>
                  <a:cubicBezTo>
                    <a:pt x="39" y="6"/>
                    <a:pt x="8" y="3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5"/>
                    <a:pt x="2" y="116"/>
                    <a:pt x="6" y="126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6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5" y="148"/>
                    <a:pt x="30" y="164"/>
                    <a:pt x="49" y="174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0" y="134"/>
                    <a:pt x="16" y="116"/>
                    <a:pt x="16" y="97"/>
                  </a:cubicBezTo>
                  <a:cubicBezTo>
                    <a:pt x="16" y="97"/>
                    <a:pt x="16" y="97"/>
                    <a:pt x="16" y="96"/>
                  </a:cubicBezTo>
                  <a:cubicBezTo>
                    <a:pt x="17" y="87"/>
                    <a:pt x="18" y="78"/>
                    <a:pt x="19" y="68"/>
                  </a:cubicBezTo>
                  <a:cubicBezTo>
                    <a:pt x="24" y="50"/>
                    <a:pt x="33" y="35"/>
                    <a:pt x="46" y="22"/>
                  </a:cubicBezTo>
                  <a:cubicBezTo>
                    <a:pt x="56" y="12"/>
                    <a:pt x="67" y="5"/>
                    <a:pt x="7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GB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20" name="Freeform 86"/>
            <p:cNvSpPr>
              <a:spLocks noEditPoints="1"/>
            </p:cNvSpPr>
            <p:nvPr/>
          </p:nvSpPr>
          <p:spPr bwMode="auto">
            <a:xfrm>
              <a:off x="1724025" y="5348678"/>
              <a:ext cx="9525" cy="117475"/>
            </a:xfrm>
            <a:custGeom>
              <a:avLst/>
              <a:gdLst>
                <a:gd name="T0" fmla="*/ 3 w 4"/>
                <a:gd name="T1" fmla="*/ 47 h 48"/>
                <a:gd name="T2" fmla="*/ 3 w 4"/>
                <a:gd name="T3" fmla="*/ 47 h 48"/>
                <a:gd name="T4" fmla="*/ 2 w 4"/>
                <a:gd name="T5" fmla="*/ 47 h 48"/>
                <a:gd name="T6" fmla="*/ 2 w 4"/>
                <a:gd name="T7" fmla="*/ 46 h 48"/>
                <a:gd name="T8" fmla="*/ 2 w 4"/>
                <a:gd name="T9" fmla="*/ 46 h 48"/>
                <a:gd name="T10" fmla="*/ 0 w 4"/>
                <a:gd name="T11" fmla="*/ 23 h 48"/>
                <a:gd name="T12" fmla="*/ 0 w 4"/>
                <a:gd name="T13" fmla="*/ 22 h 48"/>
                <a:gd name="T14" fmla="*/ 0 w 4"/>
                <a:gd name="T15" fmla="*/ 22 h 48"/>
                <a:gd name="T16" fmla="*/ 0 w 4"/>
                <a:gd name="T17" fmla="*/ 22 h 48"/>
                <a:gd name="T18" fmla="*/ 0 w 4"/>
                <a:gd name="T19" fmla="*/ 22 h 48"/>
                <a:gd name="T20" fmla="*/ 0 w 4"/>
                <a:gd name="T21" fmla="*/ 21 h 48"/>
                <a:gd name="T22" fmla="*/ 0 w 4"/>
                <a:gd name="T23" fmla="*/ 20 h 48"/>
                <a:gd name="T24" fmla="*/ 0 w 4"/>
                <a:gd name="T25" fmla="*/ 20 h 48"/>
                <a:gd name="T26" fmla="*/ 0 w 4"/>
                <a:gd name="T27" fmla="*/ 20 h 48"/>
                <a:gd name="T28" fmla="*/ 0 w 4"/>
                <a:gd name="T29" fmla="*/ 19 h 48"/>
                <a:gd name="T30" fmla="*/ 0 w 4"/>
                <a:gd name="T31" fmla="*/ 19 h 48"/>
                <a:gd name="T32" fmla="*/ 0 w 4"/>
                <a:gd name="T33" fmla="*/ 19 h 48"/>
                <a:gd name="T34" fmla="*/ 0 w 4"/>
                <a:gd name="T35" fmla="*/ 18 h 48"/>
                <a:gd name="T36" fmla="*/ 0 w 4"/>
                <a:gd name="T37" fmla="*/ 18 h 48"/>
                <a:gd name="T38" fmla="*/ 0 w 4"/>
                <a:gd name="T39" fmla="*/ 18 h 48"/>
                <a:gd name="T40" fmla="*/ 1 w 4"/>
                <a:gd name="T41" fmla="*/ 17 h 48"/>
                <a:gd name="T42" fmla="*/ 1 w 4"/>
                <a:gd name="T43" fmla="*/ 17 h 48"/>
                <a:gd name="T44" fmla="*/ 1 w 4"/>
                <a:gd name="T45" fmla="*/ 16 h 48"/>
                <a:gd name="T46" fmla="*/ 1 w 4"/>
                <a:gd name="T47" fmla="*/ 15 h 48"/>
                <a:gd name="T48" fmla="*/ 1 w 4"/>
                <a:gd name="T49" fmla="*/ 15 h 48"/>
                <a:gd name="T50" fmla="*/ 1 w 4"/>
                <a:gd name="T51" fmla="*/ 15 h 48"/>
                <a:gd name="T52" fmla="*/ 1 w 4"/>
                <a:gd name="T53" fmla="*/ 14 h 48"/>
                <a:gd name="T54" fmla="*/ 1 w 4"/>
                <a:gd name="T55" fmla="*/ 14 h 48"/>
                <a:gd name="T56" fmla="*/ 1 w 4"/>
                <a:gd name="T57" fmla="*/ 14 h 48"/>
                <a:gd name="T58" fmla="*/ 1 w 4"/>
                <a:gd name="T59" fmla="*/ 13 h 48"/>
                <a:gd name="T60" fmla="*/ 1 w 4"/>
                <a:gd name="T61" fmla="*/ 13 h 48"/>
                <a:gd name="T62" fmla="*/ 1 w 4"/>
                <a:gd name="T63" fmla="*/ 11 h 48"/>
                <a:gd name="T64" fmla="*/ 1 w 4"/>
                <a:gd name="T65" fmla="*/ 11 h 48"/>
                <a:gd name="T66" fmla="*/ 1 w 4"/>
                <a:gd name="T67" fmla="*/ 11 h 48"/>
                <a:gd name="T68" fmla="*/ 1 w 4"/>
                <a:gd name="T69" fmla="*/ 10 h 48"/>
                <a:gd name="T70" fmla="*/ 1 w 4"/>
                <a:gd name="T71" fmla="*/ 10 h 48"/>
                <a:gd name="T72" fmla="*/ 1 w 4"/>
                <a:gd name="T73" fmla="*/ 10 h 48"/>
                <a:gd name="T74" fmla="*/ 2 w 4"/>
                <a:gd name="T75" fmla="*/ 9 h 48"/>
                <a:gd name="T76" fmla="*/ 2 w 4"/>
                <a:gd name="T77" fmla="*/ 8 h 48"/>
                <a:gd name="T78" fmla="*/ 2 w 4"/>
                <a:gd name="T79" fmla="*/ 8 h 48"/>
                <a:gd name="T80" fmla="*/ 2 w 4"/>
                <a:gd name="T81" fmla="*/ 8 h 48"/>
                <a:gd name="T82" fmla="*/ 2 w 4"/>
                <a:gd name="T83" fmla="*/ 7 h 48"/>
                <a:gd name="T84" fmla="*/ 2 w 4"/>
                <a:gd name="T85" fmla="*/ 7 h 48"/>
                <a:gd name="T86" fmla="*/ 2 w 4"/>
                <a:gd name="T87" fmla="*/ 6 h 48"/>
                <a:gd name="T88" fmla="*/ 2 w 4"/>
                <a:gd name="T89" fmla="*/ 5 h 48"/>
                <a:gd name="T90" fmla="*/ 2 w 4"/>
                <a:gd name="T91" fmla="*/ 5 h 48"/>
                <a:gd name="T92" fmla="*/ 2 w 4"/>
                <a:gd name="T93" fmla="*/ 5 h 48"/>
                <a:gd name="T94" fmla="*/ 3 w 4"/>
                <a:gd name="T95" fmla="*/ 4 h 48"/>
                <a:gd name="T96" fmla="*/ 3 w 4"/>
                <a:gd name="T97" fmla="*/ 4 h 48"/>
                <a:gd name="T98" fmla="*/ 3 w 4"/>
                <a:gd name="T99" fmla="*/ 4 h 48"/>
                <a:gd name="T100" fmla="*/ 3 w 4"/>
                <a:gd name="T101" fmla="*/ 3 h 48"/>
                <a:gd name="T102" fmla="*/ 3 w 4"/>
                <a:gd name="T103" fmla="*/ 3 h 48"/>
                <a:gd name="T104" fmla="*/ 3 w 4"/>
                <a:gd name="T105" fmla="*/ 3 h 48"/>
                <a:gd name="T106" fmla="*/ 3 w 4"/>
                <a:gd name="T107" fmla="*/ 2 h 48"/>
                <a:gd name="T108" fmla="*/ 3 w 4"/>
                <a:gd name="T109" fmla="*/ 2 h 48"/>
                <a:gd name="T110" fmla="*/ 3 w 4"/>
                <a:gd name="T111" fmla="*/ 1 h 48"/>
                <a:gd name="T112" fmla="*/ 3 w 4"/>
                <a:gd name="T113" fmla="*/ 1 h 48"/>
                <a:gd name="T114" fmla="*/ 4 w 4"/>
                <a:gd name="T115" fmla="*/ 1 h 48"/>
                <a:gd name="T116" fmla="*/ 4 w 4"/>
                <a:gd name="T1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" h="48">
                  <a:moveTo>
                    <a:pt x="3" y="48"/>
                  </a:move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moveTo>
                    <a:pt x="3" y="47"/>
                  </a:move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moveTo>
                    <a:pt x="2" y="47"/>
                  </a:move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2" y="47"/>
                  </a:cubicBezTo>
                  <a:moveTo>
                    <a:pt x="2" y="47"/>
                  </a:moveTo>
                  <a:cubicBezTo>
                    <a:pt x="2" y="47"/>
                    <a:pt x="2" y="47"/>
                    <a:pt x="2" y="47"/>
                  </a:cubicBezTo>
                  <a:cubicBezTo>
                    <a:pt x="2" y="47"/>
                    <a:pt x="2" y="47"/>
                    <a:pt x="2" y="47"/>
                  </a:cubicBezTo>
                  <a:moveTo>
                    <a:pt x="2" y="46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moveTo>
                    <a:pt x="2" y="46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moveTo>
                    <a:pt x="2" y="45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5"/>
                  </a:cubicBezTo>
                  <a:moveTo>
                    <a:pt x="0" y="23"/>
                  </a:moveTo>
                  <a:cubicBezTo>
                    <a:pt x="0" y="31"/>
                    <a:pt x="1" y="38"/>
                    <a:pt x="2" y="45"/>
                  </a:cubicBezTo>
                  <a:cubicBezTo>
                    <a:pt x="1" y="38"/>
                    <a:pt x="0" y="31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2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20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7"/>
                  </a:moveTo>
                  <a:cubicBezTo>
                    <a:pt x="1" y="17"/>
                    <a:pt x="0" y="17"/>
                    <a:pt x="0" y="17"/>
                  </a:cubicBezTo>
                  <a:cubicBezTo>
                    <a:pt x="0" y="17"/>
                    <a:pt x="1" y="17"/>
                    <a:pt x="1" y="17"/>
                  </a:cubicBezTo>
                  <a:moveTo>
                    <a:pt x="1" y="17"/>
                  </a:move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moveTo>
                    <a:pt x="1" y="16"/>
                  </a:moveTo>
                  <a:cubicBezTo>
                    <a:pt x="1" y="16"/>
                    <a:pt x="1" y="17"/>
                    <a:pt x="1" y="17"/>
                  </a:cubicBezTo>
                  <a:cubicBezTo>
                    <a:pt x="1" y="17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5"/>
                    <a:pt x="1" y="16"/>
                    <a:pt x="1" y="16"/>
                  </a:cubicBezTo>
                  <a:cubicBezTo>
                    <a:pt x="1" y="16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5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2"/>
                    <a:pt x="1" y="13"/>
                    <a:pt x="1" y="13"/>
                  </a:cubicBezTo>
                  <a:cubicBezTo>
                    <a:pt x="1" y="13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0"/>
                  </a:moveTo>
                  <a:cubicBezTo>
                    <a:pt x="1" y="10"/>
                    <a:pt x="1" y="11"/>
                    <a:pt x="1" y="11"/>
                  </a:cubicBezTo>
                  <a:cubicBezTo>
                    <a:pt x="1" y="11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2" y="9"/>
                  </a:moveTo>
                  <a:cubicBezTo>
                    <a:pt x="2" y="10"/>
                    <a:pt x="1" y="10"/>
                    <a:pt x="1" y="10"/>
                  </a:cubicBezTo>
                  <a:cubicBezTo>
                    <a:pt x="1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6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6"/>
                  </a:cubicBezTo>
                  <a:moveTo>
                    <a:pt x="2" y="6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moveTo>
                    <a:pt x="2" y="5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5"/>
                  </a:cubicBezTo>
                  <a:moveTo>
                    <a:pt x="2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moveTo>
                    <a:pt x="2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4"/>
                    <a:pt x="3" y="4"/>
                  </a:cubicBezTo>
                  <a:cubicBezTo>
                    <a:pt x="3" y="4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1"/>
                  </a:moveTo>
                  <a:cubicBezTo>
                    <a:pt x="3" y="1"/>
                    <a:pt x="3" y="2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GB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34" name="Rectangle 100"/>
            <p:cNvSpPr>
              <a:spLocks noChangeArrowheads="1"/>
            </p:cNvSpPr>
            <p:nvPr/>
          </p:nvSpPr>
          <p:spPr bwMode="auto">
            <a:xfrm>
              <a:off x="1711258" y="5337249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GB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35" name="Rectangle 101"/>
            <p:cNvSpPr>
              <a:spLocks noChangeArrowheads="1"/>
            </p:cNvSpPr>
            <p:nvPr/>
          </p:nvSpPr>
          <p:spPr bwMode="auto">
            <a:xfrm>
              <a:off x="1685858" y="5238824"/>
              <a:ext cx="15068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377"/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  <a:cs typeface="Arial"/>
                  <a:sym typeface="Arial"/>
                </a:rPr>
                <a:t>3</a:t>
              </a:r>
              <a:endParaRPr lang="en-US" altLang="en-US"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</p:grpSp>
      <p:sp>
        <p:nvSpPr>
          <p:cNvPr id="241" name="Oval 107"/>
          <p:cNvSpPr>
            <a:spLocks noChangeArrowheads="1"/>
          </p:cNvSpPr>
          <p:nvPr/>
        </p:nvSpPr>
        <p:spPr bwMode="auto">
          <a:xfrm>
            <a:off x="2600325" y="4042168"/>
            <a:ext cx="273051" cy="276225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242" name="Oval 108"/>
          <p:cNvSpPr>
            <a:spLocks noChangeArrowheads="1"/>
          </p:cNvSpPr>
          <p:nvPr/>
        </p:nvSpPr>
        <p:spPr bwMode="auto">
          <a:xfrm>
            <a:off x="2659065" y="4104079"/>
            <a:ext cx="155575" cy="153988"/>
          </a:xfrm>
          <a:prstGeom prst="ellipse">
            <a:avLst/>
          </a:pr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243" name="Freeform 109"/>
          <p:cNvSpPr>
            <a:spLocks/>
          </p:cNvSpPr>
          <p:nvPr/>
        </p:nvSpPr>
        <p:spPr bwMode="auto">
          <a:xfrm>
            <a:off x="1808165" y="1302141"/>
            <a:ext cx="377825" cy="323851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244" name="Freeform 110"/>
          <p:cNvSpPr>
            <a:spLocks/>
          </p:cNvSpPr>
          <p:nvPr/>
        </p:nvSpPr>
        <p:spPr bwMode="auto">
          <a:xfrm>
            <a:off x="1963739" y="1218003"/>
            <a:ext cx="379413" cy="325439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245" name="Freeform 111"/>
          <p:cNvSpPr>
            <a:spLocks/>
          </p:cNvSpPr>
          <p:nvPr/>
        </p:nvSpPr>
        <p:spPr bwMode="auto">
          <a:xfrm>
            <a:off x="30163" y="2205429"/>
            <a:ext cx="344488" cy="357188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246" name="Freeform 112"/>
          <p:cNvSpPr>
            <a:spLocks/>
          </p:cNvSpPr>
          <p:nvPr/>
        </p:nvSpPr>
        <p:spPr bwMode="auto">
          <a:xfrm>
            <a:off x="-104775" y="2321317"/>
            <a:ext cx="344488" cy="357188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247" name="Freeform 113"/>
          <p:cNvSpPr>
            <a:spLocks/>
          </p:cNvSpPr>
          <p:nvPr/>
        </p:nvSpPr>
        <p:spPr bwMode="auto">
          <a:xfrm>
            <a:off x="3340100" y="1259278"/>
            <a:ext cx="379413" cy="325439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248" name="Freeform 114"/>
          <p:cNvSpPr>
            <a:spLocks/>
          </p:cNvSpPr>
          <p:nvPr/>
        </p:nvSpPr>
        <p:spPr bwMode="auto">
          <a:xfrm>
            <a:off x="3184526" y="1176729"/>
            <a:ext cx="379413" cy="325439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249" name="Freeform 115"/>
          <p:cNvSpPr>
            <a:spLocks/>
          </p:cNvSpPr>
          <p:nvPr/>
        </p:nvSpPr>
        <p:spPr bwMode="auto">
          <a:xfrm>
            <a:off x="3446464" y="1371992"/>
            <a:ext cx="1558925" cy="1319213"/>
          </a:xfrm>
          <a:custGeom>
            <a:avLst/>
            <a:gdLst>
              <a:gd name="T0" fmla="*/ 0 w 638"/>
              <a:gd name="T1" fmla="*/ 194 h 539"/>
              <a:gd name="T2" fmla="*/ 0 w 638"/>
              <a:gd name="T3" fmla="*/ 193 h 539"/>
              <a:gd name="T4" fmla="*/ 444 w 638"/>
              <a:gd name="T5" fmla="*/ 95 h 539"/>
              <a:gd name="T6" fmla="*/ 543 w 638"/>
              <a:gd name="T7" fmla="*/ 539 h 539"/>
              <a:gd name="T8" fmla="*/ 543 w 638"/>
              <a:gd name="T9" fmla="*/ 539 h 539"/>
              <a:gd name="T10" fmla="*/ 0 w 638"/>
              <a:gd name="T11" fmla="*/ 19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39">
                <a:moveTo>
                  <a:pt x="0" y="194"/>
                </a:moveTo>
                <a:cubicBezTo>
                  <a:pt x="0" y="193"/>
                  <a:pt x="0" y="193"/>
                  <a:pt x="0" y="193"/>
                </a:cubicBezTo>
                <a:cubicBezTo>
                  <a:pt x="96" y="44"/>
                  <a:pt x="295" y="0"/>
                  <a:pt x="444" y="95"/>
                </a:cubicBezTo>
                <a:cubicBezTo>
                  <a:pt x="594" y="191"/>
                  <a:pt x="638" y="390"/>
                  <a:pt x="543" y="539"/>
                </a:cubicBezTo>
                <a:cubicBezTo>
                  <a:pt x="543" y="539"/>
                  <a:pt x="543" y="539"/>
                  <a:pt x="543" y="539"/>
                </a:cubicBezTo>
                <a:cubicBezTo>
                  <a:pt x="0" y="194"/>
                  <a:pt x="0" y="194"/>
                  <a:pt x="0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250" name="Freeform 116"/>
          <p:cNvSpPr>
            <a:spLocks/>
          </p:cNvSpPr>
          <p:nvPr/>
        </p:nvSpPr>
        <p:spPr bwMode="auto">
          <a:xfrm>
            <a:off x="4773614" y="2661041"/>
            <a:ext cx="17463" cy="30163"/>
          </a:xfrm>
          <a:custGeom>
            <a:avLst/>
            <a:gdLst>
              <a:gd name="T0" fmla="*/ 7 w 7"/>
              <a:gd name="T1" fmla="*/ 0 h 12"/>
              <a:gd name="T2" fmla="*/ 0 w 7"/>
              <a:gd name="T3" fmla="*/ 12 h 12"/>
              <a:gd name="T4" fmla="*/ 7 w 7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12">
                <a:moveTo>
                  <a:pt x="7" y="0"/>
                </a:moveTo>
                <a:cubicBezTo>
                  <a:pt x="5" y="4"/>
                  <a:pt x="2" y="8"/>
                  <a:pt x="0" y="12"/>
                </a:cubicBezTo>
                <a:cubicBezTo>
                  <a:pt x="2" y="8"/>
                  <a:pt x="5" y="4"/>
                  <a:pt x="7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251" name="Freeform 117"/>
          <p:cNvSpPr>
            <a:spLocks/>
          </p:cNvSpPr>
          <p:nvPr/>
        </p:nvSpPr>
        <p:spPr bwMode="auto">
          <a:xfrm>
            <a:off x="4495800" y="1611703"/>
            <a:ext cx="363539" cy="1079500"/>
          </a:xfrm>
          <a:custGeom>
            <a:avLst/>
            <a:gdLst>
              <a:gd name="T0" fmla="*/ 0 w 149"/>
              <a:gd name="T1" fmla="*/ 0 h 441"/>
              <a:gd name="T2" fmla="*/ 0 w 149"/>
              <a:gd name="T3" fmla="*/ 2 h 441"/>
              <a:gd name="T4" fmla="*/ 44 w 149"/>
              <a:gd name="T5" fmla="*/ 139 h 441"/>
              <a:gd name="T6" fmla="*/ 39 w 149"/>
              <a:gd name="T7" fmla="*/ 394 h 441"/>
              <a:gd name="T8" fmla="*/ 114 w 149"/>
              <a:gd name="T9" fmla="*/ 441 h 441"/>
              <a:gd name="T10" fmla="*/ 114 w 149"/>
              <a:gd name="T11" fmla="*/ 441 h 441"/>
              <a:gd name="T12" fmla="*/ 114 w 149"/>
              <a:gd name="T13" fmla="*/ 441 h 441"/>
              <a:gd name="T14" fmla="*/ 121 w 149"/>
              <a:gd name="T15" fmla="*/ 429 h 441"/>
              <a:gd name="T16" fmla="*/ 135 w 149"/>
              <a:gd name="T17" fmla="*/ 391 h 441"/>
              <a:gd name="T18" fmla="*/ 143 w 149"/>
              <a:gd name="T19" fmla="*/ 278 h 441"/>
              <a:gd name="T20" fmla="*/ 88 w 149"/>
              <a:gd name="T21" fmla="*/ 95 h 441"/>
              <a:gd name="T22" fmla="*/ 0 w 149"/>
              <a:gd name="T23" fmla="*/ 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1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18" y="47"/>
                  <a:pt x="33" y="91"/>
                  <a:pt x="44" y="139"/>
                </a:cubicBezTo>
                <a:cubicBezTo>
                  <a:pt x="61" y="221"/>
                  <a:pt x="56" y="312"/>
                  <a:pt x="39" y="394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6" y="437"/>
                  <a:pt x="119" y="433"/>
                  <a:pt x="121" y="429"/>
                </a:cubicBezTo>
                <a:cubicBezTo>
                  <a:pt x="128" y="418"/>
                  <a:pt x="133" y="406"/>
                  <a:pt x="135" y="391"/>
                </a:cubicBezTo>
                <a:cubicBezTo>
                  <a:pt x="141" y="359"/>
                  <a:pt x="149" y="327"/>
                  <a:pt x="143" y="278"/>
                </a:cubicBezTo>
                <a:cubicBezTo>
                  <a:pt x="137" y="214"/>
                  <a:pt x="118" y="152"/>
                  <a:pt x="88" y="95"/>
                </a:cubicBezTo>
                <a:cubicBezTo>
                  <a:pt x="68" y="57"/>
                  <a:pt x="32" y="27"/>
                  <a:pt x="0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0ABB9975-98A3-4E5C-83F0-F5DB5A76FAFE}"/>
              </a:ext>
            </a:extLst>
          </p:cNvPr>
          <p:cNvSpPr txBox="1"/>
          <p:nvPr/>
        </p:nvSpPr>
        <p:spPr>
          <a:xfrm>
            <a:off x="7934641" y="185859"/>
            <a:ext cx="2856872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en-GB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TIME LIMIT: </a:t>
            </a:r>
          </a:p>
          <a:p>
            <a:pPr algn="ctr" defTabSz="914377"/>
            <a:r>
              <a:rPr lang="en-GB" sz="4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5 minutes</a:t>
            </a:r>
          </a:p>
        </p:txBody>
      </p:sp>
      <p:grpSp>
        <p:nvGrpSpPr>
          <p:cNvPr id="92" name="Nhóm 91">
            <a:extLst>
              <a:ext uri="{FF2B5EF4-FFF2-40B4-BE49-F238E27FC236}">
                <a16:creationId xmlns:a16="http://schemas.microsoft.com/office/drawing/2014/main" id="{0C8136C1-EC6A-88F9-C114-4F84BEFE1508}"/>
              </a:ext>
            </a:extLst>
          </p:cNvPr>
          <p:cNvGrpSpPr/>
          <p:nvPr/>
        </p:nvGrpSpPr>
        <p:grpSpPr>
          <a:xfrm>
            <a:off x="5922961" y="269201"/>
            <a:ext cx="6324600" cy="6222153"/>
            <a:chOff x="4442221" y="201900"/>
            <a:chExt cx="4743450" cy="4666615"/>
          </a:xfrm>
        </p:grpSpPr>
        <p:sp>
          <p:nvSpPr>
            <p:cNvPr id="93" name="Hình chữ nhật 92">
              <a:extLst>
                <a:ext uri="{FF2B5EF4-FFF2-40B4-BE49-F238E27FC236}">
                  <a16:creationId xmlns:a16="http://schemas.microsoft.com/office/drawing/2014/main" id="{94958885-16F5-5ACB-9D6D-02AC831986F4}"/>
                </a:ext>
              </a:extLst>
            </p:cNvPr>
            <p:cNvSpPr/>
            <p:nvPr/>
          </p:nvSpPr>
          <p:spPr>
            <a:xfrm>
              <a:off x="4442221" y="201900"/>
              <a:ext cx="4743450" cy="3976973"/>
            </a:xfrm>
            <a:prstGeom prst="rect">
              <a:avLst/>
            </a:prstGeom>
            <a:solidFill>
              <a:srgbClr val="77B2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prstClr val="white"/>
                </a:solidFill>
                <a:latin typeface="Calibri"/>
                <a:sym typeface="Arial"/>
              </a:endParaRPr>
            </a:p>
          </p:txBody>
        </p:sp>
        <p:sp>
          <p:nvSpPr>
            <p:cNvPr id="94" name="Hình chữ nhật 93">
              <a:extLst>
                <a:ext uri="{FF2B5EF4-FFF2-40B4-BE49-F238E27FC236}">
                  <a16:creationId xmlns:a16="http://schemas.microsoft.com/office/drawing/2014/main" id="{ABE29CC4-479B-84FB-7290-78DCE3D26383}"/>
                </a:ext>
              </a:extLst>
            </p:cNvPr>
            <p:cNvSpPr/>
            <p:nvPr/>
          </p:nvSpPr>
          <p:spPr>
            <a:xfrm>
              <a:off x="4442221" y="4314699"/>
              <a:ext cx="4743450" cy="553816"/>
            </a:xfrm>
            <a:prstGeom prst="rect">
              <a:avLst/>
            </a:prstGeom>
            <a:solidFill>
              <a:srgbClr val="DC9D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prstClr val="white"/>
                </a:solidFill>
                <a:latin typeface="Calibri"/>
                <a:sym typeface="Arial"/>
              </a:endParaRPr>
            </a:p>
          </p:txBody>
        </p:sp>
        <p:sp>
          <p:nvSpPr>
            <p:cNvPr id="95" name="Hình chữ nhật 94">
              <a:extLst>
                <a:ext uri="{FF2B5EF4-FFF2-40B4-BE49-F238E27FC236}">
                  <a16:creationId xmlns:a16="http://schemas.microsoft.com/office/drawing/2014/main" id="{C4856AF0-0FF2-2A09-7312-85ADEB344423}"/>
                </a:ext>
              </a:extLst>
            </p:cNvPr>
            <p:cNvSpPr/>
            <p:nvPr/>
          </p:nvSpPr>
          <p:spPr>
            <a:xfrm>
              <a:off x="4442221" y="4144250"/>
              <a:ext cx="4743450" cy="17779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prstClr val="white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96" name="Nhóm 95">
            <a:extLst>
              <a:ext uri="{FF2B5EF4-FFF2-40B4-BE49-F238E27FC236}">
                <a16:creationId xmlns:a16="http://schemas.microsoft.com/office/drawing/2014/main" id="{5C321D5D-E40D-BAD6-F8E9-D0DECA558BA8}"/>
              </a:ext>
            </a:extLst>
          </p:cNvPr>
          <p:cNvGrpSpPr/>
          <p:nvPr/>
        </p:nvGrpSpPr>
        <p:grpSpPr>
          <a:xfrm>
            <a:off x="5776130" y="2380054"/>
            <a:ext cx="6853345" cy="4520500"/>
            <a:chOff x="1124976" y="1819729"/>
            <a:chExt cx="6487886" cy="4203699"/>
          </a:xfrm>
        </p:grpSpPr>
        <p:sp>
          <p:nvSpPr>
            <p:cNvPr id="98" name="Hình Bầu dục 97">
              <a:extLst>
                <a:ext uri="{FF2B5EF4-FFF2-40B4-BE49-F238E27FC236}">
                  <a16:creationId xmlns:a16="http://schemas.microsoft.com/office/drawing/2014/main" id="{A0628F15-DF05-EC59-0DEC-59A60813FEC5}"/>
                </a:ext>
              </a:extLst>
            </p:cNvPr>
            <p:cNvSpPr/>
            <p:nvPr/>
          </p:nvSpPr>
          <p:spPr>
            <a:xfrm>
              <a:off x="1124976" y="3323771"/>
              <a:ext cx="6487886" cy="269965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 dirty="0">
                <a:solidFill>
                  <a:prstClr val="white"/>
                </a:solidFill>
                <a:latin typeface="Calibri"/>
                <a:sym typeface="Arial"/>
              </a:endParaRPr>
            </a:p>
          </p:txBody>
        </p:sp>
        <p:pic>
          <p:nvPicPr>
            <p:cNvPr id="99" name="Hình ảnh 98" descr="Ảnh có chứa đồ chơi, búp bê&#10;&#10;Mô tả được tạo tự động">
              <a:extLst>
                <a:ext uri="{FF2B5EF4-FFF2-40B4-BE49-F238E27FC236}">
                  <a16:creationId xmlns:a16="http://schemas.microsoft.com/office/drawing/2014/main" id="{57AC0C9E-8B41-86BA-9355-328FB61DD59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28056" y="1819729"/>
              <a:ext cx="6081725" cy="3557762"/>
            </a:xfrm>
            <a:prstGeom prst="rect">
              <a:avLst/>
            </a:prstGeom>
          </p:spPr>
        </p:pic>
      </p:grpSp>
      <p:sp>
        <p:nvSpPr>
          <p:cNvPr id="100" name="Hộp Văn bản 99">
            <a:extLst>
              <a:ext uri="{FF2B5EF4-FFF2-40B4-BE49-F238E27FC236}">
                <a16:creationId xmlns:a16="http://schemas.microsoft.com/office/drawing/2014/main" id="{66D8CD48-C2D0-8752-0EE2-B8DCD2FB0FB3}"/>
              </a:ext>
            </a:extLst>
          </p:cNvPr>
          <p:cNvSpPr txBox="1"/>
          <p:nvPr/>
        </p:nvSpPr>
        <p:spPr>
          <a:xfrm>
            <a:off x="5492754" y="193487"/>
            <a:ext cx="589226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8000" b="1" kern="0" spc="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Cùng</a:t>
            </a:r>
            <a:r>
              <a:rPr lang="en-US" sz="8000" b="1" kern="0" spc="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</a:p>
          <a:p>
            <a:pPr algn="ctr" defTabSz="1219170">
              <a:buClr>
                <a:srgbClr val="000000"/>
              </a:buClr>
            </a:pPr>
            <a:r>
              <a:rPr lang="en-US" sz="8000" b="1" kern="0" spc="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Thảo</a:t>
            </a:r>
            <a:r>
              <a:rPr lang="en-US" sz="8000" b="1" kern="0" spc="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8000" b="1" kern="0" spc="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luận</a:t>
            </a:r>
            <a:endParaRPr lang="en-US" sz="8000" b="1" kern="0" spc="8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6137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12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0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</p:childTnLst>
        </p:cTn>
      </p:par>
    </p:tnLst>
    <p:bldLst>
      <p:bldP spid="10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83" b="45000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0B41516-F582-4CBA-9425-83573BA26F48}"/>
              </a:ext>
            </a:extLst>
          </p:cNvPr>
          <p:cNvSpPr/>
          <p:nvPr/>
        </p:nvSpPr>
        <p:spPr>
          <a:xfrm>
            <a:off x="561975" y="476250"/>
            <a:ext cx="11182350" cy="59721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AC1DFF4-1009-4A66-BB64-C372D309CF7A}"/>
              </a:ext>
            </a:extLst>
          </p:cNvPr>
          <p:cNvGraphicFramePr>
            <a:graphicFrameLocks noGrp="1"/>
          </p:cNvGraphicFramePr>
          <p:nvPr/>
        </p:nvGraphicFramePr>
        <p:xfrm>
          <a:off x="1238250" y="1348866"/>
          <a:ext cx="9658350" cy="38271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19450">
                  <a:extLst>
                    <a:ext uri="{9D8B030D-6E8A-4147-A177-3AD203B41FA5}">
                      <a16:colId xmlns:a16="http://schemas.microsoft.com/office/drawing/2014/main" val="4212223026"/>
                    </a:ext>
                  </a:extLst>
                </a:gridCol>
                <a:gridCol w="3219450">
                  <a:extLst>
                    <a:ext uri="{9D8B030D-6E8A-4147-A177-3AD203B41FA5}">
                      <a16:colId xmlns:a16="http://schemas.microsoft.com/office/drawing/2014/main" val="1711414307"/>
                    </a:ext>
                  </a:extLst>
                </a:gridCol>
                <a:gridCol w="3219450">
                  <a:extLst>
                    <a:ext uri="{9D8B030D-6E8A-4147-A177-3AD203B41FA5}">
                      <a16:colId xmlns:a16="http://schemas.microsoft.com/office/drawing/2014/main" val="128712427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980565" algn="l"/>
                          <a:tab pos="2068195" algn="l"/>
                          <a:tab pos="2390775" algn="l"/>
                          <a:tab pos="2772410" algn="l"/>
                        </a:tabLst>
                      </a:pP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Tên</a:t>
                      </a: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bộ</a:t>
                      </a: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phận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980565" algn="l"/>
                          <a:tab pos="2068195" algn="l"/>
                          <a:tab pos="2390775" algn="l"/>
                          <a:tab pos="2772410" algn="l"/>
                        </a:tabLst>
                      </a:pP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Vật</a:t>
                      </a: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liệu</a:t>
                      </a: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dụng</a:t>
                      </a: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cụ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980565" algn="l"/>
                          <a:tab pos="2068195" algn="l"/>
                          <a:tab pos="2390775" algn="l"/>
                          <a:tab pos="2772410" algn="l"/>
                        </a:tabLst>
                      </a:pP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Số</a:t>
                      </a: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lượng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34766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980565" algn="l"/>
                          <a:tab pos="2068195" algn="l"/>
                          <a:tab pos="2390775" algn="l"/>
                          <a:tab pos="2772410" algn="l"/>
                        </a:tabLst>
                      </a:pP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Biển</a:t>
                      </a: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báo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980565" algn="l"/>
                          <a:tab pos="2068195" algn="l"/>
                          <a:tab pos="2390775" algn="l"/>
                          <a:tab pos="2772410" algn="l"/>
                        </a:tabLst>
                      </a:pP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Giấy</a:t>
                      </a: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thủ</a:t>
                      </a: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công</a:t>
                      </a: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màu</a:t>
                      </a: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đỏ</a:t>
                      </a: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giấy</a:t>
                      </a: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trắng</a:t>
                      </a: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giấy</a:t>
                      </a: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bìa</a:t>
                      </a: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kéo</a:t>
                      </a: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compa</a:t>
                      </a: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…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980565" algn="l"/>
                          <a:tab pos="2068195" algn="l"/>
                          <a:tab pos="2390775" algn="l"/>
                          <a:tab pos="2772410" algn="l"/>
                        </a:tabLst>
                      </a:pP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</a:t>
                      </a: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tờ</a:t>
                      </a: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giấy</a:t>
                      </a: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màu</a:t>
                      </a: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đỏ</a:t>
                      </a: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1 </a:t>
                      </a: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tờ</a:t>
                      </a: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giấy</a:t>
                      </a: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màu</a:t>
                      </a: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tắng</a:t>
                      </a: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1 </a:t>
                      </a: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tờ</a:t>
                      </a: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bìa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48366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980565" algn="l"/>
                          <a:tab pos="2068195" algn="l"/>
                          <a:tab pos="2390775" algn="l"/>
                          <a:tab pos="2772410" algn="l"/>
                        </a:tabLst>
                      </a:pP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Cột</a:t>
                      </a: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biển</a:t>
                      </a: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báo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980565" algn="l"/>
                          <a:tab pos="2068195" algn="l"/>
                          <a:tab pos="2390775" algn="l"/>
                          <a:tab pos="2772410" algn="l"/>
                        </a:tabLst>
                      </a:pPr>
                      <a:r>
                        <a:rPr lang="en-US" sz="3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Que gỗ, bút màu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980565" algn="l"/>
                          <a:tab pos="2068195" algn="l"/>
                          <a:tab pos="2390775" algn="l"/>
                          <a:tab pos="2772410" algn="l"/>
                        </a:tabLst>
                      </a:pP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que, </a:t>
                      </a: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bút</a:t>
                      </a: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màu</a:t>
                      </a: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đỏ</a:t>
                      </a: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trắng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88128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0303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">
            <a:extLst>
              <a:ext uri="{FF2B5EF4-FFF2-40B4-BE49-F238E27FC236}">
                <a16:creationId xmlns:a16="http://schemas.microsoft.com/office/drawing/2014/main" id="{19A1B340-3E7B-2CB5-08BE-1223B3EC65D8}"/>
              </a:ext>
            </a:extLst>
          </p:cNvPr>
          <p:cNvGrpSpPr/>
          <p:nvPr/>
        </p:nvGrpSpPr>
        <p:grpSpPr>
          <a:xfrm>
            <a:off x="1219201" y="2216935"/>
            <a:ext cx="8006354" cy="2193140"/>
            <a:chOff x="674228" y="4862098"/>
            <a:chExt cx="5343799" cy="1230073"/>
          </a:xfrm>
        </p:grpSpPr>
        <p:sp>
          <p:nvSpPr>
            <p:cNvPr id="7" name="Rectangle: Rounded Corners 2">
              <a:extLst>
                <a:ext uri="{FF2B5EF4-FFF2-40B4-BE49-F238E27FC236}">
                  <a16:creationId xmlns:a16="http://schemas.microsoft.com/office/drawing/2014/main" id="{57967438-CD76-EC56-6D34-615FFD520128}"/>
                </a:ext>
              </a:extLst>
            </p:cNvPr>
            <p:cNvSpPr/>
            <p:nvPr/>
          </p:nvSpPr>
          <p:spPr>
            <a:xfrm>
              <a:off x="674228" y="4862098"/>
              <a:ext cx="5343799" cy="1230073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rgbClr val="00B05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extBox 3">
              <a:extLst>
                <a:ext uri="{FF2B5EF4-FFF2-40B4-BE49-F238E27FC236}">
                  <a16:creationId xmlns:a16="http://schemas.microsoft.com/office/drawing/2014/main" id="{4D430970-B6A8-B83A-EF60-09F310E4D0EB}"/>
                </a:ext>
              </a:extLst>
            </p:cNvPr>
            <p:cNvSpPr txBox="1"/>
            <p:nvPr/>
          </p:nvSpPr>
          <p:spPr>
            <a:xfrm>
              <a:off x="833163" y="4939483"/>
              <a:ext cx="5115750" cy="3621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/>
                  <a:ea typeface="Times New Roman" panose="02020603050405020304" pitchFamily="18" charset="0"/>
                  <a:cs typeface="+mn-cs"/>
                </a:rPr>
                <a:t>………….</a:t>
              </a:r>
            </a:p>
          </p:txBody>
        </p:sp>
      </p:grpSp>
      <p:pic>
        <p:nvPicPr>
          <p:cNvPr id="16" name="Hình ảnh 15">
            <a:extLst>
              <a:ext uri="{FF2B5EF4-FFF2-40B4-BE49-F238E27FC236}">
                <a16:creationId xmlns:a16="http://schemas.microsoft.com/office/drawing/2014/main" id="{B7469454-DB18-1BD0-0A58-78F4B6FF22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1504" y="169240"/>
            <a:ext cx="4645555" cy="187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4614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83" b="45000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666" b="3333"/>
          <a:stretch/>
        </p:blipFill>
        <p:spPr>
          <a:xfrm>
            <a:off x="0" y="-65314"/>
            <a:ext cx="12332494" cy="692331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0528" b="99394" l="9645" r="74613">
                        <a14:foregroundMark x1="26752" y1="91753" x2="30209" y2="94421"/>
                        <a14:foregroundMark x1="60146" y1="81928" x2="59691" y2="86901"/>
                        <a14:foregroundMark x1="57143" y1="89327" x2="62693" y2="90055"/>
                        <a14:foregroundMark x1="56233" y1="91449" x2="53230" y2="95149"/>
                        <a14:foregroundMark x1="67607" y1="92298" x2="66970" y2="93996"/>
                        <a14:foregroundMark x1="84895" y1="76228" x2="84895" y2="82171"/>
                        <a14:foregroundMark x1="77161" y1="84597" x2="78708" y2="85021"/>
                        <a14:foregroundMark x1="78708" y1="92177" x2="79800" y2="92602"/>
                        <a14:foregroundMark x1="82803" y1="90176" x2="81893" y2="91571"/>
                        <a14:foregroundMark x1="93449" y1="85446" x2="95359" y2="85870"/>
                        <a14:foregroundMark x1="37034" y1="72711" x2="44586" y2="74106"/>
                        <a14:foregroundMark x1="65696" y1="72589" x2="67243" y2="73560"/>
                        <a14:foregroundMark x1="37671" y1="83263" x2="37671" y2="89388"/>
                        <a14:foregroundMark x1="40946" y1="94239" x2="45223" y2="92784"/>
                        <a14:backgroundMark x1="28935" y1="86719" x2="28207" y2="88175"/>
                        <a14:backgroundMark x1="38944" y1="93329" x2="38944" y2="96422"/>
                        <a14:backgroundMark x1="52411" y1="85324" x2="53503" y2="88478"/>
                        <a14:backgroundMark x1="43403" y1="89145" x2="44677" y2="89569"/>
                        <a14:backgroundMark x1="42584" y1="85324" x2="43858" y2="85446"/>
                        <a14:backgroundMark x1="59054" y1="93451" x2="60783" y2="97271"/>
                        <a14:backgroundMark x1="69336" y1="90055" x2="73339" y2="97150"/>
                        <a14:backgroundMark x1="78253" y1="86598" x2="81893" y2="87871"/>
                        <a14:backgroundMark x1="79982" y1="84354" x2="80801" y2="83445"/>
                        <a14:backgroundMark x1="76342" y1="83869" x2="76342" y2="85203"/>
                        <a14:backgroundMark x1="94904" y1="87750" x2="96633" y2="89448"/>
                        <a14:backgroundMark x1="26206" y1="73438" x2="31483" y2="74106"/>
                        <a14:backgroundMark x1="29572" y1="78714" x2="30846" y2="78714"/>
                        <a14:backgroundMark x1="20837" y1="72408" x2="29754" y2="75682"/>
                        <a14:backgroundMark x1="34486" y1="72589" x2="30482" y2="76410"/>
                        <a14:backgroundMark x1="43221" y1="72286" x2="45405" y2="73863"/>
                        <a14:backgroundMark x1="45223" y1="78532" x2="55414" y2="77138"/>
                        <a14:backgroundMark x1="43494" y1="78108" x2="49227" y2="79139"/>
                        <a14:backgroundMark x1="46861" y1="79139" x2="57780" y2="76289"/>
                        <a14:backgroundMark x1="57143" y1="77138" x2="58053" y2="78290"/>
                        <a14:backgroundMark x1="29390" y1="77259" x2="31119" y2="792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9792"/>
          <a:stretch/>
        </p:blipFill>
        <p:spPr>
          <a:xfrm>
            <a:off x="1049735" y="3223024"/>
            <a:ext cx="8165389" cy="370028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24E368B-E4F4-47A3-B4C0-E2F43EFB05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48542" y="1318312"/>
            <a:ext cx="5828281" cy="16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991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D5183A57-171C-D153-0285-2112A8CFF5E6}"/>
              </a:ext>
            </a:extLst>
          </p:cNvPr>
          <p:cNvSpPr txBox="1"/>
          <p:nvPr/>
        </p:nvSpPr>
        <p:spPr>
          <a:xfrm>
            <a:off x="2106292" y="597457"/>
            <a:ext cx="888793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6400" b="1" kern="0" spc="67" dirty="0" err="1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5A2543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Tạm</a:t>
            </a:r>
            <a:r>
              <a:rPr lang="vi-VN" sz="6400" b="1" kern="0" spc="67" dirty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5A2543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vi-VN" sz="6400" b="1" kern="0" spc="67" dirty="0" err="1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5A2543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biệt</a:t>
            </a:r>
            <a:r>
              <a:rPr lang="vi-VN" sz="6400" b="1" kern="0" spc="67" dirty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5A2543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</a:p>
          <a:p>
            <a:pPr algn="ctr" defTabSz="1219170">
              <a:buClr>
                <a:srgbClr val="000000"/>
              </a:buClr>
            </a:pPr>
            <a:r>
              <a:rPr lang="vi-VN" sz="6400" b="1" kern="0" spc="67" dirty="0" err="1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5A2543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và</a:t>
            </a:r>
            <a:r>
              <a:rPr lang="vi-VN" sz="6400" b="1" kern="0" spc="67" dirty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5A2543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vi-VN" sz="6400" b="1" kern="0" spc="67" dirty="0" err="1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5A2543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Hẹn</a:t>
            </a:r>
            <a:r>
              <a:rPr lang="vi-VN" sz="6400" b="1" kern="0" spc="67" dirty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5A2543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vi-VN" sz="6400" b="1" kern="0" spc="67" dirty="0" err="1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5A2543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Gặp</a:t>
            </a:r>
            <a:r>
              <a:rPr lang="vi-VN" sz="6400" b="1" kern="0" spc="67" dirty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5A2543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vi-VN" sz="6400" b="1" kern="0" spc="67" dirty="0" err="1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5A2543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Lại</a:t>
            </a:r>
            <a:endParaRPr lang="en-US" sz="6400" b="1" kern="0" spc="67" dirty="0">
              <a:ln w="9525" cmpd="sng">
                <a:solidFill>
                  <a:srgbClr val="002060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rgbClr val="5A2543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VN-Ziclets" panose="02000603000000000000" pitchFamily="2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2730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Hình ảnh 20" descr="Ảnh có chứa văn bản&#10;&#10;Mô tả được tạo tự động">
            <a:extLst>
              <a:ext uri="{FF2B5EF4-FFF2-40B4-BE49-F238E27FC236}">
                <a16:creationId xmlns:a16="http://schemas.microsoft.com/office/drawing/2014/main" id="{C1CE3ABC-ED9D-4060-8CF1-1548BCA7EE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025" t="14654" r="57070" b="37819"/>
          <a:stretch/>
        </p:blipFill>
        <p:spPr>
          <a:xfrm rot="21015452">
            <a:off x="1050924" y="4359769"/>
            <a:ext cx="2214189" cy="1855328"/>
          </a:xfrm>
          <a:prstGeom prst="rect">
            <a:avLst/>
          </a:prstGeom>
        </p:spPr>
      </p:pic>
      <p:pic>
        <p:nvPicPr>
          <p:cNvPr id="22" name="Hình ảnh 21" descr="Ảnh có chứa văn bản&#10;&#10;Mô tả được tạo tự động">
            <a:extLst>
              <a:ext uri="{FF2B5EF4-FFF2-40B4-BE49-F238E27FC236}">
                <a16:creationId xmlns:a16="http://schemas.microsoft.com/office/drawing/2014/main" id="{11F4EE9E-E7DD-4332-B56A-E565993D0F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231" r="25483" b="40641"/>
          <a:stretch/>
        </p:blipFill>
        <p:spPr>
          <a:xfrm flipH="1">
            <a:off x="7373956" y="-1477"/>
            <a:ext cx="3879625" cy="3252581"/>
          </a:xfrm>
          <a:prstGeom prst="rect">
            <a:avLst/>
          </a:prstGeom>
        </p:spPr>
      </p:pic>
      <p:pic>
        <p:nvPicPr>
          <p:cNvPr id="23" name="Hình ảnh 22" descr="Ảnh có chứa văn bản&#10;&#10;Mô tả được tạo tự động">
            <a:extLst>
              <a:ext uri="{FF2B5EF4-FFF2-40B4-BE49-F238E27FC236}">
                <a16:creationId xmlns:a16="http://schemas.microsoft.com/office/drawing/2014/main" id="{ECA7ADDC-4DF3-4B91-AD48-2DF2E586F6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231" r="25483" b="40641"/>
          <a:stretch/>
        </p:blipFill>
        <p:spPr>
          <a:xfrm rot="301431">
            <a:off x="949393" y="65415"/>
            <a:ext cx="3733411" cy="3252581"/>
          </a:xfrm>
          <a:prstGeom prst="rect">
            <a:avLst/>
          </a:prstGeom>
        </p:spPr>
      </p:pic>
      <p:pic>
        <p:nvPicPr>
          <p:cNvPr id="24" name="Hình ảnh 23" descr="Ảnh có chứa văn bản&#10;&#10;Mô tả được tạo tự động">
            <a:extLst>
              <a:ext uri="{FF2B5EF4-FFF2-40B4-BE49-F238E27FC236}">
                <a16:creationId xmlns:a16="http://schemas.microsoft.com/office/drawing/2014/main" id="{073E4F63-83A4-4FF4-85E1-6F3085C793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025" t="14654" r="57070" b="37819"/>
          <a:stretch/>
        </p:blipFill>
        <p:spPr>
          <a:xfrm rot="15885739">
            <a:off x="8862025" y="4428033"/>
            <a:ext cx="2225100" cy="1864471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395B47A8-4C0F-47DB-9046-7A8D45BC6CB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4376" r="48989"/>
          <a:stretch/>
        </p:blipFill>
        <p:spPr>
          <a:xfrm>
            <a:off x="5181690" y="4730385"/>
            <a:ext cx="1828621" cy="1635508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0F963BE4-B0F2-6F50-313F-D922B3AE7A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8765" y="773379"/>
            <a:ext cx="3377111" cy="724069"/>
          </a:xfrm>
          <a:prstGeom prst="rect">
            <a:avLst/>
          </a:prstGeom>
        </p:spPr>
      </p:pic>
      <p:pic>
        <p:nvPicPr>
          <p:cNvPr id="6" name="Hình ảnh 5" descr="Ảnh có chứa văn bản&#10;&#10;Mô tả được tạo tự động">
            <a:extLst>
              <a:ext uri="{FF2B5EF4-FFF2-40B4-BE49-F238E27FC236}">
                <a16:creationId xmlns:a16="http://schemas.microsoft.com/office/drawing/2014/main" id="{0116EAD5-49E7-4844-9B6B-EECDB82FB5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27548" y="1619417"/>
            <a:ext cx="6736904" cy="371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307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395B47A8-4C0F-47DB-9046-7A8D45BC6C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4376" r="48989"/>
          <a:stretch/>
        </p:blipFill>
        <p:spPr>
          <a:xfrm>
            <a:off x="1220407" y="1819336"/>
            <a:ext cx="2264391" cy="2025257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E4136AA1-7974-4BC6-BAA6-0986B5A423E6}"/>
              </a:ext>
            </a:extLst>
          </p:cNvPr>
          <p:cNvSpPr txBox="1"/>
          <p:nvPr/>
        </p:nvSpPr>
        <p:spPr>
          <a:xfrm>
            <a:off x="3082787" y="2267604"/>
            <a:ext cx="8088132" cy="1898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4267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Tham</a:t>
            </a:r>
            <a:r>
              <a:rPr lang="en-US" sz="4267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gia</a:t>
            </a:r>
            <a:r>
              <a:rPr lang="en-US" sz="4267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trả</a:t>
            </a:r>
            <a:r>
              <a:rPr lang="en-US" sz="4267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lời</a:t>
            </a:r>
            <a:r>
              <a:rPr lang="en-US" sz="4267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FF0000"/>
                </a:solidFill>
                <a:highlight>
                  <a:srgbClr val="FFD1D1"/>
                </a:highlight>
                <a:latin typeface="Calibri"/>
                <a:cs typeface="Arial"/>
                <a:sym typeface="Arial"/>
              </a:rPr>
              <a:t>đúng</a:t>
            </a:r>
            <a:r>
              <a:rPr lang="en-US" sz="4267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các</a:t>
            </a:r>
            <a:r>
              <a:rPr lang="en-US" sz="4267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câu</a:t>
            </a:r>
            <a:r>
              <a:rPr lang="en-US" sz="4267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hỏi</a:t>
            </a:r>
            <a:endParaRPr lang="en-US" sz="4267" kern="0" dirty="0">
              <a:solidFill>
                <a:srgbClr val="000000"/>
              </a:solidFill>
              <a:latin typeface="Calibri"/>
              <a:cs typeface="Arial"/>
              <a:sym typeface="Arial"/>
            </a:endParaRPr>
          </a:p>
          <a:p>
            <a:pPr algn="ctr" defTabSz="1219170">
              <a:buClr>
                <a:srgbClr val="000000"/>
              </a:buClr>
              <a:defRPr/>
            </a:pPr>
            <a:r>
              <a:rPr lang="en-US" sz="4267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nhận</a:t>
            </a:r>
            <a:r>
              <a:rPr lang="en-US" sz="4267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quà</a:t>
            </a:r>
            <a:r>
              <a:rPr lang="en-US" sz="4267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liền</a:t>
            </a:r>
            <a:r>
              <a:rPr lang="en-US" sz="4267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tay</a:t>
            </a:r>
            <a:r>
              <a:rPr lang="en-US" sz="4267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.</a:t>
            </a:r>
          </a:p>
          <a:p>
            <a:pPr defTabSz="1219170">
              <a:buClr>
                <a:srgbClr val="000000"/>
              </a:buClr>
              <a:defRPr/>
            </a:pPr>
            <a:r>
              <a:rPr lang="en-US" sz="3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9AB91D69-4AA8-427C-8434-B6DDAECEA56D}"/>
              </a:ext>
            </a:extLst>
          </p:cNvPr>
          <p:cNvSpPr txBox="1"/>
          <p:nvPr/>
        </p:nvSpPr>
        <p:spPr>
          <a:xfrm>
            <a:off x="3925204" y="4609643"/>
            <a:ext cx="6863509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4267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Trả</a:t>
            </a:r>
            <a:r>
              <a:rPr lang="en-US" sz="4267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lời</a:t>
            </a:r>
            <a:r>
              <a:rPr lang="en-US" sz="4267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kern="0" dirty="0">
                <a:solidFill>
                  <a:srgbClr val="FF0000"/>
                </a:solidFill>
                <a:highlight>
                  <a:srgbClr val="FFD1D1"/>
                </a:highlight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FF0000"/>
                </a:solidFill>
                <a:highlight>
                  <a:srgbClr val="FFD1D1"/>
                </a:highlight>
                <a:latin typeface="Calibri"/>
                <a:cs typeface="Arial"/>
                <a:sym typeface="Arial"/>
              </a:rPr>
              <a:t>sai</a:t>
            </a:r>
            <a:r>
              <a:rPr lang="en-US" sz="4267" b="1" kern="0" dirty="0">
                <a:solidFill>
                  <a:srgbClr val="FF0000"/>
                </a:solidFill>
                <a:highlight>
                  <a:srgbClr val="FFD1D1"/>
                </a:highlight>
                <a:latin typeface="Calibri"/>
                <a:cs typeface="Arial"/>
                <a:sym typeface="Arial"/>
              </a:rPr>
              <a:t> </a:t>
            </a:r>
            <a:r>
              <a:rPr lang="en-US" sz="4267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hát</a:t>
            </a:r>
            <a:r>
              <a:rPr lang="en-US" sz="4267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một</a:t>
            </a:r>
            <a:r>
              <a:rPr lang="en-US" sz="4267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bài</a:t>
            </a:r>
            <a:r>
              <a:rPr lang="en-US" sz="4267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hát</a:t>
            </a:r>
            <a:r>
              <a:rPr lang="en-US" sz="4267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.</a:t>
            </a:r>
            <a:endParaRPr lang="en-US" sz="42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1" name="Nhóm 10">
            <a:extLst>
              <a:ext uri="{FF2B5EF4-FFF2-40B4-BE49-F238E27FC236}">
                <a16:creationId xmlns:a16="http://schemas.microsoft.com/office/drawing/2014/main" id="{D734EDC1-875A-4F28-9E08-579A9E8AE08E}"/>
              </a:ext>
            </a:extLst>
          </p:cNvPr>
          <p:cNvGrpSpPr/>
          <p:nvPr/>
        </p:nvGrpSpPr>
        <p:grpSpPr>
          <a:xfrm>
            <a:off x="4094052" y="940970"/>
            <a:ext cx="4003897" cy="878364"/>
            <a:chOff x="3173022" y="47813"/>
            <a:chExt cx="3306122" cy="658773"/>
          </a:xfrm>
        </p:grpSpPr>
        <p:grpSp>
          <p:nvGrpSpPr>
            <p:cNvPr id="12" name="Nhóm 11">
              <a:extLst>
                <a:ext uri="{FF2B5EF4-FFF2-40B4-BE49-F238E27FC236}">
                  <a16:creationId xmlns:a16="http://schemas.microsoft.com/office/drawing/2014/main" id="{BE8ABF43-220B-4155-948B-2EA8F819142F}"/>
                </a:ext>
              </a:extLst>
            </p:cNvPr>
            <p:cNvGrpSpPr/>
            <p:nvPr/>
          </p:nvGrpSpPr>
          <p:grpSpPr>
            <a:xfrm>
              <a:off x="3173022" y="103136"/>
              <a:ext cx="3306122" cy="603450"/>
              <a:chOff x="3158836" y="1506009"/>
              <a:chExt cx="3306122" cy="603450"/>
            </a:xfrm>
          </p:grpSpPr>
          <p:sp>
            <p:nvSpPr>
              <p:cNvPr id="14" name="Hình chữ nhật: Góc Tròn 13">
                <a:extLst>
                  <a:ext uri="{FF2B5EF4-FFF2-40B4-BE49-F238E27FC236}">
                    <a16:creationId xmlns:a16="http://schemas.microsoft.com/office/drawing/2014/main" id="{C02211EA-8122-414A-85FD-D425C1D1D535}"/>
                  </a:ext>
                </a:extLst>
              </p:cNvPr>
              <p:cNvSpPr/>
              <p:nvPr/>
            </p:nvSpPr>
            <p:spPr>
              <a:xfrm>
                <a:off x="3158836" y="1506009"/>
                <a:ext cx="3306122" cy="603450"/>
              </a:xfrm>
              <a:prstGeom prst="roundRect">
                <a:avLst/>
              </a:prstGeom>
              <a:solidFill>
                <a:srgbClr val="FFF2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5587AC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15" name="Hình chữ nhật: Góc Tròn 14">
                <a:extLst>
                  <a:ext uri="{FF2B5EF4-FFF2-40B4-BE49-F238E27FC236}">
                    <a16:creationId xmlns:a16="http://schemas.microsoft.com/office/drawing/2014/main" id="{13F5833F-7DFE-4DE7-88E1-F4A7BD4A633C}"/>
                  </a:ext>
                </a:extLst>
              </p:cNvPr>
              <p:cNvSpPr/>
              <p:nvPr/>
            </p:nvSpPr>
            <p:spPr>
              <a:xfrm>
                <a:off x="3273054" y="1560991"/>
                <a:ext cx="3077687" cy="493486"/>
              </a:xfrm>
              <a:prstGeom prst="roundRect">
                <a:avLst/>
              </a:prstGeom>
              <a:noFill/>
              <a:ln w="28575">
                <a:solidFill>
                  <a:srgbClr val="8821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 dirty="0">
                  <a:solidFill>
                    <a:srgbClr val="5587AC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13" name="Hộp Văn bản 12">
              <a:extLst>
                <a:ext uri="{FF2B5EF4-FFF2-40B4-BE49-F238E27FC236}">
                  <a16:creationId xmlns:a16="http://schemas.microsoft.com/office/drawing/2014/main" id="{D935C252-3D0E-46F3-8C18-921FD49E764F}"/>
                </a:ext>
              </a:extLst>
            </p:cNvPr>
            <p:cNvSpPr txBox="1"/>
            <p:nvPr/>
          </p:nvSpPr>
          <p:spPr>
            <a:xfrm>
              <a:off x="3555147" y="47813"/>
              <a:ext cx="2580382" cy="62324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en-US" sz="4800" b="1" kern="0" dirty="0">
                  <a:ln w="10160">
                    <a:solidFill>
                      <a:srgbClr val="C08974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Lu</a:t>
              </a:r>
              <a:r>
                <a:rPr lang="vi-VN" sz="4800" b="1" kern="0" dirty="0" err="1">
                  <a:ln w="10160">
                    <a:solidFill>
                      <a:srgbClr val="C08974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ật</a:t>
              </a:r>
              <a:r>
                <a:rPr lang="en-US" sz="4800" b="1" kern="0" dirty="0">
                  <a:ln w="10160">
                    <a:solidFill>
                      <a:srgbClr val="C08974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4800" b="1" kern="0" dirty="0" err="1">
                  <a:ln w="10160">
                    <a:solidFill>
                      <a:srgbClr val="C08974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chơi</a:t>
              </a:r>
              <a:endParaRPr lang="en-US" sz="4800" b="1" kern="0" dirty="0">
                <a:ln w="10160">
                  <a:solidFill>
                    <a:srgbClr val="C0897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pic>
        <p:nvPicPr>
          <p:cNvPr id="19" name="Picture 5">
            <a:extLst>
              <a:ext uri="{FF2B5EF4-FFF2-40B4-BE49-F238E27FC236}">
                <a16:creationId xmlns:a16="http://schemas.microsoft.com/office/drawing/2014/main" id="{DB47192C-5FB3-458C-B980-30C65A14E8F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1403287" y="3915005"/>
            <a:ext cx="2582597" cy="1887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808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50"/>
                            </p:stCondLst>
                            <p:childTnLst>
                              <p:par>
                                <p:cTn id="3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Nhóm 38">
            <a:extLst>
              <a:ext uri="{FF2B5EF4-FFF2-40B4-BE49-F238E27FC236}">
                <a16:creationId xmlns:a16="http://schemas.microsoft.com/office/drawing/2014/main" id="{76DE0524-9782-AC23-443B-33793706875C}"/>
              </a:ext>
            </a:extLst>
          </p:cNvPr>
          <p:cNvGrpSpPr/>
          <p:nvPr/>
        </p:nvGrpSpPr>
        <p:grpSpPr>
          <a:xfrm>
            <a:off x="555186" y="2014702"/>
            <a:ext cx="2211886" cy="5106489"/>
            <a:chOff x="227724" y="1427932"/>
            <a:chExt cx="1658915" cy="3829867"/>
          </a:xfrm>
        </p:grpSpPr>
        <p:grpSp>
          <p:nvGrpSpPr>
            <p:cNvPr id="38" name="Nhóm 37">
              <a:extLst>
                <a:ext uri="{FF2B5EF4-FFF2-40B4-BE49-F238E27FC236}">
                  <a16:creationId xmlns:a16="http://schemas.microsoft.com/office/drawing/2014/main" id="{6FE194FD-F711-40D5-53E8-92EE2C813C57}"/>
                </a:ext>
              </a:extLst>
            </p:cNvPr>
            <p:cNvGrpSpPr/>
            <p:nvPr/>
          </p:nvGrpSpPr>
          <p:grpSpPr>
            <a:xfrm>
              <a:off x="897575" y="2960775"/>
              <a:ext cx="319500" cy="2297024"/>
              <a:chOff x="897575" y="2960775"/>
              <a:chExt cx="319500" cy="2297024"/>
            </a:xfrm>
            <a:solidFill>
              <a:schemeClr val="tx1">
                <a:lumMod val="10000"/>
              </a:schemeClr>
            </a:solidFill>
          </p:grpSpPr>
          <p:sp>
            <p:nvSpPr>
              <p:cNvPr id="24" name="Google Shape;5864;p73">
                <a:extLst>
                  <a:ext uri="{FF2B5EF4-FFF2-40B4-BE49-F238E27FC236}">
                    <a16:creationId xmlns:a16="http://schemas.microsoft.com/office/drawing/2014/main" id="{B7079F14-DB52-1B8B-8F24-913A7C93C614}"/>
                  </a:ext>
                </a:extLst>
              </p:cNvPr>
              <p:cNvSpPr/>
              <p:nvPr/>
            </p:nvSpPr>
            <p:spPr>
              <a:xfrm>
                <a:off x="982871" y="2960775"/>
                <a:ext cx="148624" cy="1801487"/>
              </a:xfrm>
              <a:custGeom>
                <a:avLst/>
                <a:gdLst/>
                <a:ahLst/>
                <a:cxnLst/>
                <a:rect l="l" t="t" r="r" b="b"/>
                <a:pathLst>
                  <a:path w="1289" h="30495" extrusionOk="0">
                    <a:moveTo>
                      <a:pt x="1" y="1"/>
                    </a:moveTo>
                    <a:lnTo>
                      <a:pt x="1" y="29869"/>
                    </a:lnTo>
                    <a:cubicBezTo>
                      <a:pt x="1" y="30224"/>
                      <a:pt x="309" y="30494"/>
                      <a:pt x="664" y="30494"/>
                    </a:cubicBezTo>
                    <a:cubicBezTo>
                      <a:pt x="1009" y="30494"/>
                      <a:pt x="1289" y="30224"/>
                      <a:pt x="1289" y="29869"/>
                    </a:cubicBezTo>
                    <a:lnTo>
                      <a:pt x="1289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5872;p73">
                <a:extLst>
                  <a:ext uri="{FF2B5EF4-FFF2-40B4-BE49-F238E27FC236}">
                    <a16:creationId xmlns:a16="http://schemas.microsoft.com/office/drawing/2014/main" id="{830EF3DF-11C3-01ED-37F0-088D2C9F301E}"/>
                  </a:ext>
                </a:extLst>
              </p:cNvPr>
              <p:cNvSpPr/>
              <p:nvPr/>
            </p:nvSpPr>
            <p:spPr>
              <a:xfrm>
                <a:off x="897575" y="4276499"/>
                <a:ext cx="319500" cy="981300"/>
              </a:xfrm>
              <a:prstGeom prst="snip2SameRect">
                <a:avLst>
                  <a:gd name="adj1" fmla="val 21830"/>
                  <a:gd name="adj2" fmla="val 0"/>
                </a:avLst>
              </a:pr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6" name="Hình Bầu dục 35">
              <a:extLst>
                <a:ext uri="{FF2B5EF4-FFF2-40B4-BE49-F238E27FC236}">
                  <a16:creationId xmlns:a16="http://schemas.microsoft.com/office/drawing/2014/main" id="{9C4B9138-BBCD-2CB7-77F4-45356C67CB4C}"/>
                </a:ext>
              </a:extLst>
            </p:cNvPr>
            <p:cNvSpPr/>
            <p:nvPr/>
          </p:nvSpPr>
          <p:spPr>
            <a:xfrm>
              <a:off x="227724" y="1427932"/>
              <a:ext cx="1658915" cy="172259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32" name="Nhóm 31">
            <a:extLst>
              <a:ext uri="{FF2B5EF4-FFF2-40B4-BE49-F238E27FC236}">
                <a16:creationId xmlns:a16="http://schemas.microsoft.com/office/drawing/2014/main" id="{3581D351-DF56-DA35-0B8A-D78FC77793DF}"/>
              </a:ext>
            </a:extLst>
          </p:cNvPr>
          <p:cNvGrpSpPr/>
          <p:nvPr/>
        </p:nvGrpSpPr>
        <p:grpSpPr>
          <a:xfrm>
            <a:off x="3810523" y="1997306"/>
            <a:ext cx="7613015" cy="1035409"/>
            <a:chOff x="3353766" y="165100"/>
            <a:chExt cx="6516995" cy="776557"/>
          </a:xfrm>
        </p:grpSpPr>
        <p:sp>
          <p:nvSpPr>
            <p:cNvPr id="33" name="Hình chữ nhật: Góc Tròn 32">
              <a:extLst>
                <a:ext uri="{FF2B5EF4-FFF2-40B4-BE49-F238E27FC236}">
                  <a16:creationId xmlns:a16="http://schemas.microsoft.com/office/drawing/2014/main" id="{AD93187D-353B-19AF-BD4D-F0F9CCCEF348}"/>
                </a:ext>
              </a:extLst>
            </p:cNvPr>
            <p:cNvSpPr/>
            <p:nvPr/>
          </p:nvSpPr>
          <p:spPr>
            <a:xfrm>
              <a:off x="3947612" y="165100"/>
              <a:ext cx="5842438" cy="776557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B4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34" name="Hộp Văn bản 33">
              <a:extLst>
                <a:ext uri="{FF2B5EF4-FFF2-40B4-BE49-F238E27FC236}">
                  <a16:creationId xmlns:a16="http://schemas.microsoft.com/office/drawing/2014/main" id="{5CB7E793-DCA5-3307-19D7-F9026BEA7C32}"/>
                </a:ext>
              </a:extLst>
            </p:cNvPr>
            <p:cNvSpPr txBox="1"/>
            <p:nvPr/>
          </p:nvSpPr>
          <p:spPr>
            <a:xfrm>
              <a:off x="3353766" y="262664"/>
              <a:ext cx="6516995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Cho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phép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người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đi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bộ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qua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đường</a:t>
              </a:r>
              <a:endParaRPr lang="en-US" sz="3200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endParaRPr>
            </a:p>
          </p:txBody>
        </p:sp>
      </p:grpSp>
      <p:grpSp>
        <p:nvGrpSpPr>
          <p:cNvPr id="77" name="Nhóm 76">
            <a:extLst>
              <a:ext uri="{FF2B5EF4-FFF2-40B4-BE49-F238E27FC236}">
                <a16:creationId xmlns:a16="http://schemas.microsoft.com/office/drawing/2014/main" id="{D92E23F4-A14E-561B-18F3-ED28A102BF51}"/>
              </a:ext>
            </a:extLst>
          </p:cNvPr>
          <p:cNvGrpSpPr/>
          <p:nvPr/>
        </p:nvGrpSpPr>
        <p:grpSpPr>
          <a:xfrm>
            <a:off x="3420344" y="2026787"/>
            <a:ext cx="1076312" cy="1018042"/>
            <a:chOff x="2572485" y="1544816"/>
            <a:chExt cx="807234" cy="763532"/>
          </a:xfrm>
        </p:grpSpPr>
        <p:sp>
          <p:nvSpPr>
            <p:cNvPr id="56" name="Hình Bầu dục 55">
              <a:extLst>
                <a:ext uri="{FF2B5EF4-FFF2-40B4-BE49-F238E27FC236}">
                  <a16:creationId xmlns:a16="http://schemas.microsoft.com/office/drawing/2014/main" id="{146F0777-8065-61F5-0395-5953EB6C71E9}"/>
                </a:ext>
              </a:extLst>
            </p:cNvPr>
            <p:cNvSpPr/>
            <p:nvPr/>
          </p:nvSpPr>
          <p:spPr>
            <a:xfrm>
              <a:off x="2572485" y="1588891"/>
              <a:ext cx="807234" cy="719457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52" name="Hộp Văn bản 51">
              <a:extLst>
                <a:ext uri="{FF2B5EF4-FFF2-40B4-BE49-F238E27FC236}">
                  <a16:creationId xmlns:a16="http://schemas.microsoft.com/office/drawing/2014/main" id="{5648FAE4-4584-247C-A1B0-326AD5910855}"/>
                </a:ext>
              </a:extLst>
            </p:cNvPr>
            <p:cNvSpPr txBox="1"/>
            <p:nvPr/>
          </p:nvSpPr>
          <p:spPr>
            <a:xfrm>
              <a:off x="2672591" y="1544816"/>
              <a:ext cx="613650" cy="746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5867" b="1" kern="0" dirty="0">
                  <a:solidFill>
                    <a:srgbClr val="FFB43F"/>
                  </a:solidFill>
                  <a:latin typeface="Calibri"/>
                  <a:cs typeface="Arial"/>
                  <a:sym typeface="Arial"/>
                </a:rPr>
                <a:t>A</a:t>
              </a:r>
            </a:p>
          </p:txBody>
        </p:sp>
      </p:grpSp>
      <p:grpSp>
        <p:nvGrpSpPr>
          <p:cNvPr id="59" name="Nhóm 58">
            <a:extLst>
              <a:ext uri="{FF2B5EF4-FFF2-40B4-BE49-F238E27FC236}">
                <a16:creationId xmlns:a16="http://schemas.microsoft.com/office/drawing/2014/main" id="{FF749A41-83E1-B55C-D812-9F27117102E5}"/>
              </a:ext>
            </a:extLst>
          </p:cNvPr>
          <p:cNvGrpSpPr/>
          <p:nvPr/>
        </p:nvGrpSpPr>
        <p:grpSpPr>
          <a:xfrm>
            <a:off x="4094898" y="3294599"/>
            <a:ext cx="7613015" cy="1658889"/>
            <a:chOff x="3579594" y="165100"/>
            <a:chExt cx="6516995" cy="1244167"/>
          </a:xfrm>
        </p:grpSpPr>
        <p:sp>
          <p:nvSpPr>
            <p:cNvPr id="62" name="Hình chữ nhật: Góc Tròn 61">
              <a:extLst>
                <a:ext uri="{FF2B5EF4-FFF2-40B4-BE49-F238E27FC236}">
                  <a16:creationId xmlns:a16="http://schemas.microsoft.com/office/drawing/2014/main" id="{A59E173C-34EC-C046-F706-C83740FC8189}"/>
                </a:ext>
              </a:extLst>
            </p:cNvPr>
            <p:cNvSpPr/>
            <p:nvPr/>
          </p:nvSpPr>
          <p:spPr>
            <a:xfrm>
              <a:off x="3947613" y="165100"/>
              <a:ext cx="5905542" cy="1244167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B4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63" name="Hộp Văn bản 62">
              <a:extLst>
                <a:ext uri="{FF2B5EF4-FFF2-40B4-BE49-F238E27FC236}">
                  <a16:creationId xmlns:a16="http://schemas.microsoft.com/office/drawing/2014/main" id="{5991F0FD-5D8B-1D80-BD83-FAD3E4531A23}"/>
                </a:ext>
              </a:extLst>
            </p:cNvPr>
            <p:cNvSpPr txBox="1"/>
            <p:nvPr/>
          </p:nvSpPr>
          <p:spPr>
            <a:xfrm>
              <a:off x="3579594" y="287329"/>
              <a:ext cx="6516995" cy="10542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42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Biển</a:t>
              </a:r>
              <a:r>
                <a:rPr lang="en-US" sz="42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báo</a:t>
              </a:r>
              <a:r>
                <a:rPr lang="en-US" sz="42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đường</a:t>
              </a:r>
              <a:r>
                <a:rPr lang="en-US" sz="42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người</a:t>
              </a:r>
              <a:r>
                <a:rPr lang="en-US" sz="42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đi</a:t>
              </a:r>
              <a:r>
                <a:rPr lang="en-US" sz="42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bộ</a:t>
              </a:r>
              <a:r>
                <a:rPr lang="en-US" sz="42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sang </a:t>
              </a:r>
              <a:r>
                <a:rPr lang="en-US" sz="42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ngang</a:t>
              </a:r>
              <a:endParaRPr lang="en-US" sz="4267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endParaRPr>
            </a:p>
          </p:txBody>
        </p:sp>
      </p:grpSp>
      <p:grpSp>
        <p:nvGrpSpPr>
          <p:cNvPr id="78" name="Nhóm 77">
            <a:extLst>
              <a:ext uri="{FF2B5EF4-FFF2-40B4-BE49-F238E27FC236}">
                <a16:creationId xmlns:a16="http://schemas.microsoft.com/office/drawing/2014/main" id="{7674D9E2-9E98-6534-36B3-C4528447C4E0}"/>
              </a:ext>
            </a:extLst>
          </p:cNvPr>
          <p:cNvGrpSpPr/>
          <p:nvPr/>
        </p:nvGrpSpPr>
        <p:grpSpPr>
          <a:xfrm>
            <a:off x="3422131" y="3592892"/>
            <a:ext cx="1076312" cy="1085172"/>
            <a:chOff x="2566598" y="2694550"/>
            <a:chExt cx="807234" cy="742603"/>
          </a:xfrm>
        </p:grpSpPr>
        <p:sp>
          <p:nvSpPr>
            <p:cNvPr id="60" name="Hình Bầu dục 59">
              <a:extLst>
                <a:ext uri="{FF2B5EF4-FFF2-40B4-BE49-F238E27FC236}">
                  <a16:creationId xmlns:a16="http://schemas.microsoft.com/office/drawing/2014/main" id="{FA71EF9D-2377-C50F-6FC6-CA3F7861FD84}"/>
                </a:ext>
              </a:extLst>
            </p:cNvPr>
            <p:cNvSpPr/>
            <p:nvPr/>
          </p:nvSpPr>
          <p:spPr>
            <a:xfrm>
              <a:off x="2566598" y="2726243"/>
              <a:ext cx="807234" cy="71091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61" name="Hộp Văn bản 60">
              <a:extLst>
                <a:ext uri="{FF2B5EF4-FFF2-40B4-BE49-F238E27FC236}">
                  <a16:creationId xmlns:a16="http://schemas.microsoft.com/office/drawing/2014/main" id="{FBB9EC32-600B-ED77-1F07-C5B63A95EAEE}"/>
                </a:ext>
              </a:extLst>
            </p:cNvPr>
            <p:cNvSpPr txBox="1"/>
            <p:nvPr/>
          </p:nvSpPr>
          <p:spPr>
            <a:xfrm>
              <a:off x="2662050" y="2694550"/>
              <a:ext cx="613650" cy="737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6400" b="1" kern="0" dirty="0">
                  <a:solidFill>
                    <a:srgbClr val="FFB43F"/>
                  </a:solidFill>
                  <a:latin typeface="Calibri"/>
                  <a:cs typeface="Arial"/>
                  <a:sym typeface="Arial"/>
                </a:rPr>
                <a:t>B</a:t>
              </a:r>
            </a:p>
          </p:txBody>
        </p:sp>
      </p:grpSp>
      <p:grpSp>
        <p:nvGrpSpPr>
          <p:cNvPr id="65" name="Nhóm 64">
            <a:extLst>
              <a:ext uri="{FF2B5EF4-FFF2-40B4-BE49-F238E27FC236}">
                <a16:creationId xmlns:a16="http://schemas.microsoft.com/office/drawing/2014/main" id="{6CC29441-970C-D4A0-2CBB-2CF2D48BA04E}"/>
              </a:ext>
            </a:extLst>
          </p:cNvPr>
          <p:cNvGrpSpPr/>
          <p:nvPr/>
        </p:nvGrpSpPr>
        <p:grpSpPr>
          <a:xfrm>
            <a:off x="4044714" y="5325162"/>
            <a:ext cx="7613015" cy="1028013"/>
            <a:chOff x="3579594" y="165100"/>
            <a:chExt cx="6516995" cy="1244167"/>
          </a:xfrm>
        </p:grpSpPr>
        <p:sp>
          <p:nvSpPr>
            <p:cNvPr id="68" name="Hình chữ nhật: Góc Tròn 67">
              <a:extLst>
                <a:ext uri="{FF2B5EF4-FFF2-40B4-BE49-F238E27FC236}">
                  <a16:creationId xmlns:a16="http://schemas.microsoft.com/office/drawing/2014/main" id="{18543B29-BC04-3F53-9B1F-3E9AE1F0EC57}"/>
                </a:ext>
              </a:extLst>
            </p:cNvPr>
            <p:cNvSpPr/>
            <p:nvPr/>
          </p:nvSpPr>
          <p:spPr>
            <a:xfrm>
              <a:off x="3947613" y="165100"/>
              <a:ext cx="5905542" cy="1244167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B4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69" name="Hộp Văn bản 68">
              <a:extLst>
                <a:ext uri="{FF2B5EF4-FFF2-40B4-BE49-F238E27FC236}">
                  <a16:creationId xmlns:a16="http://schemas.microsoft.com/office/drawing/2014/main" id="{793D30DF-A491-92CF-0E8C-CDA38A3DC322}"/>
                </a:ext>
              </a:extLst>
            </p:cNvPr>
            <p:cNvSpPr txBox="1"/>
            <p:nvPr/>
          </p:nvSpPr>
          <p:spPr>
            <a:xfrm>
              <a:off x="3579594" y="287329"/>
              <a:ext cx="6516995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42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Cấm</a:t>
              </a:r>
              <a:r>
                <a:rPr lang="en-US" sz="42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người</a:t>
              </a:r>
              <a:r>
                <a:rPr lang="en-US" sz="42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đi</a:t>
              </a:r>
              <a:r>
                <a:rPr lang="en-US" sz="42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bộ</a:t>
              </a:r>
              <a:endParaRPr lang="en-US" sz="4267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endParaRPr>
            </a:p>
          </p:txBody>
        </p:sp>
      </p:grpSp>
      <p:grpSp>
        <p:nvGrpSpPr>
          <p:cNvPr id="79" name="Nhóm 78">
            <a:extLst>
              <a:ext uri="{FF2B5EF4-FFF2-40B4-BE49-F238E27FC236}">
                <a16:creationId xmlns:a16="http://schemas.microsoft.com/office/drawing/2014/main" id="{622DD7CD-BA86-4BED-2D7C-7CF3E26B113A}"/>
              </a:ext>
            </a:extLst>
          </p:cNvPr>
          <p:cNvGrpSpPr/>
          <p:nvPr/>
        </p:nvGrpSpPr>
        <p:grpSpPr>
          <a:xfrm>
            <a:off x="3400521" y="5379803"/>
            <a:ext cx="1076312" cy="1077218"/>
            <a:chOff x="2550391" y="4029393"/>
            <a:chExt cx="807234" cy="737160"/>
          </a:xfrm>
        </p:grpSpPr>
        <p:sp>
          <p:nvSpPr>
            <p:cNvPr id="66" name="Hình Bầu dục 65">
              <a:extLst>
                <a:ext uri="{FF2B5EF4-FFF2-40B4-BE49-F238E27FC236}">
                  <a16:creationId xmlns:a16="http://schemas.microsoft.com/office/drawing/2014/main" id="{EE7E1652-FCE3-790F-D494-24DFD6E1B6D5}"/>
                </a:ext>
              </a:extLst>
            </p:cNvPr>
            <p:cNvSpPr/>
            <p:nvPr/>
          </p:nvSpPr>
          <p:spPr>
            <a:xfrm>
              <a:off x="2550391" y="4034853"/>
              <a:ext cx="807234" cy="71091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67" name="Hộp Văn bản 66">
              <a:extLst>
                <a:ext uri="{FF2B5EF4-FFF2-40B4-BE49-F238E27FC236}">
                  <a16:creationId xmlns:a16="http://schemas.microsoft.com/office/drawing/2014/main" id="{985D6195-8229-C877-70D3-5286833C55ED}"/>
                </a:ext>
              </a:extLst>
            </p:cNvPr>
            <p:cNvSpPr txBox="1"/>
            <p:nvPr/>
          </p:nvSpPr>
          <p:spPr>
            <a:xfrm>
              <a:off x="2636093" y="4029393"/>
              <a:ext cx="613650" cy="737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6400" b="1" kern="0" dirty="0">
                  <a:solidFill>
                    <a:srgbClr val="FFB43F"/>
                  </a:solidFill>
                  <a:latin typeface="Calibri"/>
                  <a:cs typeface="Arial"/>
                  <a:sym typeface="Arial"/>
                </a:rPr>
                <a:t>C</a:t>
              </a:r>
            </a:p>
          </p:txBody>
        </p:sp>
      </p:grpSp>
      <p:pic>
        <p:nvPicPr>
          <p:cNvPr id="70" name="Picture 24">
            <a:extLst>
              <a:ext uri="{FF2B5EF4-FFF2-40B4-BE49-F238E27FC236}">
                <a16:creationId xmlns:a16="http://schemas.microsoft.com/office/drawing/2014/main" id="{DF44950A-A9D8-41AE-E9F7-AE5F108095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0344" y="2041527"/>
            <a:ext cx="1124288" cy="1076312"/>
          </a:xfrm>
          <a:prstGeom prst="rect">
            <a:avLst/>
          </a:prstGeom>
        </p:spPr>
      </p:pic>
      <p:pic>
        <p:nvPicPr>
          <p:cNvPr id="40" name="Picture 24">
            <a:extLst>
              <a:ext uri="{FF2B5EF4-FFF2-40B4-BE49-F238E27FC236}">
                <a16:creationId xmlns:a16="http://schemas.microsoft.com/office/drawing/2014/main" id="{2ABF04C3-E6F4-27EF-7AA4-8FCABE5C93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2900" y="3620480"/>
            <a:ext cx="1121909" cy="1076312"/>
          </a:xfrm>
          <a:prstGeom prst="rect">
            <a:avLst/>
          </a:prstGeom>
        </p:spPr>
      </p:pic>
      <p:pic>
        <p:nvPicPr>
          <p:cNvPr id="41" name="Picture 22">
            <a:extLst>
              <a:ext uri="{FF2B5EF4-FFF2-40B4-BE49-F238E27FC236}">
                <a16:creationId xmlns:a16="http://schemas.microsoft.com/office/drawing/2014/main" id="{CCEF1278-E0D2-707D-88CD-73443423D8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95016" y="5379805"/>
            <a:ext cx="1107389" cy="1046068"/>
          </a:xfrm>
          <a:prstGeom prst="rect">
            <a:avLst/>
          </a:prstGeom>
        </p:spPr>
      </p:pic>
      <p:sp>
        <p:nvSpPr>
          <p:cNvPr id="72" name="Hình chữ nhật: Góc Tròn 71">
            <a:extLst>
              <a:ext uri="{FF2B5EF4-FFF2-40B4-BE49-F238E27FC236}">
                <a16:creationId xmlns:a16="http://schemas.microsoft.com/office/drawing/2014/main" id="{25F141BF-98D1-1356-F7AF-D76687CD9784}"/>
              </a:ext>
            </a:extLst>
          </p:cNvPr>
          <p:cNvSpPr/>
          <p:nvPr/>
        </p:nvSpPr>
        <p:spPr>
          <a:xfrm>
            <a:off x="2841433" y="437121"/>
            <a:ext cx="6536267" cy="140546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B43F"/>
              </a:solidFill>
              <a:latin typeface="Calibri"/>
              <a:sym typeface="Arial"/>
            </a:endParaRPr>
          </a:p>
        </p:txBody>
      </p:sp>
      <p:grpSp>
        <p:nvGrpSpPr>
          <p:cNvPr id="73" name="Nhóm 72">
            <a:extLst>
              <a:ext uri="{FF2B5EF4-FFF2-40B4-BE49-F238E27FC236}">
                <a16:creationId xmlns:a16="http://schemas.microsoft.com/office/drawing/2014/main" id="{D44ED9BF-B97F-7F7D-DE81-AAC72D775085}"/>
              </a:ext>
            </a:extLst>
          </p:cNvPr>
          <p:cNvGrpSpPr/>
          <p:nvPr/>
        </p:nvGrpSpPr>
        <p:grpSpPr>
          <a:xfrm>
            <a:off x="1867245" y="190060"/>
            <a:ext cx="7247472" cy="1507986"/>
            <a:chOff x="355600" y="215900"/>
            <a:chExt cx="5511800" cy="792866"/>
          </a:xfrm>
        </p:grpSpPr>
        <p:sp>
          <p:nvSpPr>
            <p:cNvPr id="74" name="Hình chữ nhật: Góc Tròn 73">
              <a:extLst>
                <a:ext uri="{FF2B5EF4-FFF2-40B4-BE49-F238E27FC236}">
                  <a16:creationId xmlns:a16="http://schemas.microsoft.com/office/drawing/2014/main" id="{8D26D2EB-BB5C-57E7-C5AE-C997F3BCE1E6}"/>
                </a:ext>
              </a:extLst>
            </p:cNvPr>
            <p:cNvSpPr/>
            <p:nvPr/>
          </p:nvSpPr>
          <p:spPr>
            <a:xfrm>
              <a:off x="355600" y="215900"/>
              <a:ext cx="5511800" cy="792866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DF0DF"/>
                </a:solidFill>
                <a:latin typeface="Calibri"/>
                <a:sym typeface="Arial"/>
              </a:endParaRPr>
            </a:p>
          </p:txBody>
        </p:sp>
        <p:sp>
          <p:nvSpPr>
            <p:cNvPr id="75" name="Hộp Văn bản 74">
              <a:extLst>
                <a:ext uri="{FF2B5EF4-FFF2-40B4-BE49-F238E27FC236}">
                  <a16:creationId xmlns:a16="http://schemas.microsoft.com/office/drawing/2014/main" id="{F1574F3E-4B1A-1F45-BFE1-44B3CAA7E5F2}"/>
                </a:ext>
              </a:extLst>
            </p:cNvPr>
            <p:cNvSpPr txBox="1"/>
            <p:nvPr/>
          </p:nvSpPr>
          <p:spPr>
            <a:xfrm>
              <a:off x="498778" y="347918"/>
              <a:ext cx="5225446" cy="4800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5333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Câu</a:t>
              </a:r>
              <a:r>
                <a:rPr lang="en-US" sz="5333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1: </a:t>
              </a:r>
              <a:r>
                <a:rPr lang="en-US" sz="5333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Biển</a:t>
              </a:r>
              <a:r>
                <a:rPr lang="en-US" sz="5333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5333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báo</a:t>
              </a:r>
              <a:r>
                <a:rPr lang="en-US" sz="5333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5333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tên</a:t>
              </a:r>
              <a:r>
                <a:rPr lang="en-US" sz="5333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5333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gì</a:t>
              </a:r>
              <a:r>
                <a:rPr lang="en-US" sz="5333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?</a:t>
              </a:r>
            </a:p>
          </p:txBody>
        </p:sp>
        <p:sp>
          <p:nvSpPr>
            <p:cNvPr id="76" name="Hình chữ nhật: Góc Tròn 75">
              <a:extLst>
                <a:ext uri="{FF2B5EF4-FFF2-40B4-BE49-F238E27FC236}">
                  <a16:creationId xmlns:a16="http://schemas.microsoft.com/office/drawing/2014/main" id="{D94D17D0-3909-AC5B-63E3-755E46EA9393}"/>
                </a:ext>
              </a:extLst>
            </p:cNvPr>
            <p:cNvSpPr/>
            <p:nvPr/>
          </p:nvSpPr>
          <p:spPr>
            <a:xfrm>
              <a:off x="452808" y="294389"/>
              <a:ext cx="5317384" cy="643516"/>
            </a:xfrm>
            <a:prstGeom prst="roundRect">
              <a:avLst/>
            </a:prstGeom>
            <a:noFill/>
            <a:ln w="19050">
              <a:solidFill>
                <a:srgbClr val="FFFF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 dirty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</p:grpSp>
      <p:pic>
        <p:nvPicPr>
          <p:cNvPr id="44" name="Hình ảnh 43">
            <a:hlinkClick r:id="rId7" action="ppaction://hlinksldjump"/>
            <a:extLst>
              <a:ext uri="{FF2B5EF4-FFF2-40B4-BE49-F238E27FC236}">
                <a16:creationId xmlns:a16="http://schemas.microsoft.com/office/drawing/2014/main" id="{9AC70964-4389-909E-FFD1-B5B61D684F2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54376" r="48989"/>
          <a:stretch/>
        </p:blipFill>
        <p:spPr>
          <a:xfrm>
            <a:off x="9106727" y="173913"/>
            <a:ext cx="1704635" cy="1524615"/>
          </a:xfrm>
          <a:prstGeom prst="rect">
            <a:avLst/>
          </a:prstGeom>
        </p:spPr>
      </p:pic>
      <p:pic>
        <p:nvPicPr>
          <p:cNvPr id="45" name="Picture 5">
            <a:extLst>
              <a:ext uri="{FF2B5EF4-FFF2-40B4-BE49-F238E27FC236}">
                <a16:creationId xmlns:a16="http://schemas.microsoft.com/office/drawing/2014/main" id="{3600C3A3-DD7E-D316-DDA9-56E8C288F81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0653159" y="283579"/>
            <a:ext cx="1540756" cy="112615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9D0450E-1F0E-41BB-ADB6-0FCE0A84102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8650" y="2181226"/>
            <a:ext cx="2108270" cy="1981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7314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75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Nhóm 31">
            <a:extLst>
              <a:ext uri="{FF2B5EF4-FFF2-40B4-BE49-F238E27FC236}">
                <a16:creationId xmlns:a16="http://schemas.microsoft.com/office/drawing/2014/main" id="{3581D351-DF56-DA35-0B8A-D78FC77793DF}"/>
              </a:ext>
            </a:extLst>
          </p:cNvPr>
          <p:cNvGrpSpPr/>
          <p:nvPr/>
        </p:nvGrpSpPr>
        <p:grpSpPr>
          <a:xfrm>
            <a:off x="3910876" y="1895474"/>
            <a:ext cx="7613015" cy="1251664"/>
            <a:chOff x="3456611" y="286390"/>
            <a:chExt cx="6516995" cy="655267"/>
          </a:xfrm>
        </p:grpSpPr>
        <p:sp>
          <p:nvSpPr>
            <p:cNvPr id="33" name="Hình chữ nhật: Góc Tròn 32">
              <a:extLst>
                <a:ext uri="{FF2B5EF4-FFF2-40B4-BE49-F238E27FC236}">
                  <a16:creationId xmlns:a16="http://schemas.microsoft.com/office/drawing/2014/main" id="{AD93187D-353B-19AF-BD4D-F0F9CCCEF348}"/>
                </a:ext>
              </a:extLst>
            </p:cNvPr>
            <p:cNvSpPr/>
            <p:nvPr/>
          </p:nvSpPr>
          <p:spPr>
            <a:xfrm>
              <a:off x="3947612" y="286390"/>
              <a:ext cx="5842438" cy="655267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B4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34" name="Hộp Văn bản 33">
              <a:extLst>
                <a:ext uri="{FF2B5EF4-FFF2-40B4-BE49-F238E27FC236}">
                  <a16:creationId xmlns:a16="http://schemas.microsoft.com/office/drawing/2014/main" id="{5CB7E793-DCA5-3307-19D7-F9026BEA7C32}"/>
                </a:ext>
              </a:extLst>
            </p:cNvPr>
            <p:cNvSpPr txBox="1"/>
            <p:nvPr/>
          </p:nvSpPr>
          <p:spPr>
            <a:xfrm>
              <a:off x="3456611" y="386710"/>
              <a:ext cx="6516995" cy="392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42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Cấm</a:t>
              </a:r>
              <a:r>
                <a:rPr lang="en-US" sz="42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đi</a:t>
              </a:r>
              <a:r>
                <a:rPr lang="en-US" sz="42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thẳng</a:t>
              </a:r>
              <a:endParaRPr lang="en-US" sz="4267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endParaRPr>
            </a:p>
          </p:txBody>
        </p:sp>
      </p:grpSp>
      <p:grpSp>
        <p:nvGrpSpPr>
          <p:cNvPr id="77" name="Nhóm 76">
            <a:extLst>
              <a:ext uri="{FF2B5EF4-FFF2-40B4-BE49-F238E27FC236}">
                <a16:creationId xmlns:a16="http://schemas.microsoft.com/office/drawing/2014/main" id="{D92E23F4-A14E-561B-18F3-ED28A102BF51}"/>
              </a:ext>
            </a:extLst>
          </p:cNvPr>
          <p:cNvGrpSpPr/>
          <p:nvPr/>
        </p:nvGrpSpPr>
        <p:grpSpPr>
          <a:xfrm>
            <a:off x="3420344" y="2026787"/>
            <a:ext cx="1076312" cy="1018042"/>
            <a:chOff x="2572485" y="1544816"/>
            <a:chExt cx="807234" cy="763532"/>
          </a:xfrm>
        </p:grpSpPr>
        <p:sp>
          <p:nvSpPr>
            <p:cNvPr id="56" name="Hình Bầu dục 55">
              <a:extLst>
                <a:ext uri="{FF2B5EF4-FFF2-40B4-BE49-F238E27FC236}">
                  <a16:creationId xmlns:a16="http://schemas.microsoft.com/office/drawing/2014/main" id="{146F0777-8065-61F5-0395-5953EB6C71E9}"/>
                </a:ext>
              </a:extLst>
            </p:cNvPr>
            <p:cNvSpPr/>
            <p:nvPr/>
          </p:nvSpPr>
          <p:spPr>
            <a:xfrm>
              <a:off x="2572485" y="1588891"/>
              <a:ext cx="807234" cy="719457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52" name="Hộp Văn bản 51">
              <a:extLst>
                <a:ext uri="{FF2B5EF4-FFF2-40B4-BE49-F238E27FC236}">
                  <a16:creationId xmlns:a16="http://schemas.microsoft.com/office/drawing/2014/main" id="{5648FAE4-4584-247C-A1B0-326AD5910855}"/>
                </a:ext>
              </a:extLst>
            </p:cNvPr>
            <p:cNvSpPr txBox="1"/>
            <p:nvPr/>
          </p:nvSpPr>
          <p:spPr>
            <a:xfrm>
              <a:off x="2672591" y="1544816"/>
              <a:ext cx="613650" cy="746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5867" b="1" kern="0" dirty="0">
                  <a:solidFill>
                    <a:srgbClr val="FFB43F"/>
                  </a:solidFill>
                  <a:latin typeface="Calibri"/>
                  <a:cs typeface="Arial"/>
                  <a:sym typeface="Arial"/>
                </a:rPr>
                <a:t>A</a:t>
              </a:r>
            </a:p>
          </p:txBody>
        </p:sp>
      </p:grpSp>
      <p:grpSp>
        <p:nvGrpSpPr>
          <p:cNvPr id="59" name="Nhóm 58">
            <a:extLst>
              <a:ext uri="{FF2B5EF4-FFF2-40B4-BE49-F238E27FC236}">
                <a16:creationId xmlns:a16="http://schemas.microsoft.com/office/drawing/2014/main" id="{FF749A41-83E1-B55C-D812-9F27117102E5}"/>
              </a:ext>
            </a:extLst>
          </p:cNvPr>
          <p:cNvGrpSpPr/>
          <p:nvPr/>
        </p:nvGrpSpPr>
        <p:grpSpPr>
          <a:xfrm>
            <a:off x="4112342" y="5263108"/>
            <a:ext cx="7613015" cy="1658889"/>
            <a:chOff x="3579594" y="165100"/>
            <a:chExt cx="6516995" cy="1244167"/>
          </a:xfrm>
        </p:grpSpPr>
        <p:sp>
          <p:nvSpPr>
            <p:cNvPr id="62" name="Hình chữ nhật: Góc Tròn 61">
              <a:extLst>
                <a:ext uri="{FF2B5EF4-FFF2-40B4-BE49-F238E27FC236}">
                  <a16:creationId xmlns:a16="http://schemas.microsoft.com/office/drawing/2014/main" id="{A59E173C-34EC-C046-F706-C83740FC8189}"/>
                </a:ext>
              </a:extLst>
            </p:cNvPr>
            <p:cNvSpPr/>
            <p:nvPr/>
          </p:nvSpPr>
          <p:spPr>
            <a:xfrm>
              <a:off x="3947613" y="165100"/>
              <a:ext cx="5905542" cy="1244167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B4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63" name="Hộp Văn bản 62">
              <a:extLst>
                <a:ext uri="{FF2B5EF4-FFF2-40B4-BE49-F238E27FC236}">
                  <a16:creationId xmlns:a16="http://schemas.microsoft.com/office/drawing/2014/main" id="{5991F0FD-5D8B-1D80-BD83-FAD3E4531A23}"/>
                </a:ext>
              </a:extLst>
            </p:cNvPr>
            <p:cNvSpPr txBox="1"/>
            <p:nvPr/>
          </p:nvSpPr>
          <p:spPr>
            <a:xfrm>
              <a:off x="3579594" y="287329"/>
              <a:ext cx="6516995" cy="10542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42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Biển</a:t>
              </a:r>
              <a:r>
                <a:rPr lang="en-US" sz="42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báo</a:t>
              </a:r>
              <a:r>
                <a:rPr lang="en-US" sz="42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cầu</a:t>
              </a:r>
              <a:r>
                <a:rPr lang="en-US" sz="42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vượt</a:t>
              </a:r>
              <a:r>
                <a:rPr lang="en-US" sz="42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qua </a:t>
              </a:r>
              <a:r>
                <a:rPr lang="en-US" sz="42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cho</a:t>
              </a:r>
              <a:r>
                <a:rPr lang="en-US" sz="42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người</a:t>
              </a:r>
              <a:r>
                <a:rPr lang="en-US" sz="42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đi</a:t>
              </a:r>
              <a:r>
                <a:rPr lang="en-US" sz="42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bộ</a:t>
              </a:r>
              <a:endParaRPr lang="en-US" sz="4267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endParaRPr>
            </a:p>
          </p:txBody>
        </p:sp>
      </p:grpSp>
      <p:grpSp>
        <p:nvGrpSpPr>
          <p:cNvPr id="78" name="Nhóm 77">
            <a:extLst>
              <a:ext uri="{FF2B5EF4-FFF2-40B4-BE49-F238E27FC236}">
                <a16:creationId xmlns:a16="http://schemas.microsoft.com/office/drawing/2014/main" id="{7674D9E2-9E98-6534-36B3-C4528447C4E0}"/>
              </a:ext>
            </a:extLst>
          </p:cNvPr>
          <p:cNvGrpSpPr/>
          <p:nvPr/>
        </p:nvGrpSpPr>
        <p:grpSpPr>
          <a:xfrm>
            <a:off x="3439575" y="5561402"/>
            <a:ext cx="1076312" cy="1085172"/>
            <a:chOff x="2566598" y="2694550"/>
            <a:chExt cx="807234" cy="742603"/>
          </a:xfrm>
        </p:grpSpPr>
        <p:sp>
          <p:nvSpPr>
            <p:cNvPr id="60" name="Hình Bầu dục 59">
              <a:extLst>
                <a:ext uri="{FF2B5EF4-FFF2-40B4-BE49-F238E27FC236}">
                  <a16:creationId xmlns:a16="http://schemas.microsoft.com/office/drawing/2014/main" id="{FA71EF9D-2377-C50F-6FC6-CA3F7861FD84}"/>
                </a:ext>
              </a:extLst>
            </p:cNvPr>
            <p:cNvSpPr/>
            <p:nvPr/>
          </p:nvSpPr>
          <p:spPr>
            <a:xfrm>
              <a:off x="2566598" y="2726243"/>
              <a:ext cx="807234" cy="71091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61" name="Hộp Văn bản 60">
              <a:extLst>
                <a:ext uri="{FF2B5EF4-FFF2-40B4-BE49-F238E27FC236}">
                  <a16:creationId xmlns:a16="http://schemas.microsoft.com/office/drawing/2014/main" id="{FBB9EC32-600B-ED77-1F07-C5B63A95EAEE}"/>
                </a:ext>
              </a:extLst>
            </p:cNvPr>
            <p:cNvSpPr txBox="1"/>
            <p:nvPr/>
          </p:nvSpPr>
          <p:spPr>
            <a:xfrm>
              <a:off x="2662050" y="2694550"/>
              <a:ext cx="613650" cy="737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6400" b="1" kern="0" dirty="0">
                  <a:solidFill>
                    <a:srgbClr val="FFB43F"/>
                  </a:solidFill>
                  <a:latin typeface="Calibri"/>
                  <a:cs typeface="Arial"/>
                  <a:sym typeface="Arial"/>
                </a:rPr>
                <a:t>C</a:t>
              </a:r>
            </a:p>
          </p:txBody>
        </p:sp>
      </p:grpSp>
      <p:grpSp>
        <p:nvGrpSpPr>
          <p:cNvPr id="65" name="Nhóm 64">
            <a:extLst>
              <a:ext uri="{FF2B5EF4-FFF2-40B4-BE49-F238E27FC236}">
                <a16:creationId xmlns:a16="http://schemas.microsoft.com/office/drawing/2014/main" id="{6CC29441-970C-D4A0-2CBB-2CF2D48BA04E}"/>
              </a:ext>
            </a:extLst>
          </p:cNvPr>
          <p:cNvGrpSpPr/>
          <p:nvPr/>
        </p:nvGrpSpPr>
        <p:grpSpPr>
          <a:xfrm>
            <a:off x="3922629" y="3619500"/>
            <a:ext cx="7613015" cy="1047750"/>
            <a:chOff x="3530672" y="165100"/>
            <a:chExt cx="6516995" cy="1244167"/>
          </a:xfrm>
        </p:grpSpPr>
        <p:sp>
          <p:nvSpPr>
            <p:cNvPr id="68" name="Hình chữ nhật: Góc Tròn 67">
              <a:extLst>
                <a:ext uri="{FF2B5EF4-FFF2-40B4-BE49-F238E27FC236}">
                  <a16:creationId xmlns:a16="http://schemas.microsoft.com/office/drawing/2014/main" id="{18543B29-BC04-3F53-9B1F-3E9AE1F0EC57}"/>
                </a:ext>
              </a:extLst>
            </p:cNvPr>
            <p:cNvSpPr/>
            <p:nvPr/>
          </p:nvSpPr>
          <p:spPr>
            <a:xfrm>
              <a:off x="3947613" y="165100"/>
              <a:ext cx="5905542" cy="1244167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B4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69" name="Hộp Văn bản 68">
              <a:extLst>
                <a:ext uri="{FF2B5EF4-FFF2-40B4-BE49-F238E27FC236}">
                  <a16:creationId xmlns:a16="http://schemas.microsoft.com/office/drawing/2014/main" id="{793D30DF-A491-92CF-0E8C-CDA38A3DC322}"/>
                </a:ext>
              </a:extLst>
            </p:cNvPr>
            <p:cNvSpPr txBox="1"/>
            <p:nvPr/>
          </p:nvSpPr>
          <p:spPr>
            <a:xfrm>
              <a:off x="3530672" y="473067"/>
              <a:ext cx="6516995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42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Cấm</a:t>
              </a:r>
              <a:r>
                <a:rPr lang="en-US" sz="42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đi</a:t>
              </a:r>
              <a:r>
                <a:rPr lang="en-US" sz="42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ngược</a:t>
              </a:r>
              <a:r>
                <a:rPr lang="en-US" sz="42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chiều</a:t>
              </a:r>
              <a:endParaRPr lang="en-US" sz="4267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endParaRPr>
            </a:p>
          </p:txBody>
        </p:sp>
      </p:grpSp>
      <p:grpSp>
        <p:nvGrpSpPr>
          <p:cNvPr id="79" name="Nhóm 78">
            <a:extLst>
              <a:ext uri="{FF2B5EF4-FFF2-40B4-BE49-F238E27FC236}">
                <a16:creationId xmlns:a16="http://schemas.microsoft.com/office/drawing/2014/main" id="{622DD7CD-BA86-4BED-2D7C-7CF3E26B113A}"/>
              </a:ext>
            </a:extLst>
          </p:cNvPr>
          <p:cNvGrpSpPr/>
          <p:nvPr/>
        </p:nvGrpSpPr>
        <p:grpSpPr>
          <a:xfrm>
            <a:off x="3307012" y="3700331"/>
            <a:ext cx="1076312" cy="1077218"/>
            <a:chOff x="2550391" y="4029393"/>
            <a:chExt cx="807234" cy="737160"/>
          </a:xfrm>
        </p:grpSpPr>
        <p:sp>
          <p:nvSpPr>
            <p:cNvPr id="66" name="Hình Bầu dục 65">
              <a:extLst>
                <a:ext uri="{FF2B5EF4-FFF2-40B4-BE49-F238E27FC236}">
                  <a16:creationId xmlns:a16="http://schemas.microsoft.com/office/drawing/2014/main" id="{EE7E1652-FCE3-790F-D494-24DFD6E1B6D5}"/>
                </a:ext>
              </a:extLst>
            </p:cNvPr>
            <p:cNvSpPr/>
            <p:nvPr/>
          </p:nvSpPr>
          <p:spPr>
            <a:xfrm>
              <a:off x="2550391" y="4034853"/>
              <a:ext cx="807234" cy="71091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67" name="Hộp Văn bản 66">
              <a:extLst>
                <a:ext uri="{FF2B5EF4-FFF2-40B4-BE49-F238E27FC236}">
                  <a16:creationId xmlns:a16="http://schemas.microsoft.com/office/drawing/2014/main" id="{985D6195-8229-C877-70D3-5286833C55ED}"/>
                </a:ext>
              </a:extLst>
            </p:cNvPr>
            <p:cNvSpPr txBox="1"/>
            <p:nvPr/>
          </p:nvSpPr>
          <p:spPr>
            <a:xfrm>
              <a:off x="2636093" y="4029393"/>
              <a:ext cx="613650" cy="737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6400" b="1" kern="0" dirty="0">
                  <a:solidFill>
                    <a:srgbClr val="FFB43F"/>
                  </a:solidFill>
                  <a:latin typeface="Calibri"/>
                  <a:cs typeface="Arial"/>
                  <a:sym typeface="Arial"/>
                </a:rPr>
                <a:t>B</a:t>
              </a:r>
            </a:p>
          </p:txBody>
        </p:sp>
      </p:grpSp>
      <p:pic>
        <p:nvPicPr>
          <p:cNvPr id="70" name="Picture 24">
            <a:extLst>
              <a:ext uri="{FF2B5EF4-FFF2-40B4-BE49-F238E27FC236}">
                <a16:creationId xmlns:a16="http://schemas.microsoft.com/office/drawing/2014/main" id="{DF44950A-A9D8-41AE-E9F7-AE5F108095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0344" y="2041527"/>
            <a:ext cx="1124288" cy="1076312"/>
          </a:xfrm>
          <a:prstGeom prst="rect">
            <a:avLst/>
          </a:prstGeom>
        </p:spPr>
      </p:pic>
      <p:pic>
        <p:nvPicPr>
          <p:cNvPr id="40" name="Picture 24">
            <a:extLst>
              <a:ext uri="{FF2B5EF4-FFF2-40B4-BE49-F238E27FC236}">
                <a16:creationId xmlns:a16="http://schemas.microsoft.com/office/drawing/2014/main" id="{2ABF04C3-E6F4-27EF-7AA4-8FCABE5C93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9575" y="5619755"/>
            <a:ext cx="1121909" cy="1076312"/>
          </a:xfrm>
          <a:prstGeom prst="rect">
            <a:avLst/>
          </a:prstGeom>
        </p:spPr>
      </p:pic>
      <p:pic>
        <p:nvPicPr>
          <p:cNvPr id="41" name="Picture 22">
            <a:extLst>
              <a:ext uri="{FF2B5EF4-FFF2-40B4-BE49-F238E27FC236}">
                <a16:creationId xmlns:a16="http://schemas.microsoft.com/office/drawing/2014/main" id="{CCEF1278-E0D2-707D-88CD-73443423D8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2302" y="3721761"/>
            <a:ext cx="1107389" cy="1046068"/>
          </a:xfrm>
          <a:prstGeom prst="rect">
            <a:avLst/>
          </a:prstGeom>
        </p:spPr>
      </p:pic>
      <p:sp>
        <p:nvSpPr>
          <p:cNvPr id="72" name="Hình chữ nhật: Góc Tròn 71">
            <a:extLst>
              <a:ext uri="{FF2B5EF4-FFF2-40B4-BE49-F238E27FC236}">
                <a16:creationId xmlns:a16="http://schemas.microsoft.com/office/drawing/2014/main" id="{25F141BF-98D1-1356-F7AF-D76687CD9784}"/>
              </a:ext>
            </a:extLst>
          </p:cNvPr>
          <p:cNvSpPr/>
          <p:nvPr/>
        </p:nvSpPr>
        <p:spPr>
          <a:xfrm>
            <a:off x="2841433" y="437121"/>
            <a:ext cx="6536267" cy="140546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B43F"/>
              </a:solidFill>
              <a:latin typeface="Calibri"/>
              <a:sym typeface="Arial"/>
            </a:endParaRPr>
          </a:p>
        </p:txBody>
      </p:sp>
      <p:grpSp>
        <p:nvGrpSpPr>
          <p:cNvPr id="73" name="Nhóm 72">
            <a:extLst>
              <a:ext uri="{FF2B5EF4-FFF2-40B4-BE49-F238E27FC236}">
                <a16:creationId xmlns:a16="http://schemas.microsoft.com/office/drawing/2014/main" id="{D44ED9BF-B97F-7F7D-DE81-AAC72D775085}"/>
              </a:ext>
            </a:extLst>
          </p:cNvPr>
          <p:cNvGrpSpPr/>
          <p:nvPr/>
        </p:nvGrpSpPr>
        <p:grpSpPr>
          <a:xfrm>
            <a:off x="1859255" y="161934"/>
            <a:ext cx="7247472" cy="1339544"/>
            <a:chOff x="355600" y="215900"/>
            <a:chExt cx="5511800" cy="792866"/>
          </a:xfrm>
        </p:grpSpPr>
        <p:sp>
          <p:nvSpPr>
            <p:cNvPr id="74" name="Hình chữ nhật: Góc Tròn 73">
              <a:extLst>
                <a:ext uri="{FF2B5EF4-FFF2-40B4-BE49-F238E27FC236}">
                  <a16:creationId xmlns:a16="http://schemas.microsoft.com/office/drawing/2014/main" id="{8D26D2EB-BB5C-57E7-C5AE-C997F3BCE1E6}"/>
                </a:ext>
              </a:extLst>
            </p:cNvPr>
            <p:cNvSpPr/>
            <p:nvPr/>
          </p:nvSpPr>
          <p:spPr>
            <a:xfrm>
              <a:off x="355600" y="215900"/>
              <a:ext cx="5511800" cy="792866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 dirty="0">
                <a:solidFill>
                  <a:srgbClr val="FDF0DF"/>
                </a:solidFill>
                <a:latin typeface="Calibri"/>
                <a:sym typeface="Arial"/>
              </a:endParaRPr>
            </a:p>
          </p:txBody>
        </p:sp>
        <p:sp>
          <p:nvSpPr>
            <p:cNvPr id="75" name="Hộp Văn bản 74">
              <a:extLst>
                <a:ext uri="{FF2B5EF4-FFF2-40B4-BE49-F238E27FC236}">
                  <a16:creationId xmlns:a16="http://schemas.microsoft.com/office/drawing/2014/main" id="{F1574F3E-4B1A-1F45-BFE1-44B3CAA7E5F2}"/>
                </a:ext>
              </a:extLst>
            </p:cNvPr>
            <p:cNvSpPr txBox="1"/>
            <p:nvPr/>
          </p:nvSpPr>
          <p:spPr>
            <a:xfrm>
              <a:off x="498778" y="347918"/>
              <a:ext cx="5225446" cy="5404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5333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Câu</a:t>
              </a:r>
              <a:r>
                <a:rPr lang="en-US" sz="5333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2: </a:t>
              </a:r>
              <a:r>
                <a:rPr lang="en-US" sz="5333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Biển</a:t>
              </a:r>
              <a:r>
                <a:rPr lang="en-US" sz="5333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5333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báo</a:t>
              </a:r>
              <a:r>
                <a:rPr lang="en-US" sz="5333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5333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tên</a:t>
              </a:r>
              <a:r>
                <a:rPr lang="en-US" sz="5333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5333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gì</a:t>
              </a:r>
              <a:r>
                <a:rPr lang="en-US" sz="5333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?</a:t>
              </a:r>
            </a:p>
          </p:txBody>
        </p:sp>
        <p:sp>
          <p:nvSpPr>
            <p:cNvPr id="76" name="Hình chữ nhật: Góc Tròn 75">
              <a:extLst>
                <a:ext uri="{FF2B5EF4-FFF2-40B4-BE49-F238E27FC236}">
                  <a16:creationId xmlns:a16="http://schemas.microsoft.com/office/drawing/2014/main" id="{D94D17D0-3909-AC5B-63E3-755E46EA9393}"/>
                </a:ext>
              </a:extLst>
            </p:cNvPr>
            <p:cNvSpPr/>
            <p:nvPr/>
          </p:nvSpPr>
          <p:spPr>
            <a:xfrm>
              <a:off x="452808" y="294389"/>
              <a:ext cx="5317384" cy="643516"/>
            </a:xfrm>
            <a:prstGeom prst="roundRect">
              <a:avLst/>
            </a:prstGeom>
            <a:noFill/>
            <a:ln w="19050">
              <a:solidFill>
                <a:srgbClr val="FFFF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 dirty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38" name="Nhóm 37">
            <a:extLst>
              <a:ext uri="{FF2B5EF4-FFF2-40B4-BE49-F238E27FC236}">
                <a16:creationId xmlns:a16="http://schemas.microsoft.com/office/drawing/2014/main" id="{6FE194FD-F711-40D5-53E8-92EE2C813C57}"/>
              </a:ext>
            </a:extLst>
          </p:cNvPr>
          <p:cNvGrpSpPr/>
          <p:nvPr/>
        </p:nvGrpSpPr>
        <p:grpSpPr>
          <a:xfrm>
            <a:off x="1246718" y="3949285"/>
            <a:ext cx="426000" cy="3062699"/>
            <a:chOff x="897575" y="2960775"/>
            <a:chExt cx="319500" cy="2297024"/>
          </a:xfrm>
          <a:solidFill>
            <a:schemeClr val="tx1">
              <a:lumMod val="10000"/>
            </a:schemeClr>
          </a:solidFill>
        </p:grpSpPr>
        <p:sp>
          <p:nvSpPr>
            <p:cNvPr id="24" name="Google Shape;5864;p73">
              <a:extLst>
                <a:ext uri="{FF2B5EF4-FFF2-40B4-BE49-F238E27FC236}">
                  <a16:creationId xmlns:a16="http://schemas.microsoft.com/office/drawing/2014/main" id="{B7079F14-DB52-1B8B-8F24-913A7C93C614}"/>
                </a:ext>
              </a:extLst>
            </p:cNvPr>
            <p:cNvSpPr/>
            <p:nvPr/>
          </p:nvSpPr>
          <p:spPr>
            <a:xfrm>
              <a:off x="982871" y="2960775"/>
              <a:ext cx="148624" cy="1801487"/>
            </a:xfrm>
            <a:custGeom>
              <a:avLst/>
              <a:gdLst/>
              <a:ahLst/>
              <a:cxnLst/>
              <a:rect l="l" t="t" r="r" b="b"/>
              <a:pathLst>
                <a:path w="1289" h="30495" extrusionOk="0">
                  <a:moveTo>
                    <a:pt x="1" y="1"/>
                  </a:moveTo>
                  <a:lnTo>
                    <a:pt x="1" y="29869"/>
                  </a:lnTo>
                  <a:cubicBezTo>
                    <a:pt x="1" y="30224"/>
                    <a:pt x="309" y="30494"/>
                    <a:pt x="664" y="30494"/>
                  </a:cubicBezTo>
                  <a:cubicBezTo>
                    <a:pt x="1009" y="30494"/>
                    <a:pt x="1289" y="30224"/>
                    <a:pt x="1289" y="29869"/>
                  </a:cubicBezTo>
                  <a:lnTo>
                    <a:pt x="128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5872;p73">
              <a:extLst>
                <a:ext uri="{FF2B5EF4-FFF2-40B4-BE49-F238E27FC236}">
                  <a16:creationId xmlns:a16="http://schemas.microsoft.com/office/drawing/2014/main" id="{830EF3DF-11C3-01ED-37F0-088D2C9F301E}"/>
                </a:ext>
              </a:extLst>
            </p:cNvPr>
            <p:cNvSpPr/>
            <p:nvPr/>
          </p:nvSpPr>
          <p:spPr>
            <a:xfrm>
              <a:off x="897575" y="4276499"/>
              <a:ext cx="319500" cy="981300"/>
            </a:xfrm>
            <a:prstGeom prst="snip2SameRect">
              <a:avLst>
                <a:gd name="adj1" fmla="val 21830"/>
                <a:gd name="adj2" fmla="val 0"/>
              </a:avLst>
            </a:pr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46" name="Hình ảnh 45">
            <a:hlinkClick r:id="rId7" action="ppaction://hlinksldjump"/>
            <a:extLst>
              <a:ext uri="{FF2B5EF4-FFF2-40B4-BE49-F238E27FC236}">
                <a16:creationId xmlns:a16="http://schemas.microsoft.com/office/drawing/2014/main" id="{E67A5AA8-1C86-C52A-7E0F-4708865BED4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54376" r="48989"/>
          <a:stretch/>
        </p:blipFill>
        <p:spPr>
          <a:xfrm>
            <a:off x="9106727" y="173913"/>
            <a:ext cx="1704635" cy="1524615"/>
          </a:xfrm>
          <a:prstGeom prst="rect">
            <a:avLst/>
          </a:prstGeom>
        </p:spPr>
      </p:pic>
      <p:pic>
        <p:nvPicPr>
          <p:cNvPr id="47" name="Picture 5">
            <a:extLst>
              <a:ext uri="{FF2B5EF4-FFF2-40B4-BE49-F238E27FC236}">
                <a16:creationId xmlns:a16="http://schemas.microsoft.com/office/drawing/2014/main" id="{B4600714-CFE8-112B-61E9-BCEC1D23AC6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0653159" y="283579"/>
            <a:ext cx="1540756" cy="11261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A571BA9-6611-4E33-AD0F-1781A6A5A1F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0999" y="2138362"/>
            <a:ext cx="2143125" cy="19025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99758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1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83" b="45000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439" y="664429"/>
            <a:ext cx="8697654" cy="574504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86091" y="1317390"/>
            <a:ext cx="6315712" cy="57679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C61BD5C-5543-40F0-81C0-D902C7C6F0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66035" y="2713798"/>
            <a:ext cx="5127180" cy="148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692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83" b="45000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/>
          <a:srcRect l="16567" t="22928" r="17674" b="22957"/>
          <a:stretch/>
        </p:blipFill>
        <p:spPr>
          <a:xfrm rot="1805956">
            <a:off x="425681" y="396184"/>
            <a:ext cx="7633253" cy="628153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4732" y="1493887"/>
            <a:ext cx="3389670" cy="5633192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 rot="320565">
            <a:off x="1627268" y="2751139"/>
            <a:ext cx="5974157" cy="920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36号-正文宋楷"/>
                <a:cs typeface="Calibri" panose="020F0502020204030204" pitchFamily="34" charset="0"/>
                <a:sym typeface="+mn-lt"/>
              </a:rPr>
              <a:t>Tìm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36号-正文宋楷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36号-正文宋楷"/>
                <a:cs typeface="Calibri" panose="020F0502020204030204" pitchFamily="34" charset="0"/>
                <a:sym typeface="+mn-lt"/>
              </a:rPr>
              <a:t>hiểu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36号-正文宋楷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36号-正文宋楷"/>
                <a:cs typeface="Calibri" panose="020F0502020204030204" pitchFamily="34" charset="0"/>
                <a:sym typeface="+mn-lt"/>
              </a:rPr>
              <a:t>sản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36号-正文宋楷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36号-正文宋楷"/>
                <a:cs typeface="Calibri" panose="020F0502020204030204" pitchFamily="34" charset="0"/>
                <a:sym typeface="+mn-lt"/>
              </a:rPr>
              <a:t>phẩm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36号-正文宋楷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36号-正文宋楷"/>
                <a:cs typeface="Calibri" panose="020F0502020204030204" pitchFamily="34" charset="0"/>
                <a:sym typeface="+mn-lt"/>
              </a:rPr>
              <a:t>mẫu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字魂36号-正文宋楷"/>
              <a:cs typeface="Calibri" panose="020F0502020204030204" pitchFamily="34" charset="0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 rot="682699">
            <a:off x="4161842" y="1851442"/>
            <a:ext cx="896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字魂36号-正文宋楷" panose="020F0502020204030204"/>
                <a:ea typeface="字魂36号-正文宋楷"/>
                <a:cs typeface="+mn-ea"/>
                <a:sym typeface="+mn-lt"/>
              </a:rPr>
              <a:t>a)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字魂36号-正文宋楷" panose="020F0502020204030204"/>
              <a:ea typeface="字魂36号-正文宋楷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78603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83" b="45000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0B41516-F582-4CBA-9425-83573BA26F48}"/>
              </a:ext>
            </a:extLst>
          </p:cNvPr>
          <p:cNvSpPr/>
          <p:nvPr/>
        </p:nvSpPr>
        <p:spPr>
          <a:xfrm>
            <a:off x="561975" y="476250"/>
            <a:ext cx="11182350" cy="59721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Hình chữ nhật: Góc Tròn 67">
            <a:extLst>
              <a:ext uri="{FF2B5EF4-FFF2-40B4-BE49-F238E27FC236}">
                <a16:creationId xmlns:a16="http://schemas.microsoft.com/office/drawing/2014/main" id="{DC53F9E8-B54F-48EB-871C-28711A0060DE}"/>
              </a:ext>
            </a:extLst>
          </p:cNvPr>
          <p:cNvSpPr/>
          <p:nvPr/>
        </p:nvSpPr>
        <p:spPr>
          <a:xfrm>
            <a:off x="450002" y="106250"/>
            <a:ext cx="11446723" cy="1272194"/>
          </a:xfrm>
          <a:custGeom>
            <a:avLst/>
            <a:gdLst>
              <a:gd name="csX0" fmla="*/ 0 w 11446723"/>
              <a:gd name="csY0" fmla="*/ 212037 h 1272194"/>
              <a:gd name="csX1" fmla="*/ 212037 w 11446723"/>
              <a:gd name="csY1" fmla="*/ 0 h 1272194"/>
              <a:gd name="csX2" fmla="*/ 681950 w 11446723"/>
              <a:gd name="csY2" fmla="*/ 0 h 1272194"/>
              <a:gd name="csX3" fmla="*/ 1151863 w 11446723"/>
              <a:gd name="csY3" fmla="*/ 0 h 1272194"/>
              <a:gd name="csX4" fmla="*/ 1511549 w 11446723"/>
              <a:gd name="csY4" fmla="*/ 0 h 1272194"/>
              <a:gd name="csX5" fmla="*/ 2312142 w 11446723"/>
              <a:gd name="csY5" fmla="*/ 0 h 1272194"/>
              <a:gd name="csX6" fmla="*/ 2671828 w 11446723"/>
              <a:gd name="csY6" fmla="*/ 0 h 1272194"/>
              <a:gd name="csX7" fmla="*/ 3472421 w 11446723"/>
              <a:gd name="csY7" fmla="*/ 0 h 1272194"/>
              <a:gd name="csX8" fmla="*/ 3721880 w 11446723"/>
              <a:gd name="csY8" fmla="*/ 0 h 1272194"/>
              <a:gd name="csX9" fmla="*/ 4191793 w 11446723"/>
              <a:gd name="csY9" fmla="*/ 0 h 1272194"/>
              <a:gd name="csX10" fmla="*/ 4441253 w 11446723"/>
              <a:gd name="csY10" fmla="*/ 0 h 1272194"/>
              <a:gd name="csX11" fmla="*/ 5131619 w 11446723"/>
              <a:gd name="csY11" fmla="*/ 0 h 1272194"/>
              <a:gd name="csX12" fmla="*/ 5711759 w 11446723"/>
              <a:gd name="csY12" fmla="*/ 0 h 1272194"/>
              <a:gd name="csX13" fmla="*/ 6181672 w 11446723"/>
              <a:gd name="csY13" fmla="*/ 0 h 1272194"/>
              <a:gd name="csX14" fmla="*/ 6431132 w 11446723"/>
              <a:gd name="csY14" fmla="*/ 0 h 1272194"/>
              <a:gd name="csX15" fmla="*/ 6680592 w 11446723"/>
              <a:gd name="csY15" fmla="*/ 0 h 1272194"/>
              <a:gd name="csX16" fmla="*/ 7150504 w 11446723"/>
              <a:gd name="csY16" fmla="*/ 0 h 1272194"/>
              <a:gd name="csX17" fmla="*/ 7620417 w 11446723"/>
              <a:gd name="csY17" fmla="*/ 0 h 1272194"/>
              <a:gd name="csX18" fmla="*/ 7980104 w 11446723"/>
              <a:gd name="csY18" fmla="*/ 0 h 1272194"/>
              <a:gd name="csX19" fmla="*/ 8560243 w 11446723"/>
              <a:gd name="csY19" fmla="*/ 0 h 1272194"/>
              <a:gd name="csX20" fmla="*/ 9360836 w 11446723"/>
              <a:gd name="csY20" fmla="*/ 0 h 1272194"/>
              <a:gd name="csX21" fmla="*/ 9610296 w 11446723"/>
              <a:gd name="csY21" fmla="*/ 0 h 1272194"/>
              <a:gd name="csX22" fmla="*/ 9969982 w 11446723"/>
              <a:gd name="csY22" fmla="*/ 0 h 1272194"/>
              <a:gd name="csX23" fmla="*/ 10439895 w 11446723"/>
              <a:gd name="csY23" fmla="*/ 0 h 1272194"/>
              <a:gd name="csX24" fmla="*/ 11234686 w 11446723"/>
              <a:gd name="csY24" fmla="*/ 0 h 1272194"/>
              <a:gd name="csX25" fmla="*/ 11446723 w 11446723"/>
              <a:gd name="csY25" fmla="*/ 212037 h 1272194"/>
              <a:gd name="csX26" fmla="*/ 11446723 w 11446723"/>
              <a:gd name="csY26" fmla="*/ 644578 h 1272194"/>
              <a:gd name="csX27" fmla="*/ 11446723 w 11446723"/>
              <a:gd name="csY27" fmla="*/ 1060157 h 1272194"/>
              <a:gd name="csX28" fmla="*/ 11234686 w 11446723"/>
              <a:gd name="csY28" fmla="*/ 1272194 h 1272194"/>
              <a:gd name="csX29" fmla="*/ 10764773 w 11446723"/>
              <a:gd name="csY29" fmla="*/ 1272194 h 1272194"/>
              <a:gd name="csX30" fmla="*/ 10184634 w 11446723"/>
              <a:gd name="csY30" fmla="*/ 1272194 h 1272194"/>
              <a:gd name="csX31" fmla="*/ 9384041 w 11446723"/>
              <a:gd name="csY31" fmla="*/ 1272194 h 1272194"/>
              <a:gd name="csX32" fmla="*/ 8583449 w 11446723"/>
              <a:gd name="csY32" fmla="*/ 1272194 h 1272194"/>
              <a:gd name="csX33" fmla="*/ 8003309 w 11446723"/>
              <a:gd name="csY33" fmla="*/ 1272194 h 1272194"/>
              <a:gd name="csX34" fmla="*/ 7202717 w 11446723"/>
              <a:gd name="csY34" fmla="*/ 1272194 h 1272194"/>
              <a:gd name="csX35" fmla="*/ 6953257 w 11446723"/>
              <a:gd name="csY35" fmla="*/ 1272194 h 1272194"/>
              <a:gd name="csX36" fmla="*/ 6262891 w 11446723"/>
              <a:gd name="csY36" fmla="*/ 1272194 h 1272194"/>
              <a:gd name="csX37" fmla="*/ 6013431 w 11446723"/>
              <a:gd name="csY37" fmla="*/ 1272194 h 1272194"/>
              <a:gd name="csX38" fmla="*/ 5763971 w 11446723"/>
              <a:gd name="csY38" fmla="*/ 1272194 h 1272194"/>
              <a:gd name="csX39" fmla="*/ 5404285 w 11446723"/>
              <a:gd name="csY39" fmla="*/ 1272194 h 1272194"/>
              <a:gd name="csX40" fmla="*/ 4934372 w 11446723"/>
              <a:gd name="csY40" fmla="*/ 1272194 h 1272194"/>
              <a:gd name="csX41" fmla="*/ 4244006 w 11446723"/>
              <a:gd name="csY41" fmla="*/ 1272194 h 1272194"/>
              <a:gd name="csX42" fmla="*/ 3884320 w 11446723"/>
              <a:gd name="csY42" fmla="*/ 1272194 h 1272194"/>
              <a:gd name="csX43" fmla="*/ 3634860 w 11446723"/>
              <a:gd name="csY43" fmla="*/ 1272194 h 1272194"/>
              <a:gd name="csX44" fmla="*/ 2834267 w 11446723"/>
              <a:gd name="csY44" fmla="*/ 1272194 h 1272194"/>
              <a:gd name="csX45" fmla="*/ 2474581 w 11446723"/>
              <a:gd name="csY45" fmla="*/ 1272194 h 1272194"/>
              <a:gd name="csX46" fmla="*/ 2114894 w 11446723"/>
              <a:gd name="csY46" fmla="*/ 1272194 h 1272194"/>
              <a:gd name="csX47" fmla="*/ 1644981 w 11446723"/>
              <a:gd name="csY47" fmla="*/ 1272194 h 1272194"/>
              <a:gd name="csX48" fmla="*/ 844389 w 11446723"/>
              <a:gd name="csY48" fmla="*/ 1272194 h 1272194"/>
              <a:gd name="csX49" fmla="*/ 212037 w 11446723"/>
              <a:gd name="csY49" fmla="*/ 1272194 h 1272194"/>
              <a:gd name="csX50" fmla="*/ 0 w 11446723"/>
              <a:gd name="csY50" fmla="*/ 1060157 h 1272194"/>
              <a:gd name="csX51" fmla="*/ 0 w 11446723"/>
              <a:gd name="csY51" fmla="*/ 619135 h 1272194"/>
              <a:gd name="csX52" fmla="*/ 0 w 11446723"/>
              <a:gd name="csY52" fmla="*/ 212037 h 127219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</a:cxnLst>
            <a:rect l="l" t="t" r="r" b="b"/>
            <a:pathLst>
              <a:path w="11446723" h="1272194" fill="none" extrusionOk="0">
                <a:moveTo>
                  <a:pt x="0" y="212037"/>
                </a:moveTo>
                <a:cubicBezTo>
                  <a:pt x="-2790" y="92121"/>
                  <a:pt x="83327" y="7866"/>
                  <a:pt x="212037" y="0"/>
                </a:cubicBezTo>
                <a:cubicBezTo>
                  <a:pt x="311965" y="-52705"/>
                  <a:pt x="564353" y="11179"/>
                  <a:pt x="681950" y="0"/>
                </a:cubicBezTo>
                <a:cubicBezTo>
                  <a:pt x="799547" y="-11179"/>
                  <a:pt x="1039408" y="8478"/>
                  <a:pt x="1151863" y="0"/>
                </a:cubicBezTo>
                <a:cubicBezTo>
                  <a:pt x="1264318" y="-8478"/>
                  <a:pt x="1332173" y="32478"/>
                  <a:pt x="1511549" y="0"/>
                </a:cubicBezTo>
                <a:cubicBezTo>
                  <a:pt x="1690925" y="-32478"/>
                  <a:pt x="1962485" y="90382"/>
                  <a:pt x="2312142" y="0"/>
                </a:cubicBezTo>
                <a:cubicBezTo>
                  <a:pt x="2661799" y="-90382"/>
                  <a:pt x="2557737" y="37007"/>
                  <a:pt x="2671828" y="0"/>
                </a:cubicBezTo>
                <a:cubicBezTo>
                  <a:pt x="2785919" y="-37007"/>
                  <a:pt x="3206562" y="41547"/>
                  <a:pt x="3472421" y="0"/>
                </a:cubicBezTo>
                <a:cubicBezTo>
                  <a:pt x="3738280" y="-41547"/>
                  <a:pt x="3648415" y="29029"/>
                  <a:pt x="3721880" y="0"/>
                </a:cubicBezTo>
                <a:cubicBezTo>
                  <a:pt x="3795345" y="-29029"/>
                  <a:pt x="4075940" y="284"/>
                  <a:pt x="4191793" y="0"/>
                </a:cubicBezTo>
                <a:cubicBezTo>
                  <a:pt x="4307646" y="-284"/>
                  <a:pt x="4364151" y="19199"/>
                  <a:pt x="4441253" y="0"/>
                </a:cubicBezTo>
                <a:cubicBezTo>
                  <a:pt x="4518355" y="-19199"/>
                  <a:pt x="4989457" y="26021"/>
                  <a:pt x="5131619" y="0"/>
                </a:cubicBezTo>
                <a:cubicBezTo>
                  <a:pt x="5273781" y="-26021"/>
                  <a:pt x="5507114" y="28767"/>
                  <a:pt x="5711759" y="0"/>
                </a:cubicBezTo>
                <a:cubicBezTo>
                  <a:pt x="5916404" y="-28767"/>
                  <a:pt x="5961042" y="4440"/>
                  <a:pt x="6181672" y="0"/>
                </a:cubicBezTo>
                <a:cubicBezTo>
                  <a:pt x="6402302" y="-4440"/>
                  <a:pt x="6347812" y="2484"/>
                  <a:pt x="6431132" y="0"/>
                </a:cubicBezTo>
                <a:cubicBezTo>
                  <a:pt x="6514452" y="-2484"/>
                  <a:pt x="6582409" y="25506"/>
                  <a:pt x="6680592" y="0"/>
                </a:cubicBezTo>
                <a:cubicBezTo>
                  <a:pt x="6778775" y="-25506"/>
                  <a:pt x="7006359" y="7404"/>
                  <a:pt x="7150504" y="0"/>
                </a:cubicBezTo>
                <a:cubicBezTo>
                  <a:pt x="7294649" y="-7404"/>
                  <a:pt x="7395595" y="20133"/>
                  <a:pt x="7620417" y="0"/>
                </a:cubicBezTo>
                <a:cubicBezTo>
                  <a:pt x="7845239" y="-20133"/>
                  <a:pt x="7895267" y="32048"/>
                  <a:pt x="7980104" y="0"/>
                </a:cubicBezTo>
                <a:cubicBezTo>
                  <a:pt x="8064941" y="-32048"/>
                  <a:pt x="8313184" y="40509"/>
                  <a:pt x="8560243" y="0"/>
                </a:cubicBezTo>
                <a:cubicBezTo>
                  <a:pt x="8807302" y="-40509"/>
                  <a:pt x="9147622" y="77077"/>
                  <a:pt x="9360836" y="0"/>
                </a:cubicBezTo>
                <a:cubicBezTo>
                  <a:pt x="9574050" y="-77077"/>
                  <a:pt x="9556861" y="4305"/>
                  <a:pt x="9610296" y="0"/>
                </a:cubicBezTo>
                <a:cubicBezTo>
                  <a:pt x="9663731" y="-4305"/>
                  <a:pt x="9837433" y="8209"/>
                  <a:pt x="9969982" y="0"/>
                </a:cubicBezTo>
                <a:cubicBezTo>
                  <a:pt x="10102531" y="-8209"/>
                  <a:pt x="10265067" y="54173"/>
                  <a:pt x="10439895" y="0"/>
                </a:cubicBezTo>
                <a:cubicBezTo>
                  <a:pt x="10614723" y="-54173"/>
                  <a:pt x="10950035" y="36221"/>
                  <a:pt x="11234686" y="0"/>
                </a:cubicBezTo>
                <a:cubicBezTo>
                  <a:pt x="11351983" y="-20062"/>
                  <a:pt x="11438259" y="93868"/>
                  <a:pt x="11446723" y="212037"/>
                </a:cubicBezTo>
                <a:cubicBezTo>
                  <a:pt x="11468784" y="350308"/>
                  <a:pt x="11438583" y="484478"/>
                  <a:pt x="11446723" y="644578"/>
                </a:cubicBezTo>
                <a:cubicBezTo>
                  <a:pt x="11454863" y="804678"/>
                  <a:pt x="11400241" y="900754"/>
                  <a:pt x="11446723" y="1060157"/>
                </a:cubicBezTo>
                <a:cubicBezTo>
                  <a:pt x="11414803" y="1173431"/>
                  <a:pt x="11369711" y="1288504"/>
                  <a:pt x="11234686" y="1272194"/>
                </a:cubicBezTo>
                <a:cubicBezTo>
                  <a:pt x="11073755" y="1291957"/>
                  <a:pt x="10910859" y="1269766"/>
                  <a:pt x="10764773" y="1272194"/>
                </a:cubicBezTo>
                <a:cubicBezTo>
                  <a:pt x="10618687" y="1274622"/>
                  <a:pt x="10302668" y="1205605"/>
                  <a:pt x="10184634" y="1272194"/>
                </a:cubicBezTo>
                <a:cubicBezTo>
                  <a:pt x="10066600" y="1338783"/>
                  <a:pt x="9781320" y="1253721"/>
                  <a:pt x="9384041" y="1272194"/>
                </a:cubicBezTo>
                <a:cubicBezTo>
                  <a:pt x="8986762" y="1290667"/>
                  <a:pt x="8752861" y="1216113"/>
                  <a:pt x="8583449" y="1272194"/>
                </a:cubicBezTo>
                <a:cubicBezTo>
                  <a:pt x="8414037" y="1328275"/>
                  <a:pt x="8149044" y="1245887"/>
                  <a:pt x="8003309" y="1272194"/>
                </a:cubicBezTo>
                <a:cubicBezTo>
                  <a:pt x="7857574" y="1298501"/>
                  <a:pt x="7494429" y="1219975"/>
                  <a:pt x="7202717" y="1272194"/>
                </a:cubicBezTo>
                <a:cubicBezTo>
                  <a:pt x="6911005" y="1324413"/>
                  <a:pt x="7037217" y="1246968"/>
                  <a:pt x="6953257" y="1272194"/>
                </a:cubicBezTo>
                <a:cubicBezTo>
                  <a:pt x="6869297" y="1297420"/>
                  <a:pt x="6428283" y="1200198"/>
                  <a:pt x="6262891" y="1272194"/>
                </a:cubicBezTo>
                <a:cubicBezTo>
                  <a:pt x="6097499" y="1344190"/>
                  <a:pt x="6088119" y="1259746"/>
                  <a:pt x="6013431" y="1272194"/>
                </a:cubicBezTo>
                <a:cubicBezTo>
                  <a:pt x="5938743" y="1284642"/>
                  <a:pt x="5820294" y="1256308"/>
                  <a:pt x="5763971" y="1272194"/>
                </a:cubicBezTo>
                <a:cubicBezTo>
                  <a:pt x="5707648" y="1288080"/>
                  <a:pt x="5545093" y="1257837"/>
                  <a:pt x="5404285" y="1272194"/>
                </a:cubicBezTo>
                <a:cubicBezTo>
                  <a:pt x="5263477" y="1286551"/>
                  <a:pt x="5102674" y="1234501"/>
                  <a:pt x="4934372" y="1272194"/>
                </a:cubicBezTo>
                <a:cubicBezTo>
                  <a:pt x="4766070" y="1309887"/>
                  <a:pt x="4384557" y="1197388"/>
                  <a:pt x="4244006" y="1272194"/>
                </a:cubicBezTo>
                <a:cubicBezTo>
                  <a:pt x="4103455" y="1347000"/>
                  <a:pt x="4021858" y="1233444"/>
                  <a:pt x="3884320" y="1272194"/>
                </a:cubicBezTo>
                <a:cubicBezTo>
                  <a:pt x="3746782" y="1310944"/>
                  <a:pt x="3716257" y="1269603"/>
                  <a:pt x="3634860" y="1272194"/>
                </a:cubicBezTo>
                <a:cubicBezTo>
                  <a:pt x="3553463" y="1274785"/>
                  <a:pt x="3007564" y="1214049"/>
                  <a:pt x="2834267" y="1272194"/>
                </a:cubicBezTo>
                <a:cubicBezTo>
                  <a:pt x="2660970" y="1330339"/>
                  <a:pt x="2595336" y="1253761"/>
                  <a:pt x="2474581" y="1272194"/>
                </a:cubicBezTo>
                <a:cubicBezTo>
                  <a:pt x="2353826" y="1290627"/>
                  <a:pt x="2209622" y="1244908"/>
                  <a:pt x="2114894" y="1272194"/>
                </a:cubicBezTo>
                <a:cubicBezTo>
                  <a:pt x="2020166" y="1299480"/>
                  <a:pt x="1746536" y="1244312"/>
                  <a:pt x="1644981" y="1272194"/>
                </a:cubicBezTo>
                <a:cubicBezTo>
                  <a:pt x="1543426" y="1300076"/>
                  <a:pt x="1062751" y="1210764"/>
                  <a:pt x="844389" y="1272194"/>
                </a:cubicBezTo>
                <a:cubicBezTo>
                  <a:pt x="626027" y="1333624"/>
                  <a:pt x="500703" y="1229450"/>
                  <a:pt x="212037" y="1272194"/>
                </a:cubicBezTo>
                <a:cubicBezTo>
                  <a:pt x="116662" y="1272623"/>
                  <a:pt x="11950" y="1184378"/>
                  <a:pt x="0" y="1060157"/>
                </a:cubicBezTo>
                <a:cubicBezTo>
                  <a:pt x="-52707" y="947904"/>
                  <a:pt x="39072" y="771176"/>
                  <a:pt x="0" y="619135"/>
                </a:cubicBezTo>
                <a:cubicBezTo>
                  <a:pt x="-39072" y="467094"/>
                  <a:pt x="41478" y="386436"/>
                  <a:pt x="0" y="212037"/>
                </a:cubicBezTo>
                <a:close/>
              </a:path>
              <a:path w="11446723" h="1272194" stroke="0" extrusionOk="0">
                <a:moveTo>
                  <a:pt x="0" y="212037"/>
                </a:moveTo>
                <a:cubicBezTo>
                  <a:pt x="-7339" y="84907"/>
                  <a:pt x="100510" y="-23989"/>
                  <a:pt x="212037" y="0"/>
                </a:cubicBezTo>
                <a:cubicBezTo>
                  <a:pt x="434451" y="-39306"/>
                  <a:pt x="540823" y="49482"/>
                  <a:pt x="792176" y="0"/>
                </a:cubicBezTo>
                <a:cubicBezTo>
                  <a:pt x="1043529" y="-49482"/>
                  <a:pt x="1027850" y="1224"/>
                  <a:pt x="1262089" y="0"/>
                </a:cubicBezTo>
                <a:cubicBezTo>
                  <a:pt x="1496328" y="-1224"/>
                  <a:pt x="1592433" y="24507"/>
                  <a:pt x="1842229" y="0"/>
                </a:cubicBezTo>
                <a:cubicBezTo>
                  <a:pt x="2092025" y="-24507"/>
                  <a:pt x="2207162" y="55956"/>
                  <a:pt x="2532595" y="0"/>
                </a:cubicBezTo>
                <a:cubicBezTo>
                  <a:pt x="2858028" y="-55956"/>
                  <a:pt x="3097319" y="34346"/>
                  <a:pt x="3333187" y="0"/>
                </a:cubicBezTo>
                <a:cubicBezTo>
                  <a:pt x="3569055" y="-34346"/>
                  <a:pt x="3746634" y="88055"/>
                  <a:pt x="4133779" y="0"/>
                </a:cubicBezTo>
                <a:cubicBezTo>
                  <a:pt x="4520924" y="-88055"/>
                  <a:pt x="4395938" y="33113"/>
                  <a:pt x="4603692" y="0"/>
                </a:cubicBezTo>
                <a:cubicBezTo>
                  <a:pt x="4811446" y="-33113"/>
                  <a:pt x="4764036" y="5300"/>
                  <a:pt x="4853152" y="0"/>
                </a:cubicBezTo>
                <a:cubicBezTo>
                  <a:pt x="4942268" y="-5300"/>
                  <a:pt x="4993420" y="17953"/>
                  <a:pt x="5102612" y="0"/>
                </a:cubicBezTo>
                <a:cubicBezTo>
                  <a:pt x="5211804" y="-17953"/>
                  <a:pt x="5586385" y="18170"/>
                  <a:pt x="5903205" y="0"/>
                </a:cubicBezTo>
                <a:cubicBezTo>
                  <a:pt x="6220025" y="-18170"/>
                  <a:pt x="6185637" y="15462"/>
                  <a:pt x="6373118" y="0"/>
                </a:cubicBezTo>
                <a:cubicBezTo>
                  <a:pt x="6560599" y="-15462"/>
                  <a:pt x="6614067" y="1836"/>
                  <a:pt x="6732804" y="0"/>
                </a:cubicBezTo>
                <a:cubicBezTo>
                  <a:pt x="6851541" y="-1836"/>
                  <a:pt x="7022306" y="48225"/>
                  <a:pt x="7202717" y="0"/>
                </a:cubicBezTo>
                <a:cubicBezTo>
                  <a:pt x="7383128" y="-48225"/>
                  <a:pt x="7349374" y="27326"/>
                  <a:pt x="7452177" y="0"/>
                </a:cubicBezTo>
                <a:cubicBezTo>
                  <a:pt x="7554980" y="-27326"/>
                  <a:pt x="7949887" y="81734"/>
                  <a:pt x="8142543" y="0"/>
                </a:cubicBezTo>
                <a:cubicBezTo>
                  <a:pt x="8335199" y="-81734"/>
                  <a:pt x="8556586" y="25128"/>
                  <a:pt x="8943135" y="0"/>
                </a:cubicBezTo>
                <a:cubicBezTo>
                  <a:pt x="9329684" y="-25128"/>
                  <a:pt x="9261549" y="13647"/>
                  <a:pt x="9523275" y="0"/>
                </a:cubicBezTo>
                <a:cubicBezTo>
                  <a:pt x="9785001" y="-13647"/>
                  <a:pt x="9744497" y="23349"/>
                  <a:pt x="9882961" y="0"/>
                </a:cubicBezTo>
                <a:cubicBezTo>
                  <a:pt x="10021425" y="-23349"/>
                  <a:pt x="10336870" y="63813"/>
                  <a:pt x="10573327" y="0"/>
                </a:cubicBezTo>
                <a:cubicBezTo>
                  <a:pt x="10809784" y="-63813"/>
                  <a:pt x="10966803" y="76593"/>
                  <a:pt x="11234686" y="0"/>
                </a:cubicBezTo>
                <a:cubicBezTo>
                  <a:pt x="11345711" y="-5175"/>
                  <a:pt x="11457078" y="110351"/>
                  <a:pt x="11446723" y="212037"/>
                </a:cubicBezTo>
                <a:cubicBezTo>
                  <a:pt x="11454213" y="417050"/>
                  <a:pt x="11444238" y="526607"/>
                  <a:pt x="11446723" y="636097"/>
                </a:cubicBezTo>
                <a:cubicBezTo>
                  <a:pt x="11449208" y="745587"/>
                  <a:pt x="11437217" y="912785"/>
                  <a:pt x="11446723" y="1060157"/>
                </a:cubicBezTo>
                <a:cubicBezTo>
                  <a:pt x="11417452" y="1193600"/>
                  <a:pt x="11322051" y="1255841"/>
                  <a:pt x="11234686" y="1272194"/>
                </a:cubicBezTo>
                <a:cubicBezTo>
                  <a:pt x="10970787" y="1331119"/>
                  <a:pt x="10863602" y="1261064"/>
                  <a:pt x="10544320" y="1272194"/>
                </a:cubicBezTo>
                <a:cubicBezTo>
                  <a:pt x="10225038" y="1283324"/>
                  <a:pt x="9994445" y="1189148"/>
                  <a:pt x="9743728" y="1272194"/>
                </a:cubicBezTo>
                <a:cubicBezTo>
                  <a:pt x="9493011" y="1355240"/>
                  <a:pt x="9552368" y="1249858"/>
                  <a:pt x="9494268" y="1272194"/>
                </a:cubicBezTo>
                <a:cubicBezTo>
                  <a:pt x="9436168" y="1294530"/>
                  <a:pt x="8959101" y="1268637"/>
                  <a:pt x="8803902" y="1272194"/>
                </a:cubicBezTo>
                <a:cubicBezTo>
                  <a:pt x="8648703" y="1275751"/>
                  <a:pt x="8552128" y="1249050"/>
                  <a:pt x="8333989" y="1272194"/>
                </a:cubicBezTo>
                <a:cubicBezTo>
                  <a:pt x="8115850" y="1295338"/>
                  <a:pt x="8045488" y="1224675"/>
                  <a:pt x="7864076" y="1272194"/>
                </a:cubicBezTo>
                <a:cubicBezTo>
                  <a:pt x="7682664" y="1319713"/>
                  <a:pt x="7713468" y="1270141"/>
                  <a:pt x="7614616" y="1272194"/>
                </a:cubicBezTo>
                <a:cubicBezTo>
                  <a:pt x="7515764" y="1274247"/>
                  <a:pt x="7379983" y="1236068"/>
                  <a:pt x="7254930" y="1272194"/>
                </a:cubicBezTo>
                <a:cubicBezTo>
                  <a:pt x="7129877" y="1308320"/>
                  <a:pt x="6867473" y="1208024"/>
                  <a:pt x="6674790" y="1272194"/>
                </a:cubicBezTo>
                <a:cubicBezTo>
                  <a:pt x="6482107" y="1336364"/>
                  <a:pt x="6077030" y="1187020"/>
                  <a:pt x="5874198" y="1272194"/>
                </a:cubicBezTo>
                <a:cubicBezTo>
                  <a:pt x="5671366" y="1357368"/>
                  <a:pt x="5349281" y="1187997"/>
                  <a:pt x="5073605" y="1272194"/>
                </a:cubicBezTo>
                <a:cubicBezTo>
                  <a:pt x="4797929" y="1356391"/>
                  <a:pt x="4824376" y="1232721"/>
                  <a:pt x="4713919" y="1272194"/>
                </a:cubicBezTo>
                <a:cubicBezTo>
                  <a:pt x="4603462" y="1311667"/>
                  <a:pt x="4272318" y="1209601"/>
                  <a:pt x="3913327" y="1272194"/>
                </a:cubicBezTo>
                <a:cubicBezTo>
                  <a:pt x="3554336" y="1334787"/>
                  <a:pt x="3384076" y="1220917"/>
                  <a:pt x="3222961" y="1272194"/>
                </a:cubicBezTo>
                <a:cubicBezTo>
                  <a:pt x="3061846" y="1323471"/>
                  <a:pt x="2862033" y="1202991"/>
                  <a:pt x="2642821" y="1272194"/>
                </a:cubicBezTo>
                <a:cubicBezTo>
                  <a:pt x="2423609" y="1341397"/>
                  <a:pt x="2491806" y="1258093"/>
                  <a:pt x="2393361" y="1272194"/>
                </a:cubicBezTo>
                <a:cubicBezTo>
                  <a:pt x="2294916" y="1286295"/>
                  <a:pt x="2143018" y="1249251"/>
                  <a:pt x="2033675" y="1272194"/>
                </a:cubicBezTo>
                <a:cubicBezTo>
                  <a:pt x="1924332" y="1295137"/>
                  <a:pt x="1484323" y="1250718"/>
                  <a:pt x="1343309" y="1272194"/>
                </a:cubicBezTo>
                <a:cubicBezTo>
                  <a:pt x="1202295" y="1293670"/>
                  <a:pt x="612311" y="1206807"/>
                  <a:pt x="212037" y="1272194"/>
                </a:cubicBezTo>
                <a:cubicBezTo>
                  <a:pt x="89221" y="1282695"/>
                  <a:pt x="-19319" y="1157008"/>
                  <a:pt x="0" y="1060157"/>
                </a:cubicBezTo>
                <a:cubicBezTo>
                  <a:pt x="-42920" y="887572"/>
                  <a:pt x="26385" y="843175"/>
                  <a:pt x="0" y="636097"/>
                </a:cubicBezTo>
                <a:cubicBezTo>
                  <a:pt x="-26385" y="429019"/>
                  <a:pt x="23654" y="353679"/>
                  <a:pt x="0" y="212037"/>
                </a:cubicBezTo>
                <a:close/>
              </a:path>
            </a:pathLst>
          </a:custGeom>
          <a:solidFill>
            <a:srgbClr val="FFFF00"/>
          </a:solidFill>
          <a:ln w="57150"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4177466449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vi-VN" sz="2800" b="1" kern="0" dirty="0">
                <a:solidFill>
                  <a:srgbClr val="FF0000"/>
                </a:solidFill>
                <a:latin typeface="Calibri"/>
                <a:sym typeface="Arial"/>
              </a:rPr>
              <a:t>Em hãy quan sát mẫu biển cấm đi ngược chiều Hình 2 và cho biết hình dạng, màu sắc, kích thước các bộ phận của biển báo.</a:t>
            </a:r>
            <a:endParaRPr lang="en-US" sz="2800" b="1" kern="0" dirty="0">
              <a:solidFill>
                <a:srgbClr val="FF0000"/>
              </a:solidFill>
              <a:latin typeface="Calibri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495230-0324-43D5-AE03-EFD188DBD5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8525" y="1657350"/>
            <a:ext cx="5734050" cy="4569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13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564</Words>
  <Application>Microsoft Office PowerPoint</Application>
  <PresentationFormat>Widescreen</PresentationFormat>
  <Paragraphs>115</Paragraphs>
  <Slides>20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3" baseType="lpstr">
      <vt:lpstr>等线</vt:lpstr>
      <vt:lpstr>SimSun</vt:lpstr>
      <vt:lpstr>Aptos</vt:lpstr>
      <vt:lpstr>Aptos Display</vt:lpstr>
      <vt:lpstr>Arial</vt:lpstr>
      <vt:lpstr>Calibri</vt:lpstr>
      <vt:lpstr>Cambria</vt:lpstr>
      <vt:lpstr>Mouse Memoirs</vt:lpstr>
      <vt:lpstr>Raleway</vt:lpstr>
      <vt:lpstr>SVN-Ziclets</vt:lpstr>
      <vt:lpstr>Times New Roman</vt:lpstr>
      <vt:lpstr>字魂36号-正文宋楷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Tuấn Lê</cp:lastModifiedBy>
  <cp:revision>3</cp:revision>
  <dcterms:created xsi:type="dcterms:W3CDTF">2025-03-24T03:34:36Z</dcterms:created>
  <dcterms:modified xsi:type="dcterms:W3CDTF">2026-03-31T02:19:02Z</dcterms:modified>
</cp:coreProperties>
</file>