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8" r:id="rId2"/>
    <p:sldMasterId id="2147483680" r:id="rId3"/>
  </p:sldMasterIdLst>
  <p:notesMasterIdLst>
    <p:notesMasterId r:id="rId12"/>
  </p:notesMasterIdLst>
  <p:sldIdLst>
    <p:sldId id="325" r:id="rId4"/>
    <p:sldId id="327" r:id="rId5"/>
    <p:sldId id="496" r:id="rId6"/>
    <p:sldId id="497" r:id="rId7"/>
    <p:sldId id="330" r:id="rId8"/>
    <p:sldId id="331" r:id="rId9"/>
    <p:sldId id="354" r:id="rId10"/>
    <p:sldId id="353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90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theme" Target="theme/theme1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96F226-6E3C-4C8E-B6DF-352D9A82B430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B052BD-3FB8-4BAF-A637-ECC2AA9CEB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4964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C1D54-5805-4D40-B801-1A331E8BC5DA}" type="datetimeFigureOut">
              <a:rPr lang="zh-CN" altLang="en-US" smtClean="0"/>
              <a:t>2026/4/24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2076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560A19F-6F04-46DB-B190-530AE3C00D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8DD537B-5EC0-4EEB-9AD2-A1CFEF92E195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2026/4/24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C2B4791-C0D8-4CC9-B28F-AADA6977D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A22A9BD-205B-4BEF-A7A2-40AF7DF34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8AB53F8-1A2F-4ADB-82F4-1BBC221A6E77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298786"/>
      </p:ext>
    </p:extLst>
  </p:cSld>
  <p:clrMapOvr>
    <a:masterClrMapping/>
  </p:clrMapOvr>
  <p:transition spd="slow" advTm="300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0BC9FC1-8316-48B1-B8F7-62CB0304E7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8DD537B-5EC0-4EEB-9AD2-A1CFEF92E195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2026/4/24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53869CB-0FEF-4C28-AF25-26E51341D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BDD0123-6546-4BC0-9C32-E87E3B076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8AB53F8-1A2F-4ADB-82F4-1BBC221A6E77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032543"/>
      </p:ext>
    </p:extLst>
  </p:cSld>
  <p:clrMapOvr>
    <a:masterClrMapping/>
  </p:clrMapOvr>
  <p:transition spd="slow" advTm="3000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3FB15EC-A078-4F6C-8386-6EE202524B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8DD537B-5EC0-4EEB-9AD2-A1CFEF92E195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2026/4/24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A0FA400-28A5-4D6A-B178-34DD7139B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6BD707D-3BA1-490F-AF20-393D2223D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8AB53F8-1A2F-4ADB-82F4-1BBC221A6E77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578800"/>
      </p:ext>
    </p:extLst>
  </p:cSld>
  <p:clrMapOvr>
    <a:masterClrMapping/>
  </p:clrMapOvr>
  <p:transition spd="slow" advTm="3000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25937C2-2FFF-4BD5-8761-F993E36716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8DD537B-5EC0-4EEB-9AD2-A1CFEF92E195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2026/4/24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29257F0-257A-4CF5-85E7-B8A2BBA50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1FB6C23-926B-44D0-B35E-20EC6B24F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8AB53F8-1A2F-4ADB-82F4-1BBC221A6E77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049219"/>
      </p:ext>
    </p:extLst>
  </p:cSld>
  <p:clrMapOvr>
    <a:masterClrMapping/>
  </p:clrMapOvr>
  <p:transition spd="slow" advTm="3000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E2216E3-02CB-4B4F-8D19-27A25AA26F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8DD537B-5EC0-4EEB-9AD2-A1CFEF92E195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2026/4/24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1CA18E0-D6D4-4CE5-A535-DD48E71560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B07E948-A761-446A-BA45-F4A6A7A21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8AB53F8-1A2F-4ADB-82F4-1BBC221A6E77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9840788"/>
      </p:ext>
    </p:extLst>
  </p:cSld>
  <p:clrMapOvr>
    <a:masterClrMapping/>
  </p:clrMapOvr>
  <p:transition spd="slow" advTm="3000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A1630A0-3860-4E0F-8A14-D75D48C3AF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8DD537B-5EC0-4EEB-9AD2-A1CFEF92E195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2026/4/24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3801C82-29EC-441D-BC09-BFC507DF3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4C2AF03-6167-426A-B751-4BCE1ADC5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8AB53F8-1A2F-4ADB-82F4-1BBC221A6E77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578576"/>
      </p:ext>
    </p:extLst>
  </p:cSld>
  <p:clrMapOvr>
    <a:masterClrMapping/>
  </p:clrMapOvr>
  <p:transition spd="slow" advTm="3000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025DA1-34B9-4609-A933-AB73ED69FC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8DD537B-5EC0-4EEB-9AD2-A1CFEF92E195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2026/4/24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26878C2-C037-4C0A-AB75-2BC4C0CF9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FF81A73-3FDD-45B0-91BF-EFF73945C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8AB53F8-1A2F-4ADB-82F4-1BBC221A6E77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7140213"/>
      </p:ext>
    </p:extLst>
  </p:cSld>
  <p:clrMapOvr>
    <a:masterClrMapping/>
  </p:clrMapOvr>
  <p:transition spd="slow" advTm="3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250B69D-E236-4F2F-9CF0-7D7ECB2EAB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C1D54-5805-4D40-B801-1A331E8BC5DA}" type="datetimeFigureOut">
              <a:rPr lang="zh-CN" altLang="en-US" smtClean="0"/>
              <a:t>2026/4/24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35DC152-1957-4A19-BCB0-C496DCCB5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2AFCBCC-BCCF-4988-99B4-413E06613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9965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2084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7634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1499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9833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3713498"/>
      </p:ext>
    </p:extLst>
  </p:cSld>
  <p:clrMapOvr>
    <a:masterClrMapping/>
  </p:clrMapOvr>
  <p:transition spd="slow" advTm="300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F6FFCC1-4E44-419E-8C0E-890F27019A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8DD537B-5EC0-4EEB-9AD2-A1CFEF92E195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2026/4/24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D521C13-9AB6-4730-A97B-8B868AEC0D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3A9BC95-70B0-4173-8FC0-8F408151D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8AB53F8-1A2F-4ADB-82F4-1BBC221A6E77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38062"/>
      </p:ext>
    </p:extLst>
  </p:cSld>
  <p:clrMapOvr>
    <a:masterClrMapping/>
  </p:clrMapOvr>
  <p:transition spd="slow" advTm="300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0A5F013-261A-4B29-9907-5E18B7DEB3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8DD537B-5EC0-4EEB-9AD2-A1CFEF92E195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2026/4/24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9A7E5E9-8240-4A62-B6B6-9F6F19178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82F834C-30CF-4DE8-BADF-965C00F4C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8AB53F8-1A2F-4ADB-82F4-1BBC221A6E77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19542"/>
      </p:ext>
    </p:extLst>
  </p:cSld>
  <p:clrMapOvr>
    <a:masterClrMapping/>
  </p:clrMapOvr>
  <p:transition spd="slow" advTm="3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microsoft.com/office/2007/relationships/hdphoto" Target="../media/hdphoto1.wdp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12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AC79932D-1C4D-4CB1-83AD-BCACB707BCA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6851" y="314324"/>
            <a:ext cx="119062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971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488" y="0"/>
            <a:ext cx="12215488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440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transition spd="slow" advTm="3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38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488" y="0"/>
            <a:ext cx="12215488" cy="684530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2772" y="215900"/>
            <a:ext cx="11375699" cy="623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699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</p:sldLayoutIdLst>
  <p:transition spd="slow" advTm="3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488" y="12700"/>
            <a:ext cx="12215488" cy="6845300"/>
          </a:xfrm>
          <a:prstGeom prst="rect">
            <a:avLst/>
          </a:prstGeom>
        </p:spPr>
      </p:pic>
      <p:grpSp>
        <p:nvGrpSpPr>
          <p:cNvPr id="4" name="组合 12"/>
          <p:cNvGrpSpPr/>
          <p:nvPr/>
        </p:nvGrpSpPr>
        <p:grpSpPr>
          <a:xfrm>
            <a:off x="990600" y="286689"/>
            <a:ext cx="9982199" cy="4843308"/>
            <a:chOff x="-7927329" y="-4954585"/>
            <a:chExt cx="9902260" cy="5268685"/>
          </a:xfrm>
        </p:grpSpPr>
        <p:sp>
          <p:nvSpPr>
            <p:cNvPr id="5" name="任意多边形 14"/>
            <p:cNvSpPr/>
            <p:nvPr/>
          </p:nvSpPr>
          <p:spPr>
            <a:xfrm>
              <a:off x="-7927329" y="-4954585"/>
              <a:ext cx="9902260" cy="526868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" name="任意多边形 15"/>
            <p:cNvSpPr/>
            <p:nvPr/>
          </p:nvSpPr>
          <p:spPr>
            <a:xfrm>
              <a:off x="-7607581" y="-4631681"/>
              <a:ext cx="9233127" cy="469850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任意多边形 16"/>
            <p:cNvSpPr/>
            <p:nvPr/>
          </p:nvSpPr>
          <p:spPr>
            <a:xfrm>
              <a:off x="-7762875" y="-4794271"/>
              <a:ext cx="9572625" cy="4972072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8" name="图片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38555" y="4479232"/>
            <a:ext cx="6419879" cy="2436054"/>
          </a:xfrm>
          <a:prstGeom prst="rect">
            <a:avLst/>
          </a:prstGeom>
        </p:spPr>
      </p:pic>
      <p:sp>
        <p:nvSpPr>
          <p:cNvPr id="17" name="Google Shape;1910;p31">
            <a:extLst>
              <a:ext uri="{FF2B5EF4-FFF2-40B4-BE49-F238E27FC236}">
                <a16:creationId xmlns:a16="http://schemas.microsoft.com/office/drawing/2014/main" id="{2ED7A13D-01B9-4E07-A70B-95B0C012CD7A}"/>
              </a:ext>
            </a:extLst>
          </p:cNvPr>
          <p:cNvSpPr txBox="1">
            <a:spLocks/>
          </p:cNvSpPr>
          <p:nvPr/>
        </p:nvSpPr>
        <p:spPr>
          <a:xfrm>
            <a:off x="2173835" y="11067090"/>
            <a:ext cx="9192190" cy="2793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ctr" anchorCtr="0">
            <a:prstTxWarp prst="textArchUp">
              <a:avLst/>
            </a:prstTxWarp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Chango"/>
              <a:buNone/>
              <a:defRPr sz="3500" b="0" i="0" u="none" strike="noStrike" cap="none">
                <a:solidFill>
                  <a:schemeClr val="accent5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9BD5"/>
              </a:buClr>
              <a:buSzPts val="3600"/>
              <a:buFont typeface="Chango"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solidFill>
                    <a:prstClr val="black">
                      <a:lumMod val="10000"/>
                    </a:prstClr>
                  </a:solidFill>
                </a:ln>
                <a:solidFill>
                  <a:srgbClr val="D73184"/>
                </a:solidFill>
                <a:effectLst>
                  <a:glow rad="101600">
                    <a:prstClr val="white">
                      <a:lumMod val="60000"/>
                      <a:lumOff val="40000"/>
                      <a:alpha val="60000"/>
                    </a:prstClr>
                  </a:glow>
                </a:effectLst>
                <a:uLnTx/>
                <a:uFillTx/>
                <a:latin typeface="SVN-Hole Hearted" panose="020B0A06020104020203" pitchFamily="34" charset="0"/>
                <a:sym typeface="Chango"/>
              </a:rPr>
              <a:t>EM HAM HỌC HỎI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291D4D3-762A-450E-BDA7-DCC8AA5CA3C0}"/>
              </a:ext>
            </a:extLst>
          </p:cNvPr>
          <p:cNvSpPr txBox="1"/>
          <p:nvPr/>
        </p:nvSpPr>
        <p:spPr>
          <a:xfrm>
            <a:off x="3087120" y="976421"/>
            <a:ext cx="5828846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 w="3175">
                  <a:solidFill>
                    <a:srgbClr val="7030A0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 w="3175">
                  <a:solidFill>
                    <a:srgbClr val="7030A0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…   </a:t>
            </a:r>
            <a:r>
              <a:rPr kumimoji="0" lang="en-US" sz="3200" b="0" i="0" u="none" strike="noStrike" kern="1200" cap="none" spc="0" normalizeH="0" baseline="0" noProof="0" dirty="0" err="1">
                <a:ln w="3175">
                  <a:solidFill>
                    <a:srgbClr val="7030A0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 w="3175">
                  <a:solidFill>
                    <a:srgbClr val="7030A0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…   </a:t>
            </a:r>
            <a:r>
              <a:rPr kumimoji="0" lang="en-US" sz="3200" b="0" i="0" u="none" strike="noStrike" kern="1200" cap="none" spc="0" normalizeH="0" baseline="0" noProof="0" dirty="0" err="1">
                <a:ln w="3175">
                  <a:solidFill>
                    <a:srgbClr val="7030A0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tháng</a:t>
            </a:r>
            <a:r>
              <a:rPr kumimoji="0" lang="en-US" sz="3200" b="0" i="0" u="none" strike="noStrike" kern="1200" cap="none" spc="0" normalizeH="0" baseline="0" noProof="0" dirty="0">
                <a:ln w="3175">
                  <a:solidFill>
                    <a:srgbClr val="7030A0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…  </a:t>
            </a:r>
            <a:r>
              <a:rPr kumimoji="0" lang="en-US" sz="3200" b="0" i="0" u="none" strike="noStrike" kern="1200" cap="none" spc="0" normalizeH="0" baseline="0" noProof="0" dirty="0" err="1">
                <a:ln w="3175">
                  <a:solidFill>
                    <a:srgbClr val="7030A0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năm</a:t>
            </a:r>
            <a:r>
              <a:rPr kumimoji="0" lang="en-US" sz="3200" b="0" i="0" u="none" strike="noStrike" kern="1200" cap="none" spc="0" normalizeH="0" baseline="0" noProof="0" dirty="0">
                <a:ln w="3175">
                  <a:solidFill>
                    <a:srgbClr val="7030A0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…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A352529-6F59-414D-AC00-EDA4CFE0B2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6318" y="1686659"/>
            <a:ext cx="3225064" cy="64623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105433" y="2512020"/>
            <a:ext cx="78668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</a:rPr>
              <a:t>ĐI BỘ AN TOÀN (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</a:rPr>
              <a:t>Tiết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</a:rPr>
              <a:t> 2)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00B05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932460917"/>
      </p:ext>
    </p:extLst>
  </p:cSld>
  <p:clrMapOvr>
    <a:masterClrMapping/>
  </p:clrMapOvr>
  <p:transition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6"/>
          <p:cNvGrpSpPr/>
          <p:nvPr/>
        </p:nvGrpSpPr>
        <p:grpSpPr>
          <a:xfrm>
            <a:off x="1177447" y="977031"/>
            <a:ext cx="8116865" cy="4509336"/>
            <a:chOff x="-7927329" y="-4954585"/>
            <a:chExt cx="9902260" cy="5268685"/>
          </a:xfrm>
        </p:grpSpPr>
        <p:sp>
          <p:nvSpPr>
            <p:cNvPr id="3" name="任意多边形 43"/>
            <p:cNvSpPr/>
            <p:nvPr/>
          </p:nvSpPr>
          <p:spPr>
            <a:xfrm>
              <a:off x="-7927329" y="-4954585"/>
              <a:ext cx="9902260" cy="526868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任意多边形 44"/>
            <p:cNvSpPr/>
            <p:nvPr/>
          </p:nvSpPr>
          <p:spPr>
            <a:xfrm>
              <a:off x="-7607581" y="-4631681"/>
              <a:ext cx="9233126" cy="469850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" name="任意多边形 45"/>
            <p:cNvSpPr/>
            <p:nvPr/>
          </p:nvSpPr>
          <p:spPr>
            <a:xfrm>
              <a:off x="-7762875" y="-4794271"/>
              <a:ext cx="9572625" cy="4972072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6" name="图片 4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84334" y="3590521"/>
            <a:ext cx="3048014" cy="31933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9EE8FB2-C29D-46BA-8F3E-DE9C49D7D2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8540" y="1488288"/>
            <a:ext cx="4810161" cy="17862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596A3B4-5373-4435-BA1E-4030913EEA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7520" y="3040443"/>
            <a:ext cx="5230821" cy="197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6801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34799" y="273289"/>
            <a:ext cx="9183871" cy="710964"/>
          </a:xfrm>
          <a:prstGeom prst="rect">
            <a:avLst/>
          </a:prstGeom>
          <a:noFill/>
        </p:spPr>
        <p:txBody>
          <a:bodyPr wrap="square" lIns="0" t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sẽ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huống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dưới đây: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752498" y="129582"/>
            <a:ext cx="10239351" cy="888377"/>
            <a:chOff x="1304949" y="670174"/>
            <a:chExt cx="9390836" cy="888377"/>
          </a:xfrm>
        </p:grpSpPr>
        <p:grpSp>
          <p:nvGrpSpPr>
            <p:cNvPr id="4" name="Group 3"/>
            <p:cNvGrpSpPr/>
            <p:nvPr/>
          </p:nvGrpSpPr>
          <p:grpSpPr>
            <a:xfrm>
              <a:off x="1496216" y="813881"/>
              <a:ext cx="9199569" cy="713323"/>
              <a:chOff x="1235349" y="1087529"/>
              <a:chExt cx="9960347" cy="713323"/>
            </a:xfrm>
          </p:grpSpPr>
          <p:sp>
            <p:nvSpPr>
              <p:cNvPr id="7" name="矩形 10"/>
              <p:cNvSpPr/>
              <p:nvPr/>
            </p:nvSpPr>
            <p:spPr>
              <a:xfrm>
                <a:off x="1235349" y="1147615"/>
                <a:ext cx="9960347" cy="653237"/>
              </a:xfrm>
              <a:custGeom>
                <a:avLst/>
                <a:gdLst>
                  <a:gd name="connsiteX0" fmla="*/ 0 w 4114800"/>
                  <a:gd name="connsiteY0" fmla="*/ 0 h 1381125"/>
                  <a:gd name="connsiteX1" fmla="*/ 644652 w 4114800"/>
                  <a:gd name="connsiteY1" fmla="*/ 0 h 1381125"/>
                  <a:gd name="connsiteX2" fmla="*/ 1207008 w 4114800"/>
                  <a:gd name="connsiteY2" fmla="*/ 0 h 1381125"/>
                  <a:gd name="connsiteX3" fmla="*/ 1975104 w 4114800"/>
                  <a:gd name="connsiteY3" fmla="*/ 0 h 1381125"/>
                  <a:gd name="connsiteX4" fmla="*/ 2619756 w 4114800"/>
                  <a:gd name="connsiteY4" fmla="*/ 0 h 1381125"/>
                  <a:gd name="connsiteX5" fmla="*/ 3264408 w 4114800"/>
                  <a:gd name="connsiteY5" fmla="*/ 0 h 1381125"/>
                  <a:gd name="connsiteX6" fmla="*/ 4114800 w 4114800"/>
                  <a:gd name="connsiteY6" fmla="*/ 0 h 1381125"/>
                  <a:gd name="connsiteX7" fmla="*/ 4114800 w 4114800"/>
                  <a:gd name="connsiteY7" fmla="*/ 662940 h 1381125"/>
                  <a:gd name="connsiteX8" fmla="*/ 4114800 w 4114800"/>
                  <a:gd name="connsiteY8" fmla="*/ 1381125 h 1381125"/>
                  <a:gd name="connsiteX9" fmla="*/ 3511296 w 4114800"/>
                  <a:gd name="connsiteY9" fmla="*/ 1381125 h 1381125"/>
                  <a:gd name="connsiteX10" fmla="*/ 2825496 w 4114800"/>
                  <a:gd name="connsiteY10" fmla="*/ 1381125 h 1381125"/>
                  <a:gd name="connsiteX11" fmla="*/ 2139696 w 4114800"/>
                  <a:gd name="connsiteY11" fmla="*/ 1381125 h 1381125"/>
                  <a:gd name="connsiteX12" fmla="*/ 1495044 w 4114800"/>
                  <a:gd name="connsiteY12" fmla="*/ 1381125 h 1381125"/>
                  <a:gd name="connsiteX13" fmla="*/ 726948 w 4114800"/>
                  <a:gd name="connsiteY13" fmla="*/ 1381125 h 1381125"/>
                  <a:gd name="connsiteX14" fmla="*/ 0 w 4114800"/>
                  <a:gd name="connsiteY14" fmla="*/ 1381125 h 1381125"/>
                  <a:gd name="connsiteX15" fmla="*/ 0 w 4114800"/>
                  <a:gd name="connsiteY15" fmla="*/ 718185 h 1381125"/>
                  <a:gd name="connsiteX16" fmla="*/ 0 w 4114800"/>
                  <a:gd name="connsiteY16" fmla="*/ 0 h 1381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114800" h="1381125" extrusionOk="0">
                    <a:moveTo>
                      <a:pt x="0" y="0"/>
                    </a:moveTo>
                    <a:cubicBezTo>
                      <a:pt x="276109" y="5266"/>
                      <a:pt x="325589" y="-19584"/>
                      <a:pt x="644652" y="0"/>
                    </a:cubicBezTo>
                    <a:cubicBezTo>
                      <a:pt x="963715" y="19584"/>
                      <a:pt x="1064991" y="6066"/>
                      <a:pt x="1207008" y="0"/>
                    </a:cubicBezTo>
                    <a:cubicBezTo>
                      <a:pt x="1349025" y="-6066"/>
                      <a:pt x="1791724" y="14506"/>
                      <a:pt x="1975104" y="0"/>
                    </a:cubicBezTo>
                    <a:cubicBezTo>
                      <a:pt x="2158484" y="-14506"/>
                      <a:pt x="2397469" y="20822"/>
                      <a:pt x="2619756" y="0"/>
                    </a:cubicBezTo>
                    <a:cubicBezTo>
                      <a:pt x="2842043" y="-20822"/>
                      <a:pt x="2992157" y="20388"/>
                      <a:pt x="3264408" y="0"/>
                    </a:cubicBezTo>
                    <a:cubicBezTo>
                      <a:pt x="3536659" y="-20388"/>
                      <a:pt x="3855620" y="38211"/>
                      <a:pt x="4114800" y="0"/>
                    </a:cubicBezTo>
                    <a:cubicBezTo>
                      <a:pt x="4138362" y="299779"/>
                      <a:pt x="4106054" y="343833"/>
                      <a:pt x="4114800" y="662940"/>
                    </a:cubicBezTo>
                    <a:cubicBezTo>
                      <a:pt x="4123546" y="982047"/>
                      <a:pt x="4104629" y="1100717"/>
                      <a:pt x="4114800" y="1381125"/>
                    </a:cubicBezTo>
                    <a:cubicBezTo>
                      <a:pt x="3910496" y="1396864"/>
                      <a:pt x="3633718" y="1365550"/>
                      <a:pt x="3511296" y="1381125"/>
                    </a:cubicBezTo>
                    <a:cubicBezTo>
                      <a:pt x="3388874" y="1396700"/>
                      <a:pt x="3096389" y="1387417"/>
                      <a:pt x="2825496" y="1381125"/>
                    </a:cubicBezTo>
                    <a:cubicBezTo>
                      <a:pt x="2554603" y="1374833"/>
                      <a:pt x="2326241" y="1375081"/>
                      <a:pt x="2139696" y="1381125"/>
                    </a:cubicBezTo>
                    <a:cubicBezTo>
                      <a:pt x="1953151" y="1387169"/>
                      <a:pt x="1781266" y="1384626"/>
                      <a:pt x="1495044" y="1381125"/>
                    </a:cubicBezTo>
                    <a:cubicBezTo>
                      <a:pt x="1208822" y="1377624"/>
                      <a:pt x="1045232" y="1402451"/>
                      <a:pt x="726948" y="1381125"/>
                    </a:cubicBezTo>
                    <a:cubicBezTo>
                      <a:pt x="408664" y="1359799"/>
                      <a:pt x="350959" y="1374381"/>
                      <a:pt x="0" y="1381125"/>
                    </a:cubicBezTo>
                    <a:cubicBezTo>
                      <a:pt x="-28690" y="1065020"/>
                      <a:pt x="-5765" y="860041"/>
                      <a:pt x="0" y="718185"/>
                    </a:cubicBezTo>
                    <a:cubicBezTo>
                      <a:pt x="5765" y="576329"/>
                      <a:pt x="-20511" y="151182"/>
                      <a:pt x="0" y="0"/>
                    </a:cubicBez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 w="28575">
                <a:solidFill>
                  <a:srgbClr val="FF0066"/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字魂64号-萌趣软糖体"/>
                  <a:cs typeface="+mn-cs"/>
                </a:endParaRP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2003666" y="1087529"/>
                <a:ext cx="9119365" cy="710964"/>
              </a:xfrm>
              <a:prstGeom prst="rect">
                <a:avLst/>
              </a:prstGeom>
              <a:noFill/>
            </p:spPr>
            <p:txBody>
              <a:bodyPr wrap="square" lIns="0" t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Em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sẽ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làm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gì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trong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các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tình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huống</a:t>
                </a:r>
                <a:r>
                  <a: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dưới đây: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5" name="椭圆 23"/>
            <p:cNvSpPr/>
            <p:nvPr/>
          </p:nvSpPr>
          <p:spPr>
            <a:xfrm>
              <a:off x="1304949" y="670174"/>
              <a:ext cx="888377" cy="888377"/>
            </a:xfrm>
            <a:prstGeom prst="ellipse">
              <a:avLst/>
            </a:prstGeom>
            <a:solidFill>
              <a:srgbClr val="FF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字魂64号-萌趣软糖体" panose="00000500000000000000" charset="-122"/>
                <a:ea typeface="字魂64号-萌趣软糖体" panose="00000500000000000000" charset="-122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498673" y="737015"/>
              <a:ext cx="605118" cy="754694"/>
            </a:xfrm>
            <a:prstGeom prst="rect">
              <a:avLst/>
            </a:prstGeom>
            <a:noFill/>
          </p:spPr>
          <p:txBody>
            <a:bodyPr wrap="square" lIns="0" t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2</a:t>
              </a:r>
            </a:p>
          </p:txBody>
        </p:sp>
      </p:grpSp>
      <p:pic>
        <p:nvPicPr>
          <p:cNvPr id="2050" name="Picture 2" descr="https://f9-zpcloud.zdn.vn/3831556293435483818/00ffe6e7962d4b73123c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869"/>
          <a:stretch/>
        </p:blipFill>
        <p:spPr bwMode="auto">
          <a:xfrm>
            <a:off x="474173" y="1650377"/>
            <a:ext cx="5502275" cy="3378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F096095-040C-474C-8133-C1038AD4FB82}"/>
              </a:ext>
            </a:extLst>
          </p:cNvPr>
          <p:cNvSpPr/>
          <p:nvPr/>
        </p:nvSpPr>
        <p:spPr>
          <a:xfrm flipH="1">
            <a:off x="6226234" y="1978120"/>
            <a:ext cx="5237885" cy="3042200"/>
          </a:xfrm>
          <a:prstGeom prst="rect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86699" tIns="43349" rIns="86699" bIns="43349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cần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qua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đường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ở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nơi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vạch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kẻ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đường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cần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quan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sát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cẩn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thận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chắc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chắn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xe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nào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đang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đến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gần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mới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qua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đường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3333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34799" y="273289"/>
            <a:ext cx="9183871" cy="710964"/>
          </a:xfrm>
          <a:prstGeom prst="rect">
            <a:avLst/>
          </a:prstGeom>
          <a:noFill/>
        </p:spPr>
        <p:txBody>
          <a:bodyPr wrap="square" lIns="0" t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sẽ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huống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dưới đây: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752498" y="129582"/>
            <a:ext cx="10239351" cy="888377"/>
            <a:chOff x="1304949" y="670174"/>
            <a:chExt cx="9390836" cy="888377"/>
          </a:xfrm>
        </p:grpSpPr>
        <p:grpSp>
          <p:nvGrpSpPr>
            <p:cNvPr id="4" name="Group 3"/>
            <p:cNvGrpSpPr/>
            <p:nvPr/>
          </p:nvGrpSpPr>
          <p:grpSpPr>
            <a:xfrm>
              <a:off x="1496216" y="813881"/>
              <a:ext cx="9199569" cy="713323"/>
              <a:chOff x="1235349" y="1087529"/>
              <a:chExt cx="9960347" cy="713323"/>
            </a:xfrm>
          </p:grpSpPr>
          <p:sp>
            <p:nvSpPr>
              <p:cNvPr id="7" name="矩形 10"/>
              <p:cNvSpPr/>
              <p:nvPr/>
            </p:nvSpPr>
            <p:spPr>
              <a:xfrm>
                <a:off x="1235349" y="1147615"/>
                <a:ext cx="9960347" cy="653237"/>
              </a:xfrm>
              <a:custGeom>
                <a:avLst/>
                <a:gdLst>
                  <a:gd name="connsiteX0" fmla="*/ 0 w 4114800"/>
                  <a:gd name="connsiteY0" fmla="*/ 0 h 1381125"/>
                  <a:gd name="connsiteX1" fmla="*/ 644652 w 4114800"/>
                  <a:gd name="connsiteY1" fmla="*/ 0 h 1381125"/>
                  <a:gd name="connsiteX2" fmla="*/ 1207008 w 4114800"/>
                  <a:gd name="connsiteY2" fmla="*/ 0 h 1381125"/>
                  <a:gd name="connsiteX3" fmla="*/ 1975104 w 4114800"/>
                  <a:gd name="connsiteY3" fmla="*/ 0 h 1381125"/>
                  <a:gd name="connsiteX4" fmla="*/ 2619756 w 4114800"/>
                  <a:gd name="connsiteY4" fmla="*/ 0 h 1381125"/>
                  <a:gd name="connsiteX5" fmla="*/ 3264408 w 4114800"/>
                  <a:gd name="connsiteY5" fmla="*/ 0 h 1381125"/>
                  <a:gd name="connsiteX6" fmla="*/ 4114800 w 4114800"/>
                  <a:gd name="connsiteY6" fmla="*/ 0 h 1381125"/>
                  <a:gd name="connsiteX7" fmla="*/ 4114800 w 4114800"/>
                  <a:gd name="connsiteY7" fmla="*/ 662940 h 1381125"/>
                  <a:gd name="connsiteX8" fmla="*/ 4114800 w 4114800"/>
                  <a:gd name="connsiteY8" fmla="*/ 1381125 h 1381125"/>
                  <a:gd name="connsiteX9" fmla="*/ 3511296 w 4114800"/>
                  <a:gd name="connsiteY9" fmla="*/ 1381125 h 1381125"/>
                  <a:gd name="connsiteX10" fmla="*/ 2825496 w 4114800"/>
                  <a:gd name="connsiteY10" fmla="*/ 1381125 h 1381125"/>
                  <a:gd name="connsiteX11" fmla="*/ 2139696 w 4114800"/>
                  <a:gd name="connsiteY11" fmla="*/ 1381125 h 1381125"/>
                  <a:gd name="connsiteX12" fmla="*/ 1495044 w 4114800"/>
                  <a:gd name="connsiteY12" fmla="*/ 1381125 h 1381125"/>
                  <a:gd name="connsiteX13" fmla="*/ 726948 w 4114800"/>
                  <a:gd name="connsiteY13" fmla="*/ 1381125 h 1381125"/>
                  <a:gd name="connsiteX14" fmla="*/ 0 w 4114800"/>
                  <a:gd name="connsiteY14" fmla="*/ 1381125 h 1381125"/>
                  <a:gd name="connsiteX15" fmla="*/ 0 w 4114800"/>
                  <a:gd name="connsiteY15" fmla="*/ 718185 h 1381125"/>
                  <a:gd name="connsiteX16" fmla="*/ 0 w 4114800"/>
                  <a:gd name="connsiteY16" fmla="*/ 0 h 1381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114800" h="1381125" extrusionOk="0">
                    <a:moveTo>
                      <a:pt x="0" y="0"/>
                    </a:moveTo>
                    <a:cubicBezTo>
                      <a:pt x="276109" y="5266"/>
                      <a:pt x="325589" y="-19584"/>
                      <a:pt x="644652" y="0"/>
                    </a:cubicBezTo>
                    <a:cubicBezTo>
                      <a:pt x="963715" y="19584"/>
                      <a:pt x="1064991" y="6066"/>
                      <a:pt x="1207008" y="0"/>
                    </a:cubicBezTo>
                    <a:cubicBezTo>
                      <a:pt x="1349025" y="-6066"/>
                      <a:pt x="1791724" y="14506"/>
                      <a:pt x="1975104" y="0"/>
                    </a:cubicBezTo>
                    <a:cubicBezTo>
                      <a:pt x="2158484" y="-14506"/>
                      <a:pt x="2397469" y="20822"/>
                      <a:pt x="2619756" y="0"/>
                    </a:cubicBezTo>
                    <a:cubicBezTo>
                      <a:pt x="2842043" y="-20822"/>
                      <a:pt x="2992157" y="20388"/>
                      <a:pt x="3264408" y="0"/>
                    </a:cubicBezTo>
                    <a:cubicBezTo>
                      <a:pt x="3536659" y="-20388"/>
                      <a:pt x="3855620" y="38211"/>
                      <a:pt x="4114800" y="0"/>
                    </a:cubicBezTo>
                    <a:cubicBezTo>
                      <a:pt x="4138362" y="299779"/>
                      <a:pt x="4106054" y="343833"/>
                      <a:pt x="4114800" y="662940"/>
                    </a:cubicBezTo>
                    <a:cubicBezTo>
                      <a:pt x="4123546" y="982047"/>
                      <a:pt x="4104629" y="1100717"/>
                      <a:pt x="4114800" y="1381125"/>
                    </a:cubicBezTo>
                    <a:cubicBezTo>
                      <a:pt x="3910496" y="1396864"/>
                      <a:pt x="3633718" y="1365550"/>
                      <a:pt x="3511296" y="1381125"/>
                    </a:cubicBezTo>
                    <a:cubicBezTo>
                      <a:pt x="3388874" y="1396700"/>
                      <a:pt x="3096389" y="1387417"/>
                      <a:pt x="2825496" y="1381125"/>
                    </a:cubicBezTo>
                    <a:cubicBezTo>
                      <a:pt x="2554603" y="1374833"/>
                      <a:pt x="2326241" y="1375081"/>
                      <a:pt x="2139696" y="1381125"/>
                    </a:cubicBezTo>
                    <a:cubicBezTo>
                      <a:pt x="1953151" y="1387169"/>
                      <a:pt x="1781266" y="1384626"/>
                      <a:pt x="1495044" y="1381125"/>
                    </a:cubicBezTo>
                    <a:cubicBezTo>
                      <a:pt x="1208822" y="1377624"/>
                      <a:pt x="1045232" y="1402451"/>
                      <a:pt x="726948" y="1381125"/>
                    </a:cubicBezTo>
                    <a:cubicBezTo>
                      <a:pt x="408664" y="1359799"/>
                      <a:pt x="350959" y="1374381"/>
                      <a:pt x="0" y="1381125"/>
                    </a:cubicBezTo>
                    <a:cubicBezTo>
                      <a:pt x="-28690" y="1065020"/>
                      <a:pt x="-5765" y="860041"/>
                      <a:pt x="0" y="718185"/>
                    </a:cubicBezTo>
                    <a:cubicBezTo>
                      <a:pt x="5765" y="576329"/>
                      <a:pt x="-20511" y="151182"/>
                      <a:pt x="0" y="0"/>
                    </a:cubicBez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 w="28575">
                <a:solidFill>
                  <a:srgbClr val="FF0066"/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字魂64号-萌趣软糖体"/>
                  <a:cs typeface="+mn-cs"/>
                </a:endParaRP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2003666" y="1087529"/>
                <a:ext cx="9119365" cy="710964"/>
              </a:xfrm>
              <a:prstGeom prst="rect">
                <a:avLst/>
              </a:prstGeom>
              <a:noFill/>
            </p:spPr>
            <p:txBody>
              <a:bodyPr wrap="square" lIns="0" t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Em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sẽ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làm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gì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trong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các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tình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huống</a:t>
                </a:r>
                <a:r>
                  <a: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dưới đây: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5" name="椭圆 23"/>
            <p:cNvSpPr/>
            <p:nvPr/>
          </p:nvSpPr>
          <p:spPr>
            <a:xfrm>
              <a:off x="1304949" y="670174"/>
              <a:ext cx="888377" cy="888377"/>
            </a:xfrm>
            <a:prstGeom prst="ellipse">
              <a:avLst/>
            </a:prstGeom>
            <a:solidFill>
              <a:srgbClr val="FF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字魂64号-萌趣软糖体" panose="00000500000000000000" charset="-122"/>
                <a:ea typeface="字魂64号-萌趣软糖体" panose="00000500000000000000" charset="-122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498673" y="737015"/>
              <a:ext cx="605118" cy="754694"/>
            </a:xfrm>
            <a:prstGeom prst="rect">
              <a:avLst/>
            </a:prstGeom>
            <a:noFill/>
          </p:spPr>
          <p:txBody>
            <a:bodyPr wrap="square" lIns="0" t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2</a:t>
              </a:r>
            </a:p>
          </p:txBody>
        </p:sp>
      </p:grpSp>
      <p:pic>
        <p:nvPicPr>
          <p:cNvPr id="13" name="Picture 2" descr="https://f9-zpcloud.zdn.vn/3831556293435483818/00ffe6e7962d4b73123c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77"/>
          <a:stretch/>
        </p:blipFill>
        <p:spPr bwMode="auto">
          <a:xfrm>
            <a:off x="474173" y="1868740"/>
            <a:ext cx="5502275" cy="3378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F096095-040C-474C-8133-C1038AD4FB82}"/>
              </a:ext>
            </a:extLst>
          </p:cNvPr>
          <p:cNvSpPr/>
          <p:nvPr/>
        </p:nvSpPr>
        <p:spPr>
          <a:xfrm flipH="1">
            <a:off x="6226234" y="1978120"/>
            <a:ext cx="5237885" cy="2549757"/>
          </a:xfrm>
          <a:prstGeom prst="rect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86699" tIns="43349" rIns="86699" bIns="43349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bộ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trên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đường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vỉa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hè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cần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sát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lề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đường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bên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phải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tập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trung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quan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sát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;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dàn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hang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ngang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3532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DB05416F-F8A3-4BB3-92B2-ABB34158D6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549" y="454076"/>
            <a:ext cx="4897700" cy="3735840"/>
          </a:xfrm>
          <a:prstGeom prst="rect">
            <a:avLst/>
          </a:prstGeom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8AB12FC9-365E-4346-B363-E4C51198588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500633" y="3276599"/>
            <a:ext cx="3314733" cy="33910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1A3C04F-9B5A-4711-B4B0-0F0ADFB49A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0197" y="2201329"/>
            <a:ext cx="2804403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398836"/>
      </p:ext>
    </p:extLst>
  </p:cSld>
  <p:clrMapOvr>
    <a:masterClrMapping/>
  </p:clrMapOvr>
  <p:transition spd="slow" advTm="3000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peech Bubble: Rectangle with Corners Rounded 4">
            <a:extLst>
              <a:ext uri="{FF2B5EF4-FFF2-40B4-BE49-F238E27FC236}">
                <a16:creationId xmlns:a16="http://schemas.microsoft.com/office/drawing/2014/main" id="{1F205D61-8823-43AB-804F-D4DC61D8300E}"/>
              </a:ext>
            </a:extLst>
          </p:cNvPr>
          <p:cNvSpPr/>
          <p:nvPr/>
        </p:nvSpPr>
        <p:spPr>
          <a:xfrm flipH="1">
            <a:off x="3325957" y="1914525"/>
            <a:ext cx="5675168" cy="232113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thường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chia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sẻ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quy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tắc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toàn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91077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pageCurlDoubl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6"/>
          <p:cNvGrpSpPr/>
          <p:nvPr/>
        </p:nvGrpSpPr>
        <p:grpSpPr>
          <a:xfrm>
            <a:off x="1177447" y="977031"/>
            <a:ext cx="8116865" cy="4509336"/>
            <a:chOff x="-7927329" y="-4954585"/>
            <a:chExt cx="9902260" cy="5268685"/>
          </a:xfrm>
        </p:grpSpPr>
        <p:sp>
          <p:nvSpPr>
            <p:cNvPr id="3" name="任意多边形 43"/>
            <p:cNvSpPr/>
            <p:nvPr/>
          </p:nvSpPr>
          <p:spPr>
            <a:xfrm>
              <a:off x="-7927329" y="-4954585"/>
              <a:ext cx="9902260" cy="526868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任意多边形 44"/>
            <p:cNvSpPr/>
            <p:nvPr/>
          </p:nvSpPr>
          <p:spPr>
            <a:xfrm>
              <a:off x="-7607581" y="-4631681"/>
              <a:ext cx="9233126" cy="469850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" name="任意多边形 45"/>
            <p:cNvSpPr/>
            <p:nvPr/>
          </p:nvSpPr>
          <p:spPr>
            <a:xfrm>
              <a:off x="-7762875" y="-4794271"/>
              <a:ext cx="9572625" cy="4972072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6" name="图片 4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84334" y="3590521"/>
            <a:ext cx="3048014" cy="319337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43113" y="2028825"/>
            <a:ext cx="62579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solidFill>
                  <a:srgbClr val="00B050"/>
                </a:solidFill>
              </a:rPr>
              <a:t>Vẽ</a:t>
            </a:r>
            <a:r>
              <a:rPr lang="en-US" sz="3600" b="1" dirty="0">
                <a:solidFill>
                  <a:srgbClr val="00B050"/>
                </a:solidFill>
              </a:rPr>
              <a:t> </a:t>
            </a:r>
            <a:r>
              <a:rPr lang="en-US" sz="3600" b="1" dirty="0" err="1">
                <a:solidFill>
                  <a:srgbClr val="00B050"/>
                </a:solidFill>
              </a:rPr>
              <a:t>hoặc</a:t>
            </a:r>
            <a:r>
              <a:rPr lang="en-US" sz="3600" b="1" dirty="0">
                <a:solidFill>
                  <a:srgbClr val="00B050"/>
                </a:solidFill>
              </a:rPr>
              <a:t> </a:t>
            </a:r>
            <a:r>
              <a:rPr lang="en-US" sz="3600" b="1" dirty="0" err="1">
                <a:solidFill>
                  <a:srgbClr val="00B050"/>
                </a:solidFill>
              </a:rPr>
              <a:t>sưu</a:t>
            </a:r>
            <a:r>
              <a:rPr lang="en-US" sz="3600" b="1" dirty="0">
                <a:solidFill>
                  <a:srgbClr val="00B050"/>
                </a:solidFill>
              </a:rPr>
              <a:t> </a:t>
            </a:r>
            <a:r>
              <a:rPr lang="en-US" sz="3600" b="1" dirty="0" err="1">
                <a:solidFill>
                  <a:srgbClr val="00B050"/>
                </a:solidFill>
              </a:rPr>
              <a:t>tầm</a:t>
            </a:r>
            <a:r>
              <a:rPr lang="en-US" sz="3600" b="1" dirty="0">
                <a:solidFill>
                  <a:srgbClr val="00B050"/>
                </a:solidFill>
              </a:rPr>
              <a:t> </a:t>
            </a:r>
            <a:r>
              <a:rPr lang="en-US" sz="3600" b="1" dirty="0" err="1">
                <a:solidFill>
                  <a:srgbClr val="00B050"/>
                </a:solidFill>
              </a:rPr>
              <a:t>tranh</a:t>
            </a:r>
            <a:r>
              <a:rPr lang="en-US" sz="3600" b="1" dirty="0">
                <a:solidFill>
                  <a:srgbClr val="00B050"/>
                </a:solidFill>
              </a:rPr>
              <a:t> </a:t>
            </a:r>
            <a:r>
              <a:rPr lang="en-US" sz="3600" b="1" dirty="0" err="1">
                <a:solidFill>
                  <a:srgbClr val="00B050"/>
                </a:solidFill>
              </a:rPr>
              <a:t>để</a:t>
            </a:r>
            <a:r>
              <a:rPr lang="en-US" sz="3600" b="1" dirty="0">
                <a:solidFill>
                  <a:srgbClr val="00B050"/>
                </a:solidFill>
              </a:rPr>
              <a:t> </a:t>
            </a:r>
            <a:r>
              <a:rPr lang="en-US" sz="3600" b="1" dirty="0" err="1">
                <a:solidFill>
                  <a:srgbClr val="00B050"/>
                </a:solidFill>
              </a:rPr>
              <a:t>tuyên</a:t>
            </a:r>
            <a:r>
              <a:rPr lang="en-US" sz="3600" b="1" dirty="0">
                <a:solidFill>
                  <a:srgbClr val="00B050"/>
                </a:solidFill>
              </a:rPr>
              <a:t> </a:t>
            </a:r>
            <a:r>
              <a:rPr lang="en-US" sz="3600" b="1" dirty="0" err="1">
                <a:solidFill>
                  <a:srgbClr val="00B050"/>
                </a:solidFill>
              </a:rPr>
              <a:t>truyền</a:t>
            </a:r>
            <a:r>
              <a:rPr lang="en-US" sz="3600" b="1" dirty="0">
                <a:solidFill>
                  <a:srgbClr val="00B050"/>
                </a:solidFill>
              </a:rPr>
              <a:t> </a:t>
            </a:r>
            <a:r>
              <a:rPr lang="en-US" sz="3600" b="1" dirty="0" err="1">
                <a:solidFill>
                  <a:srgbClr val="00B050"/>
                </a:solidFill>
              </a:rPr>
              <a:t>với</a:t>
            </a:r>
            <a:r>
              <a:rPr lang="en-US" sz="3600" b="1" dirty="0">
                <a:solidFill>
                  <a:srgbClr val="00B050"/>
                </a:solidFill>
              </a:rPr>
              <a:t> </a:t>
            </a:r>
            <a:r>
              <a:rPr lang="en-US" sz="3600" b="1" dirty="0" err="1">
                <a:solidFill>
                  <a:srgbClr val="00B050"/>
                </a:solidFill>
              </a:rPr>
              <a:t>bạn</a:t>
            </a:r>
            <a:r>
              <a:rPr lang="en-US" sz="3600" b="1" dirty="0">
                <a:solidFill>
                  <a:srgbClr val="00B050"/>
                </a:solidFill>
              </a:rPr>
              <a:t> </a:t>
            </a:r>
            <a:r>
              <a:rPr lang="en-US" sz="3600" b="1" dirty="0" err="1">
                <a:solidFill>
                  <a:srgbClr val="00B050"/>
                </a:solidFill>
              </a:rPr>
              <a:t>bè</a:t>
            </a:r>
            <a:r>
              <a:rPr lang="en-US" sz="3600" b="1" dirty="0">
                <a:solidFill>
                  <a:srgbClr val="00B050"/>
                </a:solidFill>
              </a:rPr>
              <a:t>, </a:t>
            </a:r>
            <a:r>
              <a:rPr lang="en-US" sz="3600" b="1" dirty="0" err="1">
                <a:solidFill>
                  <a:srgbClr val="00B050"/>
                </a:solidFill>
              </a:rPr>
              <a:t>người</a:t>
            </a:r>
            <a:r>
              <a:rPr lang="en-US" sz="3600" b="1" dirty="0">
                <a:solidFill>
                  <a:srgbClr val="00B050"/>
                </a:solidFill>
              </a:rPr>
              <a:t> </a:t>
            </a:r>
            <a:r>
              <a:rPr lang="en-US" sz="3600" b="1" dirty="0" err="1">
                <a:solidFill>
                  <a:srgbClr val="00B050"/>
                </a:solidFill>
              </a:rPr>
              <a:t>thân</a:t>
            </a:r>
            <a:r>
              <a:rPr lang="en-US" sz="3600" b="1" dirty="0">
                <a:solidFill>
                  <a:srgbClr val="00B050"/>
                </a:solidFill>
              </a:rPr>
              <a:t> </a:t>
            </a:r>
            <a:r>
              <a:rPr lang="en-US" sz="3600" b="1" dirty="0" err="1">
                <a:solidFill>
                  <a:srgbClr val="00B050"/>
                </a:solidFill>
              </a:rPr>
              <a:t>về</a:t>
            </a:r>
            <a:r>
              <a:rPr lang="en-US" sz="3600" b="1" dirty="0">
                <a:solidFill>
                  <a:srgbClr val="00B050"/>
                </a:solidFill>
              </a:rPr>
              <a:t> </a:t>
            </a:r>
            <a:r>
              <a:rPr lang="en-US" sz="3600" b="1" dirty="0" err="1">
                <a:solidFill>
                  <a:srgbClr val="00B050"/>
                </a:solidFill>
              </a:rPr>
              <a:t>các</a:t>
            </a:r>
            <a:r>
              <a:rPr lang="en-US" sz="3600" b="1" dirty="0">
                <a:solidFill>
                  <a:srgbClr val="00B050"/>
                </a:solidFill>
              </a:rPr>
              <a:t> </a:t>
            </a:r>
            <a:r>
              <a:rPr lang="en-US" sz="3600" b="1" dirty="0" err="1">
                <a:solidFill>
                  <a:srgbClr val="00B050"/>
                </a:solidFill>
              </a:rPr>
              <a:t>quy</a:t>
            </a:r>
            <a:r>
              <a:rPr lang="en-US" sz="3600" b="1" dirty="0">
                <a:solidFill>
                  <a:srgbClr val="00B050"/>
                </a:solidFill>
              </a:rPr>
              <a:t> </a:t>
            </a:r>
            <a:r>
              <a:rPr lang="en-US" sz="3600" b="1" dirty="0" err="1">
                <a:solidFill>
                  <a:srgbClr val="00B050"/>
                </a:solidFill>
              </a:rPr>
              <a:t>tắc</a:t>
            </a:r>
            <a:r>
              <a:rPr lang="en-US" sz="3600" b="1" dirty="0">
                <a:solidFill>
                  <a:srgbClr val="00B050"/>
                </a:solidFill>
              </a:rPr>
              <a:t> </a:t>
            </a:r>
            <a:r>
              <a:rPr lang="en-US" sz="3600" b="1" dirty="0" err="1">
                <a:solidFill>
                  <a:srgbClr val="00B050"/>
                </a:solidFill>
              </a:rPr>
              <a:t>đi</a:t>
            </a:r>
            <a:r>
              <a:rPr lang="en-US" sz="3600" b="1" dirty="0">
                <a:solidFill>
                  <a:srgbClr val="00B050"/>
                </a:solidFill>
              </a:rPr>
              <a:t> </a:t>
            </a:r>
            <a:r>
              <a:rPr lang="en-US" sz="3600" b="1" dirty="0" err="1">
                <a:solidFill>
                  <a:srgbClr val="00B050"/>
                </a:solidFill>
              </a:rPr>
              <a:t>bộ</a:t>
            </a:r>
            <a:r>
              <a:rPr lang="en-US" sz="3600" b="1" dirty="0">
                <a:solidFill>
                  <a:srgbClr val="00B050"/>
                </a:solidFill>
              </a:rPr>
              <a:t> an </a:t>
            </a:r>
            <a:r>
              <a:rPr lang="en-US" sz="3600" b="1" dirty="0" err="1">
                <a:solidFill>
                  <a:srgbClr val="00B050"/>
                </a:solidFill>
              </a:rPr>
              <a:t>toàn</a:t>
            </a:r>
            <a:r>
              <a:rPr lang="en-US" sz="3600" b="1" dirty="0">
                <a:solidFill>
                  <a:srgbClr val="00B05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97769117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 descr="千库网_小朋友奔跑_元素编号1284400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0960" y="3753485"/>
            <a:ext cx="3763645" cy="25095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333" y="1508548"/>
            <a:ext cx="10839627" cy="197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102996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35229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35229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180</Words>
  <Application>Microsoft Office PowerPoint</Application>
  <PresentationFormat>Widescreen</PresentationFormat>
  <Paragraphs>13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8</vt:i4>
      </vt:variant>
    </vt:vector>
  </HeadingPairs>
  <TitlesOfParts>
    <vt:vector size="18" baseType="lpstr">
      <vt:lpstr>等线</vt:lpstr>
      <vt:lpstr>Arial</vt:lpstr>
      <vt:lpstr>Calibri</vt:lpstr>
      <vt:lpstr>Chango</vt:lpstr>
      <vt:lpstr>SVN-Hole Hearted</vt:lpstr>
      <vt:lpstr>UTM Showcard</vt:lpstr>
      <vt:lpstr>字魂64号-萌趣软糖体</vt:lpstr>
      <vt:lpstr>Office 主题​​</vt:lpstr>
      <vt:lpstr>2_Office 主题​​</vt:lpstr>
      <vt:lpstr>3_Office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27</cp:revision>
  <dcterms:created xsi:type="dcterms:W3CDTF">2022-10-29T12:15:13Z</dcterms:created>
  <dcterms:modified xsi:type="dcterms:W3CDTF">2026-04-24T05:05:48Z</dcterms:modified>
</cp:coreProperties>
</file>