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2026/4/24</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2026/4/24</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33D81CD7-4FBD-42B1-9B71-014FB4D7810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591</Words>
  <Application>Microsoft Office PowerPoint</Application>
  <PresentationFormat>Widescreen</PresentationFormat>
  <Paragraphs>52</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Cambria</vt:lpstr>
      <vt:lpstr>Coiny</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2023-01-17T11:31:37Z</dcterms:created>
  <dcterms:modified xsi:type="dcterms:W3CDTF">2026-04-24T05:09:09Z</dcterms:modified>
</cp:coreProperties>
</file>