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9" r:id="rId2"/>
  </p:sldMasterIdLst>
  <p:notesMasterIdLst>
    <p:notesMasterId r:id="rId12"/>
  </p:notesMasterIdLst>
  <p:sldIdLst>
    <p:sldId id="289" r:id="rId3"/>
    <p:sldId id="335" r:id="rId4"/>
    <p:sldId id="266" r:id="rId5"/>
    <p:sldId id="267" r:id="rId6"/>
    <p:sldId id="262" r:id="rId7"/>
    <p:sldId id="268" r:id="rId8"/>
    <p:sldId id="350" r:id="rId9"/>
    <p:sldId id="269" r:id="rId10"/>
    <p:sldId id="34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4C284-4323-431B-B13B-73DEB5E90B4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3E151-129F-4C40-B205-348B8DA0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0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9D047-1C12-4CEA-A369-FB09B98F05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3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Hoạt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động</a:t>
            </a:r>
            <a:r>
              <a:rPr lang="en-US" altLang="zh-CN" baseline="0" dirty="0"/>
              <a:t> 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9D047-1C12-4CEA-A369-FB09B98F05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15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Hoạt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động</a:t>
            </a:r>
            <a:r>
              <a:rPr lang="en-US" altLang="zh-CN" baseline="0" dirty="0"/>
              <a:t> 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9D047-1C12-4CEA-A369-FB09B98F05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88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39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9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73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1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9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5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038C4F7-9D87-4042-AADE-83DC55327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5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86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3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7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9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8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2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8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485BEA0-CD52-4B74-93A5-AFE733A3BA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7BF7347-38E8-40A2-910A-B1989DBE73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5760" y="157480"/>
            <a:ext cx="1405890" cy="14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4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1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D2213C84-B181-45DE-8E58-3F959F27994B}"/>
              </a:ext>
            </a:extLst>
          </p:cNvPr>
          <p:cNvGrpSpPr/>
          <p:nvPr/>
        </p:nvGrpSpPr>
        <p:grpSpPr>
          <a:xfrm>
            <a:off x="-227715" y="1385255"/>
            <a:ext cx="12518406" cy="5472745"/>
            <a:chOff x="-148674" y="369491"/>
            <a:chExt cx="12518406" cy="648850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C4DA85F-32FA-4D04-9A1A-28CFC500E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674" y="1998289"/>
              <a:ext cx="12518406" cy="2762395"/>
            </a:xfrm>
            <a:prstGeom prst="rect">
              <a:avLst/>
            </a:prstGeom>
          </p:spPr>
        </p:pic>
        <p:pic>
          <p:nvPicPr>
            <p:cNvPr id="7" name="Picture 2" descr="F:\未标题-1.png">
              <a:extLst>
                <a:ext uri="{FF2B5EF4-FFF2-40B4-BE49-F238E27FC236}">
                  <a16:creationId xmlns:a16="http://schemas.microsoft.com/office/drawing/2014/main" id="{88F9C6EB-D8CB-4200-A373-1E820E2B6A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8650"/>
            <a:stretch/>
          </p:blipFill>
          <p:spPr bwMode="auto">
            <a:xfrm>
              <a:off x="-15411" y="3984405"/>
              <a:ext cx="12304393" cy="776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62B4755-DD00-448B-A100-ADC8BAEA6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394" y="369491"/>
              <a:ext cx="5091915" cy="439119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547289C-0771-4B4D-8EF8-ACC674DC6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4760684"/>
              <a:ext cx="12218080" cy="2097315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CBC91064-6058-4A4C-BE4C-009D57CC0C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79" y="3115285"/>
            <a:ext cx="5018872" cy="3354737"/>
          </a:xfrm>
          <a:prstGeom prst="rect">
            <a:avLst/>
          </a:prstGeom>
        </p:spPr>
      </p:pic>
      <p:pic>
        <p:nvPicPr>
          <p:cNvPr id="12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9041" y="4523318"/>
            <a:ext cx="2106132" cy="1946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A8BA46-FAA4-42BE-BD9A-BE8286BA73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8560" y="792707"/>
            <a:ext cx="3395766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4433AA-7D21-4672-9CD5-749D0ED74F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6115" y="1618172"/>
            <a:ext cx="8455885" cy="1176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82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CA2B3CB6-3229-4C46-91C3-B13D47062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85" y="5740616"/>
            <a:ext cx="8254314" cy="1117384"/>
          </a:xfrm>
          <a:prstGeom prst="rect">
            <a:avLst/>
          </a:prstGeom>
        </p:spPr>
      </p:pic>
      <p:pic>
        <p:nvPicPr>
          <p:cNvPr id="17" name="图片 4">
            <a:extLst>
              <a:ext uri="{FF2B5EF4-FFF2-40B4-BE49-F238E27FC236}">
                <a16:creationId xmlns:a16="http://schemas.microsoft.com/office/drawing/2014/main" id="{9BF9EAA9-5901-4F17-B80A-6E4B82565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482" y="5740616"/>
            <a:ext cx="8254314" cy="1117384"/>
          </a:xfrm>
          <a:prstGeom prst="rect">
            <a:avLst/>
          </a:prstGeom>
        </p:spPr>
      </p:pic>
      <p:sp>
        <p:nvSpPr>
          <p:cNvPr id="18" name="Google Shape;973;p10">
            <a:extLst>
              <a:ext uri="{FF2B5EF4-FFF2-40B4-BE49-F238E27FC236}">
                <a16:creationId xmlns:a16="http://schemas.microsoft.com/office/drawing/2014/main" id="{F87B5C5F-6498-4504-A160-C076C3526339}"/>
              </a:ext>
            </a:extLst>
          </p:cNvPr>
          <p:cNvSpPr/>
          <p:nvPr/>
        </p:nvSpPr>
        <p:spPr>
          <a:xfrm>
            <a:off x="83114" y="157713"/>
            <a:ext cx="12025772" cy="98746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en-US" sz="26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vi-VN" sz="26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Em đồng tình hoặc không đồng tình với hành vi của các bạn nào trong tranh dưới đây? Vì sao?</a:t>
            </a:r>
            <a:endParaRPr kumimoji="0" sz="2600" b="1" i="0" u="none" strike="noStrike" kern="120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698C4-59BC-41B2-A9F8-A4515C546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47" y="1365567"/>
            <a:ext cx="7465147" cy="2708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0C0758-090E-4C42-9F05-250BCBF73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574" y="4123689"/>
            <a:ext cx="7215505" cy="2582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88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7D527-2EB5-4081-8FDC-E54034D78405}"/>
              </a:ext>
            </a:extLst>
          </p:cNvPr>
          <p:cNvSpPr txBox="1"/>
          <p:nvPr/>
        </p:nvSpPr>
        <p:spPr>
          <a:xfrm>
            <a:off x="2181168" y="1828396"/>
            <a:ext cx="607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3873F-460E-6223-9F97-006FED813CAC}"/>
              </a:ext>
            </a:extLst>
          </p:cNvPr>
          <p:cNvSpPr txBox="1"/>
          <p:nvPr/>
        </p:nvSpPr>
        <p:spPr>
          <a:xfrm>
            <a:off x="2079568" y="3890499"/>
            <a:ext cx="690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đưa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cười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đưa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buồn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8F870-F2DA-96A8-CF6A-1C70DC0B4983}"/>
              </a:ext>
            </a:extLst>
          </p:cNvPr>
          <p:cNvSpPr txBox="1"/>
          <p:nvPr/>
        </p:nvSpPr>
        <p:spPr>
          <a:xfrm>
            <a:off x="2821823" y="170938"/>
            <a:ext cx="7490577" cy="132343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LNTH-LuoLuoNotangYuanTi 1" pitchFamily="2" charset="-128"/>
                <a:cs typeface="LNTH-LuoLuoNotangYuanTi 1" pitchFamily="2" charset="-128"/>
              </a:rPr>
              <a:t>Ai </a:t>
            </a:r>
            <a:r>
              <a:rPr kumimoji="0" lang="en-US" sz="8800" b="0" i="0" u="none" strike="noStrike" kern="1200" cap="none" spc="0" normalizeH="0" baseline="0" noProof="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LNTH-LuoLuoNotangYuanTi 1" pitchFamily="2" charset="-128"/>
                <a:cs typeface="LNTH-LuoLuoNotangYuanTi 1" pitchFamily="2" charset="-128"/>
              </a:rPr>
              <a:t>đúng</a:t>
            </a:r>
            <a:r>
              <a:rPr kumimoji="0" lang="en-US" sz="8800" b="0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LNTH-LuoLuoNotangYuanTi 1" pitchFamily="2" charset="-128"/>
                <a:cs typeface="LNTH-LuoLuoNotangYuanTi 1" pitchFamily="2" charset="-128"/>
              </a:rPr>
              <a:t> ai </a:t>
            </a:r>
            <a:r>
              <a:rPr kumimoji="0" lang="en-US" sz="8800" b="0" i="0" u="none" strike="noStrike" kern="1200" cap="none" spc="0" normalizeH="0" baseline="0" noProof="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LNTH-LuoLuoNotangYuanTi 1" pitchFamily="2" charset="-128"/>
                <a:cs typeface="LNTH-LuoLuoNotangYuanTi 1" pitchFamily="2" charset="-128"/>
              </a:rPr>
              <a:t>sai</a:t>
            </a:r>
            <a:r>
              <a:rPr kumimoji="0" lang="en-US" sz="8800" b="0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LNTH-LuoLuoNotangYuanTi 1" pitchFamily="2" charset="-128"/>
                <a:cs typeface="LNTH-LuoLuoNotangYuanTi 1" pitchFamily="2" charset="-128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01000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BB83D7-44C5-193A-9D70-DEA19CC85F0C}"/>
              </a:ext>
            </a:extLst>
          </p:cNvPr>
          <p:cNvGrpSpPr/>
          <p:nvPr/>
        </p:nvGrpSpPr>
        <p:grpSpPr>
          <a:xfrm>
            <a:off x="6248400" y="1105320"/>
            <a:ext cx="5808672" cy="5527964"/>
            <a:chOff x="6824202" y="1194954"/>
            <a:chExt cx="5255448" cy="5527964"/>
          </a:xfrm>
        </p:grpSpPr>
        <p:pic>
          <p:nvPicPr>
            <p:cNvPr id="3" name="Picture 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29466C8-8089-D676-B4B1-BAC3688F5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202" y="1194954"/>
              <a:ext cx="5255448" cy="552796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7B5CC7-1666-5F17-2ED7-A72F6BC4EDF1}"/>
                </a:ext>
              </a:extLst>
            </p:cNvPr>
            <p:cNvSpPr txBox="1"/>
            <p:nvPr/>
          </p:nvSpPr>
          <p:spPr>
            <a:xfrm>
              <a:off x="8151714" y="3926339"/>
              <a:ext cx="389374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21252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</a:t>
              </a:r>
              <a:r>
                <a:rPr lang="vi-VN" sz="28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ác bạn sang đường ở ngã tư, nơi có vạch kẻ dường, tập trug quan sát và giơ tay cao ra tín hiệu xin nhường đường.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E5F2EB71-2CA9-08B6-72B7-9786A85F8A84}"/>
              </a:ext>
            </a:extLst>
          </p:cNvPr>
          <p:cNvSpPr/>
          <p:nvPr/>
        </p:nvSpPr>
        <p:spPr>
          <a:xfrm>
            <a:off x="320964" y="224716"/>
            <a:ext cx="5551516" cy="2701637"/>
          </a:xfrm>
          <a:prstGeom prst="flowChartTerminator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171572C-A877-C9C1-7993-8E257FBBA2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81" y="3561385"/>
            <a:ext cx="1935448" cy="1935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C1F675-901C-4248-BB43-72E3062C3F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02" y="3156267"/>
            <a:ext cx="4374198" cy="3246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482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2DAAE2A-43E3-A9C8-10D2-1E73CCEE9A47}"/>
              </a:ext>
            </a:extLst>
          </p:cNvPr>
          <p:cNvSpPr/>
          <p:nvPr/>
        </p:nvSpPr>
        <p:spPr>
          <a:xfrm>
            <a:off x="5474854" y="135082"/>
            <a:ext cx="5994400" cy="2701637"/>
          </a:xfrm>
          <a:prstGeom prst="flowChartTerminator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16DE04-0A34-AF32-6FD0-FCE71756B7B2}"/>
              </a:ext>
            </a:extLst>
          </p:cNvPr>
          <p:cNvGrpSpPr/>
          <p:nvPr/>
        </p:nvGrpSpPr>
        <p:grpSpPr>
          <a:xfrm>
            <a:off x="408326" y="1166165"/>
            <a:ext cx="4495801" cy="5372481"/>
            <a:chOff x="442192" y="1257300"/>
            <a:chExt cx="4495801" cy="5372481"/>
          </a:xfrm>
        </p:grpSpPr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D5CFB96-E963-A7A5-EB9D-CB752756D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93" y="1257300"/>
              <a:ext cx="4495800" cy="537248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993B7B-7821-41B1-6A4B-259906E02F5F}"/>
                </a:ext>
              </a:extLst>
            </p:cNvPr>
            <p:cNvSpPr txBox="1"/>
            <p:nvPr/>
          </p:nvSpPr>
          <p:spPr>
            <a:xfrm>
              <a:off x="442192" y="3886390"/>
              <a:ext cx="44958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  <a:r>
                <a:rPr lang="vi-VN" sz="32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ạn nhỏ chưa tuân thủ quy tắc an toàn khi đi bộ, chạy sang đường mà không quan sát.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EA34045-EA87-8152-9651-3E4AA6F38D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99" y="4142245"/>
            <a:ext cx="1779155" cy="1779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60EFD9-567B-452F-9891-8A93A18A7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532" y="3352800"/>
            <a:ext cx="4257626" cy="3129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57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AEF9791-B3D7-36B4-7A5C-9B0C5C289F8D}"/>
              </a:ext>
            </a:extLst>
          </p:cNvPr>
          <p:cNvGrpSpPr/>
          <p:nvPr/>
        </p:nvGrpSpPr>
        <p:grpSpPr>
          <a:xfrm>
            <a:off x="278306" y="1235914"/>
            <a:ext cx="4495800" cy="5372481"/>
            <a:chOff x="729861" y="1028931"/>
            <a:chExt cx="4495800" cy="5372481"/>
          </a:xfrm>
        </p:grpSpPr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1787DE3-1583-F339-8977-F87465D07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61" y="1028931"/>
              <a:ext cx="4495800" cy="537248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6D3BB3-2D02-EE9A-9333-9A278BDD5FCD}"/>
                </a:ext>
              </a:extLst>
            </p:cNvPr>
            <p:cNvSpPr txBox="1"/>
            <p:nvPr/>
          </p:nvSpPr>
          <p:spPr>
            <a:xfrm>
              <a:off x="729861" y="3969749"/>
              <a:ext cx="44958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Khi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ngang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qua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nhỏ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mẹ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“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Mẹ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lúa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mềm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ạ?”</a:t>
              </a:r>
            </a:p>
          </p:txBody>
        </p:sp>
      </p:grpSp>
      <p:pic>
        <p:nvPicPr>
          <p:cNvPr id="3" name="Picture 2" descr="Two people riding a motorcycle&#10;&#10;Description automatically generated with low confidence">
            <a:extLst>
              <a:ext uri="{FF2B5EF4-FFF2-40B4-BE49-F238E27FC236}">
                <a16:creationId xmlns:a16="http://schemas.microsoft.com/office/drawing/2014/main" id="{3C886E3A-EEF1-C6BD-613B-E3DAD75EDE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42" y="3429000"/>
            <a:ext cx="4588352" cy="31793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FCFACBCB-43D5-0387-0818-E50287EDE6F6}"/>
              </a:ext>
            </a:extLst>
          </p:cNvPr>
          <p:cNvSpPr/>
          <p:nvPr/>
        </p:nvSpPr>
        <p:spPr>
          <a:xfrm>
            <a:off x="5779654" y="249605"/>
            <a:ext cx="5994400" cy="2701637"/>
          </a:xfrm>
          <a:prstGeom prst="flowChartTerminator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F11CEA6-6A0D-1415-EE44-52283C9022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00" y="3978442"/>
            <a:ext cx="1935448" cy="19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2DAAE2A-43E3-A9C8-10D2-1E73CCEE9A47}"/>
              </a:ext>
            </a:extLst>
          </p:cNvPr>
          <p:cNvSpPr/>
          <p:nvPr/>
        </p:nvSpPr>
        <p:spPr>
          <a:xfrm>
            <a:off x="5474854" y="135082"/>
            <a:ext cx="5994400" cy="2701637"/>
          </a:xfrm>
          <a:prstGeom prst="flowChartTerminator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16DE04-0A34-AF32-6FD0-FCE71756B7B2}"/>
              </a:ext>
            </a:extLst>
          </p:cNvPr>
          <p:cNvGrpSpPr/>
          <p:nvPr/>
        </p:nvGrpSpPr>
        <p:grpSpPr>
          <a:xfrm>
            <a:off x="408326" y="1166165"/>
            <a:ext cx="4495801" cy="5372481"/>
            <a:chOff x="442192" y="1257300"/>
            <a:chExt cx="4495801" cy="5372481"/>
          </a:xfrm>
        </p:grpSpPr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D5CFB96-E963-A7A5-EB9D-CB752756D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93" y="1257300"/>
              <a:ext cx="4495800" cy="537248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993B7B-7821-41B1-6A4B-259906E02F5F}"/>
                </a:ext>
              </a:extLst>
            </p:cNvPr>
            <p:cNvSpPr txBox="1"/>
            <p:nvPr/>
          </p:nvSpPr>
          <p:spPr>
            <a:xfrm>
              <a:off x="442192" y="3886390"/>
              <a:ext cx="44958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</a:rPr>
                <a:t>H</a:t>
              </a:r>
              <a:r>
                <a:rPr lang="vi-VN" sz="3200" b="1" i="0" dirty="0">
                  <a:solidFill>
                    <a:srgbClr val="212529"/>
                  </a:solidFill>
                  <a:effectLst/>
                </a:rPr>
                <a:t>ai anh em đi bộ qua đường khá đông đúc, trong khi cách đó một đoạn có cầu vượt dành cho người đi bộ.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EA34045-EA87-8152-9651-3E4AA6F38D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99" y="4142245"/>
            <a:ext cx="1779155" cy="17791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4CA627-ADAE-4B5D-9C10-ED988072A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849" y="3420744"/>
            <a:ext cx="4259849" cy="2969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543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ABB90D-BC3A-7636-88D1-B7BD906D5F79}"/>
              </a:ext>
            </a:extLst>
          </p:cNvPr>
          <p:cNvGrpSpPr/>
          <p:nvPr/>
        </p:nvGrpSpPr>
        <p:grpSpPr>
          <a:xfrm>
            <a:off x="6834011" y="1330036"/>
            <a:ext cx="5255448" cy="5527964"/>
            <a:chOff x="6834011" y="1330036"/>
            <a:chExt cx="5255448" cy="5527964"/>
          </a:xfrm>
        </p:grpSpPr>
        <p:pic>
          <p:nvPicPr>
            <p:cNvPr id="7" name="Picture 6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DB24ED-C63D-4EC1-F306-A8972860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9D5E9D-0222-DA61-3BE1-8796743ECAF8}"/>
                </a:ext>
              </a:extLst>
            </p:cNvPr>
            <p:cNvSpPr txBox="1"/>
            <p:nvPr/>
          </p:nvSpPr>
          <p:spPr>
            <a:xfrm>
              <a:off x="8237663" y="4273134"/>
              <a:ext cx="36572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 </a:t>
              </a:r>
              <a:r>
                <a:rPr lang="en-US" sz="3600" b="1" dirty="0">
                  <a:solidFill>
                    <a:srgbClr val="21252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H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ai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bạn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đi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bộ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trên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vỉa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hè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tuân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thủ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đúng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quy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tắc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an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toàn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khi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đi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3600" b="1" i="0" dirty="0" err="1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bộ</a:t>
              </a:r>
              <a:r>
                <a:rPr lang="en-US" sz="3600" b="1" i="0" dirty="0">
                  <a:solidFill>
                    <a:srgbClr val="212529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01BC7AC8-9D43-4A35-505B-EAAF3EFDF742}"/>
              </a:ext>
            </a:extLst>
          </p:cNvPr>
          <p:cNvSpPr/>
          <p:nvPr/>
        </p:nvSpPr>
        <p:spPr>
          <a:xfrm>
            <a:off x="192852" y="228601"/>
            <a:ext cx="5994400" cy="2701637"/>
          </a:xfrm>
          <a:prstGeom prst="flowChartTerminator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BCE5C87-7D0A-409F-39DD-82F1F59B68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90" y="4094018"/>
            <a:ext cx="1935448" cy="1935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82797B-3FDB-49A3-8BBF-82A26B9CE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77" y="3616255"/>
            <a:ext cx="4172903" cy="2984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00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CA2B3CB6-3229-4C46-91C3-B13D47062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85" y="5740616"/>
            <a:ext cx="8254314" cy="1117384"/>
          </a:xfrm>
          <a:prstGeom prst="rect">
            <a:avLst/>
          </a:prstGeom>
        </p:spPr>
      </p:pic>
      <p:pic>
        <p:nvPicPr>
          <p:cNvPr id="17" name="图片 4">
            <a:extLst>
              <a:ext uri="{FF2B5EF4-FFF2-40B4-BE49-F238E27FC236}">
                <a16:creationId xmlns:a16="http://schemas.microsoft.com/office/drawing/2014/main" id="{9BF9EAA9-5901-4F17-B80A-6E4B82565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482" y="5740616"/>
            <a:ext cx="8254314" cy="1117384"/>
          </a:xfrm>
          <a:prstGeom prst="rect">
            <a:avLst/>
          </a:prstGeom>
        </p:spPr>
      </p:pic>
      <p:sp>
        <p:nvSpPr>
          <p:cNvPr id="18" name="Google Shape;973;p10">
            <a:extLst>
              <a:ext uri="{FF2B5EF4-FFF2-40B4-BE49-F238E27FC236}">
                <a16:creationId xmlns:a16="http://schemas.microsoft.com/office/drawing/2014/main" id="{F87B5C5F-6498-4504-A160-C076C3526339}"/>
              </a:ext>
            </a:extLst>
          </p:cNvPr>
          <p:cNvSpPr/>
          <p:nvPr/>
        </p:nvSpPr>
        <p:spPr>
          <a:xfrm>
            <a:off x="1461971" y="187380"/>
            <a:ext cx="9539857" cy="71504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vi-VN" sz="36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Em sẽ làm gì trong các tình huống dưới đây.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DA792E1-D8B9-436C-BE13-8698B0DE7866}"/>
              </a:ext>
            </a:extLst>
          </p:cNvPr>
          <p:cNvGrpSpPr/>
          <p:nvPr/>
        </p:nvGrpSpPr>
        <p:grpSpPr>
          <a:xfrm>
            <a:off x="9173783" y="2809687"/>
            <a:ext cx="3018217" cy="2027094"/>
            <a:chOff x="12007" y="935"/>
            <a:chExt cx="6036" cy="359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0F4F7A4-21BD-4BD4-B967-E741996E818C}"/>
                </a:ext>
              </a:extLst>
            </p:cNvPr>
            <p:cNvGrpSpPr/>
            <p:nvPr/>
          </p:nvGrpSpPr>
          <p:grpSpPr>
            <a:xfrm>
              <a:off x="12786" y="935"/>
              <a:ext cx="4326" cy="2263"/>
              <a:chOff x="2387762" y="551055"/>
              <a:chExt cx="7051289" cy="3182111"/>
            </a:xfrm>
          </p:grpSpPr>
          <p:pic>
            <p:nvPicPr>
              <p:cNvPr id="31" name="图片 2" descr="2">
                <a:extLst>
                  <a:ext uri="{FF2B5EF4-FFF2-40B4-BE49-F238E27FC236}">
                    <a16:creationId xmlns:a16="http://schemas.microsoft.com/office/drawing/2014/main" id="{865CD36E-FC62-4A64-A362-40834B850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</p:spPr>
          </p:pic>
          <p:pic>
            <p:nvPicPr>
              <p:cNvPr id="32" name="图片 1" descr="1">
                <a:extLst>
                  <a:ext uri="{FF2B5EF4-FFF2-40B4-BE49-F238E27FC236}">
                    <a16:creationId xmlns:a16="http://schemas.microsoft.com/office/drawing/2014/main" id="{ECFBEE08-FC67-4932-A508-B5C8624999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</p:spPr>
          </p:pic>
          <p:pic>
            <p:nvPicPr>
              <p:cNvPr id="33" name="图片 2" descr="3">
                <a:extLst>
                  <a:ext uri="{FF2B5EF4-FFF2-40B4-BE49-F238E27FC236}">
                    <a16:creationId xmlns:a16="http://schemas.microsoft.com/office/drawing/2014/main" id="{1174DC55-E66C-4EF6-BEB7-549478DC4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16FFCA8-D0B4-4A65-8748-FCB5A446A693}"/>
                </a:ext>
              </a:extLst>
            </p:cNvPr>
            <p:cNvGrpSpPr/>
            <p:nvPr/>
          </p:nvGrpSpPr>
          <p:grpSpPr>
            <a:xfrm>
              <a:off x="12007" y="2493"/>
              <a:ext cx="6036" cy="2035"/>
              <a:chOff x="952333" y="413795"/>
              <a:chExt cx="5305086" cy="129229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66F2496-9F95-4236-86F0-251771920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0439" y="413795"/>
                <a:ext cx="3351275" cy="1292291"/>
              </a:xfrm>
              <a:prstGeom prst="rect">
                <a:avLst/>
              </a:prstGeom>
            </p:spPr>
          </p:pic>
          <p:sp>
            <p:nvSpPr>
              <p:cNvPr id="30" name="TextBox 38">
                <a:extLst>
                  <a:ext uri="{FF2B5EF4-FFF2-40B4-BE49-F238E27FC236}">
                    <a16:creationId xmlns:a16="http://schemas.microsoft.com/office/drawing/2014/main" id="{44ADF07B-F567-4E23-942F-C9224AC8537F}"/>
                  </a:ext>
                </a:extLst>
              </p:cNvPr>
              <p:cNvSpPr txBox="1"/>
              <p:nvPr/>
            </p:nvSpPr>
            <p:spPr>
              <a:xfrm>
                <a:off x="952333" y="515397"/>
                <a:ext cx="5305086" cy="93535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Thảo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luận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nhóm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charset="0"/>
                    <a:ea typeface="+mn-ea"/>
                    <a:cs typeface="+mn-cs"/>
                  </a:rPr>
                  <a:t> 4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298D485-B4C9-4646-BC7D-1D0FAE8F0A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582" y="1203960"/>
            <a:ext cx="5553075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3CE9D9-98C8-4088-9835-19ED88D9C2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0400" y="3793489"/>
            <a:ext cx="5143500" cy="2700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13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371</Words>
  <Application>Microsoft Office PowerPoint</Application>
  <PresentationFormat>Widescreen</PresentationFormat>
  <Paragraphs>29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Calibri</vt:lpstr>
      <vt:lpstr>iCiel Cadena</vt:lpstr>
      <vt:lpstr>Open Sans</vt:lpstr>
      <vt:lpstr>Wingdings 2</vt:lpstr>
      <vt:lpstr>4_Office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Linh</cp:lastModifiedBy>
  <cp:revision>21</cp:revision>
  <dcterms:created xsi:type="dcterms:W3CDTF">2023-01-12T08:59:24Z</dcterms:created>
  <dcterms:modified xsi:type="dcterms:W3CDTF">2026-04-20T04:36:51Z</dcterms:modified>
</cp:coreProperties>
</file>