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25" r:id="rId5"/>
    <p:sldMasterId id="2147483754" r:id="rId6"/>
  </p:sldMasterIdLst>
  <p:notesMasterIdLst>
    <p:notesMasterId r:id="rId23"/>
  </p:notesMasterIdLst>
  <p:sldIdLst>
    <p:sldId id="257" r:id="rId7"/>
    <p:sldId id="3214" r:id="rId8"/>
    <p:sldId id="3215" r:id="rId9"/>
    <p:sldId id="3216" r:id="rId10"/>
    <p:sldId id="417" r:id="rId11"/>
    <p:sldId id="418" r:id="rId12"/>
    <p:sldId id="419" r:id="rId13"/>
    <p:sldId id="8804" r:id="rId14"/>
    <p:sldId id="426" r:id="rId15"/>
    <p:sldId id="276" r:id="rId16"/>
    <p:sldId id="261" r:id="rId17"/>
    <p:sldId id="277" r:id="rId18"/>
    <p:sldId id="427" r:id="rId19"/>
    <p:sldId id="428" r:id="rId20"/>
    <p:sldId id="429" r:id="rId21"/>
    <p:sldId id="87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990099"/>
    <a:srgbClr val="FF3300"/>
    <a:srgbClr val="CC0099"/>
    <a:srgbClr val="008000"/>
    <a:srgbClr val="2A4499"/>
    <a:srgbClr val="006699"/>
    <a:srgbClr val="CCFFFF"/>
    <a:srgbClr val="66CC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604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99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1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90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75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57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9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2026/4/20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0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3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5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6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9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63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86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A57E27-E89D-5B9D-2D14-87AA82B51D7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28640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E586FA-0E46-8DDB-33B6-D5997FD1564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3" y="296918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899B37-3825-DEB5-C64C-7E11E10D38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28640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491EAF4F-2F5A-4216-B1D4-A0BCD89E23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3530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20/04/2026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9897162-4DBA-4CD7-AADD-8765ADE73B22}"/>
              </a:ext>
            </a:extLst>
          </p:cNvPr>
          <p:cNvSpPr txBox="1"/>
          <p:nvPr/>
        </p:nvSpPr>
        <p:spPr>
          <a:xfrm>
            <a:off x="3626100" y="811493"/>
            <a:ext cx="589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b="1" dirty="0" err="1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2356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52" y="2372810"/>
            <a:ext cx="11432450" cy="25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7793" y="105075"/>
            <a:ext cx="10058400" cy="148065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712808" y="248880"/>
            <a:ext cx="9629447" cy="1452599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" name="To_video_hot_202601220928_kyq3s">
            <a:hlinkClick r:id="" action="ppaction://media"/>
            <a:extLst>
              <a:ext uri="{FF2B5EF4-FFF2-40B4-BE49-F238E27FC236}">
                <a16:creationId xmlns:a16="http://schemas.microsoft.com/office/drawing/2014/main" id="{30D36B75-E1E0-F140-01A9-C4ECCF5D5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079" y="1883780"/>
            <a:ext cx="8585842" cy="48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1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474563" y="145518"/>
            <a:ext cx="9788722" cy="1463363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335422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1497249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3276147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3093602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F2DF9F0D-CDB6-06A4-72A2-A052104D0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3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7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9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1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1255</TotalTime>
  <Words>854</Words>
  <Application>Microsoft Office PowerPoint</Application>
  <PresentationFormat>Widescreen</PresentationFormat>
  <Paragraphs>59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Cambria</vt:lpstr>
      <vt:lpstr>Times New Roman</vt:lpstr>
      <vt:lpstr>字魂59号-创粗黑</vt:lpstr>
      <vt:lpstr>方正静蕾简体</vt:lpstr>
      <vt:lpstr>千图网海量PPT模板www.58pic.com​​</vt:lpstr>
      <vt:lpstr>Office 主题​​</vt:lpstr>
      <vt:lpstr>4_Office Theme</vt:lpstr>
      <vt:lpstr>2_Office Theme</vt:lpstr>
      <vt:lpstr>1_千图网海量PPT模板www.58pic.com​​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MinhThangPC.VN</cp:lastModifiedBy>
  <cp:revision>34</cp:revision>
  <dcterms:created xsi:type="dcterms:W3CDTF">2022-03-10T17:39:54Z</dcterms:created>
  <dcterms:modified xsi:type="dcterms:W3CDTF">2026-04-20T09:55:59Z</dcterms:modified>
</cp:coreProperties>
</file>