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9" r:id="rId2"/>
    <p:sldId id="312" r:id="rId3"/>
    <p:sldId id="304" r:id="rId4"/>
    <p:sldId id="305" r:id="rId5"/>
    <p:sldId id="306" r:id="rId6"/>
    <p:sldId id="307" r:id="rId7"/>
    <p:sldId id="308" r:id="rId8"/>
    <p:sldId id="309" r:id="rId9"/>
    <p:sldId id="266" r:id="rId10"/>
    <p:sldId id="298" r:id="rId11"/>
    <p:sldId id="294" r:id="rId12"/>
    <p:sldId id="299" r:id="rId13"/>
    <p:sldId id="300" r:id="rId14"/>
    <p:sldId id="301" r:id="rId15"/>
    <p:sldId id="302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 Mai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>
            <a:fillRect/>
          </a:stretch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/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/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753" y="617521"/>
            <a:ext cx="6858594" cy="1286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951" y="1569357"/>
            <a:ext cx="7007324" cy="20820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/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53870" y="657225"/>
            <a:ext cx="946975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 tên một số đồ dùng học tập khác của em và chúng được làm từ vật liệu gì?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747078" y="66071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53870" y="2278698"/>
            <a:ext cx="9350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 đồ dùng học tâp nào có thể được làm từ các vật liệu thủ công?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53870" y="4317048"/>
            <a:ext cx="9350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 nhà các em hãy lựa chọn vật liệu phù hợp để làm thêm một số thước kẻ có kiểu dáng khác nhau.</a:t>
            </a: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8355" y="514350"/>
            <a:ext cx="10312842" cy="6085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7" y="2051437"/>
            <a:ext cx="8085592" cy="4548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1" y="1050262"/>
            <a:ext cx="9677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7" name="Rectangle: Rounded Corners 9"/>
          <p:cNvSpPr/>
          <p:nvPr/>
        </p:nvSpPr>
        <p:spPr>
          <a:xfrm>
            <a:off x="4753169" y="2141537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 KẺ</a:t>
            </a:r>
          </a:p>
        </p:txBody>
      </p:sp>
      <p:sp>
        <p:nvSpPr>
          <p:cNvPr id="8" name="Rectangle: Rounded Corners 8"/>
          <p:cNvSpPr/>
          <p:nvPr/>
        </p:nvSpPr>
        <p:spPr>
          <a:xfrm>
            <a:off x="1704230" y="2848993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</a:p>
        </p:txBody>
      </p:sp>
      <p:sp>
        <p:nvSpPr>
          <p:cNvPr id="9" name="Rectangle: Rounded Corners 11"/>
          <p:cNvSpPr/>
          <p:nvPr/>
        </p:nvSpPr>
        <p:spPr>
          <a:xfrm>
            <a:off x="1532587" y="4724288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BÚT</a:t>
            </a:r>
          </a:p>
        </p:txBody>
      </p:sp>
      <p:sp>
        <p:nvSpPr>
          <p:cNvPr id="10" name="Rectangle: Rounded Corners 12"/>
          <p:cNvSpPr/>
          <p:nvPr/>
        </p:nvSpPr>
        <p:spPr>
          <a:xfrm>
            <a:off x="4956454" y="5540177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QUYỂN VỞ</a:t>
            </a:r>
          </a:p>
        </p:txBody>
      </p:sp>
      <p:sp>
        <p:nvSpPr>
          <p:cNvPr id="11" name="Rectangle: Rounded Corners 13"/>
          <p:cNvSpPr/>
          <p:nvPr/>
        </p:nvSpPr>
        <p:spPr>
          <a:xfrm>
            <a:off x="8192386" y="4752751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 LÔ</a:t>
            </a:r>
          </a:p>
        </p:txBody>
      </p:sp>
      <p:sp>
        <p:nvSpPr>
          <p:cNvPr id="12" name="Rectangle: Rounded Corners 10"/>
          <p:cNvSpPr/>
          <p:nvPr/>
        </p:nvSpPr>
        <p:spPr>
          <a:xfrm>
            <a:off x="8347047" y="2961335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TẨY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00101" y="625376"/>
            <a:ext cx="8820530" cy="3718024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5067" y="1512233"/>
            <a:ext cx="8415564" cy="194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nêu tác dụng của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đồ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học tập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28700" y="838200"/>
          <a:ext cx="10020300" cy="4901680"/>
        </p:xfrm>
        <a:graphic>
          <a:graphicData uri="http://schemas.openxmlformats.org/drawingml/2006/table">
            <a:tbl>
              <a:tblPr/>
              <a:tblGrid>
                <a:gridCol w="9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viết, vẽ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kẻ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Tẩy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xóa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Vở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ghi chép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 lô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F0"/>
                </a:solidFill>
                <a:cs typeface="Arial" panose="020B0604020202020204" pitchFamily="34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đánh dấu sách thường được làm từ giấy, nhựa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6296298" y="1175657"/>
            <a:ext cx="5062129" cy="2711903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 kẻ thường được làm từ nhựa</a:t>
            </a:r>
            <a:r>
              <a:rPr lang="vi-VN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</a:t>
            </a:r>
            <a:r>
              <a:rPr lang="vi-VN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kim loại hay có thể được làm từ giấy thủ công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86" y="2932340"/>
            <a:ext cx="5281979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5695406" y="862150"/>
            <a:ext cx="5682343" cy="2908886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đựng bút là sản phẩm thủ công được làm từ những vật liệu thủ công như: giấy bìa, hộp giấy, giấy màu, hồ dán,...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8" y="1017343"/>
            <a:ext cx="4057650" cy="4811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 bwMode="auto">
          <a:xfrm>
            <a:off x="1109664" y="4705350"/>
            <a:ext cx="10091736" cy="1722181"/>
            <a:chOff x="1452035" y="2231787"/>
            <a:chExt cx="10092112" cy="2320487"/>
          </a:xfrm>
        </p:grpSpPr>
        <p:sp>
          <p:nvSpPr>
            <p:cNvPr id="11" name="TextBox 10"/>
            <p:cNvSpPr txBox="1"/>
            <p:nvPr/>
          </p:nvSpPr>
          <p:spPr>
            <a:xfrm>
              <a:off x="2037843" y="2662016"/>
              <a:ext cx="9506304" cy="1890258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525</Words>
  <Application>Microsoft Office PowerPoint</Application>
  <PresentationFormat>Widescreen</PresentationFormat>
  <Paragraphs>68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Linh</cp:lastModifiedBy>
  <cp:revision>49</cp:revision>
  <dcterms:created xsi:type="dcterms:W3CDTF">2022-11-16T09:30:00Z</dcterms:created>
  <dcterms:modified xsi:type="dcterms:W3CDTF">2026-04-20T03:22:27Z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C91508B35CDA44FBA9003EE5DB6605A7_12</vt:lpwstr>
  </property>
  <property fmtid="{D5CDD505-2E9C-101B-9397-08002B2CF9AE}" pid="3" name="KSOProductBuildVer">
    <vt:lpwstr>1033-12.2.0.13266</vt:lpwstr>
  </property>
</Properties>
</file>