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66" r:id="rId3"/>
    <p:sldId id="285" r:id="rId4"/>
    <p:sldId id="286" r:id="rId5"/>
    <p:sldId id="256" r:id="rId6"/>
    <p:sldId id="257" r:id="rId7"/>
    <p:sldId id="268" r:id="rId8"/>
    <p:sldId id="269" r:id="rId9"/>
    <p:sldId id="270" r:id="rId10"/>
    <p:sldId id="271" r:id="rId11"/>
    <p:sldId id="263" r:id="rId12"/>
    <p:sldId id="292" r:id="rId13"/>
    <p:sldId id="273" r:id="rId14"/>
    <p:sldId id="272" r:id="rId15"/>
    <p:sldId id="274" r:id="rId16"/>
    <p:sldId id="287" r:id="rId17"/>
    <p:sldId id="265" r:id="rId18"/>
  </p:sldIdLst>
  <p:sldSz cx="18288000" cy="10287000"/>
  <p:notesSz cx="6858000" cy="9144000"/>
  <p:embeddedFontLst>
    <p:embeddedFont>
      <p:font typeface="Tw Cen MT" panose="020B0602020104020603" pitchFamily="3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7A52E-BF8C-4DF0-AA58-6D66177021D4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85595-BBE7-44F5-A7DD-5258681A2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03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85595-BBE7-44F5-A7DD-5258681A25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21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6518" y="1951178"/>
            <a:ext cx="13034964" cy="3763820"/>
          </a:xfrm>
        </p:spPr>
        <p:txBody>
          <a:bodyPr anchor="b">
            <a:normAutofit/>
          </a:bodyPr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6518" y="5829301"/>
            <a:ext cx="13034964" cy="2057399"/>
          </a:xfrm>
        </p:spPr>
        <p:txBody>
          <a:bodyPr>
            <a:normAutofit/>
          </a:bodyPr>
          <a:lstStyle>
            <a:lvl1pPr marL="0" indent="0" algn="ctr">
              <a:buNone/>
              <a:defRPr sz="33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78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370661" y="3550639"/>
            <a:ext cx="15545739" cy="5136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07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61" y="1242845"/>
            <a:ext cx="15527628" cy="4105229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661" y="5486186"/>
            <a:ext cx="15527628" cy="205227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05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70663" y="927776"/>
            <a:ext cx="15546677" cy="23942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370661" y="3550639"/>
            <a:ext cx="7659039" cy="5136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9258300" y="3550639"/>
            <a:ext cx="7658100" cy="5136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93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70663" y="927776"/>
            <a:ext cx="15546677" cy="23942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492" y="3556527"/>
            <a:ext cx="7310211" cy="1019991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39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1370662" y="4576519"/>
            <a:ext cx="7659041" cy="411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94635" y="3556527"/>
            <a:ext cx="7322706" cy="1019991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39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9258301" y="4576519"/>
            <a:ext cx="7658102" cy="411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57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75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52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63" y="914400"/>
            <a:ext cx="5903532" cy="3034878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7617094" y="914401"/>
            <a:ext cx="9300245" cy="7772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62" y="3949278"/>
            <a:ext cx="5903534" cy="4737522"/>
          </a:xfrm>
        </p:spPr>
        <p:txBody>
          <a:bodyPr/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1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62" y="914400"/>
            <a:ext cx="8902454" cy="3034881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37205" y="914402"/>
            <a:ext cx="4883037" cy="77724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92" y="3949278"/>
            <a:ext cx="8902424" cy="4737521"/>
          </a:xfrm>
        </p:spPr>
        <p:txBody>
          <a:bodyPr/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34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91" y="6434061"/>
            <a:ext cx="15546648" cy="1217415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77116" y="1047392"/>
            <a:ext cx="14733798" cy="4821204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61" y="7663092"/>
            <a:ext cx="15546678" cy="1023708"/>
          </a:xfrm>
        </p:spPr>
        <p:txBody>
          <a:bodyPr/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49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61" y="914399"/>
            <a:ext cx="15546678" cy="5140868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63" y="6307232"/>
            <a:ext cx="15546678" cy="237957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85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18" y="914400"/>
            <a:ext cx="13954128" cy="4489356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580967" y="5415048"/>
            <a:ext cx="13128449" cy="892182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61" y="6559195"/>
            <a:ext cx="15546678" cy="21315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02232" y="1131249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836337" y="44903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856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63" y="3208082"/>
            <a:ext cx="15546678" cy="376775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63" y="6993503"/>
            <a:ext cx="15546678" cy="1710966"/>
          </a:xfrm>
        </p:spPr>
        <p:txBody>
          <a:bodyPr anchor="t"/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47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70661" y="914400"/>
            <a:ext cx="15546678" cy="24076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70661" y="3550640"/>
            <a:ext cx="4948464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70661" y="4415033"/>
            <a:ext cx="4948464" cy="4271768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78584" y="3550640"/>
            <a:ext cx="493728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662023" y="4415033"/>
            <a:ext cx="4955027" cy="4271768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959947" y="3550640"/>
            <a:ext cx="49573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959947" y="4415033"/>
            <a:ext cx="4957392" cy="4271768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5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370661" y="916158"/>
            <a:ext cx="15546678" cy="24058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70662" y="6307230"/>
            <a:ext cx="4944614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3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70662" y="3550640"/>
            <a:ext cx="4944614" cy="2286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70662" y="7171623"/>
            <a:ext cx="4944614" cy="1515177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4139" y="6307230"/>
            <a:ext cx="495274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3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662022" y="3550640"/>
            <a:ext cx="4955028" cy="2286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662022" y="7171621"/>
            <a:ext cx="4955028" cy="1515179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959948" y="6307230"/>
            <a:ext cx="495102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3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1959947" y="3550640"/>
            <a:ext cx="4957392" cy="2286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959760" y="7171618"/>
            <a:ext cx="4957580" cy="151518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80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370663" y="3550640"/>
            <a:ext cx="15546678" cy="51361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542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914402"/>
            <a:ext cx="3829989" cy="7772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370663" y="914402"/>
            <a:ext cx="11488086" cy="77723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2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8288005" cy="1028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0663" y="927776"/>
            <a:ext cx="15546677" cy="2394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663" y="3550640"/>
            <a:ext cx="15546678" cy="5136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18106" y="8824913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0662" y="8824913"/>
            <a:ext cx="1000933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71017" y="8824913"/>
            <a:ext cx="114632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9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tx1"/>
        </a:buClr>
        <a:buFont typeface="Arial" panose="020B0604020202020204" pitchFamily="34" charset="0"/>
        <a:buChar char="•"/>
        <a:defRPr sz="3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27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2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25.png"/><Relationship Id="rId18" Type="http://schemas.openxmlformats.org/officeDocument/2006/relationships/image" Target="../media/image16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40.svg"/><Relationship Id="rId17" Type="http://schemas.openxmlformats.org/officeDocument/2006/relationships/image" Target="../media/image12.png"/><Relationship Id="rId2" Type="http://schemas.openxmlformats.org/officeDocument/2006/relationships/image" Target="../media/image19.png"/><Relationship Id="rId16" Type="http://schemas.openxmlformats.org/officeDocument/2006/relationships/image" Target="../media/image4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23.png"/><Relationship Id="rId14" Type="http://schemas.openxmlformats.org/officeDocument/2006/relationships/image" Target="../media/image42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6.sv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29FD680-F9A2-B671-EF76-7752F5C69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"/>
            <a:ext cx="179832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17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1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35295" y="6553989"/>
            <a:ext cx="7137803" cy="3354767"/>
          </a:xfrm>
          <a:custGeom>
            <a:avLst/>
            <a:gdLst/>
            <a:ahLst/>
            <a:cxnLst/>
            <a:rect l="l" t="t" r="r" b="b"/>
            <a:pathLst>
              <a:path w="7137803" h="3354767">
                <a:moveTo>
                  <a:pt x="0" y="0"/>
                </a:moveTo>
                <a:lnTo>
                  <a:pt x="7137803" y="0"/>
                </a:lnTo>
                <a:lnTo>
                  <a:pt x="7137803" y="3354767"/>
                </a:lnTo>
                <a:lnTo>
                  <a:pt x="0" y="33547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762152" y="1860900"/>
            <a:ext cx="13828215" cy="3245289"/>
          </a:xfrm>
          <a:custGeom>
            <a:avLst/>
            <a:gdLst/>
            <a:ahLst/>
            <a:cxnLst/>
            <a:rect l="l" t="t" r="r" b="b"/>
            <a:pathLst>
              <a:path w="9753600" h="4327052">
                <a:moveTo>
                  <a:pt x="0" y="0"/>
                </a:moveTo>
                <a:lnTo>
                  <a:pt x="9753600" y="0"/>
                </a:lnTo>
                <a:lnTo>
                  <a:pt x="9753600" y="4327052"/>
                </a:lnTo>
                <a:lnTo>
                  <a:pt x="0" y="43270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6911794" y="6722612"/>
            <a:ext cx="7315200" cy="3017520"/>
          </a:xfrm>
          <a:custGeom>
            <a:avLst/>
            <a:gdLst/>
            <a:ahLst/>
            <a:cxnLst/>
            <a:rect l="l" t="t" r="r" b="b"/>
            <a:pathLst>
              <a:path w="7315200" h="3017520">
                <a:moveTo>
                  <a:pt x="0" y="0"/>
                </a:moveTo>
                <a:lnTo>
                  <a:pt x="7315200" y="0"/>
                </a:lnTo>
                <a:lnTo>
                  <a:pt x="7315200" y="3017520"/>
                </a:lnTo>
                <a:lnTo>
                  <a:pt x="0" y="30175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69021">
            <a:off x="12749375" y="6758626"/>
            <a:ext cx="5335738" cy="3513436"/>
          </a:xfrm>
          <a:custGeom>
            <a:avLst/>
            <a:gdLst/>
            <a:ahLst/>
            <a:cxnLst/>
            <a:rect l="l" t="t" r="r" b="b"/>
            <a:pathLst>
              <a:path w="5335738" h="3513436">
                <a:moveTo>
                  <a:pt x="0" y="0"/>
                </a:moveTo>
                <a:lnTo>
                  <a:pt x="5335738" y="0"/>
                </a:lnTo>
                <a:lnTo>
                  <a:pt x="5335738" y="3513436"/>
                </a:lnTo>
                <a:lnTo>
                  <a:pt x="0" y="35134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4567348" flipH="1" flipV="1">
            <a:off x="9800551" y="6661280"/>
            <a:ext cx="794021" cy="1974307"/>
          </a:xfrm>
          <a:custGeom>
            <a:avLst/>
            <a:gdLst/>
            <a:ahLst/>
            <a:cxnLst/>
            <a:rect l="l" t="t" r="r" b="b"/>
            <a:pathLst>
              <a:path w="794021" h="1974307">
                <a:moveTo>
                  <a:pt x="794020" y="1974307"/>
                </a:moveTo>
                <a:lnTo>
                  <a:pt x="0" y="1974307"/>
                </a:lnTo>
                <a:lnTo>
                  <a:pt x="0" y="0"/>
                </a:lnTo>
                <a:lnTo>
                  <a:pt x="794020" y="0"/>
                </a:lnTo>
                <a:lnTo>
                  <a:pt x="794020" y="1974307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20954133">
            <a:off x="276217" y="136669"/>
            <a:ext cx="2773523" cy="1666087"/>
          </a:xfrm>
          <a:custGeom>
            <a:avLst/>
            <a:gdLst/>
            <a:ahLst/>
            <a:cxnLst/>
            <a:rect l="l" t="t" r="r" b="b"/>
            <a:pathLst>
              <a:path w="2503683" h="1666087">
                <a:moveTo>
                  <a:pt x="0" y="0"/>
                </a:moveTo>
                <a:lnTo>
                  <a:pt x="2503683" y="0"/>
                </a:lnTo>
                <a:lnTo>
                  <a:pt x="2503683" y="1666088"/>
                </a:lnTo>
                <a:lnTo>
                  <a:pt x="0" y="16660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0269318" y="8515344"/>
            <a:ext cx="4393823" cy="742956"/>
          </a:xfrm>
          <a:custGeom>
            <a:avLst/>
            <a:gdLst/>
            <a:ahLst/>
            <a:cxnLst/>
            <a:rect l="l" t="t" r="r" b="b"/>
            <a:pathLst>
              <a:path w="4393823" h="742956">
                <a:moveTo>
                  <a:pt x="0" y="0"/>
                </a:moveTo>
                <a:lnTo>
                  <a:pt x="4393823" y="0"/>
                </a:lnTo>
                <a:lnTo>
                  <a:pt x="4393823" y="742956"/>
                </a:lnTo>
                <a:lnTo>
                  <a:pt x="0" y="74295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2091053">
            <a:off x="-585281" y="7740304"/>
            <a:ext cx="1965526" cy="2901146"/>
          </a:xfrm>
          <a:custGeom>
            <a:avLst/>
            <a:gdLst/>
            <a:ahLst/>
            <a:cxnLst/>
            <a:rect l="l" t="t" r="r" b="b"/>
            <a:pathLst>
              <a:path w="1965526" h="2901146">
                <a:moveTo>
                  <a:pt x="0" y="0"/>
                </a:moveTo>
                <a:lnTo>
                  <a:pt x="1965526" y="0"/>
                </a:lnTo>
                <a:lnTo>
                  <a:pt x="1965526" y="2901146"/>
                </a:lnTo>
                <a:lnTo>
                  <a:pt x="0" y="290114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3071549">
            <a:off x="5846817" y="8152074"/>
            <a:ext cx="3269329" cy="3003696"/>
          </a:xfrm>
          <a:custGeom>
            <a:avLst/>
            <a:gdLst/>
            <a:ahLst/>
            <a:cxnLst/>
            <a:rect l="l" t="t" r="r" b="b"/>
            <a:pathLst>
              <a:path w="3269329" h="3003696">
                <a:moveTo>
                  <a:pt x="0" y="0"/>
                </a:moveTo>
                <a:lnTo>
                  <a:pt x="3269329" y="0"/>
                </a:lnTo>
                <a:lnTo>
                  <a:pt x="3269329" y="3003696"/>
                </a:lnTo>
                <a:lnTo>
                  <a:pt x="0" y="300369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5600539" y="502229"/>
            <a:ext cx="4393823" cy="742956"/>
          </a:xfrm>
          <a:custGeom>
            <a:avLst/>
            <a:gdLst/>
            <a:ahLst/>
            <a:cxnLst/>
            <a:rect l="l" t="t" r="r" b="b"/>
            <a:pathLst>
              <a:path w="4393823" h="742956">
                <a:moveTo>
                  <a:pt x="0" y="0"/>
                </a:moveTo>
                <a:lnTo>
                  <a:pt x="4393823" y="0"/>
                </a:lnTo>
                <a:lnTo>
                  <a:pt x="4393823" y="742956"/>
                </a:lnTo>
                <a:lnTo>
                  <a:pt x="0" y="74295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92DEB83-452E-EDEB-B821-2001CF1C3205}"/>
              </a:ext>
            </a:extLst>
          </p:cNvPr>
          <p:cNvSpPr/>
          <p:nvPr/>
        </p:nvSpPr>
        <p:spPr>
          <a:xfrm>
            <a:off x="5638799" y="105370"/>
            <a:ext cx="868680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THẢO LUẬN NHÓM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93551F90-B696-75D6-5BDA-2CC508789923}"/>
              </a:ext>
            </a:extLst>
          </p:cNvPr>
          <p:cNvSpPr/>
          <p:nvPr/>
        </p:nvSpPr>
        <p:spPr>
          <a:xfrm>
            <a:off x="11696700" y="2476500"/>
            <a:ext cx="4648200" cy="3733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4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sz="4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4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4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4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4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sz="4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7AC19F28-3EA2-4D49-430B-61F5954DD750}"/>
              </a:ext>
            </a:extLst>
          </p:cNvPr>
          <p:cNvSpPr/>
          <p:nvPr/>
        </p:nvSpPr>
        <p:spPr>
          <a:xfrm>
            <a:off x="6938596" y="4009659"/>
            <a:ext cx="4648200" cy="3733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21E169ED-3B88-9123-26B2-3BA3E7F543C1}"/>
              </a:ext>
            </a:extLst>
          </p:cNvPr>
          <p:cNvSpPr/>
          <p:nvPr/>
        </p:nvSpPr>
        <p:spPr>
          <a:xfrm>
            <a:off x="6846277" y="104409"/>
            <a:ext cx="4648200" cy="3733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5309962-AAB3-9305-11B7-9FF34AFAF907}"/>
              </a:ext>
            </a:extLst>
          </p:cNvPr>
          <p:cNvSpPr/>
          <p:nvPr/>
        </p:nvSpPr>
        <p:spPr>
          <a:xfrm>
            <a:off x="1960685" y="2819400"/>
            <a:ext cx="4648200" cy="3733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EEC0080-A4B7-A1F3-628A-11C23E616243}"/>
              </a:ext>
            </a:extLst>
          </p:cNvPr>
          <p:cNvSpPr/>
          <p:nvPr/>
        </p:nvSpPr>
        <p:spPr>
          <a:xfrm>
            <a:off x="10439400" y="6553200"/>
            <a:ext cx="4648200" cy="3733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749632D-831D-0883-9E03-B7F6211FC00D}"/>
              </a:ext>
            </a:extLst>
          </p:cNvPr>
          <p:cNvSpPr/>
          <p:nvPr/>
        </p:nvSpPr>
        <p:spPr>
          <a:xfrm>
            <a:off x="3505200" y="6592033"/>
            <a:ext cx="4648200" cy="3733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968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iáo án điện tử HĐTN 3 kết nối tuần 22 - Hoạt động giáo dục: Ăn sạch">
            <a:extLst>
              <a:ext uri="{FF2B5EF4-FFF2-40B4-BE49-F238E27FC236}">
                <a16:creationId xmlns:a16="http://schemas.microsoft.com/office/drawing/2014/main" xmlns="" id="{D131AC4F-93AA-7EC3-EDCD-95AB14FB6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18135600" cy="99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66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iáo án điện tử HĐTN 3 kết nối tuần 22 - Hoạt động giáo dục: Ăn sạch">
            <a:extLst>
              <a:ext uri="{FF2B5EF4-FFF2-40B4-BE49-F238E27FC236}">
                <a16:creationId xmlns:a16="http://schemas.microsoft.com/office/drawing/2014/main" xmlns="" id="{CF5C30B8-D333-E2AF-B5B2-0944C4D69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356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56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iáo án điện tử HĐTN 3 kết nối tuần 22 - Hoạt động giáo dục: Ăn sạch">
            <a:extLst>
              <a:ext uri="{FF2B5EF4-FFF2-40B4-BE49-F238E27FC236}">
                <a16:creationId xmlns:a16="http://schemas.microsoft.com/office/drawing/2014/main" xmlns="" id="{63663552-4CE7-EB2B-570C-B015730FE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9832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98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food and text&#10;&#10;AI-generated content may be incorrect.">
            <a:extLst>
              <a:ext uri="{FF2B5EF4-FFF2-40B4-BE49-F238E27FC236}">
                <a16:creationId xmlns:a16="http://schemas.microsoft.com/office/drawing/2014/main" xmlns="" id="{9475F219-D3DF-342E-8EE8-01AA77C81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13366"/>
            <a:ext cx="15177153" cy="84343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4407E1B-239C-79BA-6E72-9902A66ABE06}"/>
              </a:ext>
            </a:extLst>
          </p:cNvPr>
          <p:cNvSpPr/>
          <p:nvPr/>
        </p:nvSpPr>
        <p:spPr>
          <a:xfrm>
            <a:off x="5638799" y="105370"/>
            <a:ext cx="868680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DẶN DÒ </a:t>
            </a:r>
          </a:p>
        </p:txBody>
      </p:sp>
    </p:spTree>
    <p:extLst>
      <p:ext uri="{BB962C8B-B14F-4D97-AF65-F5344CB8AC3E}">
        <p14:creationId xmlns:p14="http://schemas.microsoft.com/office/powerpoint/2010/main" val="237547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1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31725E2-D046-B122-8647-6AC7026ADCC0}"/>
              </a:ext>
            </a:extLst>
          </p:cNvPr>
          <p:cNvSpPr/>
          <p:nvPr/>
        </p:nvSpPr>
        <p:spPr>
          <a:xfrm>
            <a:off x="2548961" y="3897661"/>
            <a:ext cx="13616741" cy="110799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HẸN GẶP LẠI CÁC EM Ở TIẾT HỌC SAU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3DA3396-4FAF-2C9B-9AF7-08847189B934}"/>
              </a:ext>
            </a:extLst>
          </p:cNvPr>
          <p:cNvSpPr/>
          <p:nvPr/>
        </p:nvSpPr>
        <p:spPr>
          <a:xfrm>
            <a:off x="6142915" y="495300"/>
            <a:ext cx="64024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3399"/>
                </a:solidFill>
                <a:effectLst/>
              </a:rPr>
              <a:t>KIỂM TRA BÀI CŨ </a:t>
            </a:r>
          </a:p>
        </p:txBody>
      </p:sp>
      <p:pic>
        <p:nvPicPr>
          <p:cNvPr id="3" name="Picture 2" descr="A group of bottles of sauces&#10;&#10;Description automatically generated">
            <a:extLst>
              <a:ext uri="{FF2B5EF4-FFF2-40B4-BE49-F238E27FC236}">
                <a16:creationId xmlns:a16="http://schemas.microsoft.com/office/drawing/2014/main" xmlns="" id="{755224CD-AADC-B974-C07F-F7763A7DE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619500"/>
            <a:ext cx="7467600" cy="6438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73BEE8-848E-573E-3105-DE0F8BD3737A}"/>
              </a:ext>
            </a:extLst>
          </p:cNvPr>
          <p:cNvSpPr txBox="1"/>
          <p:nvPr/>
        </p:nvSpPr>
        <p:spPr>
          <a:xfrm>
            <a:off x="2469272" y="1546234"/>
            <a:ext cx="14675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Em </a:t>
            </a:r>
            <a:r>
              <a:rPr lang="en-US" sz="4800" dirty="0" err="1"/>
              <a:t>hãy</a:t>
            </a:r>
            <a:r>
              <a:rPr lang="en-US" sz="4800" dirty="0"/>
              <a:t> </a:t>
            </a:r>
            <a:r>
              <a:rPr lang="en-US" sz="4800" dirty="0" err="1"/>
              <a:t>chọn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việc</a:t>
            </a:r>
            <a:r>
              <a:rPr lang="en-US" sz="4800" dirty="0"/>
              <a:t> </a:t>
            </a:r>
            <a:r>
              <a:rPr lang="en-US" sz="4800" dirty="0" err="1"/>
              <a:t>cần</a:t>
            </a:r>
            <a:r>
              <a:rPr lang="en-US" sz="4800" dirty="0"/>
              <a:t> </a:t>
            </a:r>
            <a:r>
              <a:rPr lang="en-US" sz="4800" dirty="0" err="1"/>
              <a:t>làm</a:t>
            </a:r>
            <a:r>
              <a:rPr lang="en-US" sz="4800" dirty="0"/>
              <a:t> </a:t>
            </a:r>
            <a:r>
              <a:rPr lang="en-US" sz="4800" dirty="0" err="1"/>
              <a:t>để</a:t>
            </a:r>
            <a:r>
              <a:rPr lang="en-US" sz="4800" dirty="0"/>
              <a:t> </a:t>
            </a:r>
            <a:r>
              <a:rPr lang="en-US" sz="4800" dirty="0" err="1"/>
              <a:t>đảm</a:t>
            </a:r>
            <a:r>
              <a:rPr lang="en-US" sz="4800" dirty="0"/>
              <a:t> </a:t>
            </a:r>
            <a:r>
              <a:rPr lang="en-US" sz="4800" dirty="0" err="1"/>
              <a:t>bảo</a:t>
            </a:r>
            <a:r>
              <a:rPr lang="en-US" sz="4800" dirty="0"/>
              <a:t> </a:t>
            </a:r>
            <a:r>
              <a:rPr lang="en-US" sz="4800" dirty="0" err="1"/>
              <a:t>vệ</a:t>
            </a:r>
            <a:r>
              <a:rPr lang="en-US" sz="4800" dirty="0"/>
              <a:t> </a:t>
            </a:r>
            <a:r>
              <a:rPr lang="en-US" sz="4800" dirty="0" err="1"/>
              <a:t>sinh</a:t>
            </a:r>
            <a:r>
              <a:rPr lang="en-US" sz="4800" dirty="0"/>
              <a:t> </a:t>
            </a:r>
            <a:r>
              <a:rPr lang="en-US" sz="4800" dirty="0" err="1"/>
              <a:t>trong</a:t>
            </a:r>
            <a:r>
              <a:rPr lang="en-US" sz="4800" dirty="0"/>
              <a:t> </a:t>
            </a:r>
            <a:r>
              <a:rPr lang="en-US" sz="4800" dirty="0" err="1"/>
              <a:t>căn</a:t>
            </a:r>
            <a:r>
              <a:rPr lang="en-US" sz="4800" dirty="0"/>
              <a:t> </a:t>
            </a:r>
            <a:r>
              <a:rPr lang="en-US" sz="4800" dirty="0" err="1"/>
              <a:t>bếp</a:t>
            </a:r>
            <a:r>
              <a:rPr lang="en-US" sz="4800" dirty="0"/>
              <a:t> </a:t>
            </a:r>
            <a:r>
              <a:rPr lang="en-US" sz="4800" dirty="0" err="1"/>
              <a:t>nhà</a:t>
            </a:r>
            <a:r>
              <a:rPr lang="en-US" sz="4800" dirty="0"/>
              <a:t> </a:t>
            </a:r>
            <a:r>
              <a:rPr lang="en-US" sz="4800" dirty="0" err="1"/>
              <a:t>em</a:t>
            </a:r>
            <a:r>
              <a:rPr lang="en-US" sz="4800" dirty="0"/>
              <a:t>!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8250D08-AF73-988F-665F-2D4E2D3F651A}"/>
              </a:ext>
            </a:extLst>
          </p:cNvPr>
          <p:cNvSpPr/>
          <p:nvPr/>
        </p:nvSpPr>
        <p:spPr>
          <a:xfrm>
            <a:off x="11201400" y="3788495"/>
            <a:ext cx="4078704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</a:rPr>
              <a:t>Kiểm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tra</a:t>
            </a:r>
            <a:r>
              <a:rPr lang="en-US" sz="4400" dirty="0">
                <a:solidFill>
                  <a:srgbClr val="002060"/>
                </a:solidFill>
              </a:rPr>
              <a:t> HSD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15565BF-BDE2-A6D1-F121-FCF49F1D524D}"/>
              </a:ext>
            </a:extLst>
          </p:cNvPr>
          <p:cNvSpPr/>
          <p:nvPr/>
        </p:nvSpPr>
        <p:spPr>
          <a:xfrm>
            <a:off x="11201400" y="5109564"/>
            <a:ext cx="4078705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Đậy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nắp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kín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83AA3AE3-D04B-5474-7567-F722E61FF3D7}"/>
              </a:ext>
            </a:extLst>
          </p:cNvPr>
          <p:cNvSpPr/>
          <p:nvPr/>
        </p:nvSpPr>
        <p:spPr>
          <a:xfrm>
            <a:off x="11213432" y="6617698"/>
            <a:ext cx="4078704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</a:rPr>
              <a:t>Bảo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quản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1E0CC35-529A-1F5F-528B-A1F1F1953591}"/>
              </a:ext>
            </a:extLst>
          </p:cNvPr>
          <p:cNvSpPr/>
          <p:nvPr/>
        </p:nvSpPr>
        <p:spPr>
          <a:xfrm>
            <a:off x="11201400" y="8283566"/>
            <a:ext cx="4090736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7030A0"/>
                </a:solidFill>
              </a:rPr>
              <a:t>Dán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nhãn</a:t>
            </a:r>
            <a:endParaRPr lang="en-US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3DA3396-4FAF-2C9B-9AF7-08847189B934}"/>
              </a:ext>
            </a:extLst>
          </p:cNvPr>
          <p:cNvSpPr/>
          <p:nvPr/>
        </p:nvSpPr>
        <p:spPr>
          <a:xfrm>
            <a:off x="6142915" y="495300"/>
            <a:ext cx="64024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3399"/>
                </a:solidFill>
                <a:effectLst/>
              </a:rPr>
              <a:t>KIỂM TRA BÀI CŨ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73BEE8-848E-573E-3105-DE0F8BD3737A}"/>
              </a:ext>
            </a:extLst>
          </p:cNvPr>
          <p:cNvSpPr txBox="1"/>
          <p:nvPr/>
        </p:nvSpPr>
        <p:spPr>
          <a:xfrm>
            <a:off x="2469272" y="1546234"/>
            <a:ext cx="14675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Em </a:t>
            </a:r>
            <a:r>
              <a:rPr lang="en-US" sz="4800" dirty="0" err="1"/>
              <a:t>hãy</a:t>
            </a:r>
            <a:r>
              <a:rPr lang="en-US" sz="4800" dirty="0"/>
              <a:t> </a:t>
            </a:r>
            <a:r>
              <a:rPr lang="en-US" sz="4800" dirty="0" err="1"/>
              <a:t>chọn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việc</a:t>
            </a:r>
            <a:r>
              <a:rPr lang="en-US" sz="4800" dirty="0"/>
              <a:t> </a:t>
            </a:r>
            <a:r>
              <a:rPr lang="en-US" sz="4800" dirty="0" err="1"/>
              <a:t>cần</a:t>
            </a:r>
            <a:r>
              <a:rPr lang="en-US" sz="4800" dirty="0"/>
              <a:t> </a:t>
            </a:r>
            <a:r>
              <a:rPr lang="en-US" sz="4800" dirty="0" err="1"/>
              <a:t>làm</a:t>
            </a:r>
            <a:r>
              <a:rPr lang="en-US" sz="4800" dirty="0"/>
              <a:t> </a:t>
            </a:r>
            <a:r>
              <a:rPr lang="en-US" sz="4800" dirty="0" err="1"/>
              <a:t>để</a:t>
            </a:r>
            <a:r>
              <a:rPr lang="en-US" sz="4800" dirty="0"/>
              <a:t> </a:t>
            </a:r>
            <a:r>
              <a:rPr lang="en-US" sz="4800" dirty="0" err="1"/>
              <a:t>đảm</a:t>
            </a:r>
            <a:r>
              <a:rPr lang="en-US" sz="4800" dirty="0"/>
              <a:t> </a:t>
            </a:r>
            <a:r>
              <a:rPr lang="en-US" sz="4800" dirty="0" err="1"/>
              <a:t>bảo</a:t>
            </a:r>
            <a:r>
              <a:rPr lang="en-US" sz="4800" dirty="0"/>
              <a:t> </a:t>
            </a:r>
            <a:r>
              <a:rPr lang="en-US" sz="4800" dirty="0" err="1"/>
              <a:t>vệ</a:t>
            </a:r>
            <a:r>
              <a:rPr lang="en-US" sz="4800" dirty="0"/>
              <a:t> </a:t>
            </a:r>
            <a:r>
              <a:rPr lang="en-US" sz="4800" dirty="0" err="1"/>
              <a:t>sinh</a:t>
            </a:r>
            <a:r>
              <a:rPr lang="en-US" sz="4800" dirty="0"/>
              <a:t> </a:t>
            </a:r>
            <a:r>
              <a:rPr lang="en-US" sz="4800" dirty="0" err="1"/>
              <a:t>trong</a:t>
            </a:r>
            <a:r>
              <a:rPr lang="en-US" sz="4800" dirty="0"/>
              <a:t> </a:t>
            </a:r>
            <a:r>
              <a:rPr lang="en-US" sz="4800" dirty="0" err="1"/>
              <a:t>căn</a:t>
            </a:r>
            <a:r>
              <a:rPr lang="en-US" sz="4800" dirty="0"/>
              <a:t> </a:t>
            </a:r>
            <a:r>
              <a:rPr lang="en-US" sz="4800" dirty="0" err="1"/>
              <a:t>bếp</a:t>
            </a:r>
            <a:r>
              <a:rPr lang="en-US" sz="4800" dirty="0"/>
              <a:t> </a:t>
            </a:r>
            <a:r>
              <a:rPr lang="en-US" sz="4800" dirty="0" err="1"/>
              <a:t>nhà</a:t>
            </a:r>
            <a:r>
              <a:rPr lang="en-US" sz="4800" dirty="0"/>
              <a:t> </a:t>
            </a:r>
            <a:r>
              <a:rPr lang="en-US" sz="4800" dirty="0" err="1"/>
              <a:t>em</a:t>
            </a:r>
            <a:r>
              <a:rPr lang="en-US" sz="4800" dirty="0"/>
              <a:t>!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8250D08-AF73-988F-665F-2D4E2D3F651A}"/>
              </a:ext>
            </a:extLst>
          </p:cNvPr>
          <p:cNvSpPr/>
          <p:nvPr/>
        </p:nvSpPr>
        <p:spPr>
          <a:xfrm>
            <a:off x="11201400" y="3709628"/>
            <a:ext cx="4078704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</a:rPr>
              <a:t>Rửa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83AA3AE3-D04B-5474-7567-F722E61FF3D7}"/>
              </a:ext>
            </a:extLst>
          </p:cNvPr>
          <p:cNvSpPr/>
          <p:nvPr/>
        </p:nvSpPr>
        <p:spPr>
          <a:xfrm>
            <a:off x="11213432" y="5205773"/>
            <a:ext cx="4078704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</a:rPr>
              <a:t>Bảo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quản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9" name="Picture 8" descr="A close up of a paper&#10;&#10;Description automatically generated">
            <a:extLst>
              <a:ext uri="{FF2B5EF4-FFF2-40B4-BE49-F238E27FC236}">
                <a16:creationId xmlns:a16="http://schemas.microsoft.com/office/drawing/2014/main" xmlns="" id="{A3F849B2-7857-BC6B-FCFA-BCA8C7467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15894"/>
            <a:ext cx="8458200" cy="717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2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94177" y="5612644"/>
            <a:ext cx="7249040" cy="6379155"/>
          </a:xfrm>
          <a:custGeom>
            <a:avLst/>
            <a:gdLst/>
            <a:ahLst/>
            <a:cxnLst/>
            <a:rect l="l" t="t" r="r" b="b"/>
            <a:pathLst>
              <a:path w="7249040" h="6379155">
                <a:moveTo>
                  <a:pt x="0" y="0"/>
                </a:moveTo>
                <a:lnTo>
                  <a:pt x="7249040" y="0"/>
                </a:lnTo>
                <a:lnTo>
                  <a:pt x="7249040" y="6379155"/>
                </a:lnTo>
                <a:lnTo>
                  <a:pt x="0" y="63791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3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517896">
            <a:off x="10563385" y="4285371"/>
            <a:ext cx="8065786" cy="7067645"/>
          </a:xfrm>
          <a:custGeom>
            <a:avLst/>
            <a:gdLst/>
            <a:ahLst/>
            <a:cxnLst/>
            <a:rect l="l" t="t" r="r" b="b"/>
            <a:pathLst>
              <a:path w="8065786" h="7067645">
                <a:moveTo>
                  <a:pt x="0" y="0"/>
                </a:moveTo>
                <a:lnTo>
                  <a:pt x="8065786" y="0"/>
                </a:lnTo>
                <a:lnTo>
                  <a:pt x="8065786" y="7067645"/>
                </a:lnTo>
                <a:lnTo>
                  <a:pt x="0" y="70676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1451101">
            <a:off x="142642" y="3978530"/>
            <a:ext cx="8259177" cy="6837910"/>
          </a:xfrm>
          <a:custGeom>
            <a:avLst/>
            <a:gdLst/>
            <a:ahLst/>
            <a:cxnLst/>
            <a:rect l="l" t="t" r="r" b="b"/>
            <a:pathLst>
              <a:path w="8259177" h="6837910">
                <a:moveTo>
                  <a:pt x="0" y="0"/>
                </a:moveTo>
                <a:lnTo>
                  <a:pt x="8259177" y="0"/>
                </a:lnTo>
                <a:lnTo>
                  <a:pt x="8259177" y="6837910"/>
                </a:lnTo>
                <a:lnTo>
                  <a:pt x="0" y="68379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463073" y="7414266"/>
            <a:ext cx="5361855" cy="224223"/>
          </a:xfrm>
          <a:custGeom>
            <a:avLst/>
            <a:gdLst/>
            <a:ahLst/>
            <a:cxnLst/>
            <a:rect l="l" t="t" r="r" b="b"/>
            <a:pathLst>
              <a:path w="5361855" h="224223">
                <a:moveTo>
                  <a:pt x="0" y="0"/>
                </a:moveTo>
                <a:lnTo>
                  <a:pt x="5361854" y="0"/>
                </a:lnTo>
                <a:lnTo>
                  <a:pt x="5361854" y="224223"/>
                </a:lnTo>
                <a:lnTo>
                  <a:pt x="0" y="2242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1839112">
            <a:off x="4953490" y="7895801"/>
            <a:ext cx="4728595" cy="4782397"/>
          </a:xfrm>
          <a:custGeom>
            <a:avLst/>
            <a:gdLst/>
            <a:ahLst/>
            <a:cxnLst/>
            <a:rect l="l" t="t" r="r" b="b"/>
            <a:pathLst>
              <a:path w="4728595" h="4782397">
                <a:moveTo>
                  <a:pt x="0" y="0"/>
                </a:moveTo>
                <a:lnTo>
                  <a:pt x="4728595" y="0"/>
                </a:lnTo>
                <a:lnTo>
                  <a:pt x="4728595" y="4782396"/>
                </a:lnTo>
                <a:lnTo>
                  <a:pt x="0" y="47823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6175058">
            <a:off x="11836270" y="5374141"/>
            <a:ext cx="2262200" cy="2078396"/>
          </a:xfrm>
          <a:custGeom>
            <a:avLst/>
            <a:gdLst/>
            <a:ahLst/>
            <a:cxnLst/>
            <a:rect l="l" t="t" r="r" b="b"/>
            <a:pathLst>
              <a:path w="2262200" h="2078396">
                <a:moveTo>
                  <a:pt x="0" y="0"/>
                </a:moveTo>
                <a:lnTo>
                  <a:pt x="2262200" y="0"/>
                </a:lnTo>
                <a:lnTo>
                  <a:pt x="2262200" y="2078396"/>
                </a:lnTo>
                <a:lnTo>
                  <a:pt x="0" y="20783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519093" y="3760979"/>
            <a:ext cx="1705094" cy="1317572"/>
          </a:xfrm>
          <a:custGeom>
            <a:avLst/>
            <a:gdLst/>
            <a:ahLst/>
            <a:cxnLst/>
            <a:rect l="l" t="t" r="r" b="b"/>
            <a:pathLst>
              <a:path w="1705094" h="1317572">
                <a:moveTo>
                  <a:pt x="0" y="0"/>
                </a:moveTo>
                <a:lnTo>
                  <a:pt x="1705093" y="0"/>
                </a:lnTo>
                <a:lnTo>
                  <a:pt x="1705093" y="1317572"/>
                </a:lnTo>
                <a:lnTo>
                  <a:pt x="0" y="131757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FF94162-C389-BCC0-8FD7-A20050E9EC29}"/>
              </a:ext>
            </a:extLst>
          </p:cNvPr>
          <p:cNvSpPr/>
          <p:nvPr/>
        </p:nvSpPr>
        <p:spPr>
          <a:xfrm>
            <a:off x="3954164" y="469413"/>
            <a:ext cx="9840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HOẠT ĐỘNG TRẢI NGHIỆM LỚP 3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B7E71C6-565F-FB57-CA61-B86A56F1E4D7}"/>
              </a:ext>
            </a:extLst>
          </p:cNvPr>
          <p:cNvSpPr/>
          <p:nvPr/>
        </p:nvSpPr>
        <p:spPr>
          <a:xfrm>
            <a:off x="2716424" y="1279098"/>
            <a:ext cx="11879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Chủ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đề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6.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Ăn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uống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an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toàn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hợp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vệ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sinh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7F29529-EC49-5C3E-FFF5-8D0403D1F933}"/>
              </a:ext>
            </a:extLst>
          </p:cNvPr>
          <p:cNvSpPr/>
          <p:nvPr/>
        </p:nvSpPr>
        <p:spPr>
          <a:xfrm>
            <a:off x="3134261" y="2222689"/>
            <a:ext cx="10922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Tuần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22.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Hoạt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động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giáo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dục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Ăn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sạch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1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172365" y="2246644"/>
            <a:ext cx="628842" cy="554953"/>
          </a:xfrm>
          <a:custGeom>
            <a:avLst/>
            <a:gdLst/>
            <a:ahLst/>
            <a:cxnLst/>
            <a:rect l="l" t="t" r="r" b="b"/>
            <a:pathLst>
              <a:path w="628842" h="554953">
                <a:moveTo>
                  <a:pt x="0" y="0"/>
                </a:moveTo>
                <a:lnTo>
                  <a:pt x="628842" y="0"/>
                </a:lnTo>
                <a:lnTo>
                  <a:pt x="628842" y="554953"/>
                </a:lnTo>
                <a:lnTo>
                  <a:pt x="0" y="554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72365" y="3865308"/>
            <a:ext cx="628842" cy="554953"/>
          </a:xfrm>
          <a:custGeom>
            <a:avLst/>
            <a:gdLst/>
            <a:ahLst/>
            <a:cxnLst/>
            <a:rect l="l" t="t" r="r" b="b"/>
            <a:pathLst>
              <a:path w="628842" h="554953">
                <a:moveTo>
                  <a:pt x="0" y="0"/>
                </a:moveTo>
                <a:lnTo>
                  <a:pt x="628842" y="0"/>
                </a:lnTo>
                <a:lnTo>
                  <a:pt x="628842" y="554953"/>
                </a:lnTo>
                <a:lnTo>
                  <a:pt x="0" y="554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2DA9412-D2F9-13E5-0074-23F918807941}"/>
              </a:ext>
            </a:extLst>
          </p:cNvPr>
          <p:cNvSpPr/>
          <p:nvPr/>
        </p:nvSpPr>
        <p:spPr>
          <a:xfrm>
            <a:off x="4945084" y="304719"/>
            <a:ext cx="86769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NỘI DUNG BÀI HỌC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37CF0AA-24B9-E6F0-FD5F-176698C08CCD}"/>
              </a:ext>
            </a:extLst>
          </p:cNvPr>
          <p:cNvSpPr/>
          <p:nvPr/>
        </p:nvSpPr>
        <p:spPr>
          <a:xfrm>
            <a:off x="1955559" y="1924434"/>
            <a:ext cx="146560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Kể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chuyện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tương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tác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về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các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bạn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thích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đồ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ăn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nhanh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77E748E-C8AB-A0AD-E81D-7C55CACC3FAC}"/>
              </a:ext>
            </a:extLst>
          </p:cNvPr>
          <p:cNvSpPr/>
          <p:nvPr/>
        </p:nvSpPr>
        <p:spPr>
          <a:xfrm>
            <a:off x="1951548" y="3523785"/>
            <a:ext cx="8024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Chơi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trò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chơi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Thám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tử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sạch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FF9D7F03-5953-153D-FBBB-EC30056AA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19100"/>
            <a:ext cx="18135600" cy="100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2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áo án điện tử HĐTN 3 kết nối tuần 22 - Hoạt động giáo dục: Ăn sạch">
            <a:extLst>
              <a:ext uri="{FF2B5EF4-FFF2-40B4-BE49-F238E27FC236}">
                <a16:creationId xmlns:a16="http://schemas.microsoft.com/office/drawing/2014/main" xmlns="" id="{620D408A-13EF-D55A-DE7D-6C9F35C72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0"/>
            <a:ext cx="17602200" cy="10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47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áo án điện tử HĐTN 3 kết nối tuần 22 - Hoạt động giáo dục: Ăn sạch">
            <a:extLst>
              <a:ext uri="{FF2B5EF4-FFF2-40B4-BE49-F238E27FC236}">
                <a16:creationId xmlns:a16="http://schemas.microsoft.com/office/drawing/2014/main" xmlns="" id="{66F571AB-44DB-6493-9E52-7B0448FA6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3" y="133350"/>
            <a:ext cx="18135600" cy="1002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00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áo án điện tử HĐTN 3 kết nối tuần 22 - Hoạt động giáo dục: Ăn sạch">
            <a:extLst>
              <a:ext uri="{FF2B5EF4-FFF2-40B4-BE49-F238E27FC236}">
                <a16:creationId xmlns:a16="http://schemas.microsoft.com/office/drawing/2014/main" xmlns="" id="{8A7767EF-6999-E24B-5CC3-0DE8AF5D2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90500"/>
            <a:ext cx="17830800" cy="1047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68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225</Words>
  <Application>Microsoft Office PowerPoint</Application>
  <PresentationFormat>Custom</PresentationFormat>
  <Paragraphs>27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Tw Cen MT</vt:lpstr>
      <vt:lpstr>Calibri</vt:lpstr>
      <vt:lpstr>Times New Roman</vt:lpstr>
      <vt:lpstr>Aptos</vt:lpstr>
      <vt:lpstr>Office Theme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Nội dung đoạn văn bản của bạn</dc:title>
  <dc:creator>AM</dc:creator>
  <cp:lastModifiedBy>Microsoft account</cp:lastModifiedBy>
  <cp:revision>19</cp:revision>
  <dcterms:created xsi:type="dcterms:W3CDTF">2006-08-16T00:00:00Z</dcterms:created>
  <dcterms:modified xsi:type="dcterms:W3CDTF">2026-04-19T13:45:41Z</dcterms:modified>
  <dc:identifier>DAGfLcKYzVE</dc:identifier>
</cp:coreProperties>
</file>