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701" r:id="rId4"/>
    <p:sldMasterId id="2147483713" r:id="rId5"/>
  </p:sldMasterIdLst>
  <p:notesMasterIdLst>
    <p:notesMasterId r:id="rId13"/>
  </p:notesMasterIdLst>
  <p:handoutMasterIdLst>
    <p:handoutMasterId r:id="rId14"/>
  </p:handoutMasterIdLst>
  <p:sldIdLst>
    <p:sldId id="2671" r:id="rId6"/>
    <p:sldId id="2675" r:id="rId7"/>
    <p:sldId id="2677" r:id="rId8"/>
    <p:sldId id="2007577198" r:id="rId9"/>
    <p:sldId id="2007577200" r:id="rId10"/>
    <p:sldId id="2007577199" r:id="rId11"/>
    <p:sldId id="2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3F0D5C-E665-4F6C-42DE-D4AA80EDA4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7AF79B-F766-2EEE-399E-74C18FD71A8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BFE5DF-2897-0BED-D501-ECB622D5F81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375" y="161925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3662" y="1595437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512" y="1416017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6387" y="3798830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2050" y="3577439"/>
            <a:ext cx="2609850" cy="17994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D0AF13-287B-70C1-D4E2-73B45FF48A70}"/>
              </a:ext>
            </a:extLst>
          </p:cNvPr>
          <p:cNvGrpSpPr/>
          <p:nvPr/>
        </p:nvGrpSpPr>
        <p:grpSpPr>
          <a:xfrm>
            <a:off x="-294456" y="2008966"/>
            <a:ext cx="4380681" cy="4416935"/>
            <a:chOff x="467544" y="589741"/>
            <a:chExt cx="6557318" cy="44169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053A98-FC37-D723-178F-6D83CC76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89741"/>
              <a:ext cx="6557318" cy="44169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2228C6-CD20-0433-CAED-FA6FA036CCBB}"/>
                </a:ext>
              </a:extLst>
            </p:cNvPr>
            <p:cNvSpPr txBox="1"/>
            <p:nvPr/>
          </p:nvSpPr>
          <p:spPr>
            <a:xfrm>
              <a:off x="1385367" y="1658075"/>
              <a:ext cx="473165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nl-NL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 xử lý tốt bất hoà với bạn bè sẽ giúp chúng ta</a:t>
              </a:r>
              <a:endParaRPr lang="en-US" sz="23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648074" y="2904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650" y="1804987"/>
            <a:ext cx="4491038" cy="31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95</Words>
  <Application>Microsoft Office PowerPoint</Application>
  <PresentationFormat>Widescreen</PresentationFormat>
  <Paragraphs>11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Arial-Rounded</vt:lpstr>
      <vt:lpstr>等线</vt:lpstr>
      <vt:lpstr>等线 Light</vt:lpstr>
      <vt:lpstr>宋体</vt:lpstr>
      <vt:lpstr>SVN-Kitten</vt:lpstr>
      <vt:lpstr>印品黑体</vt:lpstr>
      <vt:lpstr>Arial</vt:lpstr>
      <vt:lpstr>Calibri</vt:lpstr>
      <vt:lpstr>Calibri Light</vt:lpstr>
      <vt:lpstr>Cambria</vt:lpstr>
      <vt:lpstr>Times New Roman</vt:lpstr>
      <vt:lpstr>Office 主题</vt:lpstr>
      <vt:lpstr>1_Office 主题​​</vt:lpstr>
      <vt:lpstr>2_Office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2023-01-03T10:26:38Z</dcterms:created>
  <dcterms:modified xsi:type="dcterms:W3CDTF">2026-04-19T14:48:34Z</dcterms:modified>
</cp:coreProperties>
</file>