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</p:sldMasterIdLst>
  <p:notesMasterIdLst>
    <p:notesMasterId r:id="rId11"/>
  </p:notesMasterIdLst>
  <p:sldIdLst>
    <p:sldId id="2007577219" r:id="rId5"/>
    <p:sldId id="2007577218" r:id="rId6"/>
    <p:sldId id="2007577223" r:id="rId7"/>
    <p:sldId id="336" r:id="rId8"/>
    <p:sldId id="346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148" autoAdjust="0"/>
  </p:normalViewPr>
  <p:slideViewPr>
    <p:cSldViewPr snapToGrid="0">
      <p:cViewPr varScale="1">
        <p:scale>
          <a:sx n="79" d="100"/>
          <a:sy n="79" d="100"/>
        </p:scale>
        <p:origin x="96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1CD76-68BD-443E-824A-8A44EB3FB88F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2BBC6-4C75-4C48-A93E-948B61C4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1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9E2-EE22-4248-AF92-81655BBC4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3E497-889A-4D06-84FE-C411DD4E5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C5FFC-BB23-4BC5-8978-9F5B4372D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44953-C422-4695-8CAF-1519F4C9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8DCE-29CC-4533-B950-2A1CAD3F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5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734A-C9A5-466C-9517-0388F8FB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35EF0-2FE6-4965-BD55-11905BD20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6A60A-3411-4689-ABDE-8F93C17D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D8CBE-B5F8-4F4D-8F66-49022271A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668DB-8360-47EA-A119-E3C5C836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9CA6AA-9719-42D7-8E62-EB796DE3D5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DA10CE-DF47-478E-9F70-A164DBD349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D4FCA-3EAD-42F9-976B-6BBBCEC61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09BCF4-7843-473F-B734-B9054069C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242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C7BE19-7F6D-4827-BA14-62E1D84F2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E7516-E13A-4B49-98A0-F44EB7DD7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A79B4-2A1F-4112-AC9E-F19E016A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B3937-B3CC-4371-B5A3-AA49025D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397F3-7FB4-44AF-AC7F-E3F7D92A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323487-2FE5-4C1B-8201-2756724DE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3EB251-0BE5-4B48-8965-79A4182CC5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03860-1DD2-4DA1-8BD4-060285675E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053CF9-A540-453A-ACC2-D143DAEA3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4870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8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53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42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1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1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98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99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3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AC18-4F6E-4780-8F6E-E38E7BB7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66273-3FC4-42AD-8172-3ADD9D747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81B93-F010-40CB-B191-10D766A8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FA984-6CEC-4CA0-A794-AA9A0011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62AF9-4957-4390-A7C3-AC4B837E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08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27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24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21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7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71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49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23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24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528B-1891-4E8F-AC70-D05556D9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4BB31-60C7-4BF4-B003-5B7FDDB9A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B928D-1C75-44E0-8242-75554A7A2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EA431-1598-47BE-B371-C07FCC41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EC0D8-F968-4E7A-8B5A-5CDE25E5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EBE5D-5120-48FF-BDC6-62DBA3156F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D5B6D-0240-43CA-AAEE-B2F23BD87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3F0360-A3B1-48B3-94A7-CCAA67D776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C26C2B-279B-4637-889D-CAFFB5607D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2056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56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3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7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5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03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33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08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69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52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1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45F0-0FF3-4BC1-A326-D66C3DAC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C880-3E0C-40B1-8809-EC510E90E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882D3-D59C-41E6-B55B-86582D2CC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21025-F873-4AC3-91EF-39E7613B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20D0F-1C29-4A22-8BA6-CE649DDA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C16A2-243F-45E5-A6BC-FC9DDC10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929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27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475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00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07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9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E0BC-B96A-4C41-9F6B-2F9867E91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08C87-9DD4-42C5-83EE-03B01FB5C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31D4-0AAE-4F17-A195-FBD9425C5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7993B-D2CA-42F1-B6B6-1A1B96A2A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99B9B3-1AF5-486B-BE24-80FD288F4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BC47A-EEA1-4CB3-9684-4C71814A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839FBD-05CB-484E-862C-EB25B7F2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82B8E9-0C87-4F14-8071-92FCB698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2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92C0-41A0-49AA-B9F8-44351926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E65A6-EDCF-458C-B257-66F5F08F20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F0EE2-93AE-4795-80B8-FE716A338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5D3DD-8C6A-48EC-87BF-3596FA9F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2F4565-EEE2-4887-AFFA-F2F09537F3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9269F3-36D6-41FD-9BA4-AA2CA4548E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CB93C-FABB-44F0-8613-39E2D7DCCE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39EF0E-6A4A-490D-B2CC-29378614C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430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823CA-F526-4D9D-B557-FE91F5B6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B3A38-911F-4986-97A2-BEA7062E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4B5BE-D64E-4DF5-929F-C8D1E1A7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A931A-963E-4378-AB01-528F120860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53ED14-01E9-4A96-B285-B2EA2DD89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A70122-D5D8-49DB-A2F6-334431315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A59828-176F-4944-B39B-8BF29F642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99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8788-322E-40D0-B0E5-CD6DA0A5F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B1B12-F0E6-4883-BDC7-16C82FF55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7F2D6-58D4-4204-A5B6-1068E04DA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BC814-8E8B-484A-BA30-AD231B1F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18AB0-B90D-4925-A804-CB206F1C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29E79-EC05-4310-8400-C77AEE23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1007F0-3BC5-40ED-9A8B-4530C34EDB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8C0638-3F0B-4413-9419-94A598B2D8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135295-527C-435D-92C0-73205F75A5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B99F0B-6539-4533-A3E4-5CDC6799FA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693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D2B0-45BC-44E1-A112-C0F199E1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B9F80B-2A77-4F51-8448-019BD5458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525F0-8AE4-4D99-BBDD-9304B9B9B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004D9-6DDF-4BAD-BFD9-CD031E264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30D66-FE74-4EB5-A5E9-4B4022D5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C1B55-8BB1-4BB3-A63D-ED58F7AF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4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7C377F-71AE-449F-B148-64657E32D3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1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0E49886-C329-BFA7-6C01-D80D23FF4F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0" y="165179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1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B927218-054B-4D19-3B89-CAC3A94F4C9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0" y="165179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3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9Slide.vn - 2019">
            <a:extLst>
              <a:ext uri="{FF2B5EF4-FFF2-40B4-BE49-F238E27FC236}">
                <a16:creationId xmlns:a16="http://schemas.microsoft.com/office/drawing/2014/main" id="{4A88346E-7052-4636-BB8E-4EA1F63670B1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92336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3">
            <a:extLst>
              <a:ext uri="{FF2B5EF4-FFF2-40B4-BE49-F238E27FC236}">
                <a16:creationId xmlns:a16="http://schemas.microsoft.com/office/drawing/2014/main" id="{EE9910FB-FA63-4543-A9E2-9A0E5128F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Hình ảnh 2" descr="Ảnh có chứa búp bê, mẫu họa, đồ chơi&#10;&#10;Mô tả được tạo tự động">
            <a:extLst>
              <a:ext uri="{FF2B5EF4-FFF2-40B4-BE49-F238E27FC236}">
                <a16:creationId xmlns:a16="http://schemas.microsoft.com/office/drawing/2014/main" id="{B5851CEA-266E-4DED-9746-65AFD935E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57" b="91837" l="9269" r="93112">
                        <a14:foregroundMark x1="39456" y1="27449" x2="47534" y2="31837"/>
                        <a14:foregroundMark x1="54167" y1="30306" x2="57653" y2="28367"/>
                        <a14:foregroundMark x1="41071" y1="29082" x2="39881" y2="29592"/>
                        <a14:foregroundMark x1="47364" y1="75816" x2="47534" y2="86531"/>
                        <a14:foregroundMark x1="47534" y1="86531" x2="45748" y2="90306"/>
                        <a14:foregroundMark x1="52976" y1="72245" x2="53741" y2="84490"/>
                        <a14:foregroundMark x1="53741" y1="84490" x2="56207" y2="88878"/>
                        <a14:foregroundMark x1="52976" y1="87653" x2="57058" y2="90816"/>
                        <a14:foregroundMark x1="57398" y1="91020" x2="52551" y2="87959"/>
                        <a14:foregroundMark x1="43707" y1="89898" x2="48980" y2="87653"/>
                        <a14:foregroundMark x1="46939" y1="89592" x2="48129" y2="88878"/>
                        <a14:foregroundMark x1="13095" y1="42245" x2="13095" y2="42245"/>
                        <a14:foregroundMark x1="10629" y1="38367" x2="13520" y2="41939"/>
                        <a14:foregroundMark x1="9269" y1="36122" x2="10629" y2="38571"/>
                        <a14:foregroundMark x1="90731" y1="36122" x2="89116" y2="39082"/>
                        <a14:foregroundMark x1="22959" y1="8571" x2="22789" y2="8571"/>
                        <a14:foregroundMark x1="87840" y1="78469" x2="91327" y2="81429"/>
                        <a14:foregroundMark x1="16327" y1="85510" x2="13690" y2="89388"/>
                        <a14:foregroundMark x1="12075" y1="89388" x2="16497" y2="87653"/>
                        <a14:foregroundMark x1="13095" y1="89898" x2="16497" y2="88163"/>
                        <a14:foregroundMark x1="12670" y1="90102" x2="16922" y2="87449"/>
                        <a14:foregroundMark x1="17092" y1="88163" x2="14286" y2="90612"/>
                        <a14:foregroundMark x1="30187" y1="86020" x2="32398" y2="89898"/>
                        <a14:foregroundMark x1="29422" y1="88673" x2="33078" y2="91327"/>
                        <a14:foregroundMark x1="28401" y1="88367" x2="32894" y2="91231"/>
                        <a14:foregroundMark x1="45323" y1="90816" x2="47109" y2="90816"/>
                        <a14:foregroundMark x1="47534" y1="90102" x2="48554" y2="88367"/>
                        <a14:foregroundMark x1="66497" y1="90612" x2="71514" y2="87653"/>
                        <a14:foregroundMark x1="67347" y1="91327" x2="71344" y2="88878"/>
                        <a14:foregroundMark x1="88861" y1="81429" x2="92517" y2="79898"/>
                        <a14:foregroundMark x1="88095" y1="80408" x2="92517" y2="80408"/>
                        <a14:foregroundMark x1="88095" y1="81429" x2="93112" y2="80918"/>
                        <a14:foregroundMark x1="53231" y1="88878" x2="55442" y2="91327"/>
                        <a14:backgroundMark x1="35034" y1="91020" x2="33673" y2="92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78" y="965909"/>
            <a:ext cx="7773871" cy="64782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419F9-0917-4243-BD93-B9FCC4D16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0703" y="175476"/>
            <a:ext cx="12241233" cy="805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346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5">
            <a:extLst>
              <a:ext uri="{FF2B5EF4-FFF2-40B4-BE49-F238E27FC236}">
                <a16:creationId xmlns:a16="http://schemas.microsoft.com/office/drawing/2014/main" id="{BAB9DB36-E5FB-4453-A43C-2086D441B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9583" b="22364"/>
          <a:stretch/>
        </p:blipFill>
        <p:spPr>
          <a:xfrm>
            <a:off x="0" y="0"/>
            <a:ext cx="12192000" cy="6859715"/>
          </a:xfrm>
          <a:prstGeom prst="rect">
            <a:avLst/>
          </a:prstGeom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8921B438-41C3-8F54-65ED-CDB555DCB3D0}"/>
              </a:ext>
            </a:extLst>
          </p:cNvPr>
          <p:cNvSpPr txBox="1"/>
          <p:nvPr/>
        </p:nvSpPr>
        <p:spPr>
          <a:xfrm>
            <a:off x="948750" y="1231042"/>
            <a:ext cx="8424936" cy="4869418"/>
          </a:xfrm>
          <a:custGeom>
            <a:avLst/>
            <a:gdLst>
              <a:gd name="connsiteX0" fmla="*/ 0 w 8424936"/>
              <a:gd name="connsiteY0" fmla="*/ 811586 h 4869418"/>
              <a:gd name="connsiteX1" fmla="*/ 811586 w 8424936"/>
              <a:gd name="connsiteY1" fmla="*/ 0 h 4869418"/>
              <a:gd name="connsiteX2" fmla="*/ 7613350 w 8424936"/>
              <a:gd name="connsiteY2" fmla="*/ 0 h 4869418"/>
              <a:gd name="connsiteX3" fmla="*/ 8424936 w 8424936"/>
              <a:gd name="connsiteY3" fmla="*/ 811586 h 4869418"/>
              <a:gd name="connsiteX4" fmla="*/ 8424936 w 8424936"/>
              <a:gd name="connsiteY4" fmla="*/ 4057832 h 4869418"/>
              <a:gd name="connsiteX5" fmla="*/ 7613350 w 8424936"/>
              <a:gd name="connsiteY5" fmla="*/ 4869418 h 4869418"/>
              <a:gd name="connsiteX6" fmla="*/ 811586 w 8424936"/>
              <a:gd name="connsiteY6" fmla="*/ 4869418 h 4869418"/>
              <a:gd name="connsiteX7" fmla="*/ 0 w 8424936"/>
              <a:gd name="connsiteY7" fmla="*/ 4057832 h 4869418"/>
              <a:gd name="connsiteX8" fmla="*/ 0 w 8424936"/>
              <a:gd name="connsiteY8" fmla="*/ 811586 h 486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4936" h="4869418" fill="none" extrusionOk="0">
                <a:moveTo>
                  <a:pt x="0" y="811586"/>
                </a:moveTo>
                <a:cubicBezTo>
                  <a:pt x="2230" y="423728"/>
                  <a:pt x="401325" y="63720"/>
                  <a:pt x="811586" y="0"/>
                </a:cubicBezTo>
                <a:cubicBezTo>
                  <a:pt x="2754785" y="72427"/>
                  <a:pt x="6923145" y="61419"/>
                  <a:pt x="7613350" y="0"/>
                </a:cubicBezTo>
                <a:cubicBezTo>
                  <a:pt x="8058958" y="-18031"/>
                  <a:pt x="8365296" y="345319"/>
                  <a:pt x="8424936" y="811586"/>
                </a:cubicBezTo>
                <a:cubicBezTo>
                  <a:pt x="8525812" y="1446750"/>
                  <a:pt x="8317623" y="2503214"/>
                  <a:pt x="8424936" y="4057832"/>
                </a:cubicBezTo>
                <a:cubicBezTo>
                  <a:pt x="8440414" y="4427503"/>
                  <a:pt x="8008192" y="4809572"/>
                  <a:pt x="7613350" y="4869418"/>
                </a:cubicBezTo>
                <a:cubicBezTo>
                  <a:pt x="6369391" y="4899245"/>
                  <a:pt x="2671999" y="4790112"/>
                  <a:pt x="811586" y="4869418"/>
                </a:cubicBezTo>
                <a:cubicBezTo>
                  <a:pt x="384235" y="4867058"/>
                  <a:pt x="-9126" y="4507864"/>
                  <a:pt x="0" y="4057832"/>
                </a:cubicBezTo>
                <a:cubicBezTo>
                  <a:pt x="50037" y="3641499"/>
                  <a:pt x="770" y="1773483"/>
                  <a:pt x="0" y="811586"/>
                </a:cubicBezTo>
                <a:close/>
              </a:path>
              <a:path w="8424936" h="4869418" stroke="0" extrusionOk="0">
                <a:moveTo>
                  <a:pt x="0" y="811586"/>
                </a:moveTo>
                <a:cubicBezTo>
                  <a:pt x="13020" y="366908"/>
                  <a:pt x="381650" y="38109"/>
                  <a:pt x="811586" y="0"/>
                </a:cubicBezTo>
                <a:cubicBezTo>
                  <a:pt x="1854292" y="123000"/>
                  <a:pt x="6386275" y="-96860"/>
                  <a:pt x="7613350" y="0"/>
                </a:cubicBezTo>
                <a:cubicBezTo>
                  <a:pt x="8015962" y="-34766"/>
                  <a:pt x="8454706" y="303340"/>
                  <a:pt x="8424936" y="811586"/>
                </a:cubicBezTo>
                <a:cubicBezTo>
                  <a:pt x="8428109" y="1605911"/>
                  <a:pt x="8519203" y="2492254"/>
                  <a:pt x="8424936" y="4057832"/>
                </a:cubicBezTo>
                <a:cubicBezTo>
                  <a:pt x="8382186" y="4521547"/>
                  <a:pt x="8042693" y="4866327"/>
                  <a:pt x="7613350" y="4869418"/>
                </a:cubicBezTo>
                <a:cubicBezTo>
                  <a:pt x="6675577" y="4708711"/>
                  <a:pt x="2913614" y="4909085"/>
                  <a:pt x="811586" y="4869418"/>
                </a:cubicBezTo>
                <a:cubicBezTo>
                  <a:pt x="331097" y="4862902"/>
                  <a:pt x="-72765" y="4473094"/>
                  <a:pt x="0" y="4057832"/>
                </a:cubicBezTo>
                <a:cubicBezTo>
                  <a:pt x="32216" y="2783740"/>
                  <a:pt x="57206" y="1469402"/>
                  <a:pt x="0" y="811586"/>
                </a:cubicBezTo>
                <a:close/>
              </a:path>
            </a:pathLst>
          </a:custGeom>
          <a:solidFill>
            <a:schemeClr val="bg1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5" name="Hình ảnh 2" descr="Ảnh có chứa búp bê, mẫu họa, đồ chơi&#10;&#10;Mô tả được tạo tự động">
            <a:extLst>
              <a:ext uri="{FF2B5EF4-FFF2-40B4-BE49-F238E27FC236}">
                <a16:creationId xmlns:a16="http://schemas.microsoft.com/office/drawing/2014/main" id="{29267E3E-4E61-48DB-A8BC-6C072CEF9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57" b="91837" l="9269" r="93112">
                        <a14:foregroundMark x1="39456" y1="27449" x2="47534" y2="31837"/>
                        <a14:foregroundMark x1="54167" y1="30306" x2="57653" y2="28367"/>
                        <a14:foregroundMark x1="41071" y1="29082" x2="39881" y2="29592"/>
                        <a14:foregroundMark x1="47364" y1="75816" x2="47534" y2="86531"/>
                        <a14:foregroundMark x1="47534" y1="86531" x2="45748" y2="90306"/>
                        <a14:foregroundMark x1="52976" y1="72245" x2="53741" y2="84490"/>
                        <a14:foregroundMark x1="53741" y1="84490" x2="56207" y2="88878"/>
                        <a14:foregroundMark x1="52976" y1="87653" x2="57058" y2="90816"/>
                        <a14:foregroundMark x1="57398" y1="91020" x2="52551" y2="87959"/>
                        <a14:foregroundMark x1="43707" y1="89898" x2="48980" y2="87653"/>
                        <a14:foregroundMark x1="46939" y1="89592" x2="48129" y2="88878"/>
                        <a14:foregroundMark x1="13095" y1="42245" x2="13095" y2="42245"/>
                        <a14:foregroundMark x1="10629" y1="38367" x2="13520" y2="41939"/>
                        <a14:foregroundMark x1="9269" y1="36122" x2="10629" y2="38571"/>
                        <a14:foregroundMark x1="90731" y1="36122" x2="89116" y2="39082"/>
                        <a14:foregroundMark x1="22959" y1="8571" x2="22789" y2="8571"/>
                        <a14:foregroundMark x1="87840" y1="78469" x2="91327" y2="81429"/>
                        <a14:foregroundMark x1="16327" y1="85510" x2="13690" y2="89388"/>
                        <a14:foregroundMark x1="12075" y1="89388" x2="16497" y2="87653"/>
                        <a14:foregroundMark x1="13095" y1="89898" x2="16497" y2="88163"/>
                        <a14:foregroundMark x1="12670" y1="90102" x2="16922" y2="87449"/>
                        <a14:foregroundMark x1="17092" y1="88163" x2="14286" y2="90612"/>
                        <a14:foregroundMark x1="30187" y1="86020" x2="32398" y2="89898"/>
                        <a14:foregroundMark x1="29422" y1="88673" x2="33078" y2="91327"/>
                        <a14:foregroundMark x1="28401" y1="88367" x2="32894" y2="91231"/>
                        <a14:foregroundMark x1="45323" y1="90816" x2="47109" y2="90816"/>
                        <a14:foregroundMark x1="47534" y1="90102" x2="48554" y2="88367"/>
                        <a14:foregroundMark x1="66497" y1="90612" x2="71514" y2="87653"/>
                        <a14:foregroundMark x1="67347" y1="91327" x2="71344" y2="88878"/>
                        <a14:foregroundMark x1="88861" y1="81429" x2="92517" y2="79898"/>
                        <a14:foregroundMark x1="88095" y1="80408" x2="92517" y2="80408"/>
                        <a14:foregroundMark x1="88095" y1="81429" x2="93112" y2="80918"/>
                        <a14:foregroundMark x1="53231" y1="88878" x2="55442" y2="91327"/>
                        <a14:backgroundMark x1="35034" y1="91020" x2="33673" y2="92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10" y="2350799"/>
            <a:ext cx="5841754" cy="4868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FF57E-7F59-6B4A-A553-94D3672B5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02" y="2611990"/>
            <a:ext cx="7382896" cy="3371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D5048E-48E5-BAB3-E254-89FE9BF4E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3658" y="1835601"/>
            <a:ext cx="324335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10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656F9-AF00-C75A-C90C-FB5684054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3">
            <a:extLst>
              <a:ext uri="{FF2B5EF4-FFF2-40B4-BE49-F238E27FC236}">
                <a16:creationId xmlns:a16="http://schemas.microsoft.com/office/drawing/2014/main" id="{20BC5557-0868-A51D-4225-3447BCA40C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Hình ảnh 2" descr="Ảnh có chứa búp bê, mẫu họa, đồ chơi&#10;&#10;Mô tả được tạo tự động">
            <a:extLst>
              <a:ext uri="{FF2B5EF4-FFF2-40B4-BE49-F238E27FC236}">
                <a16:creationId xmlns:a16="http://schemas.microsoft.com/office/drawing/2014/main" id="{56BF5429-43BF-225F-6BB8-146C52F2E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57" b="91837" l="9269" r="93112">
                        <a14:foregroundMark x1="39456" y1="27449" x2="47534" y2="31837"/>
                        <a14:foregroundMark x1="54167" y1="30306" x2="57653" y2="28367"/>
                        <a14:foregroundMark x1="41071" y1="29082" x2="39881" y2="29592"/>
                        <a14:foregroundMark x1="47364" y1="75816" x2="47534" y2="86531"/>
                        <a14:foregroundMark x1="47534" y1="86531" x2="45748" y2="90306"/>
                        <a14:foregroundMark x1="52976" y1="72245" x2="53741" y2="84490"/>
                        <a14:foregroundMark x1="53741" y1="84490" x2="56207" y2="88878"/>
                        <a14:foregroundMark x1="52976" y1="87653" x2="57058" y2="90816"/>
                        <a14:foregroundMark x1="57398" y1="91020" x2="52551" y2="87959"/>
                        <a14:foregroundMark x1="43707" y1="89898" x2="48980" y2="87653"/>
                        <a14:foregroundMark x1="46939" y1="89592" x2="48129" y2="88878"/>
                        <a14:foregroundMark x1="13095" y1="42245" x2="13095" y2="42245"/>
                        <a14:foregroundMark x1="10629" y1="38367" x2="13520" y2="41939"/>
                        <a14:foregroundMark x1="9269" y1="36122" x2="10629" y2="38571"/>
                        <a14:foregroundMark x1="90731" y1="36122" x2="89116" y2="39082"/>
                        <a14:foregroundMark x1="22959" y1="8571" x2="22789" y2="8571"/>
                        <a14:foregroundMark x1="87840" y1="78469" x2="91327" y2="81429"/>
                        <a14:foregroundMark x1="16327" y1="85510" x2="13690" y2="89388"/>
                        <a14:foregroundMark x1="12075" y1="89388" x2="16497" y2="87653"/>
                        <a14:foregroundMark x1="13095" y1="89898" x2="16497" y2="88163"/>
                        <a14:foregroundMark x1="12670" y1="90102" x2="16922" y2="87449"/>
                        <a14:foregroundMark x1="17092" y1="88163" x2="14286" y2="90612"/>
                        <a14:foregroundMark x1="30187" y1="86020" x2="32398" y2="89898"/>
                        <a14:foregroundMark x1="29422" y1="88673" x2="33078" y2="91327"/>
                        <a14:foregroundMark x1="28401" y1="88367" x2="32894" y2="91231"/>
                        <a14:foregroundMark x1="45323" y1="90816" x2="47109" y2="90816"/>
                        <a14:foregroundMark x1="47534" y1="90102" x2="48554" y2="88367"/>
                        <a14:foregroundMark x1="66497" y1="90612" x2="71514" y2="87653"/>
                        <a14:foregroundMark x1="67347" y1="91327" x2="71344" y2="88878"/>
                        <a14:foregroundMark x1="88861" y1="81429" x2="92517" y2="79898"/>
                        <a14:foregroundMark x1="88095" y1="80408" x2="92517" y2="80408"/>
                        <a14:foregroundMark x1="88095" y1="81429" x2="93112" y2="80918"/>
                        <a14:foregroundMark x1="53231" y1="88878" x2="55442" y2="91327"/>
                        <a14:backgroundMark x1="35034" y1="91020" x2="33673" y2="92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55" y="2148840"/>
            <a:ext cx="6011454" cy="5009546"/>
          </a:xfrm>
          <a:prstGeom prst="rect">
            <a:avLst/>
          </a:prstGeom>
        </p:spPr>
      </p:pic>
      <p:pic>
        <p:nvPicPr>
          <p:cNvPr id="4" name="Picture 3" descr="A green and orange letters&#10;&#10;AI-generated content may be incorrect.">
            <a:extLst>
              <a:ext uri="{FF2B5EF4-FFF2-40B4-BE49-F238E27FC236}">
                <a16:creationId xmlns:a16="http://schemas.microsoft.com/office/drawing/2014/main" id="{64E5A3FC-FA4B-E0C0-569B-336539B2B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82" y="351945"/>
            <a:ext cx="9035055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110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FD59D75-7DF0-4EF6-B0B9-53E7D4FAB5DE}"/>
              </a:ext>
            </a:extLst>
          </p:cNvPr>
          <p:cNvSpPr/>
          <p:nvPr/>
        </p:nvSpPr>
        <p:spPr>
          <a:xfrm>
            <a:off x="331076" y="220714"/>
            <a:ext cx="11616677" cy="65269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075F6-77DD-4E30-B366-374BA48CB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36" y="550792"/>
            <a:ext cx="6695728" cy="2758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53A54D-6075-4E37-B524-2DB3CE428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872" y="3372677"/>
            <a:ext cx="6592117" cy="270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62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red letters&#10;&#10;AI-generated content may be incorrect.">
            <a:extLst>
              <a:ext uri="{FF2B5EF4-FFF2-40B4-BE49-F238E27FC236}">
                <a16:creationId xmlns:a16="http://schemas.microsoft.com/office/drawing/2014/main" id="{D989AA67-378D-56F5-CE82-BB82A2B98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80" y="2094781"/>
            <a:ext cx="9669094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26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orange text&#10;&#10;AI-generated content may be incorrect.">
            <a:extLst>
              <a:ext uri="{FF2B5EF4-FFF2-40B4-BE49-F238E27FC236}">
                <a16:creationId xmlns:a16="http://schemas.microsoft.com/office/drawing/2014/main" id="{95438FF8-9824-00B0-F080-7165612E1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80" y="687962"/>
            <a:ext cx="8254699" cy="2853175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207D1CE-F91E-32AC-8497-82378399E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0" y="165179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01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LNTH-LuoLuoNotangYuanTi 1</vt:lpstr>
      <vt:lpstr>Arial</vt:lpstr>
      <vt:lpstr>Calibri</vt:lpstr>
      <vt:lpstr>Calibri Light</vt:lpstr>
      <vt:lpstr>Custom Design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40</cp:revision>
  <dcterms:created xsi:type="dcterms:W3CDTF">2022-10-28T07:16:26Z</dcterms:created>
  <dcterms:modified xsi:type="dcterms:W3CDTF">2026-04-19T15:09:22Z</dcterms:modified>
</cp:coreProperties>
</file>