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01" r:id="rId3"/>
  </p:sldMasterIdLst>
  <p:notesMasterIdLst>
    <p:notesMasterId r:id="rId14"/>
  </p:notesMasterIdLst>
  <p:sldIdLst>
    <p:sldId id="258" r:id="rId4"/>
    <p:sldId id="391" r:id="rId5"/>
    <p:sldId id="257" r:id="rId6"/>
    <p:sldId id="2750" r:id="rId7"/>
    <p:sldId id="289" r:id="rId8"/>
    <p:sldId id="2751" r:id="rId9"/>
    <p:sldId id="2747" r:id="rId10"/>
    <p:sldId id="2752" r:id="rId11"/>
    <p:sldId id="2758" r:id="rId12"/>
    <p:sldId id="27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3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5A48E-9061-4907-B8C6-8470C68D4140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ADF11-2144-4CA5-A04D-3481E0B5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1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7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</a:t>
            </a:r>
            <a:r>
              <a:rPr lang="en-US" baseline="0" dirty="0"/>
              <a:t> </a:t>
            </a:r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“quay </a:t>
            </a:r>
            <a:r>
              <a:rPr lang="en-US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>
                <a:sym typeface="Wingdings" panose="05000000000000000000" pitchFamily="2" charset="2"/>
              </a:rPr>
              <a:t> slide </a:t>
            </a:r>
            <a:r>
              <a:rPr lang="en-US" b="1" baseline="0" dirty="0">
                <a:sym typeface="Wingdings" panose="05000000000000000000" pitchFamily="2" charset="2"/>
              </a:rPr>
              <a:t>Ô CHỮ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16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455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32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176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2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emf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2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1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3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7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0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8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5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6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E160-957D-4719-8FD4-D520F7C9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5B7BAD-4720-4F62-A0D7-65CCCD247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F5A424-7ED0-47F1-96C4-E601DD3C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E16841-A1D8-499D-B5E7-18FBBE8F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AAB48-366B-4EE2-8AEF-3BB2B2CE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8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BE509-93DD-47FC-B5E8-164A559A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5E81DB-0B27-409E-A814-7BD2D957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261CD-CB39-4FC5-878D-96B51EE2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401768-A249-4ED1-971D-A4A64076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836AF-E1AD-426A-A9F3-5E8FCE86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60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4A404-BBA2-48D8-9822-042A956F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2A2CF9-15F8-408A-BA13-EB3B3E87E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F91FB7-4948-4961-AEFB-59C41325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BC08F6-73D8-4E84-A2C8-1CF3FFBF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8AD4C5-A2C4-410A-AB03-5DECDF0B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EE4277-23AC-45E2-A376-E9881AF2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0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1ACA-B2B9-4AD5-93D1-2CACBCC0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AE0D04-B87D-4B1A-8479-0054B7291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29AD47-F284-41EB-A009-1A2BAC93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136F7F-A5B4-4D1E-9AEA-8C75F3344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3C994C-E69D-4346-B952-3BCEE98FB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16557F-E7C3-49CE-A321-692CB090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5CC03B-60F3-4E97-A640-349EB628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5EA307-D293-4B5C-A756-F1C0565B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9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325EF-3960-4C50-8765-2A5C0946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8C938F-9413-4618-98CB-F5296C5F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106955-5A09-4A2E-810C-3306CB44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D1F109-482D-4E64-B7C5-04C246F6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5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6B7F2D-6D1B-4739-A90B-C5BA0AB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93DC7ED-D28A-4D01-800B-A9183DF9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1B6E07-F2AF-4CE9-9403-991B46DA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7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D4A54-3E2C-49D9-827C-50F23B29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86D4BE-DA40-43D7-BAA2-472ADA6D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FC8814-B717-4111-8EEF-A7A1D44D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88DEDC-A0D7-460C-8D1F-9F9457CC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FF2EEF-560C-4F68-A79F-089DC09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32BD32-D499-4314-8206-CBBEC063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8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A4272-D42D-44DB-846B-AA977470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932106-A69A-4389-BDA5-7BEA2055F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1C7650-EB6C-425A-A252-D05EC414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B7C534-B223-4E17-AEEA-772D7280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B9802F-BB46-46B6-B4E8-760CDFA7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931446-D529-44BA-9339-86B555B7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C1DC1-767E-4E70-BB1C-0BBF6AB6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4D69DB-ED9A-4B72-8533-94BF402E3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D419C-D46D-4C91-BF99-074BFC32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1D2D6-3EDD-478C-9CB3-86B64EB2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AC20EA-715B-4B3C-A3E6-B493844E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4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DEDA6D-9FA0-493F-9663-23E9E0B65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7DDE6E-1914-4342-B4A5-CC4EB4A78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0D9D4D-8F8C-43C2-B249-275B30C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DE111F-ECF1-458E-87EB-AD0F954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D90DB-99DE-4144-82A2-97914B76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7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0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3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F6D563B-D84A-3F13-8F63-37EBE7C54AF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821" y="165178"/>
            <a:ext cx="1498083" cy="14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6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slide" Target="slide4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7EB28-DE4E-43A4-9408-CE4BF9303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571" y="2387210"/>
            <a:ext cx="6748857" cy="177409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C2ABD6D-6B68-94B4-8177-65B96D231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821" y="165178"/>
            <a:ext cx="1498083" cy="14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4A86E387-32E3-FDFC-9298-C06BCFBB1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90" y="1991779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5534"/>
          </a:xfrm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591A64F7-DA89-41FC-BFAE-3E79CFE28889}"/>
              </a:ext>
            </a:extLst>
          </p:cNvPr>
          <p:cNvGraphicFramePr>
            <a:graphicFrameLocks noGrp="1"/>
          </p:cNvGraphicFramePr>
          <p:nvPr/>
        </p:nvGraphicFramePr>
        <p:xfrm>
          <a:off x="3279241" y="5543081"/>
          <a:ext cx="6139077" cy="971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11">
                  <a:extLst>
                    <a:ext uri="{9D8B030D-6E8A-4147-A177-3AD203B41FA5}">
                      <a16:colId xmlns:a16="http://schemas.microsoft.com/office/drawing/2014/main" val="146522292"/>
                    </a:ext>
                  </a:extLst>
                </a:gridCol>
                <a:gridCol w="877011">
                  <a:extLst>
                    <a:ext uri="{9D8B030D-6E8A-4147-A177-3AD203B41FA5}">
                      <a16:colId xmlns:a16="http://schemas.microsoft.com/office/drawing/2014/main" val="1602978505"/>
                    </a:ext>
                  </a:extLst>
                </a:gridCol>
                <a:gridCol w="877011">
                  <a:extLst>
                    <a:ext uri="{9D8B030D-6E8A-4147-A177-3AD203B41FA5}">
                      <a16:colId xmlns:a16="http://schemas.microsoft.com/office/drawing/2014/main" val="4073129662"/>
                    </a:ext>
                  </a:extLst>
                </a:gridCol>
                <a:gridCol w="877011">
                  <a:extLst>
                    <a:ext uri="{9D8B030D-6E8A-4147-A177-3AD203B41FA5}">
                      <a16:colId xmlns:a16="http://schemas.microsoft.com/office/drawing/2014/main" val="1764491956"/>
                    </a:ext>
                  </a:extLst>
                </a:gridCol>
                <a:gridCol w="877011">
                  <a:extLst>
                    <a:ext uri="{9D8B030D-6E8A-4147-A177-3AD203B41FA5}">
                      <a16:colId xmlns:a16="http://schemas.microsoft.com/office/drawing/2014/main" val="927963148"/>
                    </a:ext>
                  </a:extLst>
                </a:gridCol>
                <a:gridCol w="877011">
                  <a:extLst>
                    <a:ext uri="{9D8B030D-6E8A-4147-A177-3AD203B41FA5}">
                      <a16:colId xmlns:a16="http://schemas.microsoft.com/office/drawing/2014/main" val="4085944981"/>
                    </a:ext>
                  </a:extLst>
                </a:gridCol>
                <a:gridCol w="877011">
                  <a:extLst>
                    <a:ext uri="{9D8B030D-6E8A-4147-A177-3AD203B41FA5}">
                      <a16:colId xmlns:a16="http://schemas.microsoft.com/office/drawing/2014/main" val="582449123"/>
                    </a:ext>
                  </a:extLst>
                </a:gridCol>
              </a:tblGrid>
              <a:tr h="971022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8525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838E935-41AC-4A32-940A-0EF659578EFD}"/>
              </a:ext>
            </a:extLst>
          </p:cNvPr>
          <p:cNvSpPr txBox="1"/>
          <p:nvPr/>
        </p:nvSpPr>
        <p:spPr>
          <a:xfrm>
            <a:off x="3279241" y="5644172"/>
            <a:ext cx="5220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   I            M      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9D0418-A430-4E53-89BB-6C0FD0232702}"/>
              </a:ext>
            </a:extLst>
          </p:cNvPr>
          <p:cNvSpPr txBox="1"/>
          <p:nvPr/>
        </p:nvSpPr>
        <p:spPr>
          <a:xfrm>
            <a:off x="4847710" y="5644172"/>
            <a:ext cx="4790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Ấ   Y       À  U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11D7FB-367F-481E-A9B0-FAD680C6A5E8}"/>
              </a:ext>
            </a:extLst>
          </p:cNvPr>
          <p:cNvGrpSpPr/>
          <p:nvPr/>
        </p:nvGrpSpPr>
        <p:grpSpPr>
          <a:xfrm>
            <a:off x="1937579" y="538412"/>
            <a:ext cx="8256233" cy="4548606"/>
            <a:chOff x="838202" y="737756"/>
            <a:chExt cx="7619998" cy="528204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CEC7B92-C892-4C2B-9456-D6A4540CE24C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0F62D7E-EC28-4E2A-B959-3F45D5FE1E73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7B28EB-CFA6-DD95-D6D6-741A66CD3F2F}"/>
              </a:ext>
            </a:extLst>
          </p:cNvPr>
          <p:cNvGrpSpPr/>
          <p:nvPr/>
        </p:nvGrpSpPr>
        <p:grpSpPr>
          <a:xfrm>
            <a:off x="4444046" y="159337"/>
            <a:ext cx="3259170" cy="1075288"/>
            <a:chOff x="631238" y="2069273"/>
            <a:chExt cx="5452855" cy="1937951"/>
          </a:xfrm>
        </p:grpSpPr>
        <p:sp>
          <p:nvSpPr>
            <p:cNvPr id="27" name="Rectangle: Rounded Corners 17">
              <a:extLst>
                <a:ext uri="{FF2B5EF4-FFF2-40B4-BE49-F238E27FC236}">
                  <a16:creationId xmlns:a16="http://schemas.microsoft.com/office/drawing/2014/main" id="{FC8BA567-541A-0054-21A0-87B3770D5D99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1EA23E-A21A-F368-5604-B8D2E4A71623}"/>
                </a:ext>
              </a:extLst>
            </p:cNvPr>
            <p:cNvSpPr txBox="1"/>
            <p:nvPr/>
          </p:nvSpPr>
          <p:spPr>
            <a:xfrm>
              <a:off x="1221764" y="2272943"/>
              <a:ext cx="4694826" cy="13312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GỢI Ý 6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5399512"/>
            <a:ext cx="1568470" cy="1107996"/>
            <a:chOff x="0" y="-125460"/>
            <a:chExt cx="1568470" cy="1107996"/>
          </a:xfrm>
        </p:grpSpPr>
        <p:sp>
          <p:nvSpPr>
            <p:cNvPr id="31" name="Rectangle 30"/>
            <p:cNvSpPr/>
            <p:nvPr/>
          </p:nvSpPr>
          <p:spPr>
            <a:xfrm>
              <a:off x="0" y="-18735"/>
              <a:ext cx="1397811" cy="934430"/>
            </a:xfrm>
            <a:prstGeom prst="rect">
              <a:avLst/>
            </a:prstGeom>
            <a:solidFill>
              <a:schemeClr val="accent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EEFABA-7249-46D3-99CE-FEEB245FB852}"/>
                </a:ext>
              </a:extLst>
            </p:cNvPr>
            <p:cNvSpPr txBox="1"/>
            <p:nvPr/>
          </p:nvSpPr>
          <p:spPr>
            <a:xfrm>
              <a:off x="369109" y="-125460"/>
              <a:ext cx="119936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170" name="Picture 2" descr="https://thinhdaiphat.com/wp-content/uploads/2017/04/7777777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59" y="1184296"/>
            <a:ext cx="3703183" cy="370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hlinkClick r:id="rId5" action="ppaction://hlinksldjump"/>
            <a:extLst>
              <a:ext uri="{FF2B5EF4-FFF2-40B4-BE49-F238E27FC236}">
                <a16:creationId xmlns:a16="http://schemas.microsoft.com/office/drawing/2014/main" id="{E6CA0AA8-2B71-C807-4024-DDCEF4305868}"/>
              </a:ext>
            </a:extLst>
          </p:cNvPr>
          <p:cNvSpPr txBox="1"/>
          <p:nvPr/>
        </p:nvSpPr>
        <p:spPr>
          <a:xfrm flipH="1">
            <a:off x="0" y="94323"/>
            <a:ext cx="1937579" cy="461665"/>
          </a:xfrm>
          <a:prstGeom prst="homePlate">
            <a:avLst/>
          </a:prstGeom>
          <a:solidFill>
            <a:srgbClr val="8AFEF0"/>
          </a:solidFill>
          <a:ln>
            <a:solidFill>
              <a:srgbClr val="018F7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LNTH-LuoLuoNotangYuanTi 1" pitchFamily="2" charset="-128"/>
                <a:cs typeface="LNTH-LuoLuoNotangYuanTi 1" pitchFamily="2" charset="-128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012268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83">
            <a:extLst>
              <a:ext uri="{FF2B5EF4-FFF2-40B4-BE49-F238E27FC236}">
                <a16:creationId xmlns:a16="http://schemas.microsoft.com/office/drawing/2014/main" id="{7AE7BAA0-AB17-40BE-8A37-859095EEB442}"/>
              </a:ext>
            </a:extLst>
          </p:cNvPr>
          <p:cNvSpPr txBox="1"/>
          <p:nvPr/>
        </p:nvSpPr>
        <p:spPr>
          <a:xfrm>
            <a:off x="2565470" y="1522376"/>
            <a:ext cx="7260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...,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165693-0240-4C2C-8BF1-1FDB8B2F2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470" y="2224071"/>
            <a:ext cx="6858594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19A4C-5D3C-4EA7-9F7A-4BDEC1BB1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0838" y="3036842"/>
            <a:ext cx="847417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48A8C7-23D4-4F70-8D67-28BF04C82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604" y="2223795"/>
            <a:ext cx="686469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0464E5-DD9D-4E84-9BC4-8B3E76C3FEA7}"/>
              </a:ext>
            </a:extLst>
          </p:cNvPr>
          <p:cNvSpPr/>
          <p:nvPr/>
        </p:nvSpPr>
        <p:spPr>
          <a:xfrm>
            <a:off x="704849" y="190500"/>
            <a:ext cx="10772775" cy="771526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F3E66-A0E4-467C-B2B8-F29697E9333D}"/>
              </a:ext>
            </a:extLst>
          </p:cNvPr>
          <p:cNvSpPr txBox="1"/>
          <p:nvPr/>
        </p:nvSpPr>
        <p:spPr>
          <a:xfrm>
            <a:off x="904875" y="361950"/>
            <a:ext cx="1033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81B30-E389-4F44-94AE-91CD256BC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62" y="1323975"/>
            <a:ext cx="8349578" cy="45148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1F0E4D-FA13-4F4E-B701-C3426F20BDB1}"/>
              </a:ext>
            </a:extLst>
          </p:cNvPr>
          <p:cNvSpPr/>
          <p:nvPr/>
        </p:nvSpPr>
        <p:spPr>
          <a:xfrm>
            <a:off x="2609850" y="2809875"/>
            <a:ext cx="15906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BÚT CHÌ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591AC9-1C9D-4A6C-A908-1F5A269B4436}"/>
              </a:ext>
            </a:extLst>
          </p:cNvPr>
          <p:cNvSpPr/>
          <p:nvPr/>
        </p:nvSpPr>
        <p:spPr>
          <a:xfrm>
            <a:off x="5210175" y="2419350"/>
            <a:ext cx="180022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THƯỚC KẺ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4F1AD6-51CF-44E7-8376-B46E82D420BF}"/>
              </a:ext>
            </a:extLst>
          </p:cNvPr>
          <p:cNvSpPr/>
          <p:nvPr/>
        </p:nvSpPr>
        <p:spPr>
          <a:xfrm>
            <a:off x="8362950" y="2333625"/>
            <a:ext cx="111442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TẨY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6822B1-14EB-43D7-886B-7E4F3C5CE7DC}"/>
              </a:ext>
            </a:extLst>
          </p:cNvPr>
          <p:cNvSpPr/>
          <p:nvPr/>
        </p:nvSpPr>
        <p:spPr>
          <a:xfrm>
            <a:off x="2152650" y="4867275"/>
            <a:ext cx="1828800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HỘP BÚT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055173-217F-4FE8-A36B-0900167B9623}"/>
              </a:ext>
            </a:extLst>
          </p:cNvPr>
          <p:cNvSpPr/>
          <p:nvPr/>
        </p:nvSpPr>
        <p:spPr>
          <a:xfrm>
            <a:off x="5162549" y="5286375"/>
            <a:ext cx="20097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QUYỂN VỞ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0D3421-EB48-4CB7-AC99-06091641E155}"/>
              </a:ext>
            </a:extLst>
          </p:cNvPr>
          <p:cNvSpPr/>
          <p:nvPr/>
        </p:nvSpPr>
        <p:spPr>
          <a:xfrm>
            <a:off x="8029574" y="4886325"/>
            <a:ext cx="20097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BA LÔ</a:t>
            </a:r>
          </a:p>
        </p:txBody>
      </p:sp>
    </p:spTree>
    <p:extLst>
      <p:ext uri="{BB962C8B-B14F-4D97-AF65-F5344CB8AC3E}">
        <p14:creationId xmlns:p14="http://schemas.microsoft.com/office/powerpoint/2010/main" val="36286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08B1D9-2E8C-446C-AA65-675388358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259785"/>
              </p:ext>
            </p:extLst>
          </p:nvPr>
        </p:nvGraphicFramePr>
        <p:xfrm>
          <a:off x="1028700" y="838200"/>
          <a:ext cx="10020300" cy="4901680"/>
        </p:xfrm>
        <a:graphic>
          <a:graphicData uri="http://schemas.openxmlformats.org/drawingml/2006/table">
            <a:tbl>
              <a:tblPr/>
              <a:tblGrid>
                <a:gridCol w="1172240">
                  <a:extLst>
                    <a:ext uri="{9D8B030D-6E8A-4147-A177-3AD203B41FA5}">
                      <a16:colId xmlns:a16="http://schemas.microsoft.com/office/drawing/2014/main" val="2247256073"/>
                    </a:ext>
                  </a:extLst>
                </a:gridCol>
                <a:gridCol w="2559307">
                  <a:extLst>
                    <a:ext uri="{9D8B030D-6E8A-4147-A177-3AD203B41FA5}">
                      <a16:colId xmlns:a16="http://schemas.microsoft.com/office/drawing/2014/main" val="1391713447"/>
                    </a:ext>
                  </a:extLst>
                </a:gridCol>
                <a:gridCol w="6288753">
                  <a:extLst>
                    <a:ext uri="{9D8B030D-6E8A-4147-A177-3AD203B41FA5}">
                      <a16:colId xmlns:a16="http://schemas.microsoft.com/office/drawing/2014/main" val="1459520608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Tác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dụng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50400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Bút chì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Dùng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để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vẽ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52485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Thước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Dùng để kẻ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046055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Tẩy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Dùng để xóa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82280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Hộp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bút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Dùng để đựng bút, thước, compa, tẩy.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39197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Vở học sinh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Dùng để ghi chép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615171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Ba lô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Dùng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để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đựng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toàn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tập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152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3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875" y="685598"/>
            <a:ext cx="10563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   </a:t>
            </a:r>
            <a:r>
              <a:rPr lang="vi-VN" sz="2800" b="1" dirty="0">
                <a:solidFill>
                  <a:srgbClr val="002060"/>
                </a:solidFill>
                <a:cs typeface="Arial" panose="020B0604020202020204" pitchFamily="34" charset="0"/>
              </a:rPr>
              <a:t>Em hãy cho biết những đồ dùng học tập trong Hình 2 có thể được làm từ vật liệu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2DE393-650D-4230-BD2D-682E80A0B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2033587"/>
            <a:ext cx="7381875" cy="3876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DBCF1F-10BE-44FE-9DB3-5275B0079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149" y="2571751"/>
            <a:ext cx="3797067" cy="36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CECD6A0-3491-42F4-991E-FE904F63E0E9}"/>
              </a:ext>
            </a:extLst>
          </p:cNvPr>
          <p:cNvSpPr/>
          <p:nvPr/>
        </p:nvSpPr>
        <p:spPr>
          <a:xfrm>
            <a:off x="6562725" y="2181224"/>
            <a:ext cx="4743450" cy="1694585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 w="76200">
            <a:solidFill>
              <a:srgbClr val="FF99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 đánh dấu sách thường được làm từ giấy, nhựa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941AA-4C7D-4821-B0D6-41EF7BFF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657350"/>
            <a:ext cx="5465989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orange letters&#10;&#10;AI-generated content may be incorrect.">
            <a:extLst>
              <a:ext uri="{FF2B5EF4-FFF2-40B4-BE49-F238E27FC236}">
                <a16:creationId xmlns:a16="http://schemas.microsoft.com/office/drawing/2014/main" id="{62C9E40D-6E33-3B08-EE67-938AB9711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83" y="2233054"/>
            <a:ext cx="6716093" cy="174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160</Words>
  <Application>Microsoft Office PowerPoint</Application>
  <PresentationFormat>Widescreen</PresentationFormat>
  <Paragraphs>44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等线</vt:lpstr>
      <vt:lpstr>等线 Light</vt:lpstr>
      <vt:lpstr>LNTH-LuoLuoNotangYuanTi 1</vt:lpstr>
      <vt:lpstr>黑体</vt:lpstr>
      <vt:lpstr>UTM Cookies</vt:lpstr>
      <vt:lpstr>字魂35号-经典雅黑</vt:lpstr>
      <vt:lpstr>Arial</vt:lpstr>
      <vt:lpstr>Calibri</vt:lpstr>
      <vt:lpstr>Cambria</vt:lpstr>
      <vt:lpstr>Cambria Math</vt:lpstr>
      <vt:lpstr>Times New Roman</vt:lpstr>
      <vt:lpstr>Wingdings</vt:lpstr>
      <vt:lpstr>Office 主题​​</vt:lpstr>
      <vt:lpstr>2_Office 主题​​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2022-11-09T08:46:35Z</dcterms:created>
  <dcterms:modified xsi:type="dcterms:W3CDTF">2026-04-19T15:07:57Z</dcterms:modified>
</cp:coreProperties>
</file>