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57" r:id="rId3"/>
    <p:sldId id="297" r:id="rId4"/>
    <p:sldId id="265" r:id="rId5"/>
    <p:sldId id="299" r:id="rId6"/>
    <p:sldId id="300" r:id="rId7"/>
    <p:sldId id="288" r:id="rId8"/>
    <p:sldId id="29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7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10/02/2026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808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10/02/2026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575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10/02/2026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853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10/02/2026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228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70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10/02/2026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770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10/02/2026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80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10/02/2026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146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10/02/2026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197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10/02/2026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041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10/02/2026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05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10/02/2026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656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F047D7F-E471-65B7-85DC-A04256191CF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255" y="175689"/>
            <a:ext cx="1569028" cy="15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9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0.sv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8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4.wdp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microsoft.com/office/2007/relationships/hdphoto" Target="../media/hdphoto6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D97EF8A-5475-495F-BD47-661C77A3F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1450" y="3920436"/>
            <a:ext cx="11496675" cy="21980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2CD269-82D4-428E-A7A8-8F7F26330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592" y="4125654"/>
            <a:ext cx="6419644" cy="1560711"/>
          </a:xfrm>
          <a:prstGeom prst="rect">
            <a:avLst/>
          </a:prstGeom>
        </p:spPr>
      </p:pic>
      <p:pic>
        <p:nvPicPr>
          <p:cNvPr id="15" name="Picture 1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5A71037-8410-4476-BE54-AB46084B3C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4" y="3264535"/>
            <a:ext cx="2994025" cy="29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7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01DAF3-B9CA-21B1-862A-F387CB2EB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344" r="97969">
                        <a14:foregroundMark x1="2344" y1="64063" x2="5313" y2="75469"/>
                        <a14:foregroundMark x1="91719" y1="66875" x2="94531" y2="79063"/>
                        <a14:foregroundMark x1="90156" y1="60938" x2="92813" y2="62813"/>
                        <a14:foregroundMark x1="91563" y1="61406" x2="93438" y2="63594"/>
                        <a14:foregroundMark x1="6563" y1="61875" x2="6094" y2="68125"/>
                        <a14:foregroundMark x1="8125" y1="61875" x2="20469" y2="63750"/>
                        <a14:foregroundMark x1="93906" y1="66563" x2="97969" y2="7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060"/>
          <a:stretch/>
        </p:blipFill>
        <p:spPr>
          <a:xfrm>
            <a:off x="0" y="5375631"/>
            <a:ext cx="6251968" cy="2617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5CE0C8-4806-206C-A09A-62289950E6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344" r="97969">
                        <a14:foregroundMark x1="2344" y1="64063" x2="5313" y2="75469"/>
                        <a14:foregroundMark x1="91719" y1="66875" x2="94531" y2="79063"/>
                        <a14:foregroundMark x1="90156" y1="60938" x2="92813" y2="62813"/>
                        <a14:foregroundMark x1="91563" y1="61406" x2="93438" y2="63594"/>
                        <a14:foregroundMark x1="6563" y1="61875" x2="6094" y2="68125"/>
                        <a14:foregroundMark x1="8125" y1="61875" x2="20469" y2="63750"/>
                        <a14:foregroundMark x1="93906" y1="66563" x2="97969" y2="7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060"/>
          <a:stretch/>
        </p:blipFill>
        <p:spPr>
          <a:xfrm>
            <a:off x="6210802" y="5393803"/>
            <a:ext cx="6251968" cy="2617611"/>
          </a:xfrm>
          <a:prstGeom prst="rect">
            <a:avLst/>
          </a:prstGeom>
        </p:spPr>
      </p:pic>
      <p:sp>
        <p:nvSpPr>
          <p:cNvPr id="16" name="矩形: 圆角 6">
            <a:extLst>
              <a:ext uri="{FF2B5EF4-FFF2-40B4-BE49-F238E27FC236}">
                <a16:creationId xmlns:a16="http://schemas.microsoft.com/office/drawing/2014/main" id="{18E47E76-3BCE-4D04-AB6C-F7475A5F10EF}"/>
              </a:ext>
            </a:extLst>
          </p:cNvPr>
          <p:cNvSpPr/>
          <p:nvPr/>
        </p:nvSpPr>
        <p:spPr>
          <a:xfrm>
            <a:off x="432179" y="521017"/>
            <a:ext cx="11327642" cy="581596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F5B6A0-B48C-4A4B-B0B1-2487F0ED150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583" r="90000">
                        <a14:foregroundMark x1="75750" y1="61917" x2="75417" y2="63167"/>
                        <a14:foregroundMark x1="10833" y1="38250" x2="8583" y2="37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1805" flipH="1">
            <a:off x="-269365" y="2528533"/>
            <a:ext cx="2630169" cy="21745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CE304C-6878-6E96-16B3-EB129788FBA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21" b="99271" l="10000" r="90000">
                        <a14:foregroundMark x1="20417" y1="10000" x2="26250" y2="16354"/>
                        <a14:foregroundMark x1="27083" y1="3854" x2="29500" y2="5521"/>
                        <a14:foregroundMark x1="36250" y1="4167" x2="37583" y2="5938"/>
                        <a14:foregroundMark x1="42000" y1="3021" x2="42000" y2="4792"/>
                        <a14:foregroundMark x1="47167" y1="3854" x2="48500" y2="4792"/>
                        <a14:foregroundMark x1="41750" y1="17188" x2="45750" y2="20208"/>
                        <a14:foregroundMark x1="35750" y1="17813" x2="35750" y2="19271"/>
                        <a14:foregroundMark x1="47083" y1="89792" x2="48167" y2="99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99370" y="4768555"/>
            <a:ext cx="2423035" cy="19384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EE8011-C3B6-40A4-50EE-CDB53140C68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21" b="99271" l="10000" r="90000">
                        <a14:foregroundMark x1="20417" y1="10000" x2="26250" y2="16354"/>
                        <a14:foregroundMark x1="27083" y1="3854" x2="29500" y2="5521"/>
                        <a14:foregroundMark x1="36250" y1="4167" x2="37583" y2="5938"/>
                        <a14:foregroundMark x1="42000" y1="3021" x2="42000" y2="4792"/>
                        <a14:foregroundMark x1="47167" y1="3854" x2="48500" y2="4792"/>
                        <a14:foregroundMark x1="41750" y1="17188" x2="45750" y2="20208"/>
                        <a14:foregroundMark x1="35750" y1="17813" x2="35750" y2="19271"/>
                        <a14:foregroundMark x1="47083" y1="89792" x2="48167" y2="99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642" y="4768555"/>
            <a:ext cx="2423035" cy="19384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B50095C-5B7B-4AD3-CFC9-98072B41ED9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21" b="99271" l="10000" r="90000">
                        <a14:foregroundMark x1="20417" y1="10000" x2="26250" y2="16354"/>
                        <a14:foregroundMark x1="27083" y1="3854" x2="29500" y2="5521"/>
                        <a14:foregroundMark x1="36250" y1="4167" x2="37583" y2="5938"/>
                        <a14:foregroundMark x1="42000" y1="3021" x2="42000" y2="4792"/>
                        <a14:foregroundMark x1="47167" y1="3854" x2="48500" y2="4792"/>
                        <a14:foregroundMark x1="41750" y1="17188" x2="45750" y2="20208"/>
                        <a14:foregroundMark x1="35750" y1="17813" x2="35750" y2="19271"/>
                        <a14:foregroundMark x1="47083" y1="89792" x2="48167" y2="99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626519" y="4736073"/>
            <a:ext cx="2423035" cy="1938428"/>
          </a:xfrm>
          <a:prstGeom prst="rect">
            <a:avLst/>
          </a:prstGeom>
        </p:spPr>
      </p:pic>
      <p:pic>
        <p:nvPicPr>
          <p:cNvPr id="23" name="图片 18">
            <a:extLst>
              <a:ext uri="{FF2B5EF4-FFF2-40B4-BE49-F238E27FC236}">
                <a16:creationId xmlns:a16="http://schemas.microsoft.com/office/drawing/2014/main" id="{25D25BC8-3E71-4EE5-B5D6-F37D6201478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74868" y="5877311"/>
            <a:ext cx="1508140" cy="1508140"/>
          </a:xfrm>
          <a:prstGeom prst="rect">
            <a:avLst/>
          </a:prstGeom>
        </p:spPr>
      </p:pic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DBA2861-6A0E-4846-AB19-13F2CF6A5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646" y="2882973"/>
            <a:ext cx="4260112" cy="4260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30411A-5EEF-4F6B-9017-2CBBA18D35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9165" y="306360"/>
            <a:ext cx="6419644" cy="16094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5163B4-E5DA-451E-A0AF-0182AA8CB7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8168" y="1674873"/>
            <a:ext cx="8163252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9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D97EF8A-5475-495F-BD47-661C77A3F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1450" y="3920436"/>
            <a:ext cx="11496675" cy="2198007"/>
          </a:xfrm>
          <a:prstGeom prst="rect">
            <a:avLst/>
          </a:prstGeom>
        </p:spPr>
      </p:pic>
      <p:pic>
        <p:nvPicPr>
          <p:cNvPr id="15" name="Picture 1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5A71037-8410-4476-BE54-AB46084B3C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4" y="3264535"/>
            <a:ext cx="2994025" cy="2994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D93AE4-94F2-47C1-A356-7ABDE4842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4849" y="4244655"/>
            <a:ext cx="6846401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8">
            <a:extLst>
              <a:ext uri="{FF2B5EF4-FFF2-40B4-BE49-F238E27FC236}">
                <a16:creationId xmlns:a16="http://schemas.microsoft.com/office/drawing/2014/main" id="{5F7462B1-D3A9-4439-B4CD-642D1B07B9AA}"/>
              </a:ext>
            </a:extLst>
          </p:cNvPr>
          <p:cNvSpPr/>
          <p:nvPr/>
        </p:nvSpPr>
        <p:spPr>
          <a:xfrm>
            <a:off x="485307" y="347204"/>
            <a:ext cx="11221386" cy="6116674"/>
          </a:xfrm>
          <a:custGeom>
            <a:avLst/>
            <a:gdLst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1386" h="6116674" fill="none" extrusionOk="0">
                <a:moveTo>
                  <a:pt x="0" y="612278"/>
                </a:moveTo>
                <a:cubicBezTo>
                  <a:pt x="7308" y="349150"/>
                  <a:pt x="280771" y="-55849"/>
                  <a:pt x="480828" y="0"/>
                </a:cubicBezTo>
                <a:cubicBezTo>
                  <a:pt x="4239070" y="260970"/>
                  <a:pt x="8499293" y="-546402"/>
                  <a:pt x="10740557" y="0"/>
                </a:cubicBezTo>
                <a:cubicBezTo>
                  <a:pt x="10949070" y="-10494"/>
                  <a:pt x="11264540" y="234839"/>
                  <a:pt x="11221386" y="612278"/>
                </a:cubicBezTo>
                <a:cubicBezTo>
                  <a:pt x="11296210" y="2672085"/>
                  <a:pt x="11504258" y="3590046"/>
                  <a:pt x="11221386" y="5504395"/>
                </a:cubicBezTo>
                <a:cubicBezTo>
                  <a:pt x="11159860" y="5914253"/>
                  <a:pt x="11084235" y="6113716"/>
                  <a:pt x="10740557" y="6116674"/>
                </a:cubicBezTo>
                <a:cubicBezTo>
                  <a:pt x="8426853" y="5952474"/>
                  <a:pt x="5444853" y="6056735"/>
                  <a:pt x="480828" y="6116674"/>
                </a:cubicBezTo>
                <a:cubicBezTo>
                  <a:pt x="197905" y="5993469"/>
                  <a:pt x="799" y="5884866"/>
                  <a:pt x="0" y="5504395"/>
                </a:cubicBezTo>
                <a:cubicBezTo>
                  <a:pt x="-387000" y="3271731"/>
                  <a:pt x="254274" y="2137840"/>
                  <a:pt x="0" y="612278"/>
                </a:cubicBezTo>
                <a:close/>
              </a:path>
              <a:path w="11221386" h="6116674" stroke="0" extrusionOk="0">
                <a:moveTo>
                  <a:pt x="0" y="612278"/>
                </a:moveTo>
                <a:cubicBezTo>
                  <a:pt x="-28012" y="250250"/>
                  <a:pt x="257897" y="-23805"/>
                  <a:pt x="480828" y="0"/>
                </a:cubicBezTo>
                <a:cubicBezTo>
                  <a:pt x="3745620" y="-329538"/>
                  <a:pt x="5532506" y="544557"/>
                  <a:pt x="10740557" y="0"/>
                </a:cubicBezTo>
                <a:cubicBezTo>
                  <a:pt x="10921345" y="-7892"/>
                  <a:pt x="11229529" y="344444"/>
                  <a:pt x="11221386" y="612278"/>
                </a:cubicBezTo>
                <a:cubicBezTo>
                  <a:pt x="11540094" y="2035306"/>
                  <a:pt x="11700293" y="3972475"/>
                  <a:pt x="11221386" y="5504395"/>
                </a:cubicBezTo>
                <a:cubicBezTo>
                  <a:pt x="11245837" y="5895207"/>
                  <a:pt x="10948510" y="6101937"/>
                  <a:pt x="10740557" y="6116674"/>
                </a:cubicBezTo>
                <a:cubicBezTo>
                  <a:pt x="6577468" y="6027678"/>
                  <a:pt x="1602221" y="6025775"/>
                  <a:pt x="480828" y="6116674"/>
                </a:cubicBezTo>
                <a:cubicBezTo>
                  <a:pt x="215493" y="6026769"/>
                  <a:pt x="-12863" y="5794570"/>
                  <a:pt x="0" y="5504395"/>
                </a:cubicBezTo>
                <a:cubicBezTo>
                  <a:pt x="-373128" y="3812893"/>
                  <a:pt x="-471184" y="2553326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-13606" y="233149"/>
                  <a:pt x="252179" y="-15224"/>
                  <a:pt x="480828" y="0"/>
                </a:cubicBezTo>
                <a:cubicBezTo>
                  <a:pt x="3543938" y="539136"/>
                  <a:pt x="8338527" y="88489"/>
                  <a:pt x="10740557" y="0"/>
                </a:cubicBezTo>
                <a:cubicBezTo>
                  <a:pt x="10961800" y="9414"/>
                  <a:pt x="11294845" y="248836"/>
                  <a:pt x="11221386" y="612278"/>
                </a:cubicBezTo>
                <a:cubicBezTo>
                  <a:pt x="11174653" y="2847218"/>
                  <a:pt x="11467781" y="3496239"/>
                  <a:pt x="11221386" y="5504395"/>
                </a:cubicBezTo>
                <a:cubicBezTo>
                  <a:pt x="11207213" y="5930156"/>
                  <a:pt x="11014434" y="6086029"/>
                  <a:pt x="10740557" y="6116674"/>
                </a:cubicBezTo>
                <a:cubicBezTo>
                  <a:pt x="7615535" y="5718727"/>
                  <a:pt x="5590653" y="6037680"/>
                  <a:pt x="480828" y="6116674"/>
                </a:cubicBezTo>
                <a:cubicBezTo>
                  <a:pt x="219427" y="6081859"/>
                  <a:pt x="58453" y="5879734"/>
                  <a:pt x="0" y="5504395"/>
                </a:cubicBezTo>
                <a:cubicBezTo>
                  <a:pt x="-309831" y="3818437"/>
                  <a:pt x="79802" y="2379162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3672" y="312139"/>
                  <a:pt x="303061" y="-23113"/>
                  <a:pt x="480828" y="0"/>
                </a:cubicBezTo>
                <a:cubicBezTo>
                  <a:pt x="3867915" y="367654"/>
                  <a:pt x="8449784" y="-351437"/>
                  <a:pt x="10740557" y="0"/>
                </a:cubicBezTo>
                <a:cubicBezTo>
                  <a:pt x="10919940" y="-5094"/>
                  <a:pt x="11273438" y="264904"/>
                  <a:pt x="11221386" y="612278"/>
                </a:cubicBezTo>
                <a:cubicBezTo>
                  <a:pt x="11241562" y="2794451"/>
                  <a:pt x="11505112" y="3551056"/>
                  <a:pt x="11221386" y="5504395"/>
                </a:cubicBezTo>
                <a:cubicBezTo>
                  <a:pt x="11182261" y="5895469"/>
                  <a:pt x="11042878" y="6103159"/>
                  <a:pt x="10740557" y="6116674"/>
                </a:cubicBezTo>
                <a:cubicBezTo>
                  <a:pt x="8148965" y="5825194"/>
                  <a:pt x="5642214" y="5651624"/>
                  <a:pt x="480828" y="6116674"/>
                </a:cubicBezTo>
                <a:cubicBezTo>
                  <a:pt x="197437" y="6015638"/>
                  <a:pt x="45571" y="5872822"/>
                  <a:pt x="0" y="5504395"/>
                </a:cubicBezTo>
                <a:cubicBezTo>
                  <a:pt x="-342719" y="3537081"/>
                  <a:pt x="156027" y="2233870"/>
                  <a:pt x="0" y="6122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694780287">
                  <a:custGeom>
                    <a:avLst/>
                    <a:gdLst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21386" h="6116674" fill="none" extrusionOk="0">
                        <a:moveTo>
                          <a:pt x="0" y="612278"/>
                        </a:moveTo>
                        <a:cubicBezTo>
                          <a:pt x="4853" y="324622"/>
                          <a:pt x="271686" y="-49161"/>
                          <a:pt x="480828" y="0"/>
                        </a:cubicBezTo>
                        <a:cubicBezTo>
                          <a:pt x="3917143" y="255941"/>
                          <a:pt x="8315058" y="-269337"/>
                          <a:pt x="10740557" y="0"/>
                        </a:cubicBezTo>
                        <a:cubicBezTo>
                          <a:pt x="10965672" y="-7725"/>
                          <a:pt x="11256365" y="241496"/>
                          <a:pt x="11221386" y="612278"/>
                        </a:cubicBezTo>
                        <a:cubicBezTo>
                          <a:pt x="11255578" y="2691499"/>
                          <a:pt x="11435483" y="3510713"/>
                          <a:pt x="11221386" y="5504395"/>
                        </a:cubicBezTo>
                        <a:cubicBezTo>
                          <a:pt x="11190382" y="5881832"/>
                          <a:pt x="11053777" y="6114811"/>
                          <a:pt x="10740557" y="6116674"/>
                        </a:cubicBezTo>
                        <a:cubicBezTo>
                          <a:pt x="8154431" y="5931528"/>
                          <a:pt x="5544714" y="6066754"/>
                          <a:pt x="480828" y="6116674"/>
                        </a:cubicBezTo>
                        <a:cubicBezTo>
                          <a:pt x="203378" y="6028451"/>
                          <a:pt x="467" y="5869089"/>
                          <a:pt x="0" y="5504395"/>
                        </a:cubicBezTo>
                        <a:cubicBezTo>
                          <a:pt x="-281254" y="3497644"/>
                          <a:pt x="48104" y="2230698"/>
                          <a:pt x="0" y="612278"/>
                        </a:cubicBezTo>
                        <a:close/>
                      </a:path>
                      <a:path w="11221386" h="6116674" stroke="0" extrusionOk="0">
                        <a:moveTo>
                          <a:pt x="0" y="612278"/>
                        </a:moveTo>
                        <a:cubicBezTo>
                          <a:pt x="-8495" y="234233"/>
                          <a:pt x="251345" y="-8210"/>
                          <a:pt x="480828" y="0"/>
                        </a:cubicBezTo>
                        <a:cubicBezTo>
                          <a:pt x="3742307" y="-303519"/>
                          <a:pt x="5644522" y="382734"/>
                          <a:pt x="10740557" y="0"/>
                        </a:cubicBezTo>
                        <a:cubicBezTo>
                          <a:pt x="10948823" y="-2446"/>
                          <a:pt x="11233352" y="325845"/>
                          <a:pt x="11221386" y="612278"/>
                        </a:cubicBezTo>
                        <a:cubicBezTo>
                          <a:pt x="11409222" y="1996515"/>
                          <a:pt x="11606430" y="3805726"/>
                          <a:pt x="11221386" y="5504395"/>
                        </a:cubicBezTo>
                        <a:cubicBezTo>
                          <a:pt x="11207700" y="5883171"/>
                          <a:pt x="10973933" y="6107108"/>
                          <a:pt x="10740557" y="6116674"/>
                        </a:cubicBezTo>
                        <a:cubicBezTo>
                          <a:pt x="6657922" y="6020012"/>
                          <a:pt x="1600904" y="5992685"/>
                          <a:pt x="480828" y="6116674"/>
                        </a:cubicBezTo>
                        <a:cubicBezTo>
                          <a:pt x="207412" y="6039364"/>
                          <a:pt x="-3038" y="5816386"/>
                          <a:pt x="0" y="5504395"/>
                        </a:cubicBezTo>
                        <a:cubicBezTo>
                          <a:pt x="-310291" y="3731079"/>
                          <a:pt x="-319273" y="2581166"/>
                          <a:pt x="0" y="612278"/>
                        </a:cubicBezTo>
                        <a:close/>
                      </a:path>
                      <a:path w="11221386" h="6116674" fill="none" stroke="0" extrusionOk="0">
                        <a:moveTo>
                          <a:pt x="0" y="612278"/>
                        </a:moveTo>
                        <a:cubicBezTo>
                          <a:pt x="-2963" y="244397"/>
                          <a:pt x="278305" y="-14720"/>
                          <a:pt x="480828" y="0"/>
                        </a:cubicBezTo>
                        <a:cubicBezTo>
                          <a:pt x="3430564" y="588108"/>
                          <a:pt x="8507817" y="-211394"/>
                          <a:pt x="10740557" y="0"/>
                        </a:cubicBezTo>
                        <a:cubicBezTo>
                          <a:pt x="10940020" y="-1987"/>
                          <a:pt x="11247162" y="264653"/>
                          <a:pt x="11221386" y="612278"/>
                        </a:cubicBezTo>
                        <a:cubicBezTo>
                          <a:pt x="11151929" y="2826766"/>
                          <a:pt x="11406906" y="3457813"/>
                          <a:pt x="11221386" y="5504395"/>
                        </a:cubicBezTo>
                        <a:cubicBezTo>
                          <a:pt x="11184844" y="5896768"/>
                          <a:pt x="11005052" y="6098738"/>
                          <a:pt x="10740557" y="6116674"/>
                        </a:cubicBezTo>
                        <a:cubicBezTo>
                          <a:pt x="7929507" y="5495029"/>
                          <a:pt x="5633102" y="5815248"/>
                          <a:pt x="480828" y="6116674"/>
                        </a:cubicBezTo>
                        <a:cubicBezTo>
                          <a:pt x="201750" y="6045750"/>
                          <a:pt x="28803" y="5865323"/>
                          <a:pt x="0" y="5504395"/>
                        </a:cubicBezTo>
                        <a:cubicBezTo>
                          <a:pt x="-413786" y="3754149"/>
                          <a:pt x="189638" y="2285353"/>
                          <a:pt x="0" y="61227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975C8BE-F7E1-4761-9B7C-A049A7154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0" r="8020"/>
          <a:stretch/>
        </p:blipFill>
        <p:spPr>
          <a:xfrm>
            <a:off x="3776473" y="48115"/>
            <a:ext cx="8330183" cy="51893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6" name="Rectangle: Rounded Corners 8">
            <a:extLst>
              <a:ext uri="{FF2B5EF4-FFF2-40B4-BE49-F238E27FC236}">
                <a16:creationId xmlns:a16="http://schemas.microsoft.com/office/drawing/2014/main" id="{AE6689D0-3E94-4AB9-ACCA-1FC2BA7E3B61}"/>
              </a:ext>
            </a:extLst>
          </p:cNvPr>
          <p:cNvSpPr/>
          <p:nvPr/>
        </p:nvSpPr>
        <p:spPr>
          <a:xfrm>
            <a:off x="416036" y="5330085"/>
            <a:ext cx="11492185" cy="1410594"/>
          </a:xfrm>
          <a:custGeom>
            <a:avLst/>
            <a:gdLst>
              <a:gd name="connsiteX0" fmla="*/ 0 w 11492185"/>
              <a:gd name="connsiteY0" fmla="*/ 141200 h 1410594"/>
              <a:gd name="connsiteX1" fmla="*/ 492431 w 11492185"/>
              <a:gd name="connsiteY1" fmla="*/ 0 h 1410594"/>
              <a:gd name="connsiteX2" fmla="*/ 10999753 w 11492185"/>
              <a:gd name="connsiteY2" fmla="*/ 0 h 1410594"/>
              <a:gd name="connsiteX3" fmla="*/ 11492185 w 11492185"/>
              <a:gd name="connsiteY3" fmla="*/ 141200 h 1410594"/>
              <a:gd name="connsiteX4" fmla="*/ 11492185 w 11492185"/>
              <a:gd name="connsiteY4" fmla="*/ 1269393 h 1410594"/>
              <a:gd name="connsiteX5" fmla="*/ 10999753 w 11492185"/>
              <a:gd name="connsiteY5" fmla="*/ 1410594 h 1410594"/>
              <a:gd name="connsiteX6" fmla="*/ 492431 w 11492185"/>
              <a:gd name="connsiteY6" fmla="*/ 1410594 h 1410594"/>
              <a:gd name="connsiteX7" fmla="*/ 0 w 11492185"/>
              <a:gd name="connsiteY7" fmla="*/ 1269393 h 1410594"/>
              <a:gd name="connsiteX8" fmla="*/ 0 w 11492185"/>
              <a:gd name="connsiteY8" fmla="*/ 141200 h 1410594"/>
              <a:gd name="connsiteX0" fmla="*/ 0 w 11492185"/>
              <a:gd name="connsiteY0" fmla="*/ 141200 h 1410594"/>
              <a:gd name="connsiteX1" fmla="*/ 492431 w 11492185"/>
              <a:gd name="connsiteY1" fmla="*/ 0 h 1410594"/>
              <a:gd name="connsiteX2" fmla="*/ 10999753 w 11492185"/>
              <a:gd name="connsiteY2" fmla="*/ 0 h 1410594"/>
              <a:gd name="connsiteX3" fmla="*/ 11492185 w 11492185"/>
              <a:gd name="connsiteY3" fmla="*/ 141200 h 1410594"/>
              <a:gd name="connsiteX4" fmla="*/ 11492185 w 11492185"/>
              <a:gd name="connsiteY4" fmla="*/ 1269393 h 1410594"/>
              <a:gd name="connsiteX5" fmla="*/ 10999753 w 11492185"/>
              <a:gd name="connsiteY5" fmla="*/ 1410594 h 1410594"/>
              <a:gd name="connsiteX6" fmla="*/ 492431 w 11492185"/>
              <a:gd name="connsiteY6" fmla="*/ 1410594 h 1410594"/>
              <a:gd name="connsiteX7" fmla="*/ 0 w 11492185"/>
              <a:gd name="connsiteY7" fmla="*/ 1269393 h 1410594"/>
              <a:gd name="connsiteX8" fmla="*/ 0 w 11492185"/>
              <a:gd name="connsiteY8" fmla="*/ 141200 h 1410594"/>
              <a:gd name="connsiteX0" fmla="*/ 0 w 11492185"/>
              <a:gd name="connsiteY0" fmla="*/ 141200 h 1410594"/>
              <a:gd name="connsiteX1" fmla="*/ 492431 w 11492185"/>
              <a:gd name="connsiteY1" fmla="*/ 0 h 1410594"/>
              <a:gd name="connsiteX2" fmla="*/ 10999753 w 11492185"/>
              <a:gd name="connsiteY2" fmla="*/ 0 h 1410594"/>
              <a:gd name="connsiteX3" fmla="*/ 11492185 w 11492185"/>
              <a:gd name="connsiteY3" fmla="*/ 141200 h 1410594"/>
              <a:gd name="connsiteX4" fmla="*/ 11492185 w 11492185"/>
              <a:gd name="connsiteY4" fmla="*/ 1269393 h 1410594"/>
              <a:gd name="connsiteX5" fmla="*/ 10999753 w 11492185"/>
              <a:gd name="connsiteY5" fmla="*/ 1410594 h 1410594"/>
              <a:gd name="connsiteX6" fmla="*/ 492431 w 11492185"/>
              <a:gd name="connsiteY6" fmla="*/ 1410594 h 1410594"/>
              <a:gd name="connsiteX7" fmla="*/ 0 w 11492185"/>
              <a:gd name="connsiteY7" fmla="*/ 1269393 h 1410594"/>
              <a:gd name="connsiteX8" fmla="*/ 0 w 11492185"/>
              <a:gd name="connsiteY8" fmla="*/ 141200 h 141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2185" h="1410594" fill="none" extrusionOk="0">
                <a:moveTo>
                  <a:pt x="0" y="141200"/>
                </a:moveTo>
                <a:cubicBezTo>
                  <a:pt x="4265" y="100457"/>
                  <a:pt x="303053" y="-40397"/>
                  <a:pt x="492431" y="0"/>
                </a:cubicBezTo>
                <a:cubicBezTo>
                  <a:pt x="3866766" y="60948"/>
                  <a:pt x="8727392" y="-614453"/>
                  <a:pt x="10999753" y="0"/>
                </a:cubicBezTo>
                <a:cubicBezTo>
                  <a:pt x="11228316" y="-4627"/>
                  <a:pt x="11522888" y="49284"/>
                  <a:pt x="11492185" y="141200"/>
                </a:cubicBezTo>
                <a:cubicBezTo>
                  <a:pt x="11491724" y="603085"/>
                  <a:pt x="11669268" y="818907"/>
                  <a:pt x="11492185" y="1269393"/>
                </a:cubicBezTo>
                <a:cubicBezTo>
                  <a:pt x="11455462" y="1369415"/>
                  <a:pt x="11313472" y="1409487"/>
                  <a:pt x="10999753" y="1410594"/>
                </a:cubicBezTo>
                <a:cubicBezTo>
                  <a:pt x="8741910" y="1410339"/>
                  <a:pt x="5231435" y="1351945"/>
                  <a:pt x="492431" y="1410594"/>
                </a:cubicBezTo>
                <a:cubicBezTo>
                  <a:pt x="209573" y="1373544"/>
                  <a:pt x="1075" y="1386731"/>
                  <a:pt x="0" y="1269393"/>
                </a:cubicBezTo>
                <a:cubicBezTo>
                  <a:pt x="-261548" y="758569"/>
                  <a:pt x="2259" y="497988"/>
                  <a:pt x="0" y="141200"/>
                </a:cubicBezTo>
                <a:close/>
              </a:path>
              <a:path w="11492185" h="1410594" stroke="0" extrusionOk="0">
                <a:moveTo>
                  <a:pt x="0" y="141200"/>
                </a:moveTo>
                <a:cubicBezTo>
                  <a:pt x="-54395" y="94912"/>
                  <a:pt x="264138" y="-43372"/>
                  <a:pt x="492431" y="0"/>
                </a:cubicBezTo>
                <a:cubicBezTo>
                  <a:pt x="3905824" y="-709671"/>
                  <a:pt x="5798560" y="321436"/>
                  <a:pt x="10999753" y="0"/>
                </a:cubicBezTo>
                <a:cubicBezTo>
                  <a:pt x="11230379" y="-978"/>
                  <a:pt x="11507941" y="76114"/>
                  <a:pt x="11492185" y="141200"/>
                </a:cubicBezTo>
                <a:cubicBezTo>
                  <a:pt x="11531929" y="486649"/>
                  <a:pt x="11814060" y="961811"/>
                  <a:pt x="11492185" y="1269393"/>
                </a:cubicBezTo>
                <a:cubicBezTo>
                  <a:pt x="11533550" y="1375381"/>
                  <a:pt x="11228637" y="1401557"/>
                  <a:pt x="10999753" y="1410594"/>
                </a:cubicBezTo>
                <a:cubicBezTo>
                  <a:pt x="8005291" y="1435668"/>
                  <a:pt x="5057790" y="1524138"/>
                  <a:pt x="492431" y="1410594"/>
                </a:cubicBezTo>
                <a:cubicBezTo>
                  <a:pt x="212293" y="1376950"/>
                  <a:pt x="6434" y="1341011"/>
                  <a:pt x="0" y="1269393"/>
                </a:cubicBezTo>
                <a:cubicBezTo>
                  <a:pt x="-250505" y="885070"/>
                  <a:pt x="-195147" y="592963"/>
                  <a:pt x="0" y="141200"/>
                </a:cubicBezTo>
                <a:close/>
              </a:path>
              <a:path w="11492185" h="1410594" fill="none" stroke="0" extrusionOk="0">
                <a:moveTo>
                  <a:pt x="0" y="141200"/>
                </a:moveTo>
                <a:cubicBezTo>
                  <a:pt x="-18574" y="11944"/>
                  <a:pt x="242657" y="8517"/>
                  <a:pt x="492431" y="0"/>
                </a:cubicBezTo>
                <a:cubicBezTo>
                  <a:pt x="3666959" y="114871"/>
                  <a:pt x="8662334" y="-103249"/>
                  <a:pt x="10999753" y="0"/>
                </a:cubicBezTo>
                <a:cubicBezTo>
                  <a:pt x="11248143" y="6556"/>
                  <a:pt x="11522566" y="66776"/>
                  <a:pt x="11492185" y="141200"/>
                </a:cubicBezTo>
                <a:cubicBezTo>
                  <a:pt x="11461150" y="682976"/>
                  <a:pt x="11727575" y="841952"/>
                  <a:pt x="11492185" y="1269393"/>
                </a:cubicBezTo>
                <a:cubicBezTo>
                  <a:pt x="11467016" y="1399158"/>
                  <a:pt x="11291089" y="1380486"/>
                  <a:pt x="10999753" y="1410594"/>
                </a:cubicBezTo>
                <a:cubicBezTo>
                  <a:pt x="7979095" y="1179854"/>
                  <a:pt x="5791955" y="1063418"/>
                  <a:pt x="492431" y="1410594"/>
                </a:cubicBezTo>
                <a:cubicBezTo>
                  <a:pt x="214184" y="1398887"/>
                  <a:pt x="17273" y="1354862"/>
                  <a:pt x="0" y="1269393"/>
                </a:cubicBezTo>
                <a:cubicBezTo>
                  <a:pt x="-186172" y="885759"/>
                  <a:pt x="-18149" y="547367"/>
                  <a:pt x="0" y="141200"/>
                </a:cubicBezTo>
                <a:close/>
              </a:path>
              <a:path w="11492185" h="1410594" fill="none" stroke="0" extrusionOk="0">
                <a:moveTo>
                  <a:pt x="0" y="141200"/>
                </a:moveTo>
                <a:cubicBezTo>
                  <a:pt x="567" y="62499"/>
                  <a:pt x="288439" y="-10418"/>
                  <a:pt x="492431" y="0"/>
                </a:cubicBezTo>
                <a:cubicBezTo>
                  <a:pt x="3659121" y="226301"/>
                  <a:pt x="8626144" y="-364441"/>
                  <a:pt x="10999753" y="0"/>
                </a:cubicBezTo>
                <a:cubicBezTo>
                  <a:pt x="11232228" y="-743"/>
                  <a:pt x="11527479" y="57538"/>
                  <a:pt x="11492185" y="141200"/>
                </a:cubicBezTo>
                <a:cubicBezTo>
                  <a:pt x="11463778" y="632085"/>
                  <a:pt x="11686808" y="825894"/>
                  <a:pt x="11492185" y="1269393"/>
                </a:cubicBezTo>
                <a:cubicBezTo>
                  <a:pt x="11448941" y="1381754"/>
                  <a:pt x="11279732" y="1389821"/>
                  <a:pt x="10999753" y="1410594"/>
                </a:cubicBezTo>
                <a:cubicBezTo>
                  <a:pt x="8237429" y="1095570"/>
                  <a:pt x="5516473" y="998346"/>
                  <a:pt x="492431" y="1410594"/>
                </a:cubicBezTo>
                <a:cubicBezTo>
                  <a:pt x="205915" y="1377797"/>
                  <a:pt x="17299" y="1369571"/>
                  <a:pt x="0" y="1269393"/>
                </a:cubicBezTo>
                <a:cubicBezTo>
                  <a:pt x="-265771" y="803923"/>
                  <a:pt x="19835" y="508794"/>
                  <a:pt x="0" y="14120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xmlns="" sd="3694780287">
                  <a:custGeom>
                    <a:avLst/>
                    <a:gdLst>
                      <a:gd name="connsiteX0" fmla="*/ 0 w 11492185"/>
                      <a:gd name="connsiteY0" fmla="*/ 141200 h 1410594"/>
                      <a:gd name="connsiteX1" fmla="*/ 492431 w 11492185"/>
                      <a:gd name="connsiteY1" fmla="*/ 0 h 1410594"/>
                      <a:gd name="connsiteX2" fmla="*/ 10999753 w 11492185"/>
                      <a:gd name="connsiteY2" fmla="*/ 0 h 1410594"/>
                      <a:gd name="connsiteX3" fmla="*/ 11492185 w 11492185"/>
                      <a:gd name="connsiteY3" fmla="*/ 141200 h 1410594"/>
                      <a:gd name="connsiteX4" fmla="*/ 11492185 w 11492185"/>
                      <a:gd name="connsiteY4" fmla="*/ 1269393 h 1410594"/>
                      <a:gd name="connsiteX5" fmla="*/ 10999753 w 11492185"/>
                      <a:gd name="connsiteY5" fmla="*/ 1410594 h 1410594"/>
                      <a:gd name="connsiteX6" fmla="*/ 492431 w 11492185"/>
                      <a:gd name="connsiteY6" fmla="*/ 1410594 h 1410594"/>
                      <a:gd name="connsiteX7" fmla="*/ 0 w 11492185"/>
                      <a:gd name="connsiteY7" fmla="*/ 1269393 h 1410594"/>
                      <a:gd name="connsiteX8" fmla="*/ 0 w 11492185"/>
                      <a:gd name="connsiteY8" fmla="*/ 141200 h 1410594"/>
                      <a:gd name="connsiteX0" fmla="*/ 0 w 11492185"/>
                      <a:gd name="connsiteY0" fmla="*/ 141200 h 1410594"/>
                      <a:gd name="connsiteX1" fmla="*/ 492431 w 11492185"/>
                      <a:gd name="connsiteY1" fmla="*/ 0 h 1410594"/>
                      <a:gd name="connsiteX2" fmla="*/ 10999753 w 11492185"/>
                      <a:gd name="connsiteY2" fmla="*/ 0 h 1410594"/>
                      <a:gd name="connsiteX3" fmla="*/ 11492185 w 11492185"/>
                      <a:gd name="connsiteY3" fmla="*/ 141200 h 1410594"/>
                      <a:gd name="connsiteX4" fmla="*/ 11492185 w 11492185"/>
                      <a:gd name="connsiteY4" fmla="*/ 1269393 h 1410594"/>
                      <a:gd name="connsiteX5" fmla="*/ 10999753 w 11492185"/>
                      <a:gd name="connsiteY5" fmla="*/ 1410594 h 1410594"/>
                      <a:gd name="connsiteX6" fmla="*/ 492431 w 11492185"/>
                      <a:gd name="connsiteY6" fmla="*/ 1410594 h 1410594"/>
                      <a:gd name="connsiteX7" fmla="*/ 0 w 11492185"/>
                      <a:gd name="connsiteY7" fmla="*/ 1269393 h 1410594"/>
                      <a:gd name="connsiteX8" fmla="*/ 0 w 11492185"/>
                      <a:gd name="connsiteY8" fmla="*/ 141200 h 1410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92185" h="1410594" fill="none" extrusionOk="0">
                        <a:moveTo>
                          <a:pt x="0" y="141200"/>
                        </a:moveTo>
                        <a:cubicBezTo>
                          <a:pt x="2328" y="81105"/>
                          <a:pt x="276168" y="-20606"/>
                          <a:pt x="492431" y="0"/>
                        </a:cubicBezTo>
                        <a:cubicBezTo>
                          <a:pt x="3732908" y="58857"/>
                          <a:pt x="8516863" y="-297846"/>
                          <a:pt x="10999753" y="0"/>
                        </a:cubicBezTo>
                        <a:cubicBezTo>
                          <a:pt x="11246633" y="-1572"/>
                          <a:pt x="11521992" y="50014"/>
                          <a:pt x="11492185" y="141200"/>
                        </a:cubicBezTo>
                        <a:cubicBezTo>
                          <a:pt x="11466057" y="615349"/>
                          <a:pt x="11663738" y="812528"/>
                          <a:pt x="11492185" y="1269393"/>
                        </a:cubicBezTo>
                        <a:cubicBezTo>
                          <a:pt x="11457709" y="1367029"/>
                          <a:pt x="11298626" y="1410021"/>
                          <a:pt x="10999753" y="1410594"/>
                        </a:cubicBezTo>
                        <a:cubicBezTo>
                          <a:pt x="8251673" y="1372646"/>
                          <a:pt x="5428775" y="1371744"/>
                          <a:pt x="492431" y="1410594"/>
                        </a:cubicBezTo>
                        <a:cubicBezTo>
                          <a:pt x="212441" y="1391872"/>
                          <a:pt x="685" y="1368196"/>
                          <a:pt x="0" y="1269393"/>
                        </a:cubicBezTo>
                        <a:cubicBezTo>
                          <a:pt x="-246197" y="791364"/>
                          <a:pt x="-19186" y="507647"/>
                          <a:pt x="0" y="141200"/>
                        </a:cubicBezTo>
                        <a:close/>
                      </a:path>
                      <a:path w="11492185" h="1410594" stroke="0" extrusionOk="0">
                        <a:moveTo>
                          <a:pt x="0" y="141200"/>
                        </a:moveTo>
                        <a:cubicBezTo>
                          <a:pt x="-34395" y="78498"/>
                          <a:pt x="253351" y="-17696"/>
                          <a:pt x="492431" y="0"/>
                        </a:cubicBezTo>
                        <a:cubicBezTo>
                          <a:pt x="3875552" y="-471940"/>
                          <a:pt x="5836489" y="266642"/>
                          <a:pt x="10999753" y="0"/>
                        </a:cubicBezTo>
                        <a:cubicBezTo>
                          <a:pt x="11231300" y="-795"/>
                          <a:pt x="11509006" y="70932"/>
                          <a:pt x="11492185" y="141200"/>
                        </a:cubicBezTo>
                        <a:cubicBezTo>
                          <a:pt x="11443028" y="460298"/>
                          <a:pt x="11767935" y="879870"/>
                          <a:pt x="11492185" y="1269393"/>
                        </a:cubicBezTo>
                        <a:cubicBezTo>
                          <a:pt x="11495239" y="1363290"/>
                          <a:pt x="11233506" y="1402547"/>
                          <a:pt x="10999753" y="1410594"/>
                        </a:cubicBezTo>
                        <a:cubicBezTo>
                          <a:pt x="8054751" y="1430955"/>
                          <a:pt x="5047707" y="1270780"/>
                          <a:pt x="492431" y="1410594"/>
                        </a:cubicBezTo>
                        <a:cubicBezTo>
                          <a:pt x="204427" y="1389210"/>
                          <a:pt x="7129" y="1342554"/>
                          <a:pt x="0" y="1269393"/>
                        </a:cubicBezTo>
                        <a:cubicBezTo>
                          <a:pt x="-221019" y="846679"/>
                          <a:pt x="-183464" y="595104"/>
                          <a:pt x="0" y="141200"/>
                        </a:cubicBezTo>
                        <a:close/>
                      </a:path>
                      <a:path w="11492185" h="1410594" fill="none" stroke="0" extrusionOk="0">
                        <a:moveTo>
                          <a:pt x="0" y="141200"/>
                        </a:moveTo>
                        <a:cubicBezTo>
                          <a:pt x="-2716" y="28703"/>
                          <a:pt x="280327" y="9243"/>
                          <a:pt x="492431" y="0"/>
                        </a:cubicBezTo>
                        <a:cubicBezTo>
                          <a:pt x="3634274" y="128989"/>
                          <a:pt x="8750612" y="-259627"/>
                          <a:pt x="10999753" y="0"/>
                        </a:cubicBezTo>
                        <a:cubicBezTo>
                          <a:pt x="11235209" y="-214"/>
                          <a:pt x="11518154" y="68240"/>
                          <a:pt x="11492185" y="141200"/>
                        </a:cubicBezTo>
                        <a:cubicBezTo>
                          <a:pt x="11430485" y="655377"/>
                          <a:pt x="11683872" y="814366"/>
                          <a:pt x="11492185" y="1269393"/>
                        </a:cubicBezTo>
                        <a:cubicBezTo>
                          <a:pt x="11454309" y="1380192"/>
                          <a:pt x="11276995" y="1399577"/>
                          <a:pt x="10999753" y="1410594"/>
                        </a:cubicBezTo>
                        <a:cubicBezTo>
                          <a:pt x="8128084" y="1073702"/>
                          <a:pt x="5814095" y="947404"/>
                          <a:pt x="492431" y="1410594"/>
                        </a:cubicBezTo>
                        <a:cubicBezTo>
                          <a:pt x="210076" y="1390496"/>
                          <a:pt x="13861" y="1353204"/>
                          <a:pt x="0" y="1269393"/>
                        </a:cubicBezTo>
                        <a:cubicBezTo>
                          <a:pt x="-244538" y="849664"/>
                          <a:pt x="5415" y="527242"/>
                          <a:pt x="0" y="14120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84896E-8AA3-4248-89AE-C9AD4FBB244A}"/>
              </a:ext>
            </a:extLst>
          </p:cNvPr>
          <p:cNvSpPr txBox="1"/>
          <p:nvPr/>
        </p:nvSpPr>
        <p:spPr>
          <a:xfrm>
            <a:off x="1792224" y="5390829"/>
            <a:ext cx="1027785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Quan sát hình 2 và cho biết những thức ăn, đồ uống nào có lợi, không có lợi cho cơ quan tiêu hoá?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Vì sao?</a:t>
            </a:r>
            <a:endParaRPr lang="vi-VN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3C555FE-A3A2-4AAC-B8F5-CE8206E853EA}"/>
              </a:ext>
            </a:extLst>
          </p:cNvPr>
          <p:cNvGrpSpPr/>
          <p:nvPr/>
        </p:nvGrpSpPr>
        <p:grpSpPr>
          <a:xfrm>
            <a:off x="120771" y="4800599"/>
            <a:ext cx="1671453" cy="1935653"/>
            <a:chOff x="3109913" y="390525"/>
            <a:chExt cx="5970588" cy="6275388"/>
          </a:xfrm>
        </p:grpSpPr>
        <p:sp>
          <p:nvSpPr>
            <p:cNvPr id="39" name="Oval 10">
              <a:extLst>
                <a:ext uri="{FF2B5EF4-FFF2-40B4-BE49-F238E27FC236}">
                  <a16:creationId xmlns:a16="http://schemas.microsoft.com/office/drawing/2014/main" id="{FF0B5251-489B-404F-9AED-B83375976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390525"/>
              <a:ext cx="5970588" cy="5969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id="{4D4D8767-FD4B-46DE-ADA4-25C56AB4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538" y="6443663"/>
              <a:ext cx="2368550" cy="222250"/>
            </a:xfrm>
            <a:prstGeom prst="ellipse">
              <a:avLst/>
            </a:prstGeom>
            <a:solidFill>
              <a:srgbClr val="FAB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852A00A1-5751-44F5-BF42-55BA0190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5801" y="3282950"/>
              <a:ext cx="1123950" cy="1465263"/>
            </a:xfrm>
            <a:custGeom>
              <a:avLst/>
              <a:gdLst>
                <a:gd name="T0" fmla="*/ 308 w 5462"/>
                <a:gd name="T1" fmla="*/ 2898 h 7125"/>
                <a:gd name="T2" fmla="*/ 871 w 5462"/>
                <a:gd name="T3" fmla="*/ 1941 h 7125"/>
                <a:gd name="T4" fmla="*/ 993 w 5462"/>
                <a:gd name="T5" fmla="*/ 1900 h 7125"/>
                <a:gd name="T6" fmla="*/ 998 w 5462"/>
                <a:gd name="T7" fmla="*/ 1900 h 7125"/>
                <a:gd name="T8" fmla="*/ 1066 w 5462"/>
                <a:gd name="T9" fmla="*/ 1600 h 7125"/>
                <a:gd name="T10" fmla="*/ 1419 w 5462"/>
                <a:gd name="T11" fmla="*/ 1599 h 7125"/>
                <a:gd name="T12" fmla="*/ 2222 w 5462"/>
                <a:gd name="T13" fmla="*/ 1065 h 7125"/>
                <a:gd name="T14" fmla="*/ 2927 w 5462"/>
                <a:gd name="T15" fmla="*/ 377 h 7125"/>
                <a:gd name="T16" fmla="*/ 3086 w 5462"/>
                <a:gd name="T17" fmla="*/ 181 h 7125"/>
                <a:gd name="T18" fmla="*/ 3256 w 5462"/>
                <a:gd name="T19" fmla="*/ 53 h 7125"/>
                <a:gd name="T20" fmla="*/ 4751 w 5462"/>
                <a:gd name="T21" fmla="*/ 1778 h 7125"/>
                <a:gd name="T22" fmla="*/ 4341 w 5462"/>
                <a:gd name="T23" fmla="*/ 3173 h 7125"/>
                <a:gd name="T24" fmla="*/ 4927 w 5462"/>
                <a:gd name="T25" fmla="*/ 3619 h 7125"/>
                <a:gd name="T26" fmla="*/ 4471 w 5462"/>
                <a:gd name="T27" fmla="*/ 4987 h 7125"/>
                <a:gd name="T28" fmla="*/ 5358 w 5462"/>
                <a:gd name="T29" fmla="*/ 6009 h 7125"/>
                <a:gd name="T30" fmla="*/ 5293 w 5462"/>
                <a:gd name="T31" fmla="*/ 6320 h 7125"/>
                <a:gd name="T32" fmla="*/ 3525 w 5462"/>
                <a:gd name="T33" fmla="*/ 7082 h 7125"/>
                <a:gd name="T34" fmla="*/ 3248 w 5462"/>
                <a:gd name="T35" fmla="*/ 6830 h 7125"/>
                <a:gd name="T36" fmla="*/ 3300 w 5462"/>
                <a:gd name="T37" fmla="*/ 5535 h 7125"/>
                <a:gd name="T38" fmla="*/ 3301 w 5462"/>
                <a:gd name="T39" fmla="*/ 5475 h 7125"/>
                <a:gd name="T40" fmla="*/ 2226 w 5462"/>
                <a:gd name="T41" fmla="*/ 5501 h 7125"/>
                <a:gd name="T42" fmla="*/ 1611 w 5462"/>
                <a:gd name="T43" fmla="*/ 4177 h 7125"/>
                <a:gd name="T44" fmla="*/ 107 w 5462"/>
                <a:gd name="T45" fmla="*/ 3465 h 7125"/>
                <a:gd name="T46" fmla="*/ 308 w 5462"/>
                <a:gd name="T47" fmla="*/ 2898 h 7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62" h="7125">
                  <a:moveTo>
                    <a:pt x="308" y="2898"/>
                  </a:moveTo>
                  <a:cubicBezTo>
                    <a:pt x="442" y="2525"/>
                    <a:pt x="736" y="2314"/>
                    <a:pt x="871" y="1941"/>
                  </a:cubicBezTo>
                  <a:cubicBezTo>
                    <a:pt x="877" y="1925"/>
                    <a:pt x="986" y="1914"/>
                    <a:pt x="993" y="1900"/>
                  </a:cubicBezTo>
                  <a:cubicBezTo>
                    <a:pt x="995" y="1900"/>
                    <a:pt x="997" y="1900"/>
                    <a:pt x="998" y="1900"/>
                  </a:cubicBezTo>
                  <a:cubicBezTo>
                    <a:pt x="1100" y="1896"/>
                    <a:pt x="965" y="1613"/>
                    <a:pt x="1066" y="1600"/>
                  </a:cubicBezTo>
                  <a:cubicBezTo>
                    <a:pt x="1139" y="1591"/>
                    <a:pt x="1351" y="1622"/>
                    <a:pt x="1419" y="1599"/>
                  </a:cubicBezTo>
                  <a:cubicBezTo>
                    <a:pt x="1726" y="1652"/>
                    <a:pt x="2047" y="1248"/>
                    <a:pt x="2222" y="1065"/>
                  </a:cubicBezTo>
                  <a:cubicBezTo>
                    <a:pt x="2481" y="794"/>
                    <a:pt x="2831" y="737"/>
                    <a:pt x="2927" y="377"/>
                  </a:cubicBezTo>
                  <a:cubicBezTo>
                    <a:pt x="2955" y="275"/>
                    <a:pt x="3014" y="212"/>
                    <a:pt x="3086" y="181"/>
                  </a:cubicBezTo>
                  <a:cubicBezTo>
                    <a:pt x="3057" y="98"/>
                    <a:pt x="3157" y="0"/>
                    <a:pt x="3256" y="53"/>
                  </a:cubicBezTo>
                  <a:cubicBezTo>
                    <a:pt x="3978" y="438"/>
                    <a:pt x="4643" y="905"/>
                    <a:pt x="4751" y="1778"/>
                  </a:cubicBezTo>
                  <a:cubicBezTo>
                    <a:pt x="4818" y="2318"/>
                    <a:pt x="4639" y="2777"/>
                    <a:pt x="4341" y="3173"/>
                  </a:cubicBezTo>
                  <a:cubicBezTo>
                    <a:pt x="4588" y="3231"/>
                    <a:pt x="4806" y="3367"/>
                    <a:pt x="4927" y="3619"/>
                  </a:cubicBezTo>
                  <a:cubicBezTo>
                    <a:pt x="5176" y="4139"/>
                    <a:pt x="4840" y="4626"/>
                    <a:pt x="4471" y="4987"/>
                  </a:cubicBezTo>
                  <a:cubicBezTo>
                    <a:pt x="4751" y="5344"/>
                    <a:pt x="5022" y="5698"/>
                    <a:pt x="5358" y="6009"/>
                  </a:cubicBezTo>
                  <a:cubicBezTo>
                    <a:pt x="5462" y="6106"/>
                    <a:pt x="5390" y="6259"/>
                    <a:pt x="5293" y="6320"/>
                  </a:cubicBezTo>
                  <a:cubicBezTo>
                    <a:pt x="4737" y="6669"/>
                    <a:pt x="4156" y="6905"/>
                    <a:pt x="3525" y="7082"/>
                  </a:cubicBezTo>
                  <a:cubicBezTo>
                    <a:pt x="3372" y="7125"/>
                    <a:pt x="3240" y="6971"/>
                    <a:pt x="3248" y="6830"/>
                  </a:cubicBezTo>
                  <a:cubicBezTo>
                    <a:pt x="3271" y="6399"/>
                    <a:pt x="3288" y="5967"/>
                    <a:pt x="3300" y="5535"/>
                  </a:cubicBezTo>
                  <a:cubicBezTo>
                    <a:pt x="3300" y="5515"/>
                    <a:pt x="3300" y="5495"/>
                    <a:pt x="3301" y="5475"/>
                  </a:cubicBezTo>
                  <a:cubicBezTo>
                    <a:pt x="2979" y="5632"/>
                    <a:pt x="2623" y="5676"/>
                    <a:pt x="2226" y="5501"/>
                  </a:cubicBezTo>
                  <a:cubicBezTo>
                    <a:pt x="1646" y="5245"/>
                    <a:pt x="1537" y="4714"/>
                    <a:pt x="1611" y="4177"/>
                  </a:cubicBezTo>
                  <a:cubicBezTo>
                    <a:pt x="1179" y="4139"/>
                    <a:pt x="281" y="3802"/>
                    <a:pt x="107" y="3465"/>
                  </a:cubicBezTo>
                  <a:cubicBezTo>
                    <a:pt x="0" y="3261"/>
                    <a:pt x="235" y="3097"/>
                    <a:pt x="308" y="2898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8208A1C5-19D2-4EF3-88C7-CCF3B4478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3608388"/>
              <a:ext cx="912813" cy="1139825"/>
            </a:xfrm>
            <a:custGeom>
              <a:avLst/>
              <a:gdLst>
                <a:gd name="T0" fmla="*/ 265 w 4434"/>
                <a:gd name="T1" fmla="*/ 1398 h 5542"/>
                <a:gd name="T2" fmla="*/ 976 w 4434"/>
                <a:gd name="T3" fmla="*/ 109 h 5542"/>
                <a:gd name="T4" fmla="*/ 1568 w 4434"/>
                <a:gd name="T5" fmla="*/ 0 h 5542"/>
                <a:gd name="T6" fmla="*/ 1552 w 4434"/>
                <a:gd name="T7" fmla="*/ 536 h 5542"/>
                <a:gd name="T8" fmla="*/ 1928 w 4434"/>
                <a:gd name="T9" fmla="*/ 1683 h 5542"/>
                <a:gd name="T10" fmla="*/ 2803 w 4434"/>
                <a:gd name="T11" fmla="*/ 2011 h 5542"/>
                <a:gd name="T12" fmla="*/ 2574 w 4434"/>
                <a:gd name="T13" fmla="*/ 2320 h 5542"/>
                <a:gd name="T14" fmla="*/ 2642 w 4434"/>
                <a:gd name="T15" fmla="*/ 3058 h 5542"/>
                <a:gd name="T16" fmla="*/ 3289 w 4434"/>
                <a:gd name="T17" fmla="*/ 3509 h 5542"/>
                <a:gd name="T18" fmla="*/ 3907 w 4434"/>
                <a:gd name="T19" fmla="*/ 3520 h 5542"/>
                <a:gd name="T20" fmla="*/ 4434 w 4434"/>
                <a:gd name="T21" fmla="*/ 5173 h 5542"/>
                <a:gd name="T22" fmla="*/ 3499 w 4434"/>
                <a:gd name="T23" fmla="*/ 5499 h 5542"/>
                <a:gd name="T24" fmla="*/ 3222 w 4434"/>
                <a:gd name="T25" fmla="*/ 5247 h 5542"/>
                <a:gd name="T26" fmla="*/ 3274 w 4434"/>
                <a:gd name="T27" fmla="*/ 3952 h 5542"/>
                <a:gd name="T28" fmla="*/ 3275 w 4434"/>
                <a:gd name="T29" fmla="*/ 3892 h 5542"/>
                <a:gd name="T30" fmla="*/ 2200 w 4434"/>
                <a:gd name="T31" fmla="*/ 3918 h 5542"/>
                <a:gd name="T32" fmla="*/ 1585 w 4434"/>
                <a:gd name="T33" fmla="*/ 2594 h 5542"/>
                <a:gd name="T34" fmla="*/ 106 w 4434"/>
                <a:gd name="T35" fmla="*/ 1845 h 5542"/>
                <a:gd name="T36" fmla="*/ 265 w 4434"/>
                <a:gd name="T37" fmla="*/ 1398 h 5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34" h="5542">
                  <a:moveTo>
                    <a:pt x="265" y="1398"/>
                  </a:moveTo>
                  <a:cubicBezTo>
                    <a:pt x="388" y="1058"/>
                    <a:pt x="853" y="449"/>
                    <a:pt x="976" y="109"/>
                  </a:cubicBezTo>
                  <a:cubicBezTo>
                    <a:pt x="1193" y="115"/>
                    <a:pt x="1358" y="47"/>
                    <a:pt x="1568" y="0"/>
                  </a:cubicBezTo>
                  <a:cubicBezTo>
                    <a:pt x="1565" y="45"/>
                    <a:pt x="1551" y="491"/>
                    <a:pt x="1552" y="536"/>
                  </a:cubicBezTo>
                  <a:cubicBezTo>
                    <a:pt x="1554" y="939"/>
                    <a:pt x="1643" y="1380"/>
                    <a:pt x="1928" y="1683"/>
                  </a:cubicBezTo>
                  <a:cubicBezTo>
                    <a:pt x="2164" y="1934"/>
                    <a:pt x="2480" y="2023"/>
                    <a:pt x="2803" y="2011"/>
                  </a:cubicBezTo>
                  <a:cubicBezTo>
                    <a:pt x="2717" y="2108"/>
                    <a:pt x="2634" y="2206"/>
                    <a:pt x="2574" y="2320"/>
                  </a:cubicBezTo>
                  <a:cubicBezTo>
                    <a:pt x="2446" y="2565"/>
                    <a:pt x="2514" y="2827"/>
                    <a:pt x="2642" y="3058"/>
                  </a:cubicBezTo>
                  <a:cubicBezTo>
                    <a:pt x="2783" y="3313"/>
                    <a:pt x="3002" y="3462"/>
                    <a:pt x="3289" y="3509"/>
                  </a:cubicBezTo>
                  <a:cubicBezTo>
                    <a:pt x="3493" y="3543"/>
                    <a:pt x="3701" y="3527"/>
                    <a:pt x="3907" y="3520"/>
                  </a:cubicBezTo>
                  <a:cubicBezTo>
                    <a:pt x="3769" y="4124"/>
                    <a:pt x="3959" y="4788"/>
                    <a:pt x="4434" y="5173"/>
                  </a:cubicBezTo>
                  <a:cubicBezTo>
                    <a:pt x="4133" y="5302"/>
                    <a:pt x="3823" y="5408"/>
                    <a:pt x="3499" y="5499"/>
                  </a:cubicBezTo>
                  <a:cubicBezTo>
                    <a:pt x="3346" y="5542"/>
                    <a:pt x="3214" y="5387"/>
                    <a:pt x="3222" y="5247"/>
                  </a:cubicBezTo>
                  <a:cubicBezTo>
                    <a:pt x="3245" y="4816"/>
                    <a:pt x="3262" y="4384"/>
                    <a:pt x="3274" y="3952"/>
                  </a:cubicBezTo>
                  <a:cubicBezTo>
                    <a:pt x="3274" y="3932"/>
                    <a:pt x="3274" y="3912"/>
                    <a:pt x="3275" y="3892"/>
                  </a:cubicBezTo>
                  <a:cubicBezTo>
                    <a:pt x="2953" y="4048"/>
                    <a:pt x="2597" y="4093"/>
                    <a:pt x="2200" y="3918"/>
                  </a:cubicBezTo>
                  <a:cubicBezTo>
                    <a:pt x="1620" y="3662"/>
                    <a:pt x="1512" y="3131"/>
                    <a:pt x="1585" y="2594"/>
                  </a:cubicBezTo>
                  <a:cubicBezTo>
                    <a:pt x="1153" y="2555"/>
                    <a:pt x="281" y="2182"/>
                    <a:pt x="106" y="1845"/>
                  </a:cubicBezTo>
                  <a:cubicBezTo>
                    <a:pt x="0" y="1641"/>
                    <a:pt x="193" y="1597"/>
                    <a:pt x="265" y="1398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951B69FD-DA65-4B75-9B8D-FB473CDFA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1" y="3308350"/>
              <a:ext cx="423863" cy="952500"/>
            </a:xfrm>
            <a:custGeom>
              <a:avLst/>
              <a:gdLst>
                <a:gd name="T0" fmla="*/ 227 w 2061"/>
                <a:gd name="T1" fmla="*/ 28 h 4632"/>
                <a:gd name="T2" fmla="*/ 1487 w 2061"/>
                <a:gd name="T3" fmla="*/ 2661 h 4632"/>
                <a:gd name="T4" fmla="*/ 1102 w 2061"/>
                <a:gd name="T5" fmla="*/ 3216 h 4632"/>
                <a:gd name="T6" fmla="*/ 1367 w 2061"/>
                <a:gd name="T7" fmla="*/ 3238 h 4632"/>
                <a:gd name="T8" fmla="*/ 1656 w 2061"/>
                <a:gd name="T9" fmla="*/ 3394 h 4632"/>
                <a:gd name="T10" fmla="*/ 1520 w 2061"/>
                <a:gd name="T11" fmla="*/ 4623 h 4632"/>
                <a:gd name="T12" fmla="*/ 1505 w 2061"/>
                <a:gd name="T13" fmla="*/ 4613 h 4632"/>
                <a:gd name="T14" fmla="*/ 1817 w 2061"/>
                <a:gd name="T15" fmla="*/ 3968 h 4632"/>
                <a:gd name="T16" fmla="*/ 982 w 2061"/>
                <a:gd name="T17" fmla="*/ 3322 h 4632"/>
                <a:gd name="T18" fmla="*/ 946 w 2061"/>
                <a:gd name="T19" fmla="*/ 3266 h 4632"/>
                <a:gd name="T20" fmla="*/ 1434 w 2061"/>
                <a:gd name="T21" fmla="*/ 1550 h 4632"/>
                <a:gd name="T22" fmla="*/ 200 w 2061"/>
                <a:gd name="T23" fmla="*/ 338 h 4632"/>
                <a:gd name="T24" fmla="*/ 227 w 2061"/>
                <a:gd name="T25" fmla="*/ 28 h 4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1" h="4632">
                  <a:moveTo>
                    <a:pt x="227" y="28"/>
                  </a:moveTo>
                  <a:cubicBezTo>
                    <a:pt x="1480" y="205"/>
                    <a:pt x="2028" y="1586"/>
                    <a:pt x="1487" y="2661"/>
                  </a:cubicBezTo>
                  <a:cubicBezTo>
                    <a:pt x="1451" y="2731"/>
                    <a:pt x="1151" y="3147"/>
                    <a:pt x="1102" y="3216"/>
                  </a:cubicBezTo>
                  <a:cubicBezTo>
                    <a:pt x="1150" y="3201"/>
                    <a:pt x="1391" y="3244"/>
                    <a:pt x="1367" y="3238"/>
                  </a:cubicBezTo>
                  <a:cubicBezTo>
                    <a:pt x="1476" y="3265"/>
                    <a:pt x="1572" y="3321"/>
                    <a:pt x="1656" y="3394"/>
                  </a:cubicBezTo>
                  <a:cubicBezTo>
                    <a:pt x="2061" y="3747"/>
                    <a:pt x="1807" y="4287"/>
                    <a:pt x="1520" y="4623"/>
                  </a:cubicBezTo>
                  <a:cubicBezTo>
                    <a:pt x="1512" y="4632"/>
                    <a:pt x="1498" y="4622"/>
                    <a:pt x="1505" y="4613"/>
                  </a:cubicBezTo>
                  <a:cubicBezTo>
                    <a:pt x="1639" y="4448"/>
                    <a:pt x="1830" y="4193"/>
                    <a:pt x="1817" y="3968"/>
                  </a:cubicBezTo>
                  <a:cubicBezTo>
                    <a:pt x="1792" y="3537"/>
                    <a:pt x="1428" y="3179"/>
                    <a:pt x="982" y="3322"/>
                  </a:cubicBezTo>
                  <a:cubicBezTo>
                    <a:pt x="951" y="3332"/>
                    <a:pt x="931" y="3290"/>
                    <a:pt x="946" y="3266"/>
                  </a:cubicBezTo>
                  <a:cubicBezTo>
                    <a:pt x="1284" y="2742"/>
                    <a:pt x="1530" y="2192"/>
                    <a:pt x="1434" y="1550"/>
                  </a:cubicBezTo>
                  <a:cubicBezTo>
                    <a:pt x="1339" y="911"/>
                    <a:pt x="848" y="403"/>
                    <a:pt x="200" y="338"/>
                  </a:cubicBezTo>
                  <a:cubicBezTo>
                    <a:pt x="0" y="318"/>
                    <a:pt x="29" y="0"/>
                    <a:pt x="227" y="28"/>
                  </a:cubicBezTo>
                  <a:close/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2636D3A9-2DAD-4FAE-A386-975BF7904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1" y="3252788"/>
              <a:ext cx="434975" cy="809625"/>
            </a:xfrm>
            <a:custGeom>
              <a:avLst/>
              <a:gdLst>
                <a:gd name="T0" fmla="*/ 180 w 2117"/>
                <a:gd name="T1" fmla="*/ 309 h 3933"/>
                <a:gd name="T2" fmla="*/ 1639 w 2117"/>
                <a:gd name="T3" fmla="*/ 1510 h 3933"/>
                <a:gd name="T4" fmla="*/ 1359 w 2117"/>
                <a:gd name="T5" fmla="*/ 3116 h 3933"/>
                <a:gd name="T6" fmla="*/ 466 w 2117"/>
                <a:gd name="T7" fmla="*/ 3622 h 3933"/>
                <a:gd name="T8" fmla="*/ 541 w 2117"/>
                <a:gd name="T9" fmla="*/ 3896 h 3933"/>
                <a:gd name="T10" fmla="*/ 1958 w 2117"/>
                <a:gd name="T11" fmla="*/ 2536 h 3933"/>
                <a:gd name="T12" fmla="*/ 1432 w 2117"/>
                <a:gd name="T13" fmla="*/ 643 h 3933"/>
                <a:gd name="T14" fmla="*/ 255 w 2117"/>
                <a:gd name="T15" fmla="*/ 35 h 3933"/>
                <a:gd name="T16" fmla="*/ 180 w 2117"/>
                <a:gd name="T17" fmla="*/ 309 h 3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7" h="3933">
                  <a:moveTo>
                    <a:pt x="180" y="309"/>
                  </a:moveTo>
                  <a:cubicBezTo>
                    <a:pt x="842" y="440"/>
                    <a:pt x="1423" y="852"/>
                    <a:pt x="1639" y="1510"/>
                  </a:cubicBezTo>
                  <a:cubicBezTo>
                    <a:pt x="1815" y="2047"/>
                    <a:pt x="1734" y="2680"/>
                    <a:pt x="1359" y="3116"/>
                  </a:cubicBezTo>
                  <a:cubicBezTo>
                    <a:pt x="1126" y="3387"/>
                    <a:pt x="813" y="3551"/>
                    <a:pt x="466" y="3622"/>
                  </a:cubicBezTo>
                  <a:cubicBezTo>
                    <a:pt x="286" y="3659"/>
                    <a:pt x="362" y="3933"/>
                    <a:pt x="541" y="3896"/>
                  </a:cubicBezTo>
                  <a:cubicBezTo>
                    <a:pt x="1240" y="3753"/>
                    <a:pt x="1793" y="3234"/>
                    <a:pt x="1958" y="2536"/>
                  </a:cubicBezTo>
                  <a:cubicBezTo>
                    <a:pt x="2117" y="1864"/>
                    <a:pt x="1917" y="1135"/>
                    <a:pt x="1432" y="643"/>
                  </a:cubicBezTo>
                  <a:cubicBezTo>
                    <a:pt x="1115" y="321"/>
                    <a:pt x="696" y="122"/>
                    <a:pt x="255" y="35"/>
                  </a:cubicBezTo>
                  <a:cubicBezTo>
                    <a:pt x="76" y="0"/>
                    <a:pt x="0" y="274"/>
                    <a:pt x="180" y="30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8C323D19-A71B-49F3-BED8-BDC29FAF2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3673475"/>
              <a:ext cx="133350" cy="274638"/>
            </a:xfrm>
            <a:custGeom>
              <a:avLst/>
              <a:gdLst>
                <a:gd name="T0" fmla="*/ 394 w 652"/>
                <a:gd name="T1" fmla="*/ 58 h 1338"/>
                <a:gd name="T2" fmla="*/ 16 w 652"/>
                <a:gd name="T3" fmla="*/ 1196 h 1338"/>
                <a:gd name="T4" fmla="*/ 159 w 652"/>
                <a:gd name="T5" fmla="*/ 1338 h 1338"/>
                <a:gd name="T6" fmla="*/ 301 w 652"/>
                <a:gd name="T7" fmla="*/ 1196 h 1338"/>
                <a:gd name="T8" fmla="*/ 304 w 652"/>
                <a:gd name="T9" fmla="*/ 918 h 1338"/>
                <a:gd name="T10" fmla="*/ 345 w 652"/>
                <a:gd name="T11" fmla="*/ 672 h 1338"/>
                <a:gd name="T12" fmla="*/ 384 w 652"/>
                <a:gd name="T13" fmla="*/ 554 h 1338"/>
                <a:gd name="T14" fmla="*/ 390 w 652"/>
                <a:gd name="T15" fmla="*/ 538 h 1338"/>
                <a:gd name="T16" fmla="*/ 403 w 652"/>
                <a:gd name="T17" fmla="*/ 510 h 1338"/>
                <a:gd name="T18" fmla="*/ 432 w 652"/>
                <a:gd name="T19" fmla="*/ 455 h 1338"/>
                <a:gd name="T20" fmla="*/ 494 w 652"/>
                <a:gd name="T21" fmla="*/ 362 h 1338"/>
                <a:gd name="T22" fmla="*/ 595 w 652"/>
                <a:gd name="T23" fmla="*/ 259 h 1338"/>
                <a:gd name="T24" fmla="*/ 595 w 652"/>
                <a:gd name="T25" fmla="*/ 58 h 1338"/>
                <a:gd name="T26" fmla="*/ 394 w 652"/>
                <a:gd name="T27" fmla="*/ 5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2" h="1338">
                  <a:moveTo>
                    <a:pt x="394" y="58"/>
                  </a:moveTo>
                  <a:cubicBezTo>
                    <a:pt x="71" y="343"/>
                    <a:pt x="0" y="786"/>
                    <a:pt x="16" y="1196"/>
                  </a:cubicBezTo>
                  <a:cubicBezTo>
                    <a:pt x="19" y="1273"/>
                    <a:pt x="80" y="1338"/>
                    <a:pt x="159" y="1338"/>
                  </a:cubicBezTo>
                  <a:cubicBezTo>
                    <a:pt x="233" y="1338"/>
                    <a:pt x="304" y="1273"/>
                    <a:pt x="301" y="1196"/>
                  </a:cubicBezTo>
                  <a:cubicBezTo>
                    <a:pt x="297" y="1103"/>
                    <a:pt x="297" y="1010"/>
                    <a:pt x="304" y="918"/>
                  </a:cubicBezTo>
                  <a:cubicBezTo>
                    <a:pt x="310" y="829"/>
                    <a:pt x="320" y="765"/>
                    <a:pt x="345" y="672"/>
                  </a:cubicBezTo>
                  <a:cubicBezTo>
                    <a:pt x="356" y="632"/>
                    <a:pt x="369" y="593"/>
                    <a:pt x="384" y="554"/>
                  </a:cubicBezTo>
                  <a:cubicBezTo>
                    <a:pt x="391" y="535"/>
                    <a:pt x="385" y="549"/>
                    <a:pt x="390" y="538"/>
                  </a:cubicBezTo>
                  <a:cubicBezTo>
                    <a:pt x="394" y="528"/>
                    <a:pt x="399" y="519"/>
                    <a:pt x="403" y="510"/>
                  </a:cubicBezTo>
                  <a:cubicBezTo>
                    <a:pt x="412" y="491"/>
                    <a:pt x="422" y="473"/>
                    <a:pt x="432" y="455"/>
                  </a:cubicBezTo>
                  <a:cubicBezTo>
                    <a:pt x="452" y="421"/>
                    <a:pt x="479" y="381"/>
                    <a:pt x="494" y="362"/>
                  </a:cubicBezTo>
                  <a:cubicBezTo>
                    <a:pt x="525" y="325"/>
                    <a:pt x="559" y="291"/>
                    <a:pt x="595" y="259"/>
                  </a:cubicBezTo>
                  <a:cubicBezTo>
                    <a:pt x="652" y="208"/>
                    <a:pt x="647" y="110"/>
                    <a:pt x="595" y="58"/>
                  </a:cubicBezTo>
                  <a:cubicBezTo>
                    <a:pt x="538" y="0"/>
                    <a:pt x="452" y="7"/>
                    <a:pt x="394" y="58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7B3BDC32-1291-4043-A41B-0FDED8F61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826" y="3730625"/>
              <a:ext cx="179388" cy="122238"/>
            </a:xfrm>
            <a:custGeom>
              <a:avLst/>
              <a:gdLst>
                <a:gd name="T0" fmla="*/ 791 w 876"/>
                <a:gd name="T1" fmla="*/ 315 h 594"/>
                <a:gd name="T2" fmla="*/ 228 w 876"/>
                <a:gd name="T3" fmla="*/ 33 h 594"/>
                <a:gd name="T4" fmla="*/ 34 w 876"/>
                <a:gd name="T5" fmla="*/ 84 h 594"/>
                <a:gd name="T6" fmla="*/ 85 w 876"/>
                <a:gd name="T7" fmla="*/ 279 h 594"/>
                <a:gd name="T8" fmla="*/ 647 w 876"/>
                <a:gd name="T9" fmla="*/ 561 h 594"/>
                <a:gd name="T10" fmla="*/ 842 w 876"/>
                <a:gd name="T11" fmla="*/ 510 h 594"/>
                <a:gd name="T12" fmla="*/ 791 w 876"/>
                <a:gd name="T13" fmla="*/ 315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594">
                  <a:moveTo>
                    <a:pt x="791" y="315"/>
                  </a:moveTo>
                  <a:cubicBezTo>
                    <a:pt x="603" y="221"/>
                    <a:pt x="416" y="127"/>
                    <a:pt x="228" y="33"/>
                  </a:cubicBezTo>
                  <a:cubicBezTo>
                    <a:pt x="162" y="0"/>
                    <a:pt x="71" y="13"/>
                    <a:pt x="34" y="84"/>
                  </a:cubicBezTo>
                  <a:cubicBezTo>
                    <a:pt x="0" y="149"/>
                    <a:pt x="14" y="243"/>
                    <a:pt x="85" y="279"/>
                  </a:cubicBezTo>
                  <a:cubicBezTo>
                    <a:pt x="272" y="373"/>
                    <a:pt x="460" y="467"/>
                    <a:pt x="647" y="561"/>
                  </a:cubicBezTo>
                  <a:cubicBezTo>
                    <a:pt x="713" y="594"/>
                    <a:pt x="804" y="580"/>
                    <a:pt x="842" y="510"/>
                  </a:cubicBezTo>
                  <a:cubicBezTo>
                    <a:pt x="876" y="445"/>
                    <a:pt x="862" y="351"/>
                    <a:pt x="791" y="315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D328E400-6083-4D8F-BED6-B9BB62B51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943350"/>
              <a:ext cx="390525" cy="228600"/>
            </a:xfrm>
            <a:custGeom>
              <a:avLst/>
              <a:gdLst>
                <a:gd name="T0" fmla="*/ 33 w 1894"/>
                <a:gd name="T1" fmla="*/ 231 h 1105"/>
                <a:gd name="T2" fmla="*/ 774 w 1894"/>
                <a:gd name="T3" fmla="*/ 869 h 1105"/>
                <a:gd name="T4" fmla="*/ 1776 w 1894"/>
                <a:gd name="T5" fmla="*/ 1057 h 1105"/>
                <a:gd name="T6" fmla="*/ 1875 w 1894"/>
                <a:gd name="T7" fmla="*/ 882 h 1105"/>
                <a:gd name="T8" fmla="*/ 1700 w 1894"/>
                <a:gd name="T9" fmla="*/ 783 h 1105"/>
                <a:gd name="T10" fmla="*/ 898 w 1894"/>
                <a:gd name="T11" fmla="*/ 614 h 1105"/>
                <a:gd name="T12" fmla="*/ 278 w 1894"/>
                <a:gd name="T13" fmla="*/ 87 h 1105"/>
                <a:gd name="T14" fmla="*/ 84 w 1894"/>
                <a:gd name="T15" fmla="*/ 36 h 1105"/>
                <a:gd name="T16" fmla="*/ 33 w 1894"/>
                <a:gd name="T17" fmla="*/ 231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4" h="1105">
                  <a:moveTo>
                    <a:pt x="33" y="231"/>
                  </a:moveTo>
                  <a:cubicBezTo>
                    <a:pt x="171" y="530"/>
                    <a:pt x="484" y="737"/>
                    <a:pt x="774" y="869"/>
                  </a:cubicBezTo>
                  <a:cubicBezTo>
                    <a:pt x="1085" y="1011"/>
                    <a:pt x="1432" y="1105"/>
                    <a:pt x="1776" y="1057"/>
                  </a:cubicBezTo>
                  <a:cubicBezTo>
                    <a:pt x="1852" y="1047"/>
                    <a:pt x="1894" y="950"/>
                    <a:pt x="1875" y="882"/>
                  </a:cubicBezTo>
                  <a:cubicBezTo>
                    <a:pt x="1853" y="800"/>
                    <a:pt x="1777" y="773"/>
                    <a:pt x="1700" y="783"/>
                  </a:cubicBezTo>
                  <a:cubicBezTo>
                    <a:pt x="1452" y="818"/>
                    <a:pt x="1136" y="726"/>
                    <a:pt x="898" y="614"/>
                  </a:cubicBezTo>
                  <a:cubicBezTo>
                    <a:pt x="654" y="500"/>
                    <a:pt x="394" y="338"/>
                    <a:pt x="278" y="87"/>
                  </a:cubicBezTo>
                  <a:cubicBezTo>
                    <a:pt x="246" y="17"/>
                    <a:pt x="145" y="0"/>
                    <a:pt x="84" y="36"/>
                  </a:cubicBezTo>
                  <a:cubicBezTo>
                    <a:pt x="12" y="78"/>
                    <a:pt x="0" y="161"/>
                    <a:pt x="33" y="23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34322530-F4D6-493C-BC18-E38D3686D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688" y="3937000"/>
              <a:ext cx="331788" cy="454025"/>
            </a:xfrm>
            <a:custGeom>
              <a:avLst/>
              <a:gdLst>
                <a:gd name="T0" fmla="*/ 457 w 1616"/>
                <a:gd name="T1" fmla="*/ 317 h 2208"/>
                <a:gd name="T2" fmla="*/ 1014 w 1616"/>
                <a:gd name="T3" fmla="*/ 379 h 2208"/>
                <a:gd name="T4" fmla="*/ 1236 w 1616"/>
                <a:gd name="T5" fmla="*/ 649 h 2208"/>
                <a:gd name="T6" fmla="*/ 1224 w 1616"/>
                <a:gd name="T7" fmla="*/ 1008 h 2208"/>
                <a:gd name="T8" fmla="*/ 864 w 1616"/>
                <a:gd name="T9" fmla="*/ 1524 h 2208"/>
                <a:gd name="T10" fmla="*/ 177 w 1616"/>
                <a:gd name="T11" fmla="*/ 1887 h 2208"/>
                <a:gd name="T12" fmla="*/ 253 w 1616"/>
                <a:gd name="T13" fmla="*/ 2162 h 2208"/>
                <a:gd name="T14" fmla="*/ 1482 w 1616"/>
                <a:gd name="T15" fmla="*/ 1128 h 2208"/>
                <a:gd name="T16" fmla="*/ 1219 w 1616"/>
                <a:gd name="T17" fmla="*/ 172 h 2208"/>
                <a:gd name="T18" fmla="*/ 457 w 1616"/>
                <a:gd name="T19" fmla="*/ 33 h 2208"/>
                <a:gd name="T20" fmla="*/ 315 w 1616"/>
                <a:gd name="T21" fmla="*/ 175 h 2208"/>
                <a:gd name="T22" fmla="*/ 457 w 1616"/>
                <a:gd name="T23" fmla="*/ 317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6" h="2208">
                  <a:moveTo>
                    <a:pt x="457" y="317"/>
                  </a:moveTo>
                  <a:cubicBezTo>
                    <a:pt x="641" y="294"/>
                    <a:pt x="846" y="287"/>
                    <a:pt x="1014" y="379"/>
                  </a:cubicBezTo>
                  <a:cubicBezTo>
                    <a:pt x="1128" y="441"/>
                    <a:pt x="1202" y="536"/>
                    <a:pt x="1236" y="649"/>
                  </a:cubicBezTo>
                  <a:cubicBezTo>
                    <a:pt x="1271" y="769"/>
                    <a:pt x="1265" y="884"/>
                    <a:pt x="1224" y="1008"/>
                  </a:cubicBezTo>
                  <a:cubicBezTo>
                    <a:pt x="1158" y="1208"/>
                    <a:pt x="1018" y="1385"/>
                    <a:pt x="864" y="1524"/>
                  </a:cubicBezTo>
                  <a:cubicBezTo>
                    <a:pt x="669" y="1700"/>
                    <a:pt x="430" y="1821"/>
                    <a:pt x="177" y="1887"/>
                  </a:cubicBezTo>
                  <a:cubicBezTo>
                    <a:pt x="0" y="1934"/>
                    <a:pt x="75" y="2208"/>
                    <a:pt x="253" y="2162"/>
                  </a:cubicBezTo>
                  <a:cubicBezTo>
                    <a:pt x="787" y="2021"/>
                    <a:pt x="1277" y="1651"/>
                    <a:pt x="1482" y="1128"/>
                  </a:cubicBezTo>
                  <a:cubicBezTo>
                    <a:pt x="1616" y="788"/>
                    <a:pt x="1523" y="385"/>
                    <a:pt x="1219" y="172"/>
                  </a:cubicBezTo>
                  <a:cubicBezTo>
                    <a:pt x="1001" y="18"/>
                    <a:pt x="714" y="0"/>
                    <a:pt x="457" y="33"/>
                  </a:cubicBezTo>
                  <a:cubicBezTo>
                    <a:pt x="381" y="43"/>
                    <a:pt x="315" y="91"/>
                    <a:pt x="315" y="175"/>
                  </a:cubicBezTo>
                  <a:cubicBezTo>
                    <a:pt x="315" y="244"/>
                    <a:pt x="381" y="327"/>
                    <a:pt x="457" y="31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75AC60EA-7DE2-4028-8D19-839A6B6D1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113" y="4102100"/>
              <a:ext cx="98425" cy="198438"/>
            </a:xfrm>
            <a:custGeom>
              <a:avLst/>
              <a:gdLst>
                <a:gd name="T0" fmla="*/ 190 w 476"/>
                <a:gd name="T1" fmla="*/ 89 h 968"/>
                <a:gd name="T2" fmla="*/ 49 w 476"/>
                <a:gd name="T3" fmla="*/ 847 h 968"/>
                <a:gd name="T4" fmla="*/ 224 w 476"/>
                <a:gd name="T5" fmla="*/ 946 h 968"/>
                <a:gd name="T6" fmla="*/ 323 w 476"/>
                <a:gd name="T7" fmla="*/ 771 h 968"/>
                <a:gd name="T8" fmla="*/ 316 w 476"/>
                <a:gd name="T9" fmla="*/ 728 h 968"/>
                <a:gd name="T10" fmla="*/ 315 w 476"/>
                <a:gd name="T11" fmla="*/ 712 h 968"/>
                <a:gd name="T12" fmla="*/ 313 w 476"/>
                <a:gd name="T13" fmla="*/ 635 h 968"/>
                <a:gd name="T14" fmla="*/ 317 w 476"/>
                <a:gd name="T15" fmla="*/ 559 h 968"/>
                <a:gd name="T16" fmla="*/ 319 w 476"/>
                <a:gd name="T17" fmla="*/ 537 h 968"/>
                <a:gd name="T18" fmla="*/ 318 w 476"/>
                <a:gd name="T19" fmla="*/ 543 h 968"/>
                <a:gd name="T20" fmla="*/ 325 w 476"/>
                <a:gd name="T21" fmla="*/ 505 h 968"/>
                <a:gd name="T22" fmla="*/ 370 w 476"/>
                <a:gd name="T23" fmla="*/ 353 h 968"/>
                <a:gd name="T24" fmla="*/ 368 w 476"/>
                <a:gd name="T25" fmla="*/ 357 h 968"/>
                <a:gd name="T26" fmla="*/ 377 w 476"/>
                <a:gd name="T27" fmla="*/ 337 h 968"/>
                <a:gd name="T28" fmla="*/ 391 w 476"/>
                <a:gd name="T29" fmla="*/ 308 h 968"/>
                <a:gd name="T30" fmla="*/ 435 w 476"/>
                <a:gd name="T31" fmla="*/ 232 h 968"/>
                <a:gd name="T32" fmla="*/ 384 w 476"/>
                <a:gd name="T33" fmla="*/ 38 h 968"/>
                <a:gd name="T34" fmla="*/ 190 w 476"/>
                <a:gd name="T35" fmla="*/ 89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6" h="968">
                  <a:moveTo>
                    <a:pt x="190" y="89"/>
                  </a:moveTo>
                  <a:cubicBezTo>
                    <a:pt x="46" y="313"/>
                    <a:pt x="0" y="586"/>
                    <a:pt x="49" y="847"/>
                  </a:cubicBezTo>
                  <a:cubicBezTo>
                    <a:pt x="63" y="920"/>
                    <a:pt x="155" y="968"/>
                    <a:pt x="224" y="946"/>
                  </a:cubicBezTo>
                  <a:cubicBezTo>
                    <a:pt x="302" y="921"/>
                    <a:pt x="338" y="850"/>
                    <a:pt x="323" y="771"/>
                  </a:cubicBezTo>
                  <a:cubicBezTo>
                    <a:pt x="320" y="757"/>
                    <a:pt x="317" y="743"/>
                    <a:pt x="316" y="728"/>
                  </a:cubicBezTo>
                  <a:cubicBezTo>
                    <a:pt x="320" y="769"/>
                    <a:pt x="316" y="719"/>
                    <a:pt x="315" y="712"/>
                  </a:cubicBezTo>
                  <a:cubicBezTo>
                    <a:pt x="313" y="686"/>
                    <a:pt x="312" y="661"/>
                    <a:pt x="313" y="635"/>
                  </a:cubicBezTo>
                  <a:cubicBezTo>
                    <a:pt x="313" y="610"/>
                    <a:pt x="314" y="584"/>
                    <a:pt x="317" y="559"/>
                  </a:cubicBezTo>
                  <a:cubicBezTo>
                    <a:pt x="317" y="552"/>
                    <a:pt x="318" y="545"/>
                    <a:pt x="319" y="537"/>
                  </a:cubicBezTo>
                  <a:cubicBezTo>
                    <a:pt x="316" y="557"/>
                    <a:pt x="316" y="559"/>
                    <a:pt x="318" y="543"/>
                  </a:cubicBezTo>
                  <a:cubicBezTo>
                    <a:pt x="321" y="530"/>
                    <a:pt x="323" y="518"/>
                    <a:pt x="325" y="505"/>
                  </a:cubicBezTo>
                  <a:cubicBezTo>
                    <a:pt x="336" y="453"/>
                    <a:pt x="352" y="403"/>
                    <a:pt x="370" y="353"/>
                  </a:cubicBezTo>
                  <a:cubicBezTo>
                    <a:pt x="376" y="339"/>
                    <a:pt x="375" y="340"/>
                    <a:pt x="368" y="357"/>
                  </a:cubicBezTo>
                  <a:cubicBezTo>
                    <a:pt x="371" y="350"/>
                    <a:pt x="374" y="344"/>
                    <a:pt x="377" y="337"/>
                  </a:cubicBezTo>
                  <a:cubicBezTo>
                    <a:pt x="382" y="327"/>
                    <a:pt x="386" y="317"/>
                    <a:pt x="391" y="308"/>
                  </a:cubicBezTo>
                  <a:cubicBezTo>
                    <a:pt x="405" y="282"/>
                    <a:pt x="420" y="257"/>
                    <a:pt x="435" y="232"/>
                  </a:cubicBezTo>
                  <a:cubicBezTo>
                    <a:pt x="476" y="170"/>
                    <a:pt x="450" y="73"/>
                    <a:pt x="384" y="38"/>
                  </a:cubicBezTo>
                  <a:cubicBezTo>
                    <a:pt x="314" y="0"/>
                    <a:pt x="233" y="22"/>
                    <a:pt x="190" y="89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EE704D87-6B46-4410-9A87-6C5915706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4140200"/>
              <a:ext cx="153988" cy="92075"/>
            </a:xfrm>
            <a:custGeom>
              <a:avLst/>
              <a:gdLst>
                <a:gd name="T0" fmla="*/ 630 w 746"/>
                <a:gd name="T1" fmla="*/ 156 h 452"/>
                <a:gd name="T2" fmla="*/ 193 w 746"/>
                <a:gd name="T3" fmla="*/ 22 h 452"/>
                <a:gd name="T4" fmla="*/ 18 w 746"/>
                <a:gd name="T5" fmla="*/ 121 h 452"/>
                <a:gd name="T6" fmla="*/ 117 w 746"/>
                <a:gd name="T7" fmla="*/ 296 h 452"/>
                <a:gd name="T8" fmla="*/ 554 w 746"/>
                <a:gd name="T9" fmla="*/ 430 h 452"/>
                <a:gd name="T10" fmla="*/ 729 w 746"/>
                <a:gd name="T11" fmla="*/ 331 h 452"/>
                <a:gd name="T12" fmla="*/ 630 w 746"/>
                <a:gd name="T13" fmla="*/ 15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452">
                  <a:moveTo>
                    <a:pt x="630" y="156"/>
                  </a:moveTo>
                  <a:cubicBezTo>
                    <a:pt x="484" y="111"/>
                    <a:pt x="338" y="67"/>
                    <a:pt x="193" y="22"/>
                  </a:cubicBezTo>
                  <a:cubicBezTo>
                    <a:pt x="122" y="0"/>
                    <a:pt x="35" y="48"/>
                    <a:pt x="18" y="121"/>
                  </a:cubicBezTo>
                  <a:cubicBezTo>
                    <a:pt x="0" y="198"/>
                    <a:pt x="41" y="273"/>
                    <a:pt x="117" y="296"/>
                  </a:cubicBezTo>
                  <a:cubicBezTo>
                    <a:pt x="263" y="341"/>
                    <a:pt x="409" y="386"/>
                    <a:pt x="554" y="430"/>
                  </a:cubicBezTo>
                  <a:cubicBezTo>
                    <a:pt x="625" y="452"/>
                    <a:pt x="712" y="404"/>
                    <a:pt x="729" y="331"/>
                  </a:cubicBezTo>
                  <a:cubicBezTo>
                    <a:pt x="746" y="254"/>
                    <a:pt x="706" y="179"/>
                    <a:pt x="630" y="156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BC0079C4-E1F6-4CB4-B489-BCF6541D4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3" y="4089400"/>
              <a:ext cx="469900" cy="407988"/>
            </a:xfrm>
            <a:custGeom>
              <a:avLst/>
              <a:gdLst>
                <a:gd name="T0" fmla="*/ 314 w 2290"/>
                <a:gd name="T1" fmla="*/ 139 h 1981"/>
                <a:gd name="T2" fmla="*/ 298 w 2290"/>
                <a:gd name="T3" fmla="*/ 1416 h 1981"/>
                <a:gd name="T4" fmla="*/ 1525 w 2290"/>
                <a:gd name="T5" fmla="*/ 1907 h 1981"/>
                <a:gd name="T6" fmla="*/ 2230 w 2290"/>
                <a:gd name="T7" fmla="*/ 1579 h 1981"/>
                <a:gd name="T8" fmla="*/ 2230 w 2290"/>
                <a:gd name="T9" fmla="*/ 1377 h 1981"/>
                <a:gd name="T10" fmla="*/ 2029 w 2290"/>
                <a:gd name="T11" fmla="*/ 1377 h 1981"/>
                <a:gd name="T12" fmla="*/ 773 w 2290"/>
                <a:gd name="T13" fmla="*/ 1487 h 1981"/>
                <a:gd name="T14" fmla="*/ 515 w 2290"/>
                <a:gd name="T15" fmla="*/ 341 h 1981"/>
                <a:gd name="T16" fmla="*/ 314 w 2290"/>
                <a:gd name="T17" fmla="*/ 139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0" h="1981">
                  <a:moveTo>
                    <a:pt x="314" y="139"/>
                  </a:moveTo>
                  <a:cubicBezTo>
                    <a:pt x="0" y="510"/>
                    <a:pt x="14" y="1030"/>
                    <a:pt x="298" y="1416"/>
                  </a:cubicBezTo>
                  <a:cubicBezTo>
                    <a:pt x="586" y="1806"/>
                    <a:pt x="1050" y="1981"/>
                    <a:pt x="1525" y="1907"/>
                  </a:cubicBezTo>
                  <a:cubicBezTo>
                    <a:pt x="1787" y="1866"/>
                    <a:pt x="2027" y="1745"/>
                    <a:pt x="2230" y="1579"/>
                  </a:cubicBezTo>
                  <a:cubicBezTo>
                    <a:pt x="2290" y="1530"/>
                    <a:pt x="2281" y="1428"/>
                    <a:pt x="2230" y="1377"/>
                  </a:cubicBezTo>
                  <a:cubicBezTo>
                    <a:pt x="2172" y="1319"/>
                    <a:pt x="2089" y="1329"/>
                    <a:pt x="2029" y="1377"/>
                  </a:cubicBezTo>
                  <a:cubicBezTo>
                    <a:pt x="1680" y="1664"/>
                    <a:pt x="1160" y="1740"/>
                    <a:pt x="773" y="1487"/>
                  </a:cubicBezTo>
                  <a:cubicBezTo>
                    <a:pt x="405" y="1247"/>
                    <a:pt x="206" y="705"/>
                    <a:pt x="515" y="341"/>
                  </a:cubicBezTo>
                  <a:cubicBezTo>
                    <a:pt x="633" y="202"/>
                    <a:pt x="433" y="0"/>
                    <a:pt x="314" y="13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id="{C425824D-9DB8-4B11-9E01-CDDFCF4FB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663" y="4316413"/>
              <a:ext cx="163513" cy="104775"/>
            </a:xfrm>
            <a:custGeom>
              <a:avLst/>
              <a:gdLst>
                <a:gd name="T0" fmla="*/ 573 w 792"/>
                <a:gd name="T1" fmla="*/ 23 h 513"/>
                <a:gd name="T2" fmla="*/ 75 w 792"/>
                <a:gd name="T3" fmla="*/ 244 h 513"/>
                <a:gd name="T4" fmla="*/ 9 w 792"/>
                <a:gd name="T5" fmla="*/ 329 h 513"/>
                <a:gd name="T6" fmla="*/ 24 w 792"/>
                <a:gd name="T7" fmla="*/ 439 h 513"/>
                <a:gd name="T8" fmla="*/ 109 w 792"/>
                <a:gd name="T9" fmla="*/ 504 h 513"/>
                <a:gd name="T10" fmla="*/ 218 w 792"/>
                <a:gd name="T11" fmla="*/ 490 h 513"/>
                <a:gd name="T12" fmla="*/ 717 w 792"/>
                <a:gd name="T13" fmla="*/ 269 h 513"/>
                <a:gd name="T14" fmla="*/ 782 w 792"/>
                <a:gd name="T15" fmla="*/ 184 h 513"/>
                <a:gd name="T16" fmla="*/ 768 w 792"/>
                <a:gd name="T17" fmla="*/ 74 h 513"/>
                <a:gd name="T18" fmla="*/ 683 w 792"/>
                <a:gd name="T19" fmla="*/ 9 h 513"/>
                <a:gd name="T20" fmla="*/ 573 w 792"/>
                <a:gd name="T21" fmla="*/ 2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513">
                  <a:moveTo>
                    <a:pt x="573" y="23"/>
                  </a:moveTo>
                  <a:cubicBezTo>
                    <a:pt x="407" y="97"/>
                    <a:pt x="241" y="171"/>
                    <a:pt x="75" y="244"/>
                  </a:cubicBezTo>
                  <a:cubicBezTo>
                    <a:pt x="44" y="258"/>
                    <a:pt x="18" y="299"/>
                    <a:pt x="9" y="329"/>
                  </a:cubicBezTo>
                  <a:cubicBezTo>
                    <a:pt x="0" y="363"/>
                    <a:pt x="4" y="409"/>
                    <a:pt x="24" y="439"/>
                  </a:cubicBezTo>
                  <a:cubicBezTo>
                    <a:pt x="43" y="469"/>
                    <a:pt x="72" y="496"/>
                    <a:pt x="109" y="504"/>
                  </a:cubicBezTo>
                  <a:cubicBezTo>
                    <a:pt x="148" y="513"/>
                    <a:pt x="182" y="506"/>
                    <a:pt x="218" y="490"/>
                  </a:cubicBezTo>
                  <a:cubicBezTo>
                    <a:pt x="385" y="416"/>
                    <a:pt x="551" y="343"/>
                    <a:pt x="717" y="269"/>
                  </a:cubicBezTo>
                  <a:cubicBezTo>
                    <a:pt x="747" y="255"/>
                    <a:pt x="774" y="214"/>
                    <a:pt x="782" y="184"/>
                  </a:cubicBezTo>
                  <a:cubicBezTo>
                    <a:pt x="792" y="150"/>
                    <a:pt x="787" y="104"/>
                    <a:pt x="768" y="74"/>
                  </a:cubicBezTo>
                  <a:cubicBezTo>
                    <a:pt x="748" y="44"/>
                    <a:pt x="719" y="17"/>
                    <a:pt x="683" y="9"/>
                  </a:cubicBezTo>
                  <a:cubicBezTo>
                    <a:pt x="643" y="0"/>
                    <a:pt x="610" y="7"/>
                    <a:pt x="573" y="23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3" name="Freeform 24">
              <a:extLst>
                <a:ext uri="{FF2B5EF4-FFF2-40B4-BE49-F238E27FC236}">
                  <a16:creationId xmlns:a16="http://schemas.microsoft.com/office/drawing/2014/main" id="{347043A2-2FA0-4C01-8708-DE1D78257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38" y="4281488"/>
              <a:ext cx="539750" cy="492125"/>
            </a:xfrm>
            <a:custGeom>
              <a:avLst/>
              <a:gdLst>
                <a:gd name="T0" fmla="*/ 1364 w 2629"/>
                <a:gd name="T1" fmla="*/ 333 h 2395"/>
                <a:gd name="T2" fmla="*/ 2170 w 2629"/>
                <a:gd name="T3" fmla="*/ 1063 h 2395"/>
                <a:gd name="T4" fmla="*/ 2299 w 2629"/>
                <a:gd name="T5" fmla="*/ 1282 h 2395"/>
                <a:gd name="T6" fmla="*/ 2330 w 2629"/>
                <a:gd name="T7" fmla="*/ 1343 h 2395"/>
                <a:gd name="T8" fmla="*/ 2340 w 2629"/>
                <a:gd name="T9" fmla="*/ 1274 h 2395"/>
                <a:gd name="T10" fmla="*/ 2312 w 2629"/>
                <a:gd name="T11" fmla="*/ 1309 h 2395"/>
                <a:gd name="T12" fmla="*/ 1959 w 2629"/>
                <a:gd name="T13" fmla="*/ 1553 h 2395"/>
                <a:gd name="T14" fmla="*/ 889 w 2629"/>
                <a:gd name="T15" fmla="*/ 1996 h 2395"/>
                <a:gd name="T16" fmla="*/ 593 w 2629"/>
                <a:gd name="T17" fmla="*/ 2050 h 2395"/>
                <a:gd name="T18" fmla="*/ 466 w 2629"/>
                <a:gd name="T19" fmla="*/ 2052 h 2395"/>
                <a:gd name="T20" fmla="*/ 437 w 2629"/>
                <a:gd name="T21" fmla="*/ 2079 h 2395"/>
                <a:gd name="T22" fmla="*/ 458 w 2629"/>
                <a:gd name="T23" fmla="*/ 2100 h 2395"/>
                <a:gd name="T24" fmla="*/ 456 w 2629"/>
                <a:gd name="T25" fmla="*/ 2092 h 2395"/>
                <a:gd name="T26" fmla="*/ 438 w 2629"/>
                <a:gd name="T27" fmla="*/ 2039 h 2395"/>
                <a:gd name="T28" fmla="*/ 393 w 2629"/>
                <a:gd name="T29" fmla="*/ 1875 h 2395"/>
                <a:gd name="T30" fmla="*/ 426 w 2629"/>
                <a:gd name="T31" fmla="*/ 762 h 2395"/>
                <a:gd name="T32" fmla="*/ 152 w 2629"/>
                <a:gd name="T33" fmla="*/ 686 h 2395"/>
                <a:gd name="T34" fmla="*/ 111 w 2629"/>
                <a:gd name="T35" fmla="*/ 1915 h 2395"/>
                <a:gd name="T36" fmla="*/ 210 w 2629"/>
                <a:gd name="T37" fmla="*/ 2238 h 2395"/>
                <a:gd name="T38" fmla="*/ 741 w 2629"/>
                <a:gd name="T39" fmla="*/ 2317 h 2395"/>
                <a:gd name="T40" fmla="*/ 1446 w 2629"/>
                <a:gd name="T41" fmla="*/ 2105 h 2395"/>
                <a:gd name="T42" fmla="*/ 2060 w 2629"/>
                <a:gd name="T43" fmla="*/ 1823 h 2395"/>
                <a:gd name="T44" fmla="*/ 2507 w 2629"/>
                <a:gd name="T45" fmla="*/ 1516 h 2395"/>
                <a:gd name="T46" fmla="*/ 2604 w 2629"/>
                <a:gd name="T47" fmla="*/ 1373 h 2395"/>
                <a:gd name="T48" fmla="*/ 2545 w 2629"/>
                <a:gd name="T49" fmla="*/ 1139 h 2395"/>
                <a:gd name="T50" fmla="*/ 1507 w 2629"/>
                <a:gd name="T51" fmla="*/ 87 h 2395"/>
                <a:gd name="T52" fmla="*/ 1364 w 2629"/>
                <a:gd name="T53" fmla="*/ 333 h 2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9" h="2395">
                  <a:moveTo>
                    <a:pt x="1364" y="333"/>
                  </a:moveTo>
                  <a:cubicBezTo>
                    <a:pt x="1686" y="509"/>
                    <a:pt x="1966" y="757"/>
                    <a:pt x="2170" y="1063"/>
                  </a:cubicBezTo>
                  <a:cubicBezTo>
                    <a:pt x="2217" y="1134"/>
                    <a:pt x="2260" y="1207"/>
                    <a:pt x="2299" y="1282"/>
                  </a:cubicBezTo>
                  <a:cubicBezTo>
                    <a:pt x="2297" y="1277"/>
                    <a:pt x="2330" y="1343"/>
                    <a:pt x="2330" y="1343"/>
                  </a:cubicBezTo>
                  <a:cubicBezTo>
                    <a:pt x="2323" y="1347"/>
                    <a:pt x="2339" y="1273"/>
                    <a:pt x="2340" y="1274"/>
                  </a:cubicBezTo>
                  <a:cubicBezTo>
                    <a:pt x="2344" y="1283"/>
                    <a:pt x="2316" y="1305"/>
                    <a:pt x="2312" y="1309"/>
                  </a:cubicBezTo>
                  <a:cubicBezTo>
                    <a:pt x="2213" y="1410"/>
                    <a:pt x="2081" y="1483"/>
                    <a:pt x="1959" y="1553"/>
                  </a:cubicBezTo>
                  <a:cubicBezTo>
                    <a:pt x="1626" y="1743"/>
                    <a:pt x="1260" y="1898"/>
                    <a:pt x="889" y="1996"/>
                  </a:cubicBezTo>
                  <a:cubicBezTo>
                    <a:pt x="792" y="2021"/>
                    <a:pt x="693" y="2042"/>
                    <a:pt x="593" y="2050"/>
                  </a:cubicBezTo>
                  <a:cubicBezTo>
                    <a:pt x="551" y="2053"/>
                    <a:pt x="508" y="2053"/>
                    <a:pt x="466" y="2052"/>
                  </a:cubicBezTo>
                  <a:cubicBezTo>
                    <a:pt x="420" y="2050"/>
                    <a:pt x="402" y="2026"/>
                    <a:pt x="437" y="2079"/>
                  </a:cubicBezTo>
                  <a:cubicBezTo>
                    <a:pt x="498" y="2171"/>
                    <a:pt x="463" y="2105"/>
                    <a:pt x="458" y="2100"/>
                  </a:cubicBezTo>
                  <a:cubicBezTo>
                    <a:pt x="479" y="2120"/>
                    <a:pt x="465" y="2120"/>
                    <a:pt x="456" y="2092"/>
                  </a:cubicBezTo>
                  <a:cubicBezTo>
                    <a:pt x="450" y="2075"/>
                    <a:pt x="444" y="2057"/>
                    <a:pt x="438" y="2039"/>
                  </a:cubicBezTo>
                  <a:cubicBezTo>
                    <a:pt x="421" y="1985"/>
                    <a:pt x="406" y="1930"/>
                    <a:pt x="393" y="1875"/>
                  </a:cubicBezTo>
                  <a:cubicBezTo>
                    <a:pt x="305" y="1510"/>
                    <a:pt x="287" y="1116"/>
                    <a:pt x="426" y="762"/>
                  </a:cubicBezTo>
                  <a:cubicBezTo>
                    <a:pt x="493" y="591"/>
                    <a:pt x="218" y="517"/>
                    <a:pt x="152" y="686"/>
                  </a:cubicBezTo>
                  <a:cubicBezTo>
                    <a:pt x="0" y="1075"/>
                    <a:pt x="20" y="1514"/>
                    <a:pt x="111" y="1915"/>
                  </a:cubicBezTo>
                  <a:cubicBezTo>
                    <a:pt x="134" y="2021"/>
                    <a:pt x="159" y="2140"/>
                    <a:pt x="210" y="2238"/>
                  </a:cubicBezTo>
                  <a:cubicBezTo>
                    <a:pt x="292" y="2395"/>
                    <a:pt x="598" y="2338"/>
                    <a:pt x="741" y="2317"/>
                  </a:cubicBezTo>
                  <a:cubicBezTo>
                    <a:pt x="985" y="2280"/>
                    <a:pt x="1217" y="2195"/>
                    <a:pt x="1446" y="2105"/>
                  </a:cubicBezTo>
                  <a:cubicBezTo>
                    <a:pt x="1656" y="2023"/>
                    <a:pt x="1862" y="1932"/>
                    <a:pt x="2060" y="1823"/>
                  </a:cubicBezTo>
                  <a:cubicBezTo>
                    <a:pt x="2215" y="1737"/>
                    <a:pt x="2380" y="1642"/>
                    <a:pt x="2507" y="1516"/>
                  </a:cubicBezTo>
                  <a:cubicBezTo>
                    <a:pt x="2547" y="1477"/>
                    <a:pt x="2588" y="1429"/>
                    <a:pt x="2604" y="1373"/>
                  </a:cubicBezTo>
                  <a:cubicBezTo>
                    <a:pt x="2629" y="1286"/>
                    <a:pt x="2584" y="1214"/>
                    <a:pt x="2545" y="1139"/>
                  </a:cubicBezTo>
                  <a:cubicBezTo>
                    <a:pt x="2314" y="695"/>
                    <a:pt x="1945" y="327"/>
                    <a:pt x="1507" y="87"/>
                  </a:cubicBezTo>
                  <a:cubicBezTo>
                    <a:pt x="1347" y="0"/>
                    <a:pt x="1203" y="245"/>
                    <a:pt x="1364" y="33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4" name="Freeform 25">
              <a:extLst>
                <a:ext uri="{FF2B5EF4-FFF2-40B4-BE49-F238E27FC236}">
                  <a16:creationId xmlns:a16="http://schemas.microsoft.com/office/drawing/2014/main" id="{A23F8629-477E-4C0C-81DA-71EC1C53A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813" y="1608138"/>
              <a:ext cx="3779838" cy="2970213"/>
            </a:xfrm>
            <a:custGeom>
              <a:avLst/>
              <a:gdLst>
                <a:gd name="T0" fmla="*/ 18075 w 18376"/>
                <a:gd name="T1" fmla="*/ 6895 h 14443"/>
                <a:gd name="T2" fmla="*/ 17795 w 18376"/>
                <a:gd name="T3" fmla="*/ 6317 h 14443"/>
                <a:gd name="T4" fmla="*/ 16833 w 18376"/>
                <a:gd name="T5" fmla="*/ 5927 h 14443"/>
                <a:gd name="T6" fmla="*/ 14923 w 18376"/>
                <a:gd name="T7" fmla="*/ 4757 h 14443"/>
                <a:gd name="T8" fmla="*/ 13237 w 18376"/>
                <a:gd name="T9" fmla="*/ 3401 h 14443"/>
                <a:gd name="T10" fmla="*/ 11817 w 18376"/>
                <a:gd name="T11" fmla="*/ 1736 h 14443"/>
                <a:gd name="T12" fmla="*/ 8285 w 18376"/>
                <a:gd name="T13" fmla="*/ 533 h 14443"/>
                <a:gd name="T14" fmla="*/ 6553 w 18376"/>
                <a:gd name="T15" fmla="*/ 2216 h 14443"/>
                <a:gd name="T16" fmla="*/ 4611 w 18376"/>
                <a:gd name="T17" fmla="*/ 4142 h 14443"/>
                <a:gd name="T18" fmla="*/ 1240 w 18376"/>
                <a:gd name="T19" fmla="*/ 8549 h 14443"/>
                <a:gd name="T20" fmla="*/ 1239 w 18376"/>
                <a:gd name="T21" fmla="*/ 8552 h 14443"/>
                <a:gd name="T22" fmla="*/ 130 w 18376"/>
                <a:gd name="T23" fmla="*/ 9471 h 14443"/>
                <a:gd name="T24" fmla="*/ 833 w 18376"/>
                <a:gd name="T25" fmla="*/ 11530 h 14443"/>
                <a:gd name="T26" fmla="*/ 2923 w 18376"/>
                <a:gd name="T27" fmla="*/ 12083 h 14443"/>
                <a:gd name="T28" fmla="*/ 3037 w 18376"/>
                <a:gd name="T29" fmla="*/ 12060 h 14443"/>
                <a:gd name="T30" fmla="*/ 5606 w 18376"/>
                <a:gd name="T31" fmla="*/ 13785 h 14443"/>
                <a:gd name="T32" fmla="*/ 7041 w 18376"/>
                <a:gd name="T33" fmla="*/ 14109 h 14443"/>
                <a:gd name="T34" fmla="*/ 7707 w 18376"/>
                <a:gd name="T35" fmla="*/ 14116 h 14443"/>
                <a:gd name="T36" fmla="*/ 8556 w 18376"/>
                <a:gd name="T37" fmla="*/ 14145 h 14443"/>
                <a:gd name="T38" fmla="*/ 9708 w 18376"/>
                <a:gd name="T39" fmla="*/ 14393 h 14443"/>
                <a:gd name="T40" fmla="*/ 10850 w 18376"/>
                <a:gd name="T41" fmla="*/ 14183 h 14443"/>
                <a:gd name="T42" fmla="*/ 12797 w 18376"/>
                <a:gd name="T43" fmla="*/ 13158 h 14443"/>
                <a:gd name="T44" fmla="*/ 13104 w 18376"/>
                <a:gd name="T45" fmla="*/ 12943 h 14443"/>
                <a:gd name="T46" fmla="*/ 14792 w 18376"/>
                <a:gd name="T47" fmla="*/ 11458 h 14443"/>
                <a:gd name="T48" fmla="*/ 15454 w 18376"/>
                <a:gd name="T49" fmla="*/ 10624 h 14443"/>
                <a:gd name="T50" fmla="*/ 15754 w 18376"/>
                <a:gd name="T51" fmla="*/ 10155 h 14443"/>
                <a:gd name="T52" fmla="*/ 16268 w 18376"/>
                <a:gd name="T53" fmla="*/ 9741 h 14443"/>
                <a:gd name="T54" fmla="*/ 18075 w 18376"/>
                <a:gd name="T55" fmla="*/ 6895 h 14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376" h="14443">
                  <a:moveTo>
                    <a:pt x="18075" y="6895"/>
                  </a:moveTo>
                  <a:cubicBezTo>
                    <a:pt x="18011" y="6621"/>
                    <a:pt x="17975" y="6538"/>
                    <a:pt x="17795" y="6317"/>
                  </a:cubicBezTo>
                  <a:cubicBezTo>
                    <a:pt x="17576" y="6049"/>
                    <a:pt x="17149" y="6034"/>
                    <a:pt x="16833" y="5927"/>
                  </a:cubicBezTo>
                  <a:cubicBezTo>
                    <a:pt x="16158" y="5697"/>
                    <a:pt x="15531" y="5131"/>
                    <a:pt x="14923" y="4757"/>
                  </a:cubicBezTo>
                  <a:cubicBezTo>
                    <a:pt x="14308" y="4378"/>
                    <a:pt x="13738" y="3922"/>
                    <a:pt x="13237" y="3401"/>
                  </a:cubicBezTo>
                  <a:cubicBezTo>
                    <a:pt x="12731" y="2874"/>
                    <a:pt x="12313" y="2272"/>
                    <a:pt x="11817" y="1736"/>
                  </a:cubicBezTo>
                  <a:cubicBezTo>
                    <a:pt x="10940" y="791"/>
                    <a:pt x="9597" y="0"/>
                    <a:pt x="8285" y="533"/>
                  </a:cubicBezTo>
                  <a:cubicBezTo>
                    <a:pt x="7522" y="844"/>
                    <a:pt x="7086" y="1632"/>
                    <a:pt x="6553" y="2216"/>
                  </a:cubicBezTo>
                  <a:cubicBezTo>
                    <a:pt x="5938" y="2889"/>
                    <a:pt x="5263" y="3505"/>
                    <a:pt x="4611" y="4142"/>
                  </a:cubicBezTo>
                  <a:cubicBezTo>
                    <a:pt x="3278" y="5442"/>
                    <a:pt x="2121" y="6904"/>
                    <a:pt x="1240" y="8549"/>
                  </a:cubicBezTo>
                  <a:lnTo>
                    <a:pt x="1239" y="8552"/>
                  </a:lnTo>
                  <a:cubicBezTo>
                    <a:pt x="755" y="8709"/>
                    <a:pt x="220" y="8989"/>
                    <a:pt x="130" y="9471"/>
                  </a:cubicBezTo>
                  <a:cubicBezTo>
                    <a:pt x="0" y="10164"/>
                    <a:pt x="358" y="11035"/>
                    <a:pt x="833" y="11530"/>
                  </a:cubicBezTo>
                  <a:cubicBezTo>
                    <a:pt x="1386" y="12107"/>
                    <a:pt x="2165" y="12235"/>
                    <a:pt x="2923" y="12083"/>
                  </a:cubicBezTo>
                  <a:cubicBezTo>
                    <a:pt x="2959" y="12076"/>
                    <a:pt x="2998" y="12068"/>
                    <a:pt x="3037" y="12060"/>
                  </a:cubicBezTo>
                  <a:cubicBezTo>
                    <a:pt x="3683" y="12894"/>
                    <a:pt x="4578" y="13471"/>
                    <a:pt x="5606" y="13785"/>
                  </a:cubicBezTo>
                  <a:cubicBezTo>
                    <a:pt x="6074" y="13927"/>
                    <a:pt x="6552" y="14061"/>
                    <a:pt x="7041" y="14109"/>
                  </a:cubicBezTo>
                  <a:cubicBezTo>
                    <a:pt x="7258" y="14130"/>
                    <a:pt x="7490" y="14144"/>
                    <a:pt x="7707" y="14116"/>
                  </a:cubicBezTo>
                  <a:cubicBezTo>
                    <a:pt x="7981" y="14082"/>
                    <a:pt x="8265" y="14149"/>
                    <a:pt x="8556" y="14145"/>
                  </a:cubicBezTo>
                  <a:cubicBezTo>
                    <a:pt x="8858" y="14141"/>
                    <a:pt x="9407" y="14443"/>
                    <a:pt x="9708" y="14393"/>
                  </a:cubicBezTo>
                  <a:cubicBezTo>
                    <a:pt x="10141" y="14322"/>
                    <a:pt x="10429" y="14303"/>
                    <a:pt x="10850" y="14183"/>
                  </a:cubicBezTo>
                  <a:cubicBezTo>
                    <a:pt x="11529" y="13989"/>
                    <a:pt x="12134" y="13392"/>
                    <a:pt x="12797" y="13158"/>
                  </a:cubicBezTo>
                  <a:cubicBezTo>
                    <a:pt x="12899" y="13086"/>
                    <a:pt x="13003" y="13016"/>
                    <a:pt x="13104" y="12943"/>
                  </a:cubicBezTo>
                  <a:cubicBezTo>
                    <a:pt x="13718" y="12506"/>
                    <a:pt x="14284" y="12015"/>
                    <a:pt x="14792" y="11458"/>
                  </a:cubicBezTo>
                  <a:cubicBezTo>
                    <a:pt x="15033" y="11193"/>
                    <a:pt x="15253" y="10920"/>
                    <a:pt x="15454" y="10624"/>
                  </a:cubicBezTo>
                  <a:cubicBezTo>
                    <a:pt x="15556" y="10473"/>
                    <a:pt x="15642" y="10297"/>
                    <a:pt x="15754" y="10155"/>
                  </a:cubicBezTo>
                  <a:cubicBezTo>
                    <a:pt x="15904" y="9966"/>
                    <a:pt x="16039" y="9795"/>
                    <a:pt x="16268" y="9741"/>
                  </a:cubicBezTo>
                  <a:cubicBezTo>
                    <a:pt x="17578" y="9430"/>
                    <a:pt x="18376" y="8195"/>
                    <a:pt x="18075" y="6895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5" name="Freeform 26">
              <a:extLst>
                <a:ext uri="{FF2B5EF4-FFF2-40B4-BE49-F238E27FC236}">
                  <a16:creationId xmlns:a16="http://schemas.microsoft.com/office/drawing/2014/main" id="{98194DAE-BCA7-4D80-8429-AFD9BC21E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076" y="920750"/>
              <a:ext cx="3633788" cy="2465388"/>
            </a:xfrm>
            <a:custGeom>
              <a:avLst/>
              <a:gdLst>
                <a:gd name="T0" fmla="*/ 17436 w 17667"/>
                <a:gd name="T1" fmla="*/ 6617 h 11992"/>
                <a:gd name="T2" fmla="*/ 17267 w 17667"/>
                <a:gd name="T3" fmla="*/ 6170 h 11992"/>
                <a:gd name="T4" fmla="*/ 16373 w 17667"/>
                <a:gd name="T5" fmla="*/ 4298 h 11992"/>
                <a:gd name="T6" fmla="*/ 15731 w 17667"/>
                <a:gd name="T7" fmla="*/ 3275 h 11992"/>
                <a:gd name="T8" fmla="*/ 14907 w 17667"/>
                <a:gd name="T9" fmla="*/ 2483 h 11992"/>
                <a:gd name="T10" fmla="*/ 13177 w 17667"/>
                <a:gd name="T11" fmla="*/ 1254 h 11992"/>
                <a:gd name="T12" fmla="*/ 11562 w 17667"/>
                <a:gd name="T13" fmla="*/ 553 h 11992"/>
                <a:gd name="T14" fmla="*/ 6113 w 17667"/>
                <a:gd name="T15" fmla="*/ 687 h 11992"/>
                <a:gd name="T16" fmla="*/ 1765 w 17667"/>
                <a:gd name="T17" fmla="*/ 3900 h 11992"/>
                <a:gd name="T18" fmla="*/ 332 w 17667"/>
                <a:gd name="T19" fmla="*/ 7120 h 11992"/>
                <a:gd name="T20" fmla="*/ 366 w 17667"/>
                <a:gd name="T21" fmla="*/ 10772 h 11992"/>
                <a:gd name="T22" fmla="*/ 853 w 17667"/>
                <a:gd name="T23" fmla="*/ 11888 h 11992"/>
                <a:gd name="T24" fmla="*/ 1558 w 17667"/>
                <a:gd name="T25" fmla="*/ 11776 h 11992"/>
                <a:gd name="T26" fmla="*/ 1957 w 17667"/>
                <a:gd name="T27" fmla="*/ 11504 h 11992"/>
                <a:gd name="T28" fmla="*/ 1986 w 17667"/>
                <a:gd name="T29" fmla="*/ 11355 h 11992"/>
                <a:gd name="T30" fmla="*/ 2786 w 17667"/>
                <a:gd name="T31" fmla="*/ 10784 h 11992"/>
                <a:gd name="T32" fmla="*/ 3736 w 17667"/>
                <a:gd name="T33" fmla="*/ 10277 h 11992"/>
                <a:gd name="T34" fmla="*/ 3843 w 17667"/>
                <a:gd name="T35" fmla="*/ 10214 h 11992"/>
                <a:gd name="T36" fmla="*/ 4101 w 17667"/>
                <a:gd name="T37" fmla="*/ 8730 h 11992"/>
                <a:gd name="T38" fmla="*/ 4201 w 17667"/>
                <a:gd name="T39" fmla="*/ 8447 h 11992"/>
                <a:gd name="T40" fmla="*/ 4298 w 17667"/>
                <a:gd name="T41" fmla="*/ 8323 h 11992"/>
                <a:gd name="T42" fmla="*/ 4395 w 17667"/>
                <a:gd name="T43" fmla="*/ 8199 h 11992"/>
                <a:gd name="T44" fmla="*/ 4429 w 17667"/>
                <a:gd name="T45" fmla="*/ 8198 h 11992"/>
                <a:gd name="T46" fmla="*/ 4556 w 17667"/>
                <a:gd name="T47" fmla="*/ 8237 h 11992"/>
                <a:gd name="T48" fmla="*/ 4831 w 17667"/>
                <a:gd name="T49" fmla="*/ 9722 h 11992"/>
                <a:gd name="T50" fmla="*/ 9912 w 17667"/>
                <a:gd name="T51" fmla="*/ 8562 h 11992"/>
                <a:gd name="T52" fmla="*/ 11601 w 17667"/>
                <a:gd name="T53" fmla="*/ 8423 h 11992"/>
                <a:gd name="T54" fmla="*/ 11653 w 17667"/>
                <a:gd name="T55" fmla="*/ 7865 h 11992"/>
                <a:gd name="T56" fmla="*/ 11767 w 17667"/>
                <a:gd name="T57" fmla="*/ 7699 h 11992"/>
                <a:gd name="T58" fmla="*/ 11932 w 17667"/>
                <a:gd name="T59" fmla="*/ 7813 h 11992"/>
                <a:gd name="T60" fmla="*/ 12224 w 17667"/>
                <a:gd name="T61" fmla="*/ 8377 h 11992"/>
                <a:gd name="T62" fmla="*/ 14406 w 17667"/>
                <a:gd name="T63" fmla="*/ 8637 h 11992"/>
                <a:gd name="T64" fmla="*/ 14513 w 17667"/>
                <a:gd name="T65" fmla="*/ 8598 h 11992"/>
                <a:gd name="T66" fmla="*/ 15294 w 17667"/>
                <a:gd name="T67" fmla="*/ 8620 h 11992"/>
                <a:gd name="T68" fmla="*/ 16037 w 17667"/>
                <a:gd name="T69" fmla="*/ 8909 h 11992"/>
                <a:gd name="T70" fmla="*/ 16067 w 17667"/>
                <a:gd name="T71" fmla="*/ 9008 h 11992"/>
                <a:gd name="T72" fmla="*/ 16058 w 17667"/>
                <a:gd name="T73" fmla="*/ 9125 h 11992"/>
                <a:gd name="T74" fmla="*/ 16132 w 17667"/>
                <a:gd name="T75" fmla="*/ 9369 h 11992"/>
                <a:gd name="T76" fmla="*/ 16602 w 17667"/>
                <a:gd name="T77" fmla="*/ 9610 h 11992"/>
                <a:gd name="T78" fmla="*/ 17435 w 17667"/>
                <a:gd name="T79" fmla="*/ 9187 h 11992"/>
                <a:gd name="T80" fmla="*/ 17533 w 17667"/>
                <a:gd name="T81" fmla="*/ 8399 h 11992"/>
                <a:gd name="T82" fmla="*/ 17436 w 17667"/>
                <a:gd name="T83" fmla="*/ 6617 h 1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667" h="11992">
                  <a:moveTo>
                    <a:pt x="17436" y="6617"/>
                  </a:moveTo>
                  <a:cubicBezTo>
                    <a:pt x="17434" y="6612"/>
                    <a:pt x="17268" y="6176"/>
                    <a:pt x="17267" y="6170"/>
                  </a:cubicBezTo>
                  <a:cubicBezTo>
                    <a:pt x="17050" y="5529"/>
                    <a:pt x="16711" y="4879"/>
                    <a:pt x="16373" y="4298"/>
                  </a:cubicBezTo>
                  <a:cubicBezTo>
                    <a:pt x="16196" y="3994"/>
                    <a:pt x="15971" y="3620"/>
                    <a:pt x="15731" y="3275"/>
                  </a:cubicBezTo>
                  <a:cubicBezTo>
                    <a:pt x="15466" y="3001"/>
                    <a:pt x="15193" y="2734"/>
                    <a:pt x="14907" y="2483"/>
                  </a:cubicBezTo>
                  <a:cubicBezTo>
                    <a:pt x="14374" y="2016"/>
                    <a:pt x="13798" y="1598"/>
                    <a:pt x="13177" y="1254"/>
                  </a:cubicBezTo>
                  <a:cubicBezTo>
                    <a:pt x="12663" y="969"/>
                    <a:pt x="12119" y="739"/>
                    <a:pt x="11562" y="553"/>
                  </a:cubicBezTo>
                  <a:cubicBezTo>
                    <a:pt x="9902" y="0"/>
                    <a:pt x="7755" y="134"/>
                    <a:pt x="6113" y="687"/>
                  </a:cubicBezTo>
                  <a:cubicBezTo>
                    <a:pt x="4365" y="1276"/>
                    <a:pt x="2924" y="2493"/>
                    <a:pt x="1765" y="3900"/>
                  </a:cubicBezTo>
                  <a:cubicBezTo>
                    <a:pt x="1048" y="4769"/>
                    <a:pt x="623" y="5978"/>
                    <a:pt x="332" y="7120"/>
                  </a:cubicBezTo>
                  <a:cubicBezTo>
                    <a:pt x="0" y="8418"/>
                    <a:pt x="52" y="9455"/>
                    <a:pt x="366" y="10772"/>
                  </a:cubicBezTo>
                  <a:cubicBezTo>
                    <a:pt x="432" y="11051"/>
                    <a:pt x="541" y="11718"/>
                    <a:pt x="853" y="11888"/>
                  </a:cubicBezTo>
                  <a:cubicBezTo>
                    <a:pt x="1044" y="11992"/>
                    <a:pt x="1323" y="11877"/>
                    <a:pt x="1558" y="11776"/>
                  </a:cubicBezTo>
                  <a:cubicBezTo>
                    <a:pt x="1756" y="11802"/>
                    <a:pt x="1843" y="11681"/>
                    <a:pt x="1957" y="11504"/>
                  </a:cubicBezTo>
                  <a:cubicBezTo>
                    <a:pt x="1981" y="11467"/>
                    <a:pt x="1958" y="11387"/>
                    <a:pt x="1986" y="11355"/>
                  </a:cubicBezTo>
                  <a:cubicBezTo>
                    <a:pt x="2077" y="11248"/>
                    <a:pt x="2653" y="10843"/>
                    <a:pt x="2786" y="10784"/>
                  </a:cubicBezTo>
                  <a:cubicBezTo>
                    <a:pt x="3142" y="10625"/>
                    <a:pt x="3406" y="10482"/>
                    <a:pt x="3736" y="10277"/>
                  </a:cubicBezTo>
                  <a:cubicBezTo>
                    <a:pt x="3771" y="10255"/>
                    <a:pt x="3808" y="10235"/>
                    <a:pt x="3843" y="10214"/>
                  </a:cubicBezTo>
                  <a:cubicBezTo>
                    <a:pt x="3822" y="9616"/>
                    <a:pt x="4071" y="9328"/>
                    <a:pt x="4101" y="8730"/>
                  </a:cubicBezTo>
                  <a:cubicBezTo>
                    <a:pt x="4110" y="8547"/>
                    <a:pt x="4210" y="8265"/>
                    <a:pt x="4201" y="8447"/>
                  </a:cubicBezTo>
                  <a:cubicBezTo>
                    <a:pt x="4201" y="8449"/>
                    <a:pt x="4249" y="8386"/>
                    <a:pt x="4298" y="8323"/>
                  </a:cubicBezTo>
                  <a:cubicBezTo>
                    <a:pt x="4346" y="8260"/>
                    <a:pt x="4395" y="8197"/>
                    <a:pt x="4395" y="8199"/>
                  </a:cubicBezTo>
                  <a:cubicBezTo>
                    <a:pt x="4404" y="8199"/>
                    <a:pt x="4416" y="8199"/>
                    <a:pt x="4429" y="8198"/>
                  </a:cubicBezTo>
                  <a:cubicBezTo>
                    <a:pt x="4476" y="8196"/>
                    <a:pt x="4538" y="8195"/>
                    <a:pt x="4556" y="8237"/>
                  </a:cubicBezTo>
                  <a:cubicBezTo>
                    <a:pt x="4723" y="8636"/>
                    <a:pt x="4652" y="9328"/>
                    <a:pt x="4831" y="9722"/>
                  </a:cubicBezTo>
                  <a:cubicBezTo>
                    <a:pt x="6409" y="9064"/>
                    <a:pt x="8296" y="8795"/>
                    <a:pt x="9912" y="8562"/>
                  </a:cubicBezTo>
                  <a:cubicBezTo>
                    <a:pt x="10536" y="8472"/>
                    <a:pt x="10974" y="8424"/>
                    <a:pt x="11601" y="8423"/>
                  </a:cubicBezTo>
                  <a:cubicBezTo>
                    <a:pt x="11563" y="8233"/>
                    <a:pt x="11708" y="8051"/>
                    <a:pt x="11653" y="7865"/>
                  </a:cubicBezTo>
                  <a:cubicBezTo>
                    <a:pt x="11630" y="7791"/>
                    <a:pt x="11697" y="7712"/>
                    <a:pt x="11767" y="7699"/>
                  </a:cubicBezTo>
                  <a:cubicBezTo>
                    <a:pt x="11848" y="7684"/>
                    <a:pt x="11910" y="7739"/>
                    <a:pt x="11932" y="7813"/>
                  </a:cubicBezTo>
                  <a:cubicBezTo>
                    <a:pt x="11993" y="8017"/>
                    <a:pt x="12183" y="8168"/>
                    <a:pt x="12224" y="8377"/>
                  </a:cubicBezTo>
                  <a:cubicBezTo>
                    <a:pt x="12992" y="8392"/>
                    <a:pt x="13689" y="8496"/>
                    <a:pt x="14406" y="8637"/>
                  </a:cubicBezTo>
                  <a:cubicBezTo>
                    <a:pt x="14434" y="8613"/>
                    <a:pt x="14472" y="8599"/>
                    <a:pt x="14513" y="8598"/>
                  </a:cubicBezTo>
                  <a:cubicBezTo>
                    <a:pt x="14773" y="8594"/>
                    <a:pt x="15034" y="8592"/>
                    <a:pt x="15294" y="8620"/>
                  </a:cubicBezTo>
                  <a:cubicBezTo>
                    <a:pt x="15544" y="8648"/>
                    <a:pt x="15871" y="8696"/>
                    <a:pt x="16037" y="8909"/>
                  </a:cubicBezTo>
                  <a:cubicBezTo>
                    <a:pt x="16062" y="8941"/>
                    <a:pt x="16071" y="8976"/>
                    <a:pt x="16067" y="9008"/>
                  </a:cubicBezTo>
                  <a:cubicBezTo>
                    <a:pt x="16079" y="9047"/>
                    <a:pt x="16075" y="9089"/>
                    <a:pt x="16058" y="9125"/>
                  </a:cubicBezTo>
                  <a:cubicBezTo>
                    <a:pt x="16102" y="9202"/>
                    <a:pt x="16129" y="9283"/>
                    <a:pt x="16132" y="9369"/>
                  </a:cubicBezTo>
                  <a:cubicBezTo>
                    <a:pt x="16140" y="9613"/>
                    <a:pt x="16392" y="9776"/>
                    <a:pt x="16602" y="9610"/>
                  </a:cubicBezTo>
                  <a:cubicBezTo>
                    <a:pt x="16851" y="9412"/>
                    <a:pt x="17225" y="9410"/>
                    <a:pt x="17435" y="9187"/>
                  </a:cubicBezTo>
                  <a:cubicBezTo>
                    <a:pt x="17624" y="8987"/>
                    <a:pt x="17545" y="8647"/>
                    <a:pt x="17533" y="8399"/>
                  </a:cubicBezTo>
                  <a:cubicBezTo>
                    <a:pt x="17498" y="7679"/>
                    <a:pt x="17667" y="7295"/>
                    <a:pt x="17436" y="6617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622364C9-6F54-435F-A7CC-DDBBCBAA3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1" y="1520825"/>
              <a:ext cx="3611563" cy="1865313"/>
            </a:xfrm>
            <a:custGeom>
              <a:avLst/>
              <a:gdLst>
                <a:gd name="T0" fmla="*/ 17155 w 17555"/>
                <a:gd name="T1" fmla="*/ 3250 h 9072"/>
                <a:gd name="T2" fmla="*/ 16269 w 17555"/>
                <a:gd name="T3" fmla="*/ 2689 h 9072"/>
                <a:gd name="T4" fmla="*/ 13972 w 17555"/>
                <a:gd name="T5" fmla="*/ 855 h 9072"/>
                <a:gd name="T6" fmla="*/ 13900 w 17555"/>
                <a:gd name="T7" fmla="*/ 2842 h 9072"/>
                <a:gd name="T8" fmla="*/ 10752 w 17555"/>
                <a:gd name="T9" fmla="*/ 1161 h 9072"/>
                <a:gd name="T10" fmla="*/ 9777 w 17555"/>
                <a:gd name="T11" fmla="*/ 332 h 9072"/>
                <a:gd name="T12" fmla="*/ 7802 w 17555"/>
                <a:gd name="T13" fmla="*/ 4548 h 9072"/>
                <a:gd name="T14" fmla="*/ 5864 w 17555"/>
                <a:gd name="T15" fmla="*/ 4684 h 9072"/>
                <a:gd name="T16" fmla="*/ 4922 w 17555"/>
                <a:gd name="T17" fmla="*/ 533 h 9072"/>
                <a:gd name="T18" fmla="*/ 4102 w 17555"/>
                <a:gd name="T19" fmla="*/ 2967 h 9072"/>
                <a:gd name="T20" fmla="*/ 3054 w 17555"/>
                <a:gd name="T21" fmla="*/ 5137 h 9072"/>
                <a:gd name="T22" fmla="*/ 1897 w 17555"/>
                <a:gd name="T23" fmla="*/ 4945 h 9072"/>
                <a:gd name="T24" fmla="*/ 1571 w 17555"/>
                <a:gd name="T25" fmla="*/ 2772 h 9072"/>
                <a:gd name="T26" fmla="*/ 1046 w 17555"/>
                <a:gd name="T27" fmla="*/ 5221 h 9072"/>
                <a:gd name="T28" fmla="*/ 487 w 17555"/>
                <a:gd name="T29" fmla="*/ 6393 h 9072"/>
                <a:gd name="T30" fmla="*/ 0 w 17555"/>
                <a:gd name="T31" fmla="*/ 6177 h 9072"/>
                <a:gd name="T32" fmla="*/ 741 w 17555"/>
                <a:gd name="T33" fmla="*/ 8968 h 9072"/>
                <a:gd name="T34" fmla="*/ 1845 w 17555"/>
                <a:gd name="T35" fmla="*/ 8584 h 9072"/>
                <a:gd name="T36" fmla="*/ 2674 w 17555"/>
                <a:gd name="T37" fmla="*/ 7863 h 9072"/>
                <a:gd name="T38" fmla="*/ 3731 w 17555"/>
                <a:gd name="T39" fmla="*/ 7294 h 9072"/>
                <a:gd name="T40" fmla="*/ 4089 w 17555"/>
                <a:gd name="T41" fmla="*/ 5527 h 9072"/>
                <a:gd name="T42" fmla="*/ 4283 w 17555"/>
                <a:gd name="T43" fmla="*/ 5278 h 9072"/>
                <a:gd name="T44" fmla="*/ 4444 w 17555"/>
                <a:gd name="T45" fmla="*/ 5317 h 9072"/>
                <a:gd name="T46" fmla="*/ 9800 w 17555"/>
                <a:gd name="T47" fmla="*/ 5642 h 9072"/>
                <a:gd name="T48" fmla="*/ 11541 w 17555"/>
                <a:gd name="T49" fmla="*/ 4945 h 9072"/>
                <a:gd name="T50" fmla="*/ 11820 w 17555"/>
                <a:gd name="T51" fmla="*/ 4893 h 9072"/>
                <a:gd name="T52" fmla="*/ 14294 w 17555"/>
                <a:gd name="T53" fmla="*/ 5717 h 9072"/>
                <a:gd name="T54" fmla="*/ 15182 w 17555"/>
                <a:gd name="T55" fmla="*/ 5700 h 9072"/>
                <a:gd name="T56" fmla="*/ 15956 w 17555"/>
                <a:gd name="T57" fmla="*/ 6088 h 9072"/>
                <a:gd name="T58" fmla="*/ 16020 w 17555"/>
                <a:gd name="T59" fmla="*/ 6449 h 9072"/>
                <a:gd name="T60" fmla="*/ 17323 w 17555"/>
                <a:gd name="T61" fmla="*/ 6267 h 9072"/>
                <a:gd name="T62" fmla="*/ 17324 w 17555"/>
                <a:gd name="T63" fmla="*/ 3697 h 9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555" h="9072">
                  <a:moveTo>
                    <a:pt x="17324" y="3697"/>
                  </a:moveTo>
                  <a:cubicBezTo>
                    <a:pt x="17322" y="3692"/>
                    <a:pt x="17156" y="3256"/>
                    <a:pt x="17155" y="3250"/>
                  </a:cubicBezTo>
                  <a:cubicBezTo>
                    <a:pt x="17102" y="3095"/>
                    <a:pt x="17043" y="2940"/>
                    <a:pt x="16978" y="2785"/>
                  </a:cubicBezTo>
                  <a:cubicBezTo>
                    <a:pt x="16736" y="2783"/>
                    <a:pt x="16494" y="2750"/>
                    <a:pt x="16269" y="2689"/>
                  </a:cubicBezTo>
                  <a:cubicBezTo>
                    <a:pt x="15672" y="2527"/>
                    <a:pt x="15151" y="2166"/>
                    <a:pt x="14724" y="1727"/>
                  </a:cubicBezTo>
                  <a:cubicBezTo>
                    <a:pt x="14456" y="1451"/>
                    <a:pt x="14219" y="1148"/>
                    <a:pt x="13972" y="855"/>
                  </a:cubicBezTo>
                  <a:cubicBezTo>
                    <a:pt x="14059" y="1096"/>
                    <a:pt x="14127" y="1344"/>
                    <a:pt x="14172" y="1590"/>
                  </a:cubicBezTo>
                  <a:cubicBezTo>
                    <a:pt x="14247" y="2000"/>
                    <a:pt x="14277" y="2562"/>
                    <a:pt x="13900" y="2842"/>
                  </a:cubicBezTo>
                  <a:cubicBezTo>
                    <a:pt x="13424" y="3195"/>
                    <a:pt x="12706" y="2906"/>
                    <a:pt x="12268" y="2631"/>
                  </a:cubicBezTo>
                  <a:cubicBezTo>
                    <a:pt x="11670" y="2254"/>
                    <a:pt x="11203" y="1695"/>
                    <a:pt x="10752" y="1161"/>
                  </a:cubicBezTo>
                  <a:cubicBezTo>
                    <a:pt x="10417" y="765"/>
                    <a:pt x="10082" y="339"/>
                    <a:pt x="9681" y="0"/>
                  </a:cubicBezTo>
                  <a:cubicBezTo>
                    <a:pt x="9714" y="111"/>
                    <a:pt x="9746" y="222"/>
                    <a:pt x="9777" y="332"/>
                  </a:cubicBezTo>
                  <a:cubicBezTo>
                    <a:pt x="10003" y="1132"/>
                    <a:pt x="10390" y="2034"/>
                    <a:pt x="10192" y="2879"/>
                  </a:cubicBezTo>
                  <a:cubicBezTo>
                    <a:pt x="9972" y="3815"/>
                    <a:pt x="8786" y="4389"/>
                    <a:pt x="7802" y="4548"/>
                  </a:cubicBezTo>
                  <a:cubicBezTo>
                    <a:pt x="7300" y="4629"/>
                    <a:pt x="7340" y="4631"/>
                    <a:pt x="6974" y="4700"/>
                  </a:cubicBezTo>
                  <a:cubicBezTo>
                    <a:pt x="6615" y="4768"/>
                    <a:pt x="6271" y="4754"/>
                    <a:pt x="5864" y="4684"/>
                  </a:cubicBezTo>
                  <a:cubicBezTo>
                    <a:pt x="4893" y="4517"/>
                    <a:pt x="4859" y="2800"/>
                    <a:pt x="4838" y="2066"/>
                  </a:cubicBezTo>
                  <a:cubicBezTo>
                    <a:pt x="4823" y="1554"/>
                    <a:pt x="4860" y="1042"/>
                    <a:pt x="4922" y="533"/>
                  </a:cubicBezTo>
                  <a:cubicBezTo>
                    <a:pt x="4711" y="878"/>
                    <a:pt x="4577" y="1273"/>
                    <a:pt x="4461" y="1660"/>
                  </a:cubicBezTo>
                  <a:cubicBezTo>
                    <a:pt x="4332" y="2093"/>
                    <a:pt x="4217" y="2529"/>
                    <a:pt x="4102" y="2967"/>
                  </a:cubicBezTo>
                  <a:cubicBezTo>
                    <a:pt x="3991" y="3389"/>
                    <a:pt x="3872" y="3813"/>
                    <a:pt x="3699" y="4214"/>
                  </a:cubicBezTo>
                  <a:cubicBezTo>
                    <a:pt x="3552" y="4553"/>
                    <a:pt x="3361" y="4917"/>
                    <a:pt x="3054" y="5137"/>
                  </a:cubicBezTo>
                  <a:cubicBezTo>
                    <a:pt x="2858" y="5278"/>
                    <a:pt x="2619" y="5391"/>
                    <a:pt x="2372" y="5337"/>
                  </a:cubicBezTo>
                  <a:cubicBezTo>
                    <a:pt x="2158" y="5290"/>
                    <a:pt x="2005" y="5129"/>
                    <a:pt x="1897" y="4945"/>
                  </a:cubicBezTo>
                  <a:cubicBezTo>
                    <a:pt x="1617" y="4470"/>
                    <a:pt x="1575" y="3848"/>
                    <a:pt x="1562" y="3310"/>
                  </a:cubicBezTo>
                  <a:cubicBezTo>
                    <a:pt x="1557" y="3131"/>
                    <a:pt x="1560" y="2951"/>
                    <a:pt x="1571" y="2772"/>
                  </a:cubicBezTo>
                  <a:cubicBezTo>
                    <a:pt x="1391" y="3231"/>
                    <a:pt x="1285" y="3720"/>
                    <a:pt x="1204" y="4210"/>
                  </a:cubicBezTo>
                  <a:cubicBezTo>
                    <a:pt x="1148" y="4546"/>
                    <a:pt x="1102" y="4884"/>
                    <a:pt x="1046" y="5221"/>
                  </a:cubicBezTo>
                  <a:cubicBezTo>
                    <a:pt x="1000" y="5499"/>
                    <a:pt x="959" y="5790"/>
                    <a:pt x="837" y="6046"/>
                  </a:cubicBezTo>
                  <a:cubicBezTo>
                    <a:pt x="765" y="6196"/>
                    <a:pt x="659" y="6352"/>
                    <a:pt x="487" y="6393"/>
                  </a:cubicBezTo>
                  <a:cubicBezTo>
                    <a:pt x="348" y="6427"/>
                    <a:pt x="211" y="6370"/>
                    <a:pt x="106" y="6281"/>
                  </a:cubicBezTo>
                  <a:cubicBezTo>
                    <a:pt x="68" y="6249"/>
                    <a:pt x="33" y="6214"/>
                    <a:pt x="0" y="6177"/>
                  </a:cubicBezTo>
                  <a:cubicBezTo>
                    <a:pt x="23" y="6711"/>
                    <a:pt x="111" y="7253"/>
                    <a:pt x="254" y="7852"/>
                  </a:cubicBezTo>
                  <a:cubicBezTo>
                    <a:pt x="320" y="8131"/>
                    <a:pt x="429" y="8798"/>
                    <a:pt x="741" y="8968"/>
                  </a:cubicBezTo>
                  <a:cubicBezTo>
                    <a:pt x="932" y="9072"/>
                    <a:pt x="1211" y="8957"/>
                    <a:pt x="1446" y="8856"/>
                  </a:cubicBezTo>
                  <a:cubicBezTo>
                    <a:pt x="1644" y="8882"/>
                    <a:pt x="1731" y="8761"/>
                    <a:pt x="1845" y="8584"/>
                  </a:cubicBezTo>
                  <a:cubicBezTo>
                    <a:pt x="1869" y="8547"/>
                    <a:pt x="1846" y="8467"/>
                    <a:pt x="1874" y="8435"/>
                  </a:cubicBezTo>
                  <a:cubicBezTo>
                    <a:pt x="1965" y="8328"/>
                    <a:pt x="2541" y="7923"/>
                    <a:pt x="2674" y="7863"/>
                  </a:cubicBezTo>
                  <a:cubicBezTo>
                    <a:pt x="3030" y="7705"/>
                    <a:pt x="3294" y="7562"/>
                    <a:pt x="3624" y="7356"/>
                  </a:cubicBezTo>
                  <a:cubicBezTo>
                    <a:pt x="3659" y="7335"/>
                    <a:pt x="3696" y="7315"/>
                    <a:pt x="3731" y="7294"/>
                  </a:cubicBezTo>
                  <a:cubicBezTo>
                    <a:pt x="3710" y="6696"/>
                    <a:pt x="3959" y="6408"/>
                    <a:pt x="3989" y="5810"/>
                  </a:cubicBezTo>
                  <a:cubicBezTo>
                    <a:pt x="3998" y="5627"/>
                    <a:pt x="4098" y="5345"/>
                    <a:pt x="4089" y="5527"/>
                  </a:cubicBezTo>
                  <a:cubicBezTo>
                    <a:pt x="4089" y="5529"/>
                    <a:pt x="4137" y="5466"/>
                    <a:pt x="4186" y="5403"/>
                  </a:cubicBezTo>
                  <a:cubicBezTo>
                    <a:pt x="4234" y="5340"/>
                    <a:pt x="4283" y="5277"/>
                    <a:pt x="4283" y="5278"/>
                  </a:cubicBezTo>
                  <a:cubicBezTo>
                    <a:pt x="4292" y="5279"/>
                    <a:pt x="4304" y="5278"/>
                    <a:pt x="4317" y="5278"/>
                  </a:cubicBezTo>
                  <a:cubicBezTo>
                    <a:pt x="4364" y="5276"/>
                    <a:pt x="4426" y="5275"/>
                    <a:pt x="4444" y="5317"/>
                  </a:cubicBezTo>
                  <a:cubicBezTo>
                    <a:pt x="4611" y="5716"/>
                    <a:pt x="4540" y="6408"/>
                    <a:pt x="4719" y="6802"/>
                  </a:cubicBezTo>
                  <a:cubicBezTo>
                    <a:pt x="6297" y="6144"/>
                    <a:pt x="8184" y="5875"/>
                    <a:pt x="9800" y="5642"/>
                  </a:cubicBezTo>
                  <a:cubicBezTo>
                    <a:pt x="10424" y="5552"/>
                    <a:pt x="10862" y="5504"/>
                    <a:pt x="11489" y="5503"/>
                  </a:cubicBezTo>
                  <a:cubicBezTo>
                    <a:pt x="11451" y="5313"/>
                    <a:pt x="11596" y="5131"/>
                    <a:pt x="11541" y="4945"/>
                  </a:cubicBezTo>
                  <a:cubicBezTo>
                    <a:pt x="11518" y="4871"/>
                    <a:pt x="11585" y="4792"/>
                    <a:pt x="11655" y="4779"/>
                  </a:cubicBezTo>
                  <a:cubicBezTo>
                    <a:pt x="11736" y="4764"/>
                    <a:pt x="11798" y="4820"/>
                    <a:pt x="11820" y="4893"/>
                  </a:cubicBezTo>
                  <a:cubicBezTo>
                    <a:pt x="11881" y="5097"/>
                    <a:pt x="12071" y="5248"/>
                    <a:pt x="12112" y="5457"/>
                  </a:cubicBezTo>
                  <a:cubicBezTo>
                    <a:pt x="12880" y="5472"/>
                    <a:pt x="13577" y="5576"/>
                    <a:pt x="14294" y="5717"/>
                  </a:cubicBezTo>
                  <a:cubicBezTo>
                    <a:pt x="14322" y="5693"/>
                    <a:pt x="14360" y="5679"/>
                    <a:pt x="14400" y="5678"/>
                  </a:cubicBezTo>
                  <a:cubicBezTo>
                    <a:pt x="14661" y="5674"/>
                    <a:pt x="14922" y="5672"/>
                    <a:pt x="15182" y="5700"/>
                  </a:cubicBezTo>
                  <a:cubicBezTo>
                    <a:pt x="15432" y="5728"/>
                    <a:pt x="15759" y="5776"/>
                    <a:pt x="15925" y="5989"/>
                  </a:cubicBezTo>
                  <a:cubicBezTo>
                    <a:pt x="15950" y="6021"/>
                    <a:pt x="15959" y="6056"/>
                    <a:pt x="15956" y="6088"/>
                  </a:cubicBezTo>
                  <a:cubicBezTo>
                    <a:pt x="15967" y="6127"/>
                    <a:pt x="15963" y="6169"/>
                    <a:pt x="15946" y="6205"/>
                  </a:cubicBezTo>
                  <a:cubicBezTo>
                    <a:pt x="15990" y="6282"/>
                    <a:pt x="16016" y="6363"/>
                    <a:pt x="16020" y="6449"/>
                  </a:cubicBezTo>
                  <a:cubicBezTo>
                    <a:pt x="16028" y="6693"/>
                    <a:pt x="16280" y="6856"/>
                    <a:pt x="16489" y="6690"/>
                  </a:cubicBezTo>
                  <a:cubicBezTo>
                    <a:pt x="16739" y="6492"/>
                    <a:pt x="17113" y="6490"/>
                    <a:pt x="17323" y="6267"/>
                  </a:cubicBezTo>
                  <a:cubicBezTo>
                    <a:pt x="17512" y="6067"/>
                    <a:pt x="17433" y="5727"/>
                    <a:pt x="17421" y="5479"/>
                  </a:cubicBezTo>
                  <a:cubicBezTo>
                    <a:pt x="17386" y="4759"/>
                    <a:pt x="17555" y="4375"/>
                    <a:pt x="17324" y="3697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6C9C156B-7F56-4A35-9C8D-B4F920B34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1" y="3357563"/>
              <a:ext cx="566738" cy="452438"/>
            </a:xfrm>
            <a:custGeom>
              <a:avLst/>
              <a:gdLst>
                <a:gd name="T0" fmla="*/ 2662 w 2760"/>
                <a:gd name="T1" fmla="*/ 863 h 2197"/>
                <a:gd name="T2" fmla="*/ 1558 w 2760"/>
                <a:gd name="T3" fmla="*/ 2067 h 2197"/>
                <a:gd name="T4" fmla="*/ 98 w 2760"/>
                <a:gd name="T5" fmla="*/ 1335 h 2197"/>
                <a:gd name="T6" fmla="*/ 1202 w 2760"/>
                <a:gd name="T7" fmla="*/ 131 h 2197"/>
                <a:gd name="T8" fmla="*/ 2662 w 2760"/>
                <a:gd name="T9" fmla="*/ 863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0" h="2197">
                  <a:moveTo>
                    <a:pt x="2662" y="863"/>
                  </a:moveTo>
                  <a:cubicBezTo>
                    <a:pt x="2760" y="1397"/>
                    <a:pt x="2266" y="1936"/>
                    <a:pt x="1558" y="2067"/>
                  </a:cubicBezTo>
                  <a:cubicBezTo>
                    <a:pt x="850" y="2197"/>
                    <a:pt x="197" y="1869"/>
                    <a:pt x="98" y="1335"/>
                  </a:cubicBezTo>
                  <a:cubicBezTo>
                    <a:pt x="0" y="800"/>
                    <a:pt x="494" y="261"/>
                    <a:pt x="1202" y="131"/>
                  </a:cubicBezTo>
                  <a:cubicBezTo>
                    <a:pt x="1910" y="0"/>
                    <a:pt x="2564" y="328"/>
                    <a:pt x="2662" y="863"/>
                  </a:cubicBezTo>
                  <a:close/>
                </a:path>
              </a:pathLst>
            </a:custGeom>
            <a:solidFill>
              <a:srgbClr val="F8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id="{69C2987C-B843-425D-90DA-EADE37B4D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801" y="3036888"/>
              <a:ext cx="566738" cy="450850"/>
            </a:xfrm>
            <a:custGeom>
              <a:avLst/>
              <a:gdLst>
                <a:gd name="T0" fmla="*/ 2662 w 2760"/>
                <a:gd name="T1" fmla="*/ 862 h 2197"/>
                <a:gd name="T2" fmla="*/ 1558 w 2760"/>
                <a:gd name="T3" fmla="*/ 2066 h 2197"/>
                <a:gd name="T4" fmla="*/ 98 w 2760"/>
                <a:gd name="T5" fmla="*/ 1335 h 2197"/>
                <a:gd name="T6" fmla="*/ 1202 w 2760"/>
                <a:gd name="T7" fmla="*/ 130 h 2197"/>
                <a:gd name="T8" fmla="*/ 2662 w 2760"/>
                <a:gd name="T9" fmla="*/ 862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0" h="2197">
                  <a:moveTo>
                    <a:pt x="2662" y="862"/>
                  </a:moveTo>
                  <a:cubicBezTo>
                    <a:pt x="2760" y="1397"/>
                    <a:pt x="2266" y="1936"/>
                    <a:pt x="1558" y="2066"/>
                  </a:cubicBezTo>
                  <a:cubicBezTo>
                    <a:pt x="850" y="2197"/>
                    <a:pt x="196" y="1869"/>
                    <a:pt x="98" y="1335"/>
                  </a:cubicBezTo>
                  <a:cubicBezTo>
                    <a:pt x="0" y="800"/>
                    <a:pt x="494" y="261"/>
                    <a:pt x="1202" y="130"/>
                  </a:cubicBezTo>
                  <a:cubicBezTo>
                    <a:pt x="1910" y="0"/>
                    <a:pt x="2563" y="328"/>
                    <a:pt x="2662" y="862"/>
                  </a:cubicBezTo>
                  <a:close/>
                </a:path>
              </a:pathLst>
            </a:custGeom>
            <a:solidFill>
              <a:srgbClr val="F8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9" name="Freeform 30">
              <a:extLst>
                <a:ext uri="{FF2B5EF4-FFF2-40B4-BE49-F238E27FC236}">
                  <a16:creationId xmlns:a16="http://schemas.microsoft.com/office/drawing/2014/main" id="{A139BAAF-59A7-4AE5-8075-DC27F79DB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538" y="3186113"/>
              <a:ext cx="227013" cy="144463"/>
            </a:xfrm>
            <a:custGeom>
              <a:avLst/>
              <a:gdLst>
                <a:gd name="T0" fmla="*/ 1072 w 1103"/>
                <a:gd name="T1" fmla="*/ 258 h 708"/>
                <a:gd name="T2" fmla="*/ 607 w 1103"/>
                <a:gd name="T3" fmla="*/ 655 h 708"/>
                <a:gd name="T4" fmla="*/ 31 w 1103"/>
                <a:gd name="T5" fmla="*/ 450 h 708"/>
                <a:gd name="T6" fmla="*/ 496 w 1103"/>
                <a:gd name="T7" fmla="*/ 53 h 708"/>
                <a:gd name="T8" fmla="*/ 1072 w 1103"/>
                <a:gd name="T9" fmla="*/ 25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708">
                  <a:moveTo>
                    <a:pt x="1072" y="258"/>
                  </a:moveTo>
                  <a:cubicBezTo>
                    <a:pt x="1103" y="424"/>
                    <a:pt x="894" y="602"/>
                    <a:pt x="607" y="655"/>
                  </a:cubicBezTo>
                  <a:cubicBezTo>
                    <a:pt x="319" y="708"/>
                    <a:pt x="62" y="616"/>
                    <a:pt x="31" y="450"/>
                  </a:cubicBezTo>
                  <a:cubicBezTo>
                    <a:pt x="0" y="284"/>
                    <a:pt x="209" y="106"/>
                    <a:pt x="496" y="53"/>
                  </a:cubicBezTo>
                  <a:cubicBezTo>
                    <a:pt x="784" y="0"/>
                    <a:pt x="1042" y="92"/>
                    <a:pt x="1072" y="258"/>
                  </a:cubicBezTo>
                  <a:close/>
                </a:path>
              </a:pathLst>
            </a:custGeom>
            <a:solidFill>
              <a:srgbClr val="F46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0" name="Freeform 31">
              <a:extLst>
                <a:ext uri="{FF2B5EF4-FFF2-40B4-BE49-F238E27FC236}">
                  <a16:creationId xmlns:a16="http://schemas.microsoft.com/office/drawing/2014/main" id="{BFA71B13-D3AD-4B9B-97EC-E8DAFC3FA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6" y="1096963"/>
              <a:ext cx="1565275" cy="2197100"/>
            </a:xfrm>
            <a:custGeom>
              <a:avLst/>
              <a:gdLst>
                <a:gd name="T0" fmla="*/ 7435 w 7612"/>
                <a:gd name="T1" fmla="*/ 46 h 10688"/>
                <a:gd name="T2" fmla="*/ 2200 w 7612"/>
                <a:gd name="T3" fmla="*/ 10671 h 10688"/>
                <a:gd name="T4" fmla="*/ 2233 w 7612"/>
                <a:gd name="T5" fmla="*/ 10660 h 10688"/>
                <a:gd name="T6" fmla="*/ 2759 w 7612"/>
                <a:gd name="T7" fmla="*/ 4261 h 10688"/>
                <a:gd name="T8" fmla="*/ 7473 w 7612"/>
                <a:gd name="T9" fmla="*/ 117 h 10688"/>
                <a:gd name="T10" fmla="*/ 7435 w 7612"/>
                <a:gd name="T11" fmla="*/ 46 h 10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12" h="10688">
                  <a:moveTo>
                    <a:pt x="7435" y="46"/>
                  </a:moveTo>
                  <a:cubicBezTo>
                    <a:pt x="3362" y="1427"/>
                    <a:pt x="0" y="6472"/>
                    <a:pt x="2200" y="10671"/>
                  </a:cubicBezTo>
                  <a:cubicBezTo>
                    <a:pt x="2209" y="10688"/>
                    <a:pt x="2240" y="10680"/>
                    <a:pt x="2233" y="10660"/>
                  </a:cubicBezTo>
                  <a:cubicBezTo>
                    <a:pt x="1540" y="8527"/>
                    <a:pt x="1672" y="6248"/>
                    <a:pt x="2759" y="4261"/>
                  </a:cubicBezTo>
                  <a:cubicBezTo>
                    <a:pt x="3805" y="2345"/>
                    <a:pt x="5510" y="978"/>
                    <a:pt x="7473" y="117"/>
                  </a:cubicBezTo>
                  <a:cubicBezTo>
                    <a:pt x="7612" y="56"/>
                    <a:pt x="7572" y="0"/>
                    <a:pt x="7435" y="46"/>
                  </a:cubicBezTo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1" name="Freeform 32">
              <a:extLst>
                <a:ext uri="{FF2B5EF4-FFF2-40B4-BE49-F238E27FC236}">
                  <a16:creationId xmlns:a16="http://schemas.microsoft.com/office/drawing/2014/main" id="{4363889C-DD6A-452D-B42B-A8625DD3A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2405063"/>
              <a:ext cx="2943225" cy="968375"/>
            </a:xfrm>
            <a:custGeom>
              <a:avLst/>
              <a:gdLst>
                <a:gd name="T0" fmla="*/ 14286 w 14319"/>
                <a:gd name="T1" fmla="*/ 1548 h 4709"/>
                <a:gd name="T2" fmla="*/ 10359 w 14319"/>
                <a:gd name="T3" fmla="*/ 1142 h 4709"/>
                <a:gd name="T4" fmla="*/ 10089 w 14319"/>
                <a:gd name="T5" fmla="*/ 312 h 4709"/>
                <a:gd name="T6" fmla="*/ 9692 w 14319"/>
                <a:gd name="T7" fmla="*/ 236 h 4709"/>
                <a:gd name="T8" fmla="*/ 9601 w 14319"/>
                <a:gd name="T9" fmla="*/ 1136 h 4709"/>
                <a:gd name="T10" fmla="*/ 3042 w 14319"/>
                <a:gd name="T11" fmla="*/ 2476 h 4709"/>
                <a:gd name="T12" fmla="*/ 2756 w 14319"/>
                <a:gd name="T13" fmla="*/ 1349 h 4709"/>
                <a:gd name="T14" fmla="*/ 2714 w 14319"/>
                <a:gd name="T15" fmla="*/ 1110 h 4709"/>
                <a:gd name="T16" fmla="*/ 2732 w 14319"/>
                <a:gd name="T17" fmla="*/ 1019 h 4709"/>
                <a:gd name="T18" fmla="*/ 2413 w 14319"/>
                <a:gd name="T19" fmla="*/ 949 h 4709"/>
                <a:gd name="T20" fmla="*/ 1927 w 14319"/>
                <a:gd name="T21" fmla="*/ 3013 h 4709"/>
                <a:gd name="T22" fmla="*/ 1930 w 14319"/>
                <a:gd name="T23" fmla="*/ 3058 h 4709"/>
                <a:gd name="T24" fmla="*/ 0 w 14319"/>
                <a:gd name="T25" fmla="*/ 3985 h 4709"/>
                <a:gd name="T26" fmla="*/ 22 w 14319"/>
                <a:gd name="T27" fmla="*/ 4038 h 4709"/>
                <a:gd name="T28" fmla="*/ 138 w 14319"/>
                <a:gd name="T29" fmla="*/ 4484 h 4709"/>
                <a:gd name="T30" fmla="*/ 212 w 14319"/>
                <a:gd name="T31" fmla="*/ 4704 h 4709"/>
                <a:gd name="T32" fmla="*/ 5598 w 14319"/>
                <a:gd name="T33" fmla="*/ 2475 h 4709"/>
                <a:gd name="T34" fmla="*/ 14045 w 14319"/>
                <a:gd name="T35" fmla="*/ 2216 h 4709"/>
                <a:gd name="T36" fmla="*/ 14319 w 14319"/>
                <a:gd name="T37" fmla="*/ 2299 h 4709"/>
                <a:gd name="T38" fmla="*/ 14303 w 14319"/>
                <a:gd name="T39" fmla="*/ 1554 h 4709"/>
                <a:gd name="T40" fmla="*/ 14286 w 14319"/>
                <a:gd name="T41" fmla="*/ 1548 h 4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19" h="4709">
                  <a:moveTo>
                    <a:pt x="14286" y="1548"/>
                  </a:moveTo>
                  <a:cubicBezTo>
                    <a:pt x="13000" y="1174"/>
                    <a:pt x="11688" y="1030"/>
                    <a:pt x="10359" y="1142"/>
                  </a:cubicBezTo>
                  <a:cubicBezTo>
                    <a:pt x="10299" y="850"/>
                    <a:pt x="10169" y="600"/>
                    <a:pt x="10089" y="312"/>
                  </a:cubicBezTo>
                  <a:cubicBezTo>
                    <a:pt x="10031" y="99"/>
                    <a:pt x="9774" y="0"/>
                    <a:pt x="9692" y="236"/>
                  </a:cubicBezTo>
                  <a:cubicBezTo>
                    <a:pt x="9589" y="533"/>
                    <a:pt x="9692" y="857"/>
                    <a:pt x="9601" y="1136"/>
                  </a:cubicBezTo>
                  <a:cubicBezTo>
                    <a:pt x="7307" y="1360"/>
                    <a:pt x="5164" y="1534"/>
                    <a:pt x="3042" y="2476"/>
                  </a:cubicBezTo>
                  <a:cubicBezTo>
                    <a:pt x="2928" y="1998"/>
                    <a:pt x="2732" y="1772"/>
                    <a:pt x="2756" y="1349"/>
                  </a:cubicBezTo>
                  <a:cubicBezTo>
                    <a:pt x="2760" y="1269"/>
                    <a:pt x="2765" y="1140"/>
                    <a:pt x="2714" y="1110"/>
                  </a:cubicBezTo>
                  <a:cubicBezTo>
                    <a:pt x="2719" y="1079"/>
                    <a:pt x="2725" y="1049"/>
                    <a:pt x="2732" y="1019"/>
                  </a:cubicBezTo>
                  <a:cubicBezTo>
                    <a:pt x="2772" y="832"/>
                    <a:pt x="2478" y="781"/>
                    <a:pt x="2413" y="949"/>
                  </a:cubicBezTo>
                  <a:cubicBezTo>
                    <a:pt x="2163" y="1596"/>
                    <a:pt x="1941" y="2313"/>
                    <a:pt x="1927" y="3013"/>
                  </a:cubicBezTo>
                  <a:cubicBezTo>
                    <a:pt x="1927" y="3029"/>
                    <a:pt x="1928" y="3043"/>
                    <a:pt x="1930" y="3058"/>
                  </a:cubicBezTo>
                  <a:cubicBezTo>
                    <a:pt x="1267" y="3328"/>
                    <a:pt x="626" y="3636"/>
                    <a:pt x="0" y="3985"/>
                  </a:cubicBezTo>
                  <a:cubicBezTo>
                    <a:pt x="11" y="4001"/>
                    <a:pt x="19" y="4019"/>
                    <a:pt x="22" y="4038"/>
                  </a:cubicBezTo>
                  <a:cubicBezTo>
                    <a:pt x="50" y="4189"/>
                    <a:pt x="92" y="4337"/>
                    <a:pt x="138" y="4484"/>
                  </a:cubicBezTo>
                  <a:cubicBezTo>
                    <a:pt x="146" y="4480"/>
                    <a:pt x="204" y="4709"/>
                    <a:pt x="212" y="4704"/>
                  </a:cubicBezTo>
                  <a:cubicBezTo>
                    <a:pt x="1904" y="3751"/>
                    <a:pt x="3706" y="2891"/>
                    <a:pt x="5598" y="2475"/>
                  </a:cubicBezTo>
                  <a:cubicBezTo>
                    <a:pt x="8424" y="1854"/>
                    <a:pt x="11199" y="1413"/>
                    <a:pt x="14045" y="2216"/>
                  </a:cubicBezTo>
                  <a:cubicBezTo>
                    <a:pt x="14160" y="2249"/>
                    <a:pt x="14240" y="2351"/>
                    <a:pt x="14319" y="2299"/>
                  </a:cubicBezTo>
                  <a:cubicBezTo>
                    <a:pt x="14306" y="2092"/>
                    <a:pt x="14317" y="1761"/>
                    <a:pt x="14303" y="1554"/>
                  </a:cubicBezTo>
                  <a:cubicBezTo>
                    <a:pt x="14297" y="1552"/>
                    <a:pt x="14292" y="1549"/>
                    <a:pt x="14286" y="1548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Freeform 33">
              <a:extLst>
                <a:ext uri="{FF2B5EF4-FFF2-40B4-BE49-F238E27FC236}">
                  <a16:creationId xmlns:a16="http://schemas.microsoft.com/office/drawing/2014/main" id="{AC84F923-EFFE-4555-8803-74ADFEB55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6" y="3497263"/>
              <a:ext cx="293688" cy="460375"/>
            </a:xfrm>
            <a:custGeom>
              <a:avLst/>
              <a:gdLst>
                <a:gd name="T0" fmla="*/ 1371 w 1427"/>
                <a:gd name="T1" fmla="*/ 1881 h 2244"/>
                <a:gd name="T2" fmla="*/ 990 w 1427"/>
                <a:gd name="T3" fmla="*/ 397 h 2244"/>
                <a:gd name="T4" fmla="*/ 898 w 1427"/>
                <a:gd name="T5" fmla="*/ 244 h 2244"/>
                <a:gd name="T6" fmla="*/ 742 w 1427"/>
                <a:gd name="T7" fmla="*/ 16 h 2244"/>
                <a:gd name="T8" fmla="*/ 68 w 1427"/>
                <a:gd name="T9" fmla="*/ 1038 h 2244"/>
                <a:gd name="T10" fmla="*/ 1109 w 1427"/>
                <a:gd name="T11" fmla="*/ 2172 h 2244"/>
                <a:gd name="T12" fmla="*/ 1371 w 1427"/>
                <a:gd name="T13" fmla="*/ 1881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7" h="2244">
                  <a:moveTo>
                    <a:pt x="1371" y="1881"/>
                  </a:moveTo>
                  <a:cubicBezTo>
                    <a:pt x="1206" y="1402"/>
                    <a:pt x="1113" y="888"/>
                    <a:pt x="990" y="397"/>
                  </a:cubicBezTo>
                  <a:cubicBezTo>
                    <a:pt x="973" y="330"/>
                    <a:pt x="940" y="279"/>
                    <a:pt x="898" y="244"/>
                  </a:cubicBezTo>
                  <a:cubicBezTo>
                    <a:pt x="966" y="142"/>
                    <a:pt x="869" y="0"/>
                    <a:pt x="742" y="16"/>
                  </a:cubicBezTo>
                  <a:cubicBezTo>
                    <a:pt x="253" y="75"/>
                    <a:pt x="0" y="577"/>
                    <a:pt x="68" y="1038"/>
                  </a:cubicBezTo>
                  <a:cubicBezTo>
                    <a:pt x="152" y="1600"/>
                    <a:pt x="604" y="1980"/>
                    <a:pt x="1109" y="2172"/>
                  </a:cubicBezTo>
                  <a:cubicBezTo>
                    <a:pt x="1298" y="2244"/>
                    <a:pt x="1427" y="2044"/>
                    <a:pt x="1371" y="1881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3" name="Freeform 34">
              <a:extLst>
                <a:ext uri="{FF2B5EF4-FFF2-40B4-BE49-F238E27FC236}">
                  <a16:creationId xmlns:a16="http://schemas.microsoft.com/office/drawing/2014/main" id="{1077AE66-63FA-48E2-9DF2-807FAC191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888" y="2925763"/>
              <a:ext cx="314325" cy="539750"/>
            </a:xfrm>
            <a:custGeom>
              <a:avLst/>
              <a:gdLst>
                <a:gd name="T0" fmla="*/ 83 w 1530"/>
                <a:gd name="T1" fmla="*/ 419 h 2625"/>
                <a:gd name="T2" fmla="*/ 48 w 1530"/>
                <a:gd name="T3" fmla="*/ 646 h 2625"/>
                <a:gd name="T4" fmla="*/ 116 w 1530"/>
                <a:gd name="T5" fmla="*/ 2218 h 2625"/>
                <a:gd name="T6" fmla="*/ 156 w 1530"/>
                <a:gd name="T7" fmla="*/ 2306 h 2625"/>
                <a:gd name="T8" fmla="*/ 141 w 1530"/>
                <a:gd name="T9" fmla="*/ 2430 h 2625"/>
                <a:gd name="T10" fmla="*/ 361 w 1530"/>
                <a:gd name="T11" fmla="*/ 2582 h 2625"/>
                <a:gd name="T12" fmla="*/ 1341 w 1530"/>
                <a:gd name="T13" fmla="*/ 1540 h 2625"/>
                <a:gd name="T14" fmla="*/ 83 w 1530"/>
                <a:gd name="T15" fmla="*/ 419 h 2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0" h="2625">
                  <a:moveTo>
                    <a:pt x="83" y="419"/>
                  </a:moveTo>
                  <a:cubicBezTo>
                    <a:pt x="0" y="474"/>
                    <a:pt x="6" y="575"/>
                    <a:pt x="48" y="646"/>
                  </a:cubicBezTo>
                  <a:cubicBezTo>
                    <a:pt x="60" y="1167"/>
                    <a:pt x="43" y="1702"/>
                    <a:pt x="116" y="2218"/>
                  </a:cubicBezTo>
                  <a:cubicBezTo>
                    <a:pt x="121" y="2254"/>
                    <a:pt x="136" y="2283"/>
                    <a:pt x="156" y="2306"/>
                  </a:cubicBezTo>
                  <a:cubicBezTo>
                    <a:pt x="151" y="2348"/>
                    <a:pt x="147" y="2389"/>
                    <a:pt x="141" y="2430"/>
                  </a:cubicBezTo>
                  <a:cubicBezTo>
                    <a:pt x="120" y="2552"/>
                    <a:pt x="261" y="2625"/>
                    <a:pt x="361" y="2582"/>
                  </a:cubicBezTo>
                  <a:cubicBezTo>
                    <a:pt x="805" y="2389"/>
                    <a:pt x="1207" y="2041"/>
                    <a:pt x="1341" y="1540"/>
                  </a:cubicBezTo>
                  <a:cubicBezTo>
                    <a:pt x="1530" y="831"/>
                    <a:pt x="711" y="0"/>
                    <a:pt x="83" y="419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4" name="Freeform 35">
              <a:extLst>
                <a:ext uri="{FF2B5EF4-FFF2-40B4-BE49-F238E27FC236}">
                  <a16:creationId xmlns:a16="http://schemas.microsoft.com/office/drawing/2014/main" id="{A745375E-29C6-4F71-AD4D-81471986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6" y="3351213"/>
              <a:ext cx="2322513" cy="2378075"/>
            </a:xfrm>
            <a:custGeom>
              <a:avLst/>
              <a:gdLst>
                <a:gd name="T0" fmla="*/ 2668 w 11301"/>
                <a:gd name="T1" fmla="*/ 5683 h 11562"/>
                <a:gd name="T2" fmla="*/ 1173 w 11301"/>
                <a:gd name="T3" fmla="*/ 7533 h 11562"/>
                <a:gd name="T4" fmla="*/ 425 w 11301"/>
                <a:gd name="T5" fmla="*/ 9323 h 11562"/>
                <a:gd name="T6" fmla="*/ 163 w 11301"/>
                <a:gd name="T7" fmla="*/ 11117 h 11562"/>
                <a:gd name="T8" fmla="*/ 610 w 11301"/>
                <a:gd name="T9" fmla="*/ 11507 h 11562"/>
                <a:gd name="T10" fmla="*/ 842 w 11301"/>
                <a:gd name="T11" fmla="*/ 11321 h 11562"/>
                <a:gd name="T12" fmla="*/ 2619 w 11301"/>
                <a:gd name="T13" fmla="*/ 6775 h 11562"/>
                <a:gd name="T14" fmla="*/ 2909 w 11301"/>
                <a:gd name="T15" fmla="*/ 6273 h 11562"/>
                <a:gd name="T16" fmla="*/ 4353 w 11301"/>
                <a:gd name="T17" fmla="*/ 6122 h 11562"/>
                <a:gd name="T18" fmla="*/ 4741 w 11301"/>
                <a:gd name="T19" fmla="*/ 5889 h 11562"/>
                <a:gd name="T20" fmla="*/ 5786 w 11301"/>
                <a:gd name="T21" fmla="*/ 6072 h 11562"/>
                <a:gd name="T22" fmla="*/ 7403 w 11301"/>
                <a:gd name="T23" fmla="*/ 5238 h 11562"/>
                <a:gd name="T24" fmla="*/ 7473 w 11301"/>
                <a:gd name="T25" fmla="*/ 5111 h 11562"/>
                <a:gd name="T26" fmla="*/ 7876 w 11301"/>
                <a:gd name="T27" fmla="*/ 5353 h 11562"/>
                <a:gd name="T28" fmla="*/ 8799 w 11301"/>
                <a:gd name="T29" fmla="*/ 6704 h 11562"/>
                <a:gd name="T30" fmla="*/ 9024 w 11301"/>
                <a:gd name="T31" fmla="*/ 6856 h 11562"/>
                <a:gd name="T32" fmla="*/ 9343 w 11301"/>
                <a:gd name="T33" fmla="*/ 6730 h 11562"/>
                <a:gd name="T34" fmla="*/ 11080 w 11301"/>
                <a:gd name="T35" fmla="*/ 3105 h 11562"/>
                <a:gd name="T36" fmla="*/ 10731 w 11301"/>
                <a:gd name="T37" fmla="*/ 420 h 11562"/>
                <a:gd name="T38" fmla="*/ 10140 w 11301"/>
                <a:gd name="T39" fmla="*/ 30 h 11562"/>
                <a:gd name="T40" fmla="*/ 9600 w 11301"/>
                <a:gd name="T41" fmla="*/ 398 h 11562"/>
                <a:gd name="T42" fmla="*/ 9210 w 11301"/>
                <a:gd name="T43" fmla="*/ 639 h 11562"/>
                <a:gd name="T44" fmla="*/ 9174 w 11301"/>
                <a:gd name="T45" fmla="*/ 1139 h 11562"/>
                <a:gd name="T46" fmla="*/ 7432 w 11301"/>
                <a:gd name="T47" fmla="*/ 5236 h 11562"/>
                <a:gd name="T48" fmla="*/ 7045 w 11301"/>
                <a:gd name="T49" fmla="*/ 5690 h 11562"/>
                <a:gd name="T50" fmla="*/ 5268 w 11301"/>
                <a:gd name="T51" fmla="*/ 5928 h 11562"/>
                <a:gd name="T52" fmla="*/ 4680 w 11301"/>
                <a:gd name="T53" fmla="*/ 5885 h 11562"/>
                <a:gd name="T54" fmla="*/ 4033 w 11301"/>
                <a:gd name="T55" fmla="*/ 6131 h 11562"/>
                <a:gd name="T56" fmla="*/ 2668 w 11301"/>
                <a:gd name="T57" fmla="*/ 5683 h 1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01" h="11562">
                  <a:moveTo>
                    <a:pt x="2668" y="5683"/>
                  </a:moveTo>
                  <a:cubicBezTo>
                    <a:pt x="1964" y="6075"/>
                    <a:pt x="1522" y="6806"/>
                    <a:pt x="1173" y="7533"/>
                  </a:cubicBezTo>
                  <a:cubicBezTo>
                    <a:pt x="894" y="8116"/>
                    <a:pt x="653" y="8718"/>
                    <a:pt x="425" y="9323"/>
                  </a:cubicBezTo>
                  <a:cubicBezTo>
                    <a:pt x="208" y="9899"/>
                    <a:pt x="0" y="10524"/>
                    <a:pt x="163" y="11117"/>
                  </a:cubicBezTo>
                  <a:cubicBezTo>
                    <a:pt x="222" y="11329"/>
                    <a:pt x="397" y="11562"/>
                    <a:pt x="610" y="11507"/>
                  </a:cubicBezTo>
                  <a:cubicBezTo>
                    <a:pt x="708" y="11481"/>
                    <a:pt x="779" y="11400"/>
                    <a:pt x="842" y="11321"/>
                  </a:cubicBezTo>
                  <a:cubicBezTo>
                    <a:pt x="1859" y="10037"/>
                    <a:pt x="2108" y="8331"/>
                    <a:pt x="2619" y="6775"/>
                  </a:cubicBezTo>
                  <a:cubicBezTo>
                    <a:pt x="2680" y="6589"/>
                    <a:pt x="2753" y="6393"/>
                    <a:pt x="2909" y="6273"/>
                  </a:cubicBezTo>
                  <a:cubicBezTo>
                    <a:pt x="3300" y="5970"/>
                    <a:pt x="3905" y="6332"/>
                    <a:pt x="4353" y="6122"/>
                  </a:cubicBezTo>
                  <a:cubicBezTo>
                    <a:pt x="4490" y="6058"/>
                    <a:pt x="4600" y="5945"/>
                    <a:pt x="4741" y="5889"/>
                  </a:cubicBezTo>
                  <a:cubicBezTo>
                    <a:pt x="5076" y="5755"/>
                    <a:pt x="5435" y="5982"/>
                    <a:pt x="5786" y="6072"/>
                  </a:cubicBezTo>
                  <a:cubicBezTo>
                    <a:pt x="6428" y="6236"/>
                    <a:pt x="7164" y="5857"/>
                    <a:pt x="7403" y="5238"/>
                  </a:cubicBezTo>
                  <a:cubicBezTo>
                    <a:pt x="7421" y="5192"/>
                    <a:pt x="7437" y="5144"/>
                    <a:pt x="7473" y="5111"/>
                  </a:cubicBezTo>
                  <a:cubicBezTo>
                    <a:pt x="7608" y="4986"/>
                    <a:pt x="7797" y="5187"/>
                    <a:pt x="7876" y="5353"/>
                  </a:cubicBezTo>
                  <a:cubicBezTo>
                    <a:pt x="8112" y="5847"/>
                    <a:pt x="8424" y="6305"/>
                    <a:pt x="8799" y="6704"/>
                  </a:cubicBezTo>
                  <a:cubicBezTo>
                    <a:pt x="8862" y="6771"/>
                    <a:pt x="8933" y="6840"/>
                    <a:pt x="9024" y="6856"/>
                  </a:cubicBezTo>
                  <a:cubicBezTo>
                    <a:pt x="9140" y="6876"/>
                    <a:pt x="9251" y="6804"/>
                    <a:pt x="9343" y="6730"/>
                  </a:cubicBezTo>
                  <a:cubicBezTo>
                    <a:pt x="10417" y="5878"/>
                    <a:pt x="10849" y="4457"/>
                    <a:pt x="11080" y="3105"/>
                  </a:cubicBezTo>
                  <a:cubicBezTo>
                    <a:pt x="11237" y="2188"/>
                    <a:pt x="11301" y="1155"/>
                    <a:pt x="10731" y="420"/>
                  </a:cubicBezTo>
                  <a:cubicBezTo>
                    <a:pt x="10583" y="228"/>
                    <a:pt x="10381" y="59"/>
                    <a:pt x="10140" y="30"/>
                  </a:cubicBezTo>
                  <a:cubicBezTo>
                    <a:pt x="9900" y="0"/>
                    <a:pt x="9628" y="157"/>
                    <a:pt x="9600" y="398"/>
                  </a:cubicBezTo>
                  <a:cubicBezTo>
                    <a:pt x="9439" y="350"/>
                    <a:pt x="9270" y="482"/>
                    <a:pt x="9210" y="639"/>
                  </a:cubicBezTo>
                  <a:cubicBezTo>
                    <a:pt x="9150" y="796"/>
                    <a:pt x="9168" y="971"/>
                    <a:pt x="9174" y="1139"/>
                  </a:cubicBezTo>
                  <a:cubicBezTo>
                    <a:pt x="9232" y="2651"/>
                    <a:pt x="8312" y="4005"/>
                    <a:pt x="7432" y="5236"/>
                  </a:cubicBezTo>
                  <a:cubicBezTo>
                    <a:pt x="7316" y="5398"/>
                    <a:pt x="7199" y="5563"/>
                    <a:pt x="7045" y="5690"/>
                  </a:cubicBezTo>
                  <a:cubicBezTo>
                    <a:pt x="6569" y="6084"/>
                    <a:pt x="5876" y="6039"/>
                    <a:pt x="5268" y="5928"/>
                  </a:cubicBezTo>
                  <a:cubicBezTo>
                    <a:pt x="5074" y="5892"/>
                    <a:pt x="4875" y="5851"/>
                    <a:pt x="4680" y="5885"/>
                  </a:cubicBezTo>
                  <a:cubicBezTo>
                    <a:pt x="4452" y="5924"/>
                    <a:pt x="4253" y="6061"/>
                    <a:pt x="4033" y="6131"/>
                  </a:cubicBezTo>
                  <a:cubicBezTo>
                    <a:pt x="3507" y="6299"/>
                    <a:pt x="3020" y="6058"/>
                    <a:pt x="2668" y="5683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5" name="Freeform 36">
              <a:extLst>
                <a:ext uri="{FF2B5EF4-FFF2-40B4-BE49-F238E27FC236}">
                  <a16:creationId xmlns:a16="http://schemas.microsoft.com/office/drawing/2014/main" id="{57FBE4E2-B808-44BC-ADA7-FC262A72D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1" y="5854700"/>
              <a:ext cx="1279525" cy="401638"/>
            </a:xfrm>
            <a:custGeom>
              <a:avLst/>
              <a:gdLst>
                <a:gd name="T0" fmla="*/ 199 w 6227"/>
                <a:gd name="T1" fmla="*/ 1203 h 1956"/>
                <a:gd name="T2" fmla="*/ 281 w 6227"/>
                <a:gd name="T3" fmla="*/ 1392 h 1956"/>
                <a:gd name="T4" fmla="*/ 457 w 6227"/>
                <a:gd name="T5" fmla="*/ 1504 h 1956"/>
                <a:gd name="T6" fmla="*/ 2995 w 6227"/>
                <a:gd name="T7" fmla="*/ 1360 h 1956"/>
                <a:gd name="T8" fmla="*/ 3000 w 6227"/>
                <a:gd name="T9" fmla="*/ 1710 h 1956"/>
                <a:gd name="T10" fmla="*/ 6021 w 6227"/>
                <a:gd name="T11" fmla="*/ 1417 h 1956"/>
                <a:gd name="T12" fmla="*/ 6192 w 6227"/>
                <a:gd name="T13" fmla="*/ 1352 h 1956"/>
                <a:gd name="T14" fmla="*/ 6161 w 6227"/>
                <a:gd name="T15" fmla="*/ 960 h 1956"/>
                <a:gd name="T16" fmla="*/ 6211 w 6227"/>
                <a:gd name="T17" fmla="*/ 0 h 1956"/>
                <a:gd name="T18" fmla="*/ 4506 w 6227"/>
                <a:gd name="T19" fmla="*/ 526 h 1956"/>
                <a:gd name="T20" fmla="*/ 3699 w 6227"/>
                <a:gd name="T21" fmla="*/ 610 h 1956"/>
                <a:gd name="T22" fmla="*/ 3365 w 6227"/>
                <a:gd name="T23" fmla="*/ 598 h 1956"/>
                <a:gd name="T24" fmla="*/ 3155 w 6227"/>
                <a:gd name="T25" fmla="*/ 362 h 1956"/>
                <a:gd name="T26" fmla="*/ 2479 w 6227"/>
                <a:gd name="T27" fmla="*/ 746 h 1956"/>
                <a:gd name="T28" fmla="*/ 988 w 6227"/>
                <a:gd name="T29" fmla="*/ 793 h 1956"/>
                <a:gd name="T30" fmla="*/ 258 w 6227"/>
                <a:gd name="T31" fmla="*/ 698 h 1956"/>
                <a:gd name="T32" fmla="*/ 199 w 6227"/>
                <a:gd name="T33" fmla="*/ 1203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27" h="1956">
                  <a:moveTo>
                    <a:pt x="199" y="1203"/>
                  </a:moveTo>
                  <a:cubicBezTo>
                    <a:pt x="217" y="1270"/>
                    <a:pt x="237" y="1339"/>
                    <a:pt x="281" y="1392"/>
                  </a:cubicBezTo>
                  <a:cubicBezTo>
                    <a:pt x="326" y="1446"/>
                    <a:pt x="392" y="1477"/>
                    <a:pt x="457" y="1504"/>
                  </a:cubicBezTo>
                  <a:cubicBezTo>
                    <a:pt x="1267" y="1839"/>
                    <a:pt x="2228" y="1785"/>
                    <a:pt x="2995" y="1360"/>
                  </a:cubicBezTo>
                  <a:cubicBezTo>
                    <a:pt x="2997" y="1477"/>
                    <a:pt x="2998" y="1593"/>
                    <a:pt x="3000" y="1710"/>
                  </a:cubicBezTo>
                  <a:cubicBezTo>
                    <a:pt x="4002" y="1956"/>
                    <a:pt x="5064" y="1805"/>
                    <a:pt x="6021" y="1417"/>
                  </a:cubicBezTo>
                  <a:cubicBezTo>
                    <a:pt x="6062" y="1400"/>
                    <a:pt x="6163" y="1386"/>
                    <a:pt x="6192" y="1352"/>
                  </a:cubicBezTo>
                  <a:cubicBezTo>
                    <a:pt x="6226" y="1313"/>
                    <a:pt x="6153" y="1011"/>
                    <a:pt x="6161" y="960"/>
                  </a:cubicBezTo>
                  <a:cubicBezTo>
                    <a:pt x="6210" y="643"/>
                    <a:pt x="6227" y="321"/>
                    <a:pt x="6211" y="0"/>
                  </a:cubicBezTo>
                  <a:cubicBezTo>
                    <a:pt x="5718" y="344"/>
                    <a:pt x="5103" y="454"/>
                    <a:pt x="4506" y="526"/>
                  </a:cubicBezTo>
                  <a:cubicBezTo>
                    <a:pt x="4238" y="558"/>
                    <a:pt x="3968" y="584"/>
                    <a:pt x="3699" y="610"/>
                  </a:cubicBezTo>
                  <a:cubicBezTo>
                    <a:pt x="3588" y="621"/>
                    <a:pt x="3472" y="632"/>
                    <a:pt x="3365" y="598"/>
                  </a:cubicBezTo>
                  <a:cubicBezTo>
                    <a:pt x="3258" y="564"/>
                    <a:pt x="3161" y="474"/>
                    <a:pt x="3155" y="362"/>
                  </a:cubicBezTo>
                  <a:cubicBezTo>
                    <a:pt x="3097" y="634"/>
                    <a:pt x="2757" y="720"/>
                    <a:pt x="2479" y="746"/>
                  </a:cubicBezTo>
                  <a:cubicBezTo>
                    <a:pt x="1984" y="793"/>
                    <a:pt x="1485" y="826"/>
                    <a:pt x="988" y="793"/>
                  </a:cubicBezTo>
                  <a:cubicBezTo>
                    <a:pt x="790" y="780"/>
                    <a:pt x="442" y="651"/>
                    <a:pt x="258" y="698"/>
                  </a:cubicBezTo>
                  <a:cubicBezTo>
                    <a:pt x="0" y="764"/>
                    <a:pt x="145" y="998"/>
                    <a:pt x="199" y="1203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6" name="Freeform 37">
              <a:extLst>
                <a:ext uri="{FF2B5EF4-FFF2-40B4-BE49-F238E27FC236}">
                  <a16:creationId xmlns:a16="http://schemas.microsoft.com/office/drawing/2014/main" id="{7154F1B1-5C6B-4479-9902-42120BBCB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701" y="3851275"/>
              <a:ext cx="703263" cy="927100"/>
            </a:xfrm>
            <a:custGeom>
              <a:avLst/>
              <a:gdLst>
                <a:gd name="T0" fmla="*/ 3409 w 3415"/>
                <a:gd name="T1" fmla="*/ 79 h 4504"/>
                <a:gd name="T2" fmla="*/ 3309 w 3415"/>
                <a:gd name="T3" fmla="*/ 65 h 4504"/>
                <a:gd name="T4" fmla="*/ 2888 w 3415"/>
                <a:gd name="T5" fmla="*/ 1506 h 4504"/>
                <a:gd name="T6" fmla="*/ 2327 w 3415"/>
                <a:gd name="T7" fmla="*/ 2372 h 4504"/>
                <a:gd name="T8" fmla="*/ 917 w 3415"/>
                <a:gd name="T9" fmla="*/ 3098 h 4504"/>
                <a:gd name="T10" fmla="*/ 837 w 3415"/>
                <a:gd name="T11" fmla="*/ 3086 h 4504"/>
                <a:gd name="T12" fmla="*/ 260 w 3415"/>
                <a:gd name="T13" fmla="*/ 2601 h 4504"/>
                <a:gd name="T14" fmla="*/ 54 w 3415"/>
                <a:gd name="T15" fmla="*/ 2683 h 4504"/>
                <a:gd name="T16" fmla="*/ 615 w 3415"/>
                <a:gd name="T17" fmla="*/ 3285 h 4504"/>
                <a:gd name="T18" fmla="*/ 661 w 3415"/>
                <a:gd name="T19" fmla="*/ 3426 h 4504"/>
                <a:gd name="T20" fmla="*/ 1256 w 3415"/>
                <a:gd name="T21" fmla="*/ 4217 h 4504"/>
                <a:gd name="T22" fmla="*/ 1545 w 3415"/>
                <a:gd name="T23" fmla="*/ 4465 h 4504"/>
                <a:gd name="T24" fmla="*/ 2239 w 3415"/>
                <a:gd name="T25" fmla="*/ 3584 h 4504"/>
                <a:gd name="T26" fmla="*/ 3095 w 3415"/>
                <a:gd name="T27" fmla="*/ 1625 h 4504"/>
                <a:gd name="T28" fmla="*/ 3409 w 3415"/>
                <a:gd name="T29" fmla="*/ 79 h 4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15" h="4504">
                  <a:moveTo>
                    <a:pt x="3409" y="79"/>
                  </a:moveTo>
                  <a:cubicBezTo>
                    <a:pt x="3415" y="14"/>
                    <a:pt x="3319" y="0"/>
                    <a:pt x="3309" y="65"/>
                  </a:cubicBezTo>
                  <a:cubicBezTo>
                    <a:pt x="3224" y="569"/>
                    <a:pt x="3079" y="1045"/>
                    <a:pt x="2888" y="1506"/>
                  </a:cubicBezTo>
                  <a:cubicBezTo>
                    <a:pt x="2736" y="1815"/>
                    <a:pt x="2548" y="2106"/>
                    <a:pt x="2327" y="2372"/>
                  </a:cubicBezTo>
                  <a:cubicBezTo>
                    <a:pt x="2018" y="2746"/>
                    <a:pt x="1420" y="3143"/>
                    <a:pt x="917" y="3098"/>
                  </a:cubicBezTo>
                  <a:cubicBezTo>
                    <a:pt x="890" y="3089"/>
                    <a:pt x="864" y="3085"/>
                    <a:pt x="837" y="3086"/>
                  </a:cubicBezTo>
                  <a:cubicBezTo>
                    <a:pt x="607" y="3043"/>
                    <a:pt x="402" y="2897"/>
                    <a:pt x="260" y="2601"/>
                  </a:cubicBezTo>
                  <a:cubicBezTo>
                    <a:pt x="199" y="2473"/>
                    <a:pt x="0" y="2549"/>
                    <a:pt x="54" y="2683"/>
                  </a:cubicBezTo>
                  <a:cubicBezTo>
                    <a:pt x="170" y="2976"/>
                    <a:pt x="374" y="3172"/>
                    <a:pt x="615" y="3285"/>
                  </a:cubicBezTo>
                  <a:cubicBezTo>
                    <a:pt x="613" y="3329"/>
                    <a:pt x="625" y="3378"/>
                    <a:pt x="661" y="3426"/>
                  </a:cubicBezTo>
                  <a:cubicBezTo>
                    <a:pt x="858" y="3690"/>
                    <a:pt x="1052" y="3958"/>
                    <a:pt x="1256" y="4217"/>
                  </a:cubicBezTo>
                  <a:cubicBezTo>
                    <a:pt x="1336" y="4319"/>
                    <a:pt x="1404" y="4448"/>
                    <a:pt x="1545" y="4465"/>
                  </a:cubicBezTo>
                  <a:cubicBezTo>
                    <a:pt x="1880" y="4504"/>
                    <a:pt x="2105" y="3817"/>
                    <a:pt x="2239" y="3584"/>
                  </a:cubicBezTo>
                  <a:cubicBezTo>
                    <a:pt x="2601" y="2951"/>
                    <a:pt x="2890" y="2302"/>
                    <a:pt x="3095" y="1625"/>
                  </a:cubicBezTo>
                  <a:cubicBezTo>
                    <a:pt x="3275" y="1119"/>
                    <a:pt x="3369" y="576"/>
                    <a:pt x="3409" y="79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7" name="Freeform 38">
              <a:extLst>
                <a:ext uri="{FF2B5EF4-FFF2-40B4-BE49-F238E27FC236}">
                  <a16:creationId xmlns:a16="http://schemas.microsoft.com/office/drawing/2014/main" id="{ECA72896-84CA-447B-B3F4-F1EC716D0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6" y="4548188"/>
              <a:ext cx="584200" cy="1184275"/>
            </a:xfrm>
            <a:custGeom>
              <a:avLst/>
              <a:gdLst>
                <a:gd name="T0" fmla="*/ 2499 w 2841"/>
                <a:gd name="T1" fmla="*/ 160 h 5758"/>
                <a:gd name="T2" fmla="*/ 1521 w 2841"/>
                <a:gd name="T3" fmla="*/ 2650 h 5758"/>
                <a:gd name="T4" fmla="*/ 1049 w 2841"/>
                <a:gd name="T5" fmla="*/ 4088 h 5758"/>
                <a:gd name="T6" fmla="*/ 121 w 2841"/>
                <a:gd name="T7" fmla="*/ 5427 h 5758"/>
                <a:gd name="T8" fmla="*/ 196 w 2841"/>
                <a:gd name="T9" fmla="*/ 5718 h 5758"/>
                <a:gd name="T10" fmla="*/ 1093 w 2841"/>
                <a:gd name="T11" fmla="*/ 5061 h 5758"/>
                <a:gd name="T12" fmla="*/ 1782 w 2841"/>
                <a:gd name="T13" fmla="*/ 3600 h 5758"/>
                <a:gd name="T14" fmla="*/ 2737 w 2841"/>
                <a:gd name="T15" fmla="*/ 346 h 5758"/>
                <a:gd name="T16" fmla="*/ 2499 w 2841"/>
                <a:gd name="T17" fmla="*/ 160 h 5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1" h="5758">
                  <a:moveTo>
                    <a:pt x="2499" y="160"/>
                  </a:moveTo>
                  <a:cubicBezTo>
                    <a:pt x="1963" y="912"/>
                    <a:pt x="1743" y="1767"/>
                    <a:pt x="1521" y="2650"/>
                  </a:cubicBezTo>
                  <a:cubicBezTo>
                    <a:pt x="1398" y="3141"/>
                    <a:pt x="1262" y="3626"/>
                    <a:pt x="1049" y="4088"/>
                  </a:cubicBezTo>
                  <a:cubicBezTo>
                    <a:pt x="824" y="4574"/>
                    <a:pt x="586" y="5137"/>
                    <a:pt x="121" y="5427"/>
                  </a:cubicBezTo>
                  <a:cubicBezTo>
                    <a:pt x="0" y="5502"/>
                    <a:pt x="60" y="5705"/>
                    <a:pt x="196" y="5718"/>
                  </a:cubicBezTo>
                  <a:cubicBezTo>
                    <a:pt x="617" y="5758"/>
                    <a:pt x="877" y="5374"/>
                    <a:pt x="1093" y="5061"/>
                  </a:cubicBezTo>
                  <a:cubicBezTo>
                    <a:pt x="1402" y="4614"/>
                    <a:pt x="1624" y="4119"/>
                    <a:pt x="1782" y="3600"/>
                  </a:cubicBezTo>
                  <a:cubicBezTo>
                    <a:pt x="2110" y="2526"/>
                    <a:pt x="2113" y="1309"/>
                    <a:pt x="2737" y="346"/>
                  </a:cubicBezTo>
                  <a:cubicBezTo>
                    <a:pt x="2841" y="186"/>
                    <a:pt x="2613" y="0"/>
                    <a:pt x="2499" y="160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8" name="Freeform 39">
              <a:extLst>
                <a:ext uri="{FF2B5EF4-FFF2-40B4-BE49-F238E27FC236}">
                  <a16:creationId xmlns:a16="http://schemas.microsoft.com/office/drawing/2014/main" id="{14567FAA-20B3-452E-AF20-445C6CE55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776" y="5978525"/>
              <a:ext cx="354013" cy="231775"/>
            </a:xfrm>
            <a:custGeom>
              <a:avLst/>
              <a:gdLst>
                <a:gd name="T0" fmla="*/ 1596 w 1720"/>
                <a:gd name="T1" fmla="*/ 115 h 1124"/>
                <a:gd name="T2" fmla="*/ 1281 w 1720"/>
                <a:gd name="T3" fmla="*/ 154 h 1124"/>
                <a:gd name="T4" fmla="*/ 1249 w 1720"/>
                <a:gd name="T5" fmla="*/ 256 h 1124"/>
                <a:gd name="T6" fmla="*/ 1078 w 1720"/>
                <a:gd name="T7" fmla="*/ 212 h 1124"/>
                <a:gd name="T8" fmla="*/ 1012 w 1720"/>
                <a:gd name="T9" fmla="*/ 201 h 1124"/>
                <a:gd name="T10" fmla="*/ 796 w 1720"/>
                <a:gd name="T11" fmla="*/ 294 h 1124"/>
                <a:gd name="T12" fmla="*/ 766 w 1720"/>
                <a:gd name="T13" fmla="*/ 282 h 1124"/>
                <a:gd name="T14" fmla="*/ 157 w 1720"/>
                <a:gd name="T15" fmla="*/ 212 h 1124"/>
                <a:gd name="T16" fmla="*/ 130 w 1720"/>
                <a:gd name="T17" fmla="*/ 410 h 1124"/>
                <a:gd name="T18" fmla="*/ 839 w 1720"/>
                <a:gd name="T19" fmla="*/ 832 h 1124"/>
                <a:gd name="T20" fmla="*/ 1317 w 1720"/>
                <a:gd name="T21" fmla="*/ 992 h 1124"/>
                <a:gd name="T22" fmla="*/ 1452 w 1720"/>
                <a:gd name="T23" fmla="*/ 810 h 1124"/>
                <a:gd name="T24" fmla="*/ 1607 w 1720"/>
                <a:gd name="T25" fmla="*/ 679 h 1124"/>
                <a:gd name="T26" fmla="*/ 1596 w 1720"/>
                <a:gd name="T27" fmla="*/ 115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0" h="1124">
                  <a:moveTo>
                    <a:pt x="1596" y="115"/>
                  </a:moveTo>
                  <a:cubicBezTo>
                    <a:pt x="1513" y="0"/>
                    <a:pt x="1336" y="29"/>
                    <a:pt x="1281" y="154"/>
                  </a:cubicBezTo>
                  <a:cubicBezTo>
                    <a:pt x="1266" y="187"/>
                    <a:pt x="1257" y="222"/>
                    <a:pt x="1249" y="256"/>
                  </a:cubicBezTo>
                  <a:cubicBezTo>
                    <a:pt x="1194" y="237"/>
                    <a:pt x="1137" y="223"/>
                    <a:pt x="1078" y="212"/>
                  </a:cubicBezTo>
                  <a:cubicBezTo>
                    <a:pt x="1056" y="206"/>
                    <a:pt x="1034" y="203"/>
                    <a:pt x="1012" y="201"/>
                  </a:cubicBezTo>
                  <a:cubicBezTo>
                    <a:pt x="913" y="188"/>
                    <a:pt x="840" y="231"/>
                    <a:pt x="796" y="294"/>
                  </a:cubicBezTo>
                  <a:cubicBezTo>
                    <a:pt x="786" y="290"/>
                    <a:pt x="776" y="285"/>
                    <a:pt x="766" y="282"/>
                  </a:cubicBezTo>
                  <a:cubicBezTo>
                    <a:pt x="568" y="216"/>
                    <a:pt x="362" y="219"/>
                    <a:pt x="157" y="212"/>
                  </a:cubicBezTo>
                  <a:cubicBezTo>
                    <a:pt x="30" y="207"/>
                    <a:pt x="0" y="401"/>
                    <a:pt x="130" y="410"/>
                  </a:cubicBezTo>
                  <a:cubicBezTo>
                    <a:pt x="417" y="429"/>
                    <a:pt x="650" y="631"/>
                    <a:pt x="839" y="832"/>
                  </a:cubicBezTo>
                  <a:cubicBezTo>
                    <a:pt x="963" y="964"/>
                    <a:pt x="1128" y="1124"/>
                    <a:pt x="1317" y="992"/>
                  </a:cubicBezTo>
                  <a:cubicBezTo>
                    <a:pt x="1389" y="942"/>
                    <a:pt x="1431" y="878"/>
                    <a:pt x="1452" y="810"/>
                  </a:cubicBezTo>
                  <a:cubicBezTo>
                    <a:pt x="1519" y="795"/>
                    <a:pt x="1579" y="751"/>
                    <a:pt x="1607" y="679"/>
                  </a:cubicBezTo>
                  <a:cubicBezTo>
                    <a:pt x="1681" y="488"/>
                    <a:pt x="1720" y="289"/>
                    <a:pt x="1596" y="115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9" name="Freeform 40">
              <a:extLst>
                <a:ext uri="{FF2B5EF4-FFF2-40B4-BE49-F238E27FC236}">
                  <a16:creationId xmlns:a16="http://schemas.microsoft.com/office/drawing/2014/main" id="{00AF3A5E-3690-4E1B-8F28-708E77315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576" y="5848350"/>
              <a:ext cx="314325" cy="311150"/>
            </a:xfrm>
            <a:custGeom>
              <a:avLst/>
              <a:gdLst>
                <a:gd name="T0" fmla="*/ 1451 w 1526"/>
                <a:gd name="T1" fmla="*/ 655 h 1517"/>
                <a:gd name="T2" fmla="*/ 1452 w 1526"/>
                <a:gd name="T3" fmla="*/ 489 h 1517"/>
                <a:gd name="T4" fmla="*/ 1351 w 1526"/>
                <a:gd name="T5" fmla="*/ 172 h 1517"/>
                <a:gd name="T6" fmla="*/ 529 w 1526"/>
                <a:gd name="T7" fmla="*/ 262 h 1517"/>
                <a:gd name="T8" fmla="*/ 414 w 1526"/>
                <a:gd name="T9" fmla="*/ 381 h 1517"/>
                <a:gd name="T10" fmla="*/ 237 w 1526"/>
                <a:gd name="T11" fmla="*/ 320 h 1517"/>
                <a:gd name="T12" fmla="*/ 145 w 1526"/>
                <a:gd name="T13" fmla="*/ 542 h 1517"/>
                <a:gd name="T14" fmla="*/ 929 w 1526"/>
                <a:gd name="T15" fmla="*/ 1350 h 1517"/>
                <a:gd name="T16" fmla="*/ 1235 w 1526"/>
                <a:gd name="T17" fmla="*/ 1481 h 1517"/>
                <a:gd name="T18" fmla="*/ 1451 w 1526"/>
                <a:gd name="T19" fmla="*/ 655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6" h="1517">
                  <a:moveTo>
                    <a:pt x="1451" y="655"/>
                  </a:moveTo>
                  <a:cubicBezTo>
                    <a:pt x="1452" y="601"/>
                    <a:pt x="1452" y="546"/>
                    <a:pt x="1452" y="489"/>
                  </a:cubicBezTo>
                  <a:cubicBezTo>
                    <a:pt x="1453" y="370"/>
                    <a:pt x="1450" y="254"/>
                    <a:pt x="1351" y="172"/>
                  </a:cubicBezTo>
                  <a:cubicBezTo>
                    <a:pt x="1147" y="0"/>
                    <a:pt x="735" y="177"/>
                    <a:pt x="529" y="262"/>
                  </a:cubicBezTo>
                  <a:cubicBezTo>
                    <a:pt x="470" y="287"/>
                    <a:pt x="433" y="330"/>
                    <a:pt x="414" y="381"/>
                  </a:cubicBezTo>
                  <a:cubicBezTo>
                    <a:pt x="356" y="360"/>
                    <a:pt x="297" y="341"/>
                    <a:pt x="237" y="320"/>
                  </a:cubicBezTo>
                  <a:cubicBezTo>
                    <a:pt x="93" y="271"/>
                    <a:pt x="0" y="483"/>
                    <a:pt x="145" y="542"/>
                  </a:cubicBezTo>
                  <a:cubicBezTo>
                    <a:pt x="476" y="677"/>
                    <a:pt x="777" y="1034"/>
                    <a:pt x="929" y="1350"/>
                  </a:cubicBezTo>
                  <a:cubicBezTo>
                    <a:pt x="989" y="1474"/>
                    <a:pt x="1105" y="1517"/>
                    <a:pt x="1235" y="1481"/>
                  </a:cubicBezTo>
                  <a:cubicBezTo>
                    <a:pt x="1526" y="1401"/>
                    <a:pt x="1522" y="919"/>
                    <a:pt x="1451" y="655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0" name="Freeform 41">
              <a:extLst>
                <a:ext uri="{FF2B5EF4-FFF2-40B4-BE49-F238E27FC236}">
                  <a16:creationId xmlns:a16="http://schemas.microsoft.com/office/drawing/2014/main" id="{E9B1A3F3-97E4-45FC-A473-F084D9D47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1" y="6119813"/>
              <a:ext cx="1220788" cy="485775"/>
            </a:xfrm>
            <a:custGeom>
              <a:avLst/>
              <a:gdLst>
                <a:gd name="T0" fmla="*/ 5759 w 5941"/>
                <a:gd name="T1" fmla="*/ 161 h 2360"/>
                <a:gd name="T2" fmla="*/ 5642 w 5941"/>
                <a:gd name="T3" fmla="*/ 94 h 2360"/>
                <a:gd name="T4" fmla="*/ 4519 w 5941"/>
                <a:gd name="T5" fmla="*/ 376 h 2360"/>
                <a:gd name="T6" fmla="*/ 3360 w 5941"/>
                <a:gd name="T7" fmla="*/ 430 h 2360"/>
                <a:gd name="T8" fmla="*/ 2846 w 5941"/>
                <a:gd name="T9" fmla="*/ 262 h 2360"/>
                <a:gd name="T10" fmla="*/ 2591 w 5941"/>
                <a:gd name="T11" fmla="*/ 1 h 2360"/>
                <a:gd name="T12" fmla="*/ 2371 w 5941"/>
                <a:gd name="T13" fmla="*/ 75 h 2360"/>
                <a:gd name="T14" fmla="*/ 2089 w 5941"/>
                <a:gd name="T15" fmla="*/ 173 h 2360"/>
                <a:gd name="T16" fmla="*/ 1571 w 5941"/>
                <a:gd name="T17" fmla="*/ 296 h 2360"/>
                <a:gd name="T18" fmla="*/ 284 w 5941"/>
                <a:gd name="T19" fmla="*/ 296 h 2360"/>
                <a:gd name="T20" fmla="*/ 209 w 5941"/>
                <a:gd name="T21" fmla="*/ 313 h 2360"/>
                <a:gd name="T22" fmla="*/ 209 w 5941"/>
                <a:gd name="T23" fmla="*/ 309 h 2360"/>
                <a:gd name="T24" fmla="*/ 26 w 5941"/>
                <a:gd name="T25" fmla="*/ 359 h 2360"/>
                <a:gd name="T26" fmla="*/ 241 w 5941"/>
                <a:gd name="T27" fmla="*/ 1351 h 2360"/>
                <a:gd name="T28" fmla="*/ 822 w 5941"/>
                <a:gd name="T29" fmla="*/ 1842 h 2360"/>
                <a:gd name="T30" fmla="*/ 2566 w 5941"/>
                <a:gd name="T31" fmla="*/ 1909 h 2360"/>
                <a:gd name="T32" fmla="*/ 2750 w 5941"/>
                <a:gd name="T33" fmla="*/ 1910 h 2360"/>
                <a:gd name="T34" fmla="*/ 2841 w 5941"/>
                <a:gd name="T35" fmla="*/ 2041 h 2360"/>
                <a:gd name="T36" fmla="*/ 3180 w 5941"/>
                <a:gd name="T37" fmla="*/ 2252 h 2360"/>
                <a:gd name="T38" fmla="*/ 4120 w 5941"/>
                <a:gd name="T39" fmla="*/ 2324 h 2360"/>
                <a:gd name="T40" fmla="*/ 5424 w 5941"/>
                <a:gd name="T41" fmla="*/ 1843 h 2360"/>
                <a:gd name="T42" fmla="*/ 5759 w 5941"/>
                <a:gd name="T43" fmla="*/ 161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41" h="2360">
                  <a:moveTo>
                    <a:pt x="5759" y="161"/>
                  </a:moveTo>
                  <a:cubicBezTo>
                    <a:pt x="5743" y="111"/>
                    <a:pt x="5694" y="81"/>
                    <a:pt x="5642" y="94"/>
                  </a:cubicBezTo>
                  <a:cubicBezTo>
                    <a:pt x="5268" y="189"/>
                    <a:pt x="4895" y="289"/>
                    <a:pt x="4519" y="376"/>
                  </a:cubicBezTo>
                  <a:cubicBezTo>
                    <a:pt x="4136" y="464"/>
                    <a:pt x="3749" y="509"/>
                    <a:pt x="3360" y="430"/>
                  </a:cubicBezTo>
                  <a:cubicBezTo>
                    <a:pt x="3187" y="395"/>
                    <a:pt x="3002" y="346"/>
                    <a:pt x="2846" y="262"/>
                  </a:cubicBezTo>
                  <a:cubicBezTo>
                    <a:pt x="2726" y="197"/>
                    <a:pt x="2764" y="6"/>
                    <a:pt x="2591" y="1"/>
                  </a:cubicBezTo>
                  <a:cubicBezTo>
                    <a:pt x="2516" y="0"/>
                    <a:pt x="2437" y="48"/>
                    <a:pt x="2371" y="75"/>
                  </a:cubicBezTo>
                  <a:cubicBezTo>
                    <a:pt x="2278" y="111"/>
                    <a:pt x="2184" y="144"/>
                    <a:pt x="2089" y="173"/>
                  </a:cubicBezTo>
                  <a:cubicBezTo>
                    <a:pt x="1919" y="226"/>
                    <a:pt x="1746" y="266"/>
                    <a:pt x="1571" y="296"/>
                  </a:cubicBezTo>
                  <a:cubicBezTo>
                    <a:pt x="1146" y="367"/>
                    <a:pt x="708" y="366"/>
                    <a:pt x="284" y="296"/>
                  </a:cubicBezTo>
                  <a:cubicBezTo>
                    <a:pt x="254" y="291"/>
                    <a:pt x="229" y="298"/>
                    <a:pt x="209" y="313"/>
                  </a:cubicBezTo>
                  <a:lnTo>
                    <a:pt x="209" y="309"/>
                  </a:lnTo>
                  <a:cubicBezTo>
                    <a:pt x="183" y="190"/>
                    <a:pt x="0" y="240"/>
                    <a:pt x="26" y="359"/>
                  </a:cubicBezTo>
                  <a:cubicBezTo>
                    <a:pt x="97" y="688"/>
                    <a:pt x="151" y="1027"/>
                    <a:pt x="241" y="1351"/>
                  </a:cubicBezTo>
                  <a:cubicBezTo>
                    <a:pt x="320" y="1635"/>
                    <a:pt x="566" y="1745"/>
                    <a:pt x="822" y="1842"/>
                  </a:cubicBezTo>
                  <a:cubicBezTo>
                    <a:pt x="1374" y="2051"/>
                    <a:pt x="2000" y="2075"/>
                    <a:pt x="2566" y="1909"/>
                  </a:cubicBezTo>
                  <a:cubicBezTo>
                    <a:pt x="2637" y="1888"/>
                    <a:pt x="2694" y="1849"/>
                    <a:pt x="2750" y="1910"/>
                  </a:cubicBezTo>
                  <a:cubicBezTo>
                    <a:pt x="2785" y="1948"/>
                    <a:pt x="2805" y="2002"/>
                    <a:pt x="2841" y="2041"/>
                  </a:cubicBezTo>
                  <a:cubicBezTo>
                    <a:pt x="2932" y="2142"/>
                    <a:pt x="3056" y="2203"/>
                    <a:pt x="3180" y="2252"/>
                  </a:cubicBezTo>
                  <a:cubicBezTo>
                    <a:pt x="3456" y="2360"/>
                    <a:pt x="3822" y="2318"/>
                    <a:pt x="4120" y="2324"/>
                  </a:cubicBezTo>
                  <a:cubicBezTo>
                    <a:pt x="4634" y="2334"/>
                    <a:pt x="5090" y="2236"/>
                    <a:pt x="5424" y="1843"/>
                  </a:cubicBezTo>
                  <a:cubicBezTo>
                    <a:pt x="5815" y="1384"/>
                    <a:pt x="5941" y="734"/>
                    <a:pt x="5759" y="1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1" name="Freeform 42">
              <a:extLst>
                <a:ext uri="{FF2B5EF4-FFF2-40B4-BE49-F238E27FC236}">
                  <a16:creationId xmlns:a16="http://schemas.microsoft.com/office/drawing/2014/main" id="{6A218EE8-AFDB-439F-822C-61E32DA4B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1" y="4373563"/>
              <a:ext cx="2052638" cy="1647825"/>
            </a:xfrm>
            <a:custGeom>
              <a:avLst/>
              <a:gdLst>
                <a:gd name="T0" fmla="*/ 1600 w 9980"/>
                <a:gd name="T1" fmla="*/ 2351 h 8013"/>
                <a:gd name="T2" fmla="*/ 1262 w 9980"/>
                <a:gd name="T3" fmla="*/ 3838 h 8013"/>
                <a:gd name="T4" fmla="*/ 142 w 9980"/>
                <a:gd name="T5" fmla="*/ 6805 h 8013"/>
                <a:gd name="T6" fmla="*/ 20 w 9980"/>
                <a:gd name="T7" fmla="*/ 6995 h 8013"/>
                <a:gd name="T8" fmla="*/ 137 w 9980"/>
                <a:gd name="T9" fmla="*/ 7189 h 8013"/>
                <a:gd name="T10" fmla="*/ 1368 w 9980"/>
                <a:gd name="T11" fmla="*/ 7736 h 8013"/>
                <a:gd name="T12" fmla="*/ 1800 w 9980"/>
                <a:gd name="T13" fmla="*/ 7814 h 8013"/>
                <a:gd name="T14" fmla="*/ 2064 w 9980"/>
                <a:gd name="T15" fmla="*/ 7508 h 8013"/>
                <a:gd name="T16" fmla="*/ 2209 w 9980"/>
                <a:gd name="T17" fmla="*/ 7795 h 8013"/>
                <a:gd name="T18" fmla="*/ 2545 w 9980"/>
                <a:gd name="T19" fmla="*/ 7868 h 8013"/>
                <a:gd name="T20" fmla="*/ 4340 w 9980"/>
                <a:gd name="T21" fmla="*/ 7989 h 8013"/>
                <a:gd name="T22" fmla="*/ 4933 w 9980"/>
                <a:gd name="T23" fmla="*/ 7918 h 8013"/>
                <a:gd name="T24" fmla="*/ 5114 w 9980"/>
                <a:gd name="T25" fmla="*/ 7412 h 8013"/>
                <a:gd name="T26" fmla="*/ 5492 w 9980"/>
                <a:gd name="T27" fmla="*/ 7830 h 8013"/>
                <a:gd name="T28" fmla="*/ 5648 w 9980"/>
                <a:gd name="T29" fmla="*/ 7826 h 8013"/>
                <a:gd name="T30" fmla="*/ 7471 w 9980"/>
                <a:gd name="T31" fmla="*/ 7487 h 8013"/>
                <a:gd name="T32" fmla="*/ 8144 w 9980"/>
                <a:gd name="T33" fmla="*/ 7266 h 8013"/>
                <a:gd name="T34" fmla="*/ 8439 w 9980"/>
                <a:gd name="T35" fmla="*/ 6663 h 8013"/>
                <a:gd name="T36" fmla="*/ 8788 w 9980"/>
                <a:gd name="T37" fmla="*/ 6836 h 8013"/>
                <a:gd name="T38" fmla="*/ 9145 w 9980"/>
                <a:gd name="T39" fmla="*/ 6604 h 8013"/>
                <a:gd name="T40" fmla="*/ 9818 w 9980"/>
                <a:gd name="T41" fmla="*/ 5980 h 8013"/>
                <a:gd name="T42" fmla="*/ 9971 w 9980"/>
                <a:gd name="T43" fmla="*/ 5713 h 8013"/>
                <a:gd name="T44" fmla="*/ 9871 w 9980"/>
                <a:gd name="T45" fmla="*/ 5531 h 8013"/>
                <a:gd name="T46" fmla="*/ 9387 w 9980"/>
                <a:gd name="T47" fmla="*/ 4821 h 8013"/>
                <a:gd name="T48" fmla="*/ 9076 w 9980"/>
                <a:gd name="T49" fmla="*/ 4356 h 8013"/>
                <a:gd name="T50" fmla="*/ 8793 w 9980"/>
                <a:gd name="T51" fmla="*/ 4030 h 8013"/>
                <a:gd name="T52" fmla="*/ 8625 w 9980"/>
                <a:gd name="T53" fmla="*/ 3070 h 8013"/>
                <a:gd name="T54" fmla="*/ 8287 w 9980"/>
                <a:gd name="T55" fmla="*/ 2206 h 8013"/>
                <a:gd name="T56" fmla="*/ 7824 w 9980"/>
                <a:gd name="T57" fmla="*/ 1561 h 8013"/>
                <a:gd name="T58" fmla="*/ 6680 w 9980"/>
                <a:gd name="T59" fmla="*/ 135 h 8013"/>
                <a:gd name="T60" fmla="*/ 6555 w 9980"/>
                <a:gd name="T61" fmla="*/ 24 h 8013"/>
                <a:gd name="T62" fmla="*/ 6362 w 9980"/>
                <a:gd name="T63" fmla="*/ 28 h 8013"/>
                <a:gd name="T64" fmla="*/ 4596 w 9980"/>
                <a:gd name="T65" fmla="*/ 425 h 8013"/>
                <a:gd name="T66" fmla="*/ 3410 w 9980"/>
                <a:gd name="T67" fmla="*/ 474 h 8013"/>
                <a:gd name="T68" fmla="*/ 2207 w 9980"/>
                <a:gd name="T69" fmla="*/ 539 h 8013"/>
                <a:gd name="T70" fmla="*/ 2199 w 9980"/>
                <a:gd name="T71" fmla="*/ 1052 h 8013"/>
                <a:gd name="T72" fmla="*/ 1600 w 9980"/>
                <a:gd name="T73" fmla="*/ 2351 h 8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80" h="8013">
                  <a:moveTo>
                    <a:pt x="1600" y="2351"/>
                  </a:moveTo>
                  <a:cubicBezTo>
                    <a:pt x="1530" y="2835"/>
                    <a:pt x="1390" y="3367"/>
                    <a:pt x="1262" y="3838"/>
                  </a:cubicBezTo>
                  <a:cubicBezTo>
                    <a:pt x="976" y="4894"/>
                    <a:pt x="202" y="5712"/>
                    <a:pt x="142" y="6805"/>
                  </a:cubicBezTo>
                  <a:cubicBezTo>
                    <a:pt x="139" y="6857"/>
                    <a:pt x="0" y="6947"/>
                    <a:pt x="20" y="6995"/>
                  </a:cubicBezTo>
                  <a:cubicBezTo>
                    <a:pt x="43" y="7049"/>
                    <a:pt x="91" y="7152"/>
                    <a:pt x="137" y="7189"/>
                  </a:cubicBezTo>
                  <a:cubicBezTo>
                    <a:pt x="467" y="7456"/>
                    <a:pt x="975" y="7576"/>
                    <a:pt x="1368" y="7736"/>
                  </a:cubicBezTo>
                  <a:cubicBezTo>
                    <a:pt x="1506" y="7792"/>
                    <a:pt x="1654" y="7842"/>
                    <a:pt x="1800" y="7814"/>
                  </a:cubicBezTo>
                  <a:cubicBezTo>
                    <a:pt x="1946" y="7787"/>
                    <a:pt x="2082" y="7655"/>
                    <a:pt x="2064" y="7508"/>
                  </a:cubicBezTo>
                  <a:cubicBezTo>
                    <a:pt x="2033" y="7619"/>
                    <a:pt x="2109" y="7738"/>
                    <a:pt x="2209" y="7795"/>
                  </a:cubicBezTo>
                  <a:cubicBezTo>
                    <a:pt x="2310" y="7851"/>
                    <a:pt x="2430" y="7860"/>
                    <a:pt x="2545" y="7868"/>
                  </a:cubicBezTo>
                  <a:cubicBezTo>
                    <a:pt x="3144" y="7908"/>
                    <a:pt x="3742" y="7948"/>
                    <a:pt x="4340" y="7989"/>
                  </a:cubicBezTo>
                  <a:cubicBezTo>
                    <a:pt x="4542" y="8002"/>
                    <a:pt x="4755" y="8013"/>
                    <a:pt x="4933" y="7918"/>
                  </a:cubicBezTo>
                  <a:cubicBezTo>
                    <a:pt x="5112" y="7823"/>
                    <a:pt x="5226" y="7580"/>
                    <a:pt x="5114" y="7412"/>
                  </a:cubicBezTo>
                  <a:cubicBezTo>
                    <a:pt x="5304" y="7454"/>
                    <a:pt x="5305" y="7776"/>
                    <a:pt x="5492" y="7830"/>
                  </a:cubicBezTo>
                  <a:cubicBezTo>
                    <a:pt x="5543" y="7845"/>
                    <a:pt x="5597" y="7835"/>
                    <a:pt x="5648" y="7826"/>
                  </a:cubicBezTo>
                  <a:cubicBezTo>
                    <a:pt x="6256" y="7713"/>
                    <a:pt x="6863" y="7600"/>
                    <a:pt x="7471" y="7487"/>
                  </a:cubicBezTo>
                  <a:cubicBezTo>
                    <a:pt x="7705" y="7444"/>
                    <a:pt x="7946" y="7398"/>
                    <a:pt x="8144" y="7266"/>
                  </a:cubicBezTo>
                  <a:cubicBezTo>
                    <a:pt x="8343" y="7135"/>
                    <a:pt x="8490" y="6895"/>
                    <a:pt x="8439" y="6663"/>
                  </a:cubicBezTo>
                  <a:cubicBezTo>
                    <a:pt x="8474" y="6802"/>
                    <a:pt x="8648" y="6868"/>
                    <a:pt x="8788" y="6836"/>
                  </a:cubicBezTo>
                  <a:cubicBezTo>
                    <a:pt x="8928" y="6803"/>
                    <a:pt x="9040" y="6701"/>
                    <a:pt x="9145" y="6604"/>
                  </a:cubicBezTo>
                  <a:cubicBezTo>
                    <a:pt x="9369" y="6396"/>
                    <a:pt x="9594" y="6188"/>
                    <a:pt x="9818" y="5980"/>
                  </a:cubicBezTo>
                  <a:cubicBezTo>
                    <a:pt x="9896" y="5908"/>
                    <a:pt x="9980" y="5819"/>
                    <a:pt x="9971" y="5713"/>
                  </a:cubicBezTo>
                  <a:cubicBezTo>
                    <a:pt x="9964" y="5643"/>
                    <a:pt x="9917" y="5584"/>
                    <a:pt x="9871" y="5531"/>
                  </a:cubicBezTo>
                  <a:cubicBezTo>
                    <a:pt x="9696" y="5330"/>
                    <a:pt x="9586" y="4999"/>
                    <a:pt x="9387" y="4821"/>
                  </a:cubicBezTo>
                  <a:cubicBezTo>
                    <a:pt x="9212" y="4666"/>
                    <a:pt x="9160" y="4574"/>
                    <a:pt x="9076" y="4356"/>
                  </a:cubicBezTo>
                  <a:cubicBezTo>
                    <a:pt x="9028" y="4228"/>
                    <a:pt x="8805" y="4166"/>
                    <a:pt x="8793" y="4030"/>
                  </a:cubicBezTo>
                  <a:cubicBezTo>
                    <a:pt x="8764" y="3706"/>
                    <a:pt x="8708" y="3384"/>
                    <a:pt x="8625" y="3070"/>
                  </a:cubicBezTo>
                  <a:cubicBezTo>
                    <a:pt x="8546" y="2770"/>
                    <a:pt x="8442" y="2475"/>
                    <a:pt x="8287" y="2206"/>
                  </a:cubicBezTo>
                  <a:cubicBezTo>
                    <a:pt x="8156" y="1976"/>
                    <a:pt x="7989" y="1768"/>
                    <a:pt x="7824" y="1561"/>
                  </a:cubicBezTo>
                  <a:lnTo>
                    <a:pt x="6680" y="135"/>
                  </a:lnTo>
                  <a:cubicBezTo>
                    <a:pt x="6645" y="91"/>
                    <a:pt x="6607" y="45"/>
                    <a:pt x="6555" y="24"/>
                  </a:cubicBezTo>
                  <a:cubicBezTo>
                    <a:pt x="6494" y="0"/>
                    <a:pt x="6426" y="14"/>
                    <a:pt x="6362" y="28"/>
                  </a:cubicBezTo>
                  <a:cubicBezTo>
                    <a:pt x="5773" y="160"/>
                    <a:pt x="5184" y="292"/>
                    <a:pt x="4596" y="425"/>
                  </a:cubicBezTo>
                  <a:cubicBezTo>
                    <a:pt x="4187" y="516"/>
                    <a:pt x="3826" y="435"/>
                    <a:pt x="3410" y="474"/>
                  </a:cubicBezTo>
                  <a:cubicBezTo>
                    <a:pt x="3093" y="505"/>
                    <a:pt x="2523" y="561"/>
                    <a:pt x="2207" y="539"/>
                  </a:cubicBezTo>
                  <a:cubicBezTo>
                    <a:pt x="1795" y="510"/>
                    <a:pt x="2042" y="745"/>
                    <a:pt x="2199" y="1052"/>
                  </a:cubicBezTo>
                  <a:cubicBezTo>
                    <a:pt x="1854" y="1432"/>
                    <a:pt x="1675" y="1840"/>
                    <a:pt x="1600" y="2351"/>
                  </a:cubicBezTo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2" name="Freeform 43">
              <a:extLst>
                <a:ext uri="{FF2B5EF4-FFF2-40B4-BE49-F238E27FC236}">
                  <a16:creationId xmlns:a16="http://schemas.microsoft.com/office/drawing/2014/main" id="{AD9067CD-AE3C-4297-8C68-BF14B255C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4375150"/>
              <a:ext cx="950913" cy="258763"/>
            </a:xfrm>
            <a:custGeom>
              <a:avLst/>
              <a:gdLst>
                <a:gd name="T0" fmla="*/ 4262 w 4623"/>
                <a:gd name="T1" fmla="*/ 13 h 1255"/>
                <a:gd name="T2" fmla="*/ 3176 w 4623"/>
                <a:gd name="T3" fmla="*/ 307 h 1255"/>
                <a:gd name="T4" fmla="*/ 1882 w 4623"/>
                <a:gd name="T5" fmla="*/ 463 h 1255"/>
                <a:gd name="T6" fmla="*/ 1775 w 4623"/>
                <a:gd name="T7" fmla="*/ 498 h 1255"/>
                <a:gd name="T8" fmla="*/ 1221 w 4623"/>
                <a:gd name="T9" fmla="*/ 460 h 1255"/>
                <a:gd name="T10" fmla="*/ 392 w 4623"/>
                <a:gd name="T11" fmla="*/ 481 h 1255"/>
                <a:gd name="T12" fmla="*/ 218 w 4623"/>
                <a:gd name="T13" fmla="*/ 895 h 1255"/>
                <a:gd name="T14" fmla="*/ 1766 w 4623"/>
                <a:gd name="T15" fmla="*/ 785 h 1255"/>
                <a:gd name="T16" fmla="*/ 1772 w 4623"/>
                <a:gd name="T17" fmla="*/ 777 h 1255"/>
                <a:gd name="T18" fmla="*/ 1882 w 4623"/>
                <a:gd name="T19" fmla="*/ 818 h 1255"/>
                <a:gd name="T20" fmla="*/ 3427 w 4623"/>
                <a:gd name="T21" fmla="*/ 935 h 1255"/>
                <a:gd name="T22" fmla="*/ 4500 w 4623"/>
                <a:gd name="T23" fmla="*/ 427 h 1255"/>
                <a:gd name="T24" fmla="*/ 4262 w 4623"/>
                <a:gd name="T25" fmla="*/ 13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23" h="1255">
                  <a:moveTo>
                    <a:pt x="4262" y="13"/>
                  </a:moveTo>
                  <a:cubicBezTo>
                    <a:pt x="3883" y="37"/>
                    <a:pt x="3557" y="254"/>
                    <a:pt x="3176" y="307"/>
                  </a:cubicBezTo>
                  <a:cubicBezTo>
                    <a:pt x="2768" y="364"/>
                    <a:pt x="2292" y="459"/>
                    <a:pt x="1882" y="463"/>
                  </a:cubicBezTo>
                  <a:cubicBezTo>
                    <a:pt x="1838" y="463"/>
                    <a:pt x="1802" y="477"/>
                    <a:pt x="1775" y="498"/>
                  </a:cubicBezTo>
                  <a:cubicBezTo>
                    <a:pt x="1641" y="292"/>
                    <a:pt x="1413" y="378"/>
                    <a:pt x="1221" y="460"/>
                  </a:cubicBezTo>
                  <a:cubicBezTo>
                    <a:pt x="958" y="570"/>
                    <a:pt x="657" y="586"/>
                    <a:pt x="392" y="481"/>
                  </a:cubicBezTo>
                  <a:cubicBezTo>
                    <a:pt x="150" y="385"/>
                    <a:pt x="0" y="770"/>
                    <a:pt x="218" y="895"/>
                  </a:cubicBezTo>
                  <a:cubicBezTo>
                    <a:pt x="684" y="1165"/>
                    <a:pt x="1399" y="1255"/>
                    <a:pt x="1766" y="785"/>
                  </a:cubicBezTo>
                  <a:cubicBezTo>
                    <a:pt x="1769" y="782"/>
                    <a:pt x="1770" y="780"/>
                    <a:pt x="1772" y="777"/>
                  </a:cubicBezTo>
                  <a:cubicBezTo>
                    <a:pt x="1800" y="800"/>
                    <a:pt x="1836" y="816"/>
                    <a:pt x="1882" y="818"/>
                  </a:cubicBezTo>
                  <a:cubicBezTo>
                    <a:pt x="2420" y="841"/>
                    <a:pt x="2873" y="1017"/>
                    <a:pt x="3427" y="935"/>
                  </a:cubicBezTo>
                  <a:cubicBezTo>
                    <a:pt x="3836" y="874"/>
                    <a:pt x="4248" y="768"/>
                    <a:pt x="4500" y="427"/>
                  </a:cubicBezTo>
                  <a:cubicBezTo>
                    <a:pt x="4623" y="261"/>
                    <a:pt x="4458" y="0"/>
                    <a:pt x="4262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3" name="Freeform 44">
              <a:extLst>
                <a:ext uri="{FF2B5EF4-FFF2-40B4-BE49-F238E27FC236}">
                  <a16:creationId xmlns:a16="http://schemas.microsoft.com/office/drawing/2014/main" id="{020CCEE8-EEC5-4178-88DE-FF84FA1F6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1" y="6119813"/>
              <a:ext cx="179388" cy="412750"/>
            </a:xfrm>
            <a:custGeom>
              <a:avLst/>
              <a:gdLst>
                <a:gd name="T0" fmla="*/ 817 w 873"/>
                <a:gd name="T1" fmla="*/ 384 h 2010"/>
                <a:gd name="T2" fmla="*/ 236 w 873"/>
                <a:gd name="T3" fmla="*/ 300 h 2010"/>
                <a:gd name="T4" fmla="*/ 10 w 873"/>
                <a:gd name="T5" fmla="*/ 446 h 2010"/>
                <a:gd name="T6" fmla="*/ 50 w 873"/>
                <a:gd name="T7" fmla="*/ 1401 h 2010"/>
                <a:gd name="T8" fmla="*/ 329 w 873"/>
                <a:gd name="T9" fmla="*/ 1970 h 2010"/>
                <a:gd name="T10" fmla="*/ 619 w 873"/>
                <a:gd name="T11" fmla="*/ 1852 h 2010"/>
                <a:gd name="T12" fmla="*/ 817 w 873"/>
                <a:gd name="T13" fmla="*/ 384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3" h="2010">
                  <a:moveTo>
                    <a:pt x="817" y="384"/>
                  </a:moveTo>
                  <a:cubicBezTo>
                    <a:pt x="786" y="36"/>
                    <a:pt x="322" y="0"/>
                    <a:pt x="236" y="300"/>
                  </a:cubicBezTo>
                  <a:cubicBezTo>
                    <a:pt x="139" y="265"/>
                    <a:pt x="0" y="321"/>
                    <a:pt x="10" y="446"/>
                  </a:cubicBezTo>
                  <a:cubicBezTo>
                    <a:pt x="37" y="764"/>
                    <a:pt x="26" y="1083"/>
                    <a:pt x="50" y="1401"/>
                  </a:cubicBezTo>
                  <a:cubicBezTo>
                    <a:pt x="69" y="1646"/>
                    <a:pt x="72" y="1876"/>
                    <a:pt x="329" y="1970"/>
                  </a:cubicBezTo>
                  <a:cubicBezTo>
                    <a:pt x="438" y="2010"/>
                    <a:pt x="560" y="1942"/>
                    <a:pt x="619" y="1852"/>
                  </a:cubicBezTo>
                  <a:cubicBezTo>
                    <a:pt x="873" y="1459"/>
                    <a:pt x="858" y="830"/>
                    <a:pt x="817" y="384"/>
                  </a:cubicBezTo>
                </a:path>
              </a:pathLst>
            </a:custGeom>
            <a:solidFill>
              <a:srgbClr val="FBC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4" name="Freeform 45">
              <a:extLst>
                <a:ext uri="{FF2B5EF4-FFF2-40B4-BE49-F238E27FC236}">
                  <a16:creationId xmlns:a16="http://schemas.microsoft.com/office/drawing/2014/main" id="{6D105D48-4616-4F85-9CB1-B9DF1FC43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926" y="6115050"/>
              <a:ext cx="169863" cy="427038"/>
            </a:xfrm>
            <a:custGeom>
              <a:avLst/>
              <a:gdLst>
                <a:gd name="T0" fmla="*/ 662 w 827"/>
                <a:gd name="T1" fmla="*/ 268 h 2080"/>
                <a:gd name="T2" fmla="*/ 259 w 827"/>
                <a:gd name="T3" fmla="*/ 379 h 2080"/>
                <a:gd name="T4" fmla="*/ 85 w 827"/>
                <a:gd name="T5" fmla="*/ 1238 h 2080"/>
                <a:gd name="T6" fmla="*/ 17 w 827"/>
                <a:gd name="T7" fmla="*/ 1873 h 2080"/>
                <a:gd name="T8" fmla="*/ 213 w 827"/>
                <a:gd name="T9" fmla="*/ 2024 h 2080"/>
                <a:gd name="T10" fmla="*/ 662 w 827"/>
                <a:gd name="T11" fmla="*/ 268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2080">
                  <a:moveTo>
                    <a:pt x="662" y="268"/>
                  </a:moveTo>
                  <a:cubicBezTo>
                    <a:pt x="606" y="0"/>
                    <a:pt x="223" y="121"/>
                    <a:pt x="259" y="379"/>
                  </a:cubicBezTo>
                  <a:cubicBezTo>
                    <a:pt x="299" y="659"/>
                    <a:pt x="160" y="977"/>
                    <a:pt x="85" y="1238"/>
                  </a:cubicBezTo>
                  <a:cubicBezTo>
                    <a:pt x="23" y="1455"/>
                    <a:pt x="48" y="1654"/>
                    <a:pt x="17" y="1873"/>
                  </a:cubicBezTo>
                  <a:cubicBezTo>
                    <a:pt x="0" y="1988"/>
                    <a:pt x="102" y="2080"/>
                    <a:pt x="213" y="2024"/>
                  </a:cubicBezTo>
                  <a:cubicBezTo>
                    <a:pt x="827" y="1712"/>
                    <a:pt x="779" y="828"/>
                    <a:pt x="662" y="268"/>
                  </a:cubicBezTo>
                </a:path>
              </a:pathLst>
            </a:custGeom>
            <a:solidFill>
              <a:srgbClr val="FBC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5" name="Freeform 46">
              <a:extLst>
                <a:ext uri="{FF2B5EF4-FFF2-40B4-BE49-F238E27FC236}">
                  <a16:creationId xmlns:a16="http://schemas.microsoft.com/office/drawing/2014/main" id="{E7580D2A-5688-4CA2-BB05-71DFCD600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5173663"/>
              <a:ext cx="1106488" cy="239713"/>
            </a:xfrm>
            <a:custGeom>
              <a:avLst/>
              <a:gdLst>
                <a:gd name="T0" fmla="*/ 5230 w 5374"/>
                <a:gd name="T1" fmla="*/ 10 h 1162"/>
                <a:gd name="T2" fmla="*/ 350 w 5374"/>
                <a:gd name="T3" fmla="*/ 359 h 1162"/>
                <a:gd name="T4" fmla="*/ 246 w 5374"/>
                <a:gd name="T5" fmla="*/ 736 h 1162"/>
                <a:gd name="T6" fmla="*/ 2965 w 5374"/>
                <a:gd name="T7" fmla="*/ 1072 h 1162"/>
                <a:gd name="T8" fmla="*/ 5305 w 5374"/>
                <a:gd name="T9" fmla="*/ 192 h 1162"/>
                <a:gd name="T10" fmla="*/ 5230 w 5374"/>
                <a:gd name="T11" fmla="*/ 1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4" h="1162">
                  <a:moveTo>
                    <a:pt x="5230" y="10"/>
                  </a:moveTo>
                  <a:cubicBezTo>
                    <a:pt x="3654" y="198"/>
                    <a:pt x="1944" y="719"/>
                    <a:pt x="350" y="359"/>
                  </a:cubicBezTo>
                  <a:cubicBezTo>
                    <a:pt x="105" y="304"/>
                    <a:pt x="0" y="681"/>
                    <a:pt x="246" y="736"/>
                  </a:cubicBezTo>
                  <a:cubicBezTo>
                    <a:pt x="1163" y="943"/>
                    <a:pt x="2015" y="1162"/>
                    <a:pt x="2965" y="1072"/>
                  </a:cubicBezTo>
                  <a:cubicBezTo>
                    <a:pt x="3761" y="997"/>
                    <a:pt x="4676" y="695"/>
                    <a:pt x="5305" y="192"/>
                  </a:cubicBezTo>
                  <a:cubicBezTo>
                    <a:pt x="5374" y="137"/>
                    <a:pt x="5319" y="0"/>
                    <a:pt x="5230" y="10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6" name="Freeform 47">
              <a:extLst>
                <a:ext uri="{FF2B5EF4-FFF2-40B4-BE49-F238E27FC236}">
                  <a16:creationId xmlns:a16="http://schemas.microsoft.com/office/drawing/2014/main" id="{5537A663-9986-4EB1-8999-F17780B9F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8" y="5470525"/>
              <a:ext cx="227013" cy="496888"/>
            </a:xfrm>
            <a:custGeom>
              <a:avLst/>
              <a:gdLst>
                <a:gd name="T0" fmla="*/ 466 w 1103"/>
                <a:gd name="T1" fmla="*/ 295 h 2413"/>
                <a:gd name="T2" fmla="*/ 58 w 1103"/>
                <a:gd name="T3" fmla="*/ 2011 h 2413"/>
                <a:gd name="T4" fmla="*/ 607 w 1103"/>
                <a:gd name="T5" fmla="*/ 2085 h 2413"/>
                <a:gd name="T6" fmla="*/ 986 w 1103"/>
                <a:gd name="T7" fmla="*/ 514 h 2413"/>
                <a:gd name="T8" fmla="*/ 466 w 1103"/>
                <a:gd name="T9" fmla="*/ 295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2413">
                  <a:moveTo>
                    <a:pt x="466" y="295"/>
                  </a:moveTo>
                  <a:cubicBezTo>
                    <a:pt x="239" y="814"/>
                    <a:pt x="0" y="1435"/>
                    <a:pt x="58" y="2011"/>
                  </a:cubicBezTo>
                  <a:cubicBezTo>
                    <a:pt x="87" y="2306"/>
                    <a:pt x="524" y="2413"/>
                    <a:pt x="607" y="2085"/>
                  </a:cubicBezTo>
                  <a:cubicBezTo>
                    <a:pt x="743" y="1554"/>
                    <a:pt x="782" y="1033"/>
                    <a:pt x="986" y="514"/>
                  </a:cubicBezTo>
                  <a:cubicBezTo>
                    <a:pt x="1103" y="217"/>
                    <a:pt x="595" y="0"/>
                    <a:pt x="466" y="295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7" name="Freeform 48">
              <a:extLst>
                <a:ext uri="{FF2B5EF4-FFF2-40B4-BE49-F238E27FC236}">
                  <a16:creationId xmlns:a16="http://schemas.microsoft.com/office/drawing/2014/main" id="{EDB473DA-C1A2-4D7C-8F93-61648A1DC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500688"/>
              <a:ext cx="144463" cy="500063"/>
            </a:xfrm>
            <a:custGeom>
              <a:avLst/>
              <a:gdLst>
                <a:gd name="T0" fmla="*/ 543 w 702"/>
                <a:gd name="T1" fmla="*/ 330 h 2429"/>
                <a:gd name="T2" fmla="*/ 36 w 702"/>
                <a:gd name="T3" fmla="*/ 330 h 2429"/>
                <a:gd name="T4" fmla="*/ 20 w 702"/>
                <a:gd name="T5" fmla="*/ 1337 h 2429"/>
                <a:gd name="T6" fmla="*/ 246 w 702"/>
                <a:gd name="T7" fmla="*/ 2205 h 2429"/>
                <a:gd name="T8" fmla="*/ 702 w 702"/>
                <a:gd name="T9" fmla="*/ 2082 h 2429"/>
                <a:gd name="T10" fmla="*/ 543 w 702"/>
                <a:gd name="T11" fmla="*/ 330 h 2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2429">
                  <a:moveTo>
                    <a:pt x="543" y="330"/>
                  </a:moveTo>
                  <a:cubicBezTo>
                    <a:pt x="539" y="0"/>
                    <a:pt x="63" y="9"/>
                    <a:pt x="36" y="330"/>
                  </a:cubicBezTo>
                  <a:cubicBezTo>
                    <a:pt x="8" y="665"/>
                    <a:pt x="0" y="1001"/>
                    <a:pt x="20" y="1337"/>
                  </a:cubicBezTo>
                  <a:cubicBezTo>
                    <a:pt x="41" y="1677"/>
                    <a:pt x="99" y="1905"/>
                    <a:pt x="246" y="2205"/>
                  </a:cubicBezTo>
                  <a:cubicBezTo>
                    <a:pt x="356" y="2429"/>
                    <a:pt x="701" y="2313"/>
                    <a:pt x="702" y="2082"/>
                  </a:cubicBezTo>
                  <a:cubicBezTo>
                    <a:pt x="702" y="1495"/>
                    <a:pt x="549" y="924"/>
                    <a:pt x="543" y="330"/>
                  </a:cubicBezTo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8" name="Freeform 49">
              <a:extLst>
                <a:ext uri="{FF2B5EF4-FFF2-40B4-BE49-F238E27FC236}">
                  <a16:creationId xmlns:a16="http://schemas.microsoft.com/office/drawing/2014/main" id="{B0CB101C-0092-4291-B085-5F4285100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538" y="5376863"/>
              <a:ext cx="314325" cy="433388"/>
            </a:xfrm>
            <a:custGeom>
              <a:avLst/>
              <a:gdLst>
                <a:gd name="T0" fmla="*/ 1499 w 1527"/>
                <a:gd name="T1" fmla="*/ 1695 h 2103"/>
                <a:gd name="T2" fmla="*/ 619 w 1527"/>
                <a:gd name="T3" fmla="*/ 259 h 2103"/>
                <a:gd name="T4" fmla="*/ 223 w 1527"/>
                <a:gd name="T5" fmla="*/ 654 h 2103"/>
                <a:gd name="T6" fmla="*/ 991 w 1527"/>
                <a:gd name="T7" fmla="*/ 1906 h 2103"/>
                <a:gd name="T8" fmla="*/ 1499 w 1527"/>
                <a:gd name="T9" fmla="*/ 1695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7" h="2103">
                  <a:moveTo>
                    <a:pt x="1499" y="1695"/>
                  </a:moveTo>
                  <a:cubicBezTo>
                    <a:pt x="1435" y="1135"/>
                    <a:pt x="1009" y="643"/>
                    <a:pt x="619" y="259"/>
                  </a:cubicBezTo>
                  <a:cubicBezTo>
                    <a:pt x="357" y="0"/>
                    <a:pt x="0" y="380"/>
                    <a:pt x="223" y="654"/>
                  </a:cubicBezTo>
                  <a:cubicBezTo>
                    <a:pt x="538" y="1041"/>
                    <a:pt x="690" y="1518"/>
                    <a:pt x="991" y="1906"/>
                  </a:cubicBezTo>
                  <a:cubicBezTo>
                    <a:pt x="1144" y="2103"/>
                    <a:pt x="1527" y="1943"/>
                    <a:pt x="1499" y="1695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9" name="Oval 50">
              <a:extLst>
                <a:ext uri="{FF2B5EF4-FFF2-40B4-BE49-F238E27FC236}">
                  <a16:creationId xmlns:a16="http://schemas.microsoft.com/office/drawing/2014/main" id="{59AE01C4-803B-48D6-8232-37C4EBBD7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176" y="3097213"/>
              <a:ext cx="244475" cy="219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0" name="Oval 51">
              <a:extLst>
                <a:ext uri="{FF2B5EF4-FFF2-40B4-BE49-F238E27FC236}">
                  <a16:creationId xmlns:a16="http://schemas.microsoft.com/office/drawing/2014/main" id="{684D6B7E-FE0D-43A9-917D-9BC691E58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1" y="2892425"/>
              <a:ext cx="244475" cy="219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1" name="Freeform 52">
              <a:extLst>
                <a:ext uri="{FF2B5EF4-FFF2-40B4-BE49-F238E27FC236}">
                  <a16:creationId xmlns:a16="http://schemas.microsoft.com/office/drawing/2014/main" id="{FCD70D1B-8ABD-442C-AFB5-CA981E030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4841875"/>
              <a:ext cx="479425" cy="323850"/>
            </a:xfrm>
            <a:custGeom>
              <a:avLst/>
              <a:gdLst>
                <a:gd name="T0" fmla="*/ 2294 w 2331"/>
                <a:gd name="T1" fmla="*/ 760 h 1575"/>
                <a:gd name="T2" fmla="*/ 1189 w 2331"/>
                <a:gd name="T3" fmla="*/ 1527 h 1575"/>
                <a:gd name="T4" fmla="*/ 38 w 2331"/>
                <a:gd name="T5" fmla="*/ 954 h 1575"/>
                <a:gd name="T6" fmla="*/ 1083 w 2331"/>
                <a:gd name="T7" fmla="*/ 47 h 1575"/>
                <a:gd name="T8" fmla="*/ 2294 w 2331"/>
                <a:gd name="T9" fmla="*/ 760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1" h="1575">
                  <a:moveTo>
                    <a:pt x="2294" y="760"/>
                  </a:moveTo>
                  <a:cubicBezTo>
                    <a:pt x="2331" y="1211"/>
                    <a:pt x="1761" y="1479"/>
                    <a:pt x="1189" y="1527"/>
                  </a:cubicBezTo>
                  <a:cubicBezTo>
                    <a:pt x="617" y="1575"/>
                    <a:pt x="75" y="1406"/>
                    <a:pt x="38" y="954"/>
                  </a:cubicBezTo>
                  <a:cubicBezTo>
                    <a:pt x="0" y="503"/>
                    <a:pt x="511" y="95"/>
                    <a:pt x="1083" y="47"/>
                  </a:cubicBezTo>
                  <a:cubicBezTo>
                    <a:pt x="1655" y="0"/>
                    <a:pt x="2256" y="308"/>
                    <a:pt x="2294" y="760"/>
                  </a:cubicBezTo>
                  <a:close/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2" name="Freeform 53">
              <a:extLst>
                <a:ext uri="{FF2B5EF4-FFF2-40B4-BE49-F238E27FC236}">
                  <a16:creationId xmlns:a16="http://schemas.microsoft.com/office/drawing/2014/main" id="{547DEDAE-1754-49EE-9958-E45BF0B08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13" y="4811713"/>
              <a:ext cx="155575" cy="144463"/>
            </a:xfrm>
            <a:custGeom>
              <a:avLst/>
              <a:gdLst>
                <a:gd name="T0" fmla="*/ 428 w 750"/>
                <a:gd name="T1" fmla="*/ 685 h 705"/>
                <a:gd name="T2" fmla="*/ 378 w 750"/>
                <a:gd name="T3" fmla="*/ 689 h 705"/>
                <a:gd name="T4" fmla="*/ 15 w 750"/>
                <a:gd name="T5" fmla="*/ 382 h 705"/>
                <a:gd name="T6" fmla="*/ 322 w 750"/>
                <a:gd name="T7" fmla="*/ 19 h 705"/>
                <a:gd name="T8" fmla="*/ 372 w 750"/>
                <a:gd name="T9" fmla="*/ 15 h 705"/>
                <a:gd name="T10" fmla="*/ 735 w 750"/>
                <a:gd name="T11" fmla="*/ 322 h 705"/>
                <a:gd name="T12" fmla="*/ 428 w 750"/>
                <a:gd name="T13" fmla="*/ 68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705">
                  <a:moveTo>
                    <a:pt x="428" y="685"/>
                  </a:moveTo>
                  <a:lnTo>
                    <a:pt x="378" y="689"/>
                  </a:lnTo>
                  <a:cubicBezTo>
                    <a:pt x="193" y="705"/>
                    <a:pt x="31" y="567"/>
                    <a:pt x="15" y="382"/>
                  </a:cubicBezTo>
                  <a:cubicBezTo>
                    <a:pt x="0" y="197"/>
                    <a:pt x="137" y="35"/>
                    <a:pt x="322" y="19"/>
                  </a:cubicBezTo>
                  <a:lnTo>
                    <a:pt x="372" y="15"/>
                  </a:lnTo>
                  <a:cubicBezTo>
                    <a:pt x="557" y="0"/>
                    <a:pt x="720" y="137"/>
                    <a:pt x="735" y="322"/>
                  </a:cubicBezTo>
                  <a:cubicBezTo>
                    <a:pt x="750" y="507"/>
                    <a:pt x="613" y="670"/>
                    <a:pt x="428" y="685"/>
                  </a:cubicBezTo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3" name="Freeform 54">
              <a:extLst>
                <a:ext uri="{FF2B5EF4-FFF2-40B4-BE49-F238E27FC236}">
                  <a16:creationId xmlns:a16="http://schemas.microsoft.com/office/drawing/2014/main" id="{5376B49D-87D6-4347-9B89-D943A4BCF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838" y="4799013"/>
              <a:ext cx="153988" cy="146050"/>
            </a:xfrm>
            <a:custGeom>
              <a:avLst/>
              <a:gdLst>
                <a:gd name="T0" fmla="*/ 428 w 750"/>
                <a:gd name="T1" fmla="*/ 686 h 706"/>
                <a:gd name="T2" fmla="*/ 378 w 750"/>
                <a:gd name="T3" fmla="*/ 690 h 706"/>
                <a:gd name="T4" fmla="*/ 15 w 750"/>
                <a:gd name="T5" fmla="*/ 383 h 706"/>
                <a:gd name="T6" fmla="*/ 322 w 750"/>
                <a:gd name="T7" fmla="*/ 20 h 706"/>
                <a:gd name="T8" fmla="*/ 372 w 750"/>
                <a:gd name="T9" fmla="*/ 16 h 706"/>
                <a:gd name="T10" fmla="*/ 735 w 750"/>
                <a:gd name="T11" fmla="*/ 323 h 706"/>
                <a:gd name="T12" fmla="*/ 428 w 750"/>
                <a:gd name="T13" fmla="*/ 68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706">
                  <a:moveTo>
                    <a:pt x="428" y="686"/>
                  </a:moveTo>
                  <a:lnTo>
                    <a:pt x="378" y="690"/>
                  </a:lnTo>
                  <a:cubicBezTo>
                    <a:pt x="193" y="706"/>
                    <a:pt x="31" y="568"/>
                    <a:pt x="15" y="383"/>
                  </a:cubicBezTo>
                  <a:cubicBezTo>
                    <a:pt x="0" y="198"/>
                    <a:pt x="137" y="35"/>
                    <a:pt x="322" y="20"/>
                  </a:cubicBezTo>
                  <a:lnTo>
                    <a:pt x="372" y="16"/>
                  </a:lnTo>
                  <a:cubicBezTo>
                    <a:pt x="557" y="0"/>
                    <a:pt x="720" y="138"/>
                    <a:pt x="735" y="323"/>
                  </a:cubicBezTo>
                  <a:cubicBezTo>
                    <a:pt x="750" y="508"/>
                    <a:pt x="613" y="671"/>
                    <a:pt x="428" y="686"/>
                  </a:cubicBezTo>
                  <a:close/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4" name="Freeform 55">
              <a:extLst>
                <a:ext uri="{FF2B5EF4-FFF2-40B4-BE49-F238E27FC236}">
                  <a16:creationId xmlns:a16="http://schemas.microsoft.com/office/drawing/2014/main" id="{3044450A-29B7-4E5C-A358-2A027F6FE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1" y="4838700"/>
              <a:ext cx="58738" cy="42863"/>
            </a:xfrm>
            <a:custGeom>
              <a:avLst/>
              <a:gdLst>
                <a:gd name="T0" fmla="*/ 271 w 286"/>
                <a:gd name="T1" fmla="*/ 80 h 209"/>
                <a:gd name="T2" fmla="*/ 158 w 286"/>
                <a:gd name="T3" fmla="*/ 189 h 209"/>
                <a:gd name="T4" fmla="*/ 15 w 286"/>
                <a:gd name="T5" fmla="*/ 153 h 209"/>
                <a:gd name="T6" fmla="*/ 116 w 286"/>
                <a:gd name="T7" fmla="*/ 20 h 209"/>
                <a:gd name="T8" fmla="*/ 271 w 286"/>
                <a:gd name="T9" fmla="*/ 8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09">
                  <a:moveTo>
                    <a:pt x="271" y="80"/>
                  </a:moveTo>
                  <a:cubicBezTo>
                    <a:pt x="286" y="134"/>
                    <a:pt x="229" y="170"/>
                    <a:pt x="158" y="189"/>
                  </a:cubicBezTo>
                  <a:cubicBezTo>
                    <a:pt x="88" y="209"/>
                    <a:pt x="31" y="206"/>
                    <a:pt x="15" y="153"/>
                  </a:cubicBezTo>
                  <a:cubicBezTo>
                    <a:pt x="0" y="99"/>
                    <a:pt x="45" y="40"/>
                    <a:pt x="116" y="20"/>
                  </a:cubicBezTo>
                  <a:cubicBezTo>
                    <a:pt x="186" y="0"/>
                    <a:pt x="255" y="27"/>
                    <a:pt x="271" y="80"/>
                  </a:cubicBezTo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5" name="Freeform 56">
              <a:extLst>
                <a:ext uri="{FF2B5EF4-FFF2-40B4-BE49-F238E27FC236}">
                  <a16:creationId xmlns:a16="http://schemas.microsoft.com/office/drawing/2014/main" id="{B9736D3E-A81F-40A6-8CB5-C96A02779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813" y="4829175"/>
              <a:ext cx="58738" cy="41275"/>
            </a:xfrm>
            <a:custGeom>
              <a:avLst/>
              <a:gdLst>
                <a:gd name="T0" fmla="*/ 271 w 283"/>
                <a:gd name="T1" fmla="*/ 141 h 200"/>
                <a:gd name="T2" fmla="*/ 121 w 283"/>
                <a:gd name="T3" fmla="*/ 185 h 200"/>
                <a:gd name="T4" fmla="*/ 12 w 283"/>
                <a:gd name="T5" fmla="*/ 85 h 200"/>
                <a:gd name="T6" fmla="*/ 162 w 283"/>
                <a:gd name="T7" fmla="*/ 15 h 200"/>
                <a:gd name="T8" fmla="*/ 271 w 283"/>
                <a:gd name="T9" fmla="*/ 14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00">
                  <a:moveTo>
                    <a:pt x="271" y="141"/>
                  </a:moveTo>
                  <a:cubicBezTo>
                    <a:pt x="259" y="195"/>
                    <a:pt x="192" y="200"/>
                    <a:pt x="121" y="185"/>
                  </a:cubicBezTo>
                  <a:cubicBezTo>
                    <a:pt x="49" y="170"/>
                    <a:pt x="0" y="140"/>
                    <a:pt x="12" y="85"/>
                  </a:cubicBezTo>
                  <a:cubicBezTo>
                    <a:pt x="23" y="31"/>
                    <a:pt x="91" y="0"/>
                    <a:pt x="162" y="15"/>
                  </a:cubicBezTo>
                  <a:cubicBezTo>
                    <a:pt x="234" y="30"/>
                    <a:pt x="283" y="87"/>
                    <a:pt x="271" y="141"/>
                  </a:cubicBezTo>
                  <a:close/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6" name="Freeform 57">
              <a:extLst>
                <a:ext uri="{FF2B5EF4-FFF2-40B4-BE49-F238E27FC236}">
                  <a16:creationId xmlns:a16="http://schemas.microsoft.com/office/drawing/2014/main" id="{87027AE4-33A0-466F-9550-48E823F3A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1" y="4911725"/>
              <a:ext cx="119063" cy="80963"/>
            </a:xfrm>
            <a:custGeom>
              <a:avLst/>
              <a:gdLst>
                <a:gd name="T0" fmla="*/ 570 w 578"/>
                <a:gd name="T1" fmla="*/ 172 h 391"/>
                <a:gd name="T2" fmla="*/ 304 w 578"/>
                <a:gd name="T3" fmla="*/ 378 h 391"/>
                <a:gd name="T4" fmla="*/ 9 w 578"/>
                <a:gd name="T5" fmla="*/ 219 h 391"/>
                <a:gd name="T6" fmla="*/ 274 w 578"/>
                <a:gd name="T7" fmla="*/ 13 h 391"/>
                <a:gd name="T8" fmla="*/ 570 w 578"/>
                <a:gd name="T9" fmla="*/ 1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391">
                  <a:moveTo>
                    <a:pt x="570" y="172"/>
                  </a:moveTo>
                  <a:cubicBezTo>
                    <a:pt x="578" y="273"/>
                    <a:pt x="459" y="365"/>
                    <a:pt x="304" y="378"/>
                  </a:cubicBezTo>
                  <a:cubicBezTo>
                    <a:pt x="150" y="391"/>
                    <a:pt x="17" y="320"/>
                    <a:pt x="9" y="219"/>
                  </a:cubicBezTo>
                  <a:cubicBezTo>
                    <a:pt x="0" y="118"/>
                    <a:pt x="119" y="26"/>
                    <a:pt x="274" y="13"/>
                  </a:cubicBezTo>
                  <a:cubicBezTo>
                    <a:pt x="429" y="0"/>
                    <a:pt x="561" y="71"/>
                    <a:pt x="570" y="172"/>
                  </a:cubicBezTo>
                  <a:close/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7" name="Freeform 58">
              <a:extLst>
                <a:ext uri="{FF2B5EF4-FFF2-40B4-BE49-F238E27FC236}">
                  <a16:creationId xmlns:a16="http://schemas.microsoft.com/office/drawing/2014/main" id="{0764FC7A-545C-4041-9CF0-B061C603F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6" y="4906963"/>
              <a:ext cx="42863" cy="25400"/>
            </a:xfrm>
            <a:custGeom>
              <a:avLst/>
              <a:gdLst>
                <a:gd name="T0" fmla="*/ 203 w 205"/>
                <a:gd name="T1" fmla="*/ 54 h 125"/>
                <a:gd name="T2" fmla="*/ 107 w 205"/>
                <a:gd name="T3" fmla="*/ 120 h 125"/>
                <a:gd name="T4" fmla="*/ 3 w 205"/>
                <a:gd name="T5" fmla="*/ 71 h 125"/>
                <a:gd name="T6" fmla="*/ 98 w 205"/>
                <a:gd name="T7" fmla="*/ 5 h 125"/>
                <a:gd name="T8" fmla="*/ 203 w 205"/>
                <a:gd name="T9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25">
                  <a:moveTo>
                    <a:pt x="203" y="54"/>
                  </a:moveTo>
                  <a:cubicBezTo>
                    <a:pt x="205" y="86"/>
                    <a:pt x="163" y="116"/>
                    <a:pt x="107" y="120"/>
                  </a:cubicBezTo>
                  <a:cubicBezTo>
                    <a:pt x="52" y="125"/>
                    <a:pt x="5" y="103"/>
                    <a:pt x="3" y="71"/>
                  </a:cubicBezTo>
                  <a:cubicBezTo>
                    <a:pt x="0" y="39"/>
                    <a:pt x="43" y="9"/>
                    <a:pt x="98" y="5"/>
                  </a:cubicBezTo>
                  <a:cubicBezTo>
                    <a:pt x="153" y="0"/>
                    <a:pt x="200" y="22"/>
                    <a:pt x="203" y="54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8" name="Freeform 59">
              <a:extLst>
                <a:ext uri="{FF2B5EF4-FFF2-40B4-BE49-F238E27FC236}">
                  <a16:creationId xmlns:a16="http://schemas.microsoft.com/office/drawing/2014/main" id="{92639B77-9216-428B-84C8-A26BB8606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626" y="4906963"/>
              <a:ext cx="22225" cy="23813"/>
            </a:xfrm>
            <a:custGeom>
              <a:avLst/>
              <a:gdLst>
                <a:gd name="T0" fmla="*/ 104 w 107"/>
                <a:gd name="T1" fmla="*/ 53 h 114"/>
                <a:gd name="T2" fmla="*/ 58 w 107"/>
                <a:gd name="T3" fmla="*/ 112 h 114"/>
                <a:gd name="T4" fmla="*/ 3 w 107"/>
                <a:gd name="T5" fmla="*/ 61 h 114"/>
                <a:gd name="T6" fmla="*/ 49 w 107"/>
                <a:gd name="T7" fmla="*/ 2 h 114"/>
                <a:gd name="T8" fmla="*/ 104 w 107"/>
                <a:gd name="T9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4">
                  <a:moveTo>
                    <a:pt x="104" y="53"/>
                  </a:moveTo>
                  <a:cubicBezTo>
                    <a:pt x="107" y="83"/>
                    <a:pt x="86" y="110"/>
                    <a:pt x="58" y="112"/>
                  </a:cubicBezTo>
                  <a:cubicBezTo>
                    <a:pt x="30" y="114"/>
                    <a:pt x="5" y="92"/>
                    <a:pt x="3" y="61"/>
                  </a:cubicBezTo>
                  <a:cubicBezTo>
                    <a:pt x="0" y="31"/>
                    <a:pt x="21" y="5"/>
                    <a:pt x="49" y="2"/>
                  </a:cubicBezTo>
                  <a:cubicBezTo>
                    <a:pt x="77" y="0"/>
                    <a:pt x="102" y="23"/>
                    <a:pt x="104" y="53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9" name="Freeform 60">
              <a:extLst>
                <a:ext uri="{FF2B5EF4-FFF2-40B4-BE49-F238E27FC236}">
                  <a16:creationId xmlns:a16="http://schemas.microsoft.com/office/drawing/2014/main" id="{DC310350-FBB9-4A2E-A87A-F7D94ECD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6938" y="4899025"/>
              <a:ext cx="20638" cy="22225"/>
            </a:xfrm>
            <a:custGeom>
              <a:avLst/>
              <a:gdLst>
                <a:gd name="T0" fmla="*/ 104 w 106"/>
                <a:gd name="T1" fmla="*/ 53 h 114"/>
                <a:gd name="T2" fmla="*/ 58 w 106"/>
                <a:gd name="T3" fmla="*/ 112 h 114"/>
                <a:gd name="T4" fmla="*/ 2 w 106"/>
                <a:gd name="T5" fmla="*/ 61 h 114"/>
                <a:gd name="T6" fmla="*/ 48 w 106"/>
                <a:gd name="T7" fmla="*/ 2 h 114"/>
                <a:gd name="T8" fmla="*/ 104 w 106"/>
                <a:gd name="T9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4">
                  <a:moveTo>
                    <a:pt x="104" y="53"/>
                  </a:moveTo>
                  <a:cubicBezTo>
                    <a:pt x="106" y="83"/>
                    <a:pt x="86" y="110"/>
                    <a:pt x="58" y="112"/>
                  </a:cubicBezTo>
                  <a:cubicBezTo>
                    <a:pt x="30" y="114"/>
                    <a:pt x="5" y="92"/>
                    <a:pt x="2" y="61"/>
                  </a:cubicBezTo>
                  <a:cubicBezTo>
                    <a:pt x="0" y="31"/>
                    <a:pt x="20" y="5"/>
                    <a:pt x="48" y="2"/>
                  </a:cubicBezTo>
                  <a:cubicBezTo>
                    <a:pt x="77" y="0"/>
                    <a:pt x="101" y="23"/>
                    <a:pt x="104" y="53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0" name="Freeform 61">
              <a:extLst>
                <a:ext uri="{FF2B5EF4-FFF2-40B4-BE49-F238E27FC236}">
                  <a16:creationId xmlns:a16="http://schemas.microsoft.com/office/drawing/2014/main" id="{1DDC365E-B770-4FCD-94A8-AD83132D0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2013" y="4927600"/>
              <a:ext cx="6350" cy="31750"/>
            </a:xfrm>
            <a:custGeom>
              <a:avLst/>
              <a:gdLst>
                <a:gd name="T0" fmla="*/ 4 w 4"/>
                <a:gd name="T1" fmla="*/ 20 h 20"/>
                <a:gd name="T2" fmla="*/ 2 w 4"/>
                <a:gd name="T3" fmla="*/ 20 h 20"/>
                <a:gd name="T4" fmla="*/ 0 w 4"/>
                <a:gd name="T5" fmla="*/ 0 h 20"/>
                <a:gd name="T6" fmla="*/ 2 w 4"/>
                <a:gd name="T7" fmla="*/ 0 h 20"/>
                <a:gd name="T8" fmla="*/ 4 w 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0">
                  <a:moveTo>
                    <a:pt x="4" y="20"/>
                  </a:move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1" name="Freeform 62">
              <a:extLst>
                <a:ext uri="{FF2B5EF4-FFF2-40B4-BE49-F238E27FC236}">
                  <a16:creationId xmlns:a16="http://schemas.microsoft.com/office/drawing/2014/main" id="{A44BBE4D-9857-43CF-881E-7F37559C83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1426" y="2995613"/>
              <a:ext cx="428625" cy="539750"/>
            </a:xfrm>
            <a:custGeom>
              <a:avLst/>
              <a:gdLst>
                <a:gd name="T0" fmla="*/ 540 w 2089"/>
                <a:gd name="T1" fmla="*/ 1181 h 2623"/>
                <a:gd name="T2" fmla="*/ 421 w 2089"/>
                <a:gd name="T3" fmla="*/ 811 h 2623"/>
                <a:gd name="T4" fmla="*/ 540 w 2089"/>
                <a:gd name="T5" fmla="*/ 1181 h 2623"/>
                <a:gd name="T6" fmla="*/ 794 w 2089"/>
                <a:gd name="T7" fmla="*/ 104 h 2623"/>
                <a:gd name="T8" fmla="*/ 138 w 2089"/>
                <a:gd name="T9" fmla="*/ 1499 h 2623"/>
                <a:gd name="T10" fmla="*/ 1295 w 2089"/>
                <a:gd name="T11" fmla="*/ 2519 h 2623"/>
                <a:gd name="T12" fmla="*/ 1951 w 2089"/>
                <a:gd name="T13" fmla="*/ 1124 h 2623"/>
                <a:gd name="T14" fmla="*/ 794 w 2089"/>
                <a:gd name="T15" fmla="*/ 104 h 2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9" h="2623">
                  <a:moveTo>
                    <a:pt x="540" y="1181"/>
                  </a:moveTo>
                  <a:cubicBezTo>
                    <a:pt x="301" y="1258"/>
                    <a:pt x="182" y="887"/>
                    <a:pt x="421" y="811"/>
                  </a:cubicBezTo>
                  <a:cubicBezTo>
                    <a:pt x="660" y="734"/>
                    <a:pt x="778" y="1105"/>
                    <a:pt x="540" y="1181"/>
                  </a:cubicBezTo>
                  <a:close/>
                  <a:moveTo>
                    <a:pt x="794" y="104"/>
                  </a:moveTo>
                  <a:cubicBezTo>
                    <a:pt x="294" y="208"/>
                    <a:pt x="0" y="832"/>
                    <a:pt x="138" y="1499"/>
                  </a:cubicBezTo>
                  <a:cubicBezTo>
                    <a:pt x="276" y="2166"/>
                    <a:pt x="794" y="2623"/>
                    <a:pt x="1295" y="2519"/>
                  </a:cubicBezTo>
                  <a:cubicBezTo>
                    <a:pt x="1795" y="2415"/>
                    <a:pt x="2089" y="1791"/>
                    <a:pt x="1951" y="1124"/>
                  </a:cubicBezTo>
                  <a:cubicBezTo>
                    <a:pt x="1813" y="457"/>
                    <a:pt x="1295" y="0"/>
                    <a:pt x="794" y="10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2" name="Freeform 63">
              <a:extLst>
                <a:ext uri="{FF2B5EF4-FFF2-40B4-BE49-F238E27FC236}">
                  <a16:creationId xmlns:a16="http://schemas.microsoft.com/office/drawing/2014/main" id="{C564118A-E369-4AED-9DCB-6DC4D88C3D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276" y="2830513"/>
              <a:ext cx="400050" cy="488950"/>
            </a:xfrm>
            <a:custGeom>
              <a:avLst/>
              <a:gdLst>
                <a:gd name="T0" fmla="*/ 1444 w 1944"/>
                <a:gd name="T1" fmla="*/ 908 h 2378"/>
                <a:gd name="T2" fmla="*/ 1432 w 1944"/>
                <a:gd name="T3" fmla="*/ 519 h 2378"/>
                <a:gd name="T4" fmla="*/ 1444 w 1944"/>
                <a:gd name="T5" fmla="*/ 908 h 2378"/>
                <a:gd name="T6" fmla="*/ 1893 w 1944"/>
                <a:gd name="T7" fmla="*/ 1114 h 2378"/>
                <a:gd name="T8" fmla="*/ 879 w 1944"/>
                <a:gd name="T9" fmla="*/ 41 h 2378"/>
                <a:gd name="T10" fmla="*/ 51 w 1944"/>
                <a:gd name="T11" fmla="*/ 1264 h 2378"/>
                <a:gd name="T12" fmla="*/ 1065 w 1944"/>
                <a:gd name="T13" fmla="*/ 2337 h 2378"/>
                <a:gd name="T14" fmla="*/ 1893 w 1944"/>
                <a:gd name="T15" fmla="*/ 1114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4" h="2378">
                  <a:moveTo>
                    <a:pt x="1444" y="908"/>
                  </a:moveTo>
                  <a:cubicBezTo>
                    <a:pt x="1194" y="915"/>
                    <a:pt x="1182" y="527"/>
                    <a:pt x="1432" y="519"/>
                  </a:cubicBezTo>
                  <a:cubicBezTo>
                    <a:pt x="1682" y="511"/>
                    <a:pt x="1694" y="900"/>
                    <a:pt x="1444" y="908"/>
                  </a:cubicBezTo>
                  <a:close/>
                  <a:moveTo>
                    <a:pt x="1893" y="1114"/>
                  </a:moveTo>
                  <a:cubicBezTo>
                    <a:pt x="1841" y="480"/>
                    <a:pt x="1387" y="0"/>
                    <a:pt x="879" y="41"/>
                  </a:cubicBezTo>
                  <a:cubicBezTo>
                    <a:pt x="370" y="82"/>
                    <a:pt x="0" y="630"/>
                    <a:pt x="51" y="1264"/>
                  </a:cubicBezTo>
                  <a:cubicBezTo>
                    <a:pt x="103" y="1898"/>
                    <a:pt x="557" y="2378"/>
                    <a:pt x="1065" y="2337"/>
                  </a:cubicBezTo>
                  <a:cubicBezTo>
                    <a:pt x="1574" y="2295"/>
                    <a:pt x="1944" y="1748"/>
                    <a:pt x="1893" y="111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3" name="Freeform 64">
              <a:extLst>
                <a:ext uri="{FF2B5EF4-FFF2-40B4-BE49-F238E27FC236}">
                  <a16:creationId xmlns:a16="http://schemas.microsoft.com/office/drawing/2014/main" id="{5554BA3B-D094-491D-A997-96D009CB5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3" y="3300413"/>
              <a:ext cx="649288" cy="504825"/>
            </a:xfrm>
            <a:custGeom>
              <a:avLst/>
              <a:gdLst>
                <a:gd name="T0" fmla="*/ 2811 w 3158"/>
                <a:gd name="T1" fmla="*/ 66 h 2460"/>
                <a:gd name="T2" fmla="*/ 2379 w 3158"/>
                <a:gd name="T3" fmla="*/ 128 h 2460"/>
                <a:gd name="T4" fmla="*/ 1588 w 3158"/>
                <a:gd name="T5" fmla="*/ 299 h 2460"/>
                <a:gd name="T6" fmla="*/ 155 w 3158"/>
                <a:gd name="T7" fmla="*/ 576 h 2460"/>
                <a:gd name="T8" fmla="*/ 25 w 3158"/>
                <a:gd name="T9" fmla="*/ 715 h 2460"/>
                <a:gd name="T10" fmla="*/ 4 w 3158"/>
                <a:gd name="T11" fmla="*/ 747 h 2460"/>
                <a:gd name="T12" fmla="*/ 39 w 3158"/>
                <a:gd name="T13" fmla="*/ 1131 h 2460"/>
                <a:gd name="T14" fmla="*/ 105 w 3158"/>
                <a:gd name="T15" fmla="*/ 1395 h 2460"/>
                <a:gd name="T16" fmla="*/ 181 w 3158"/>
                <a:gd name="T17" fmla="*/ 1624 h 2460"/>
                <a:gd name="T18" fmla="*/ 372 w 3158"/>
                <a:gd name="T19" fmla="*/ 1908 h 2460"/>
                <a:gd name="T20" fmla="*/ 1115 w 3158"/>
                <a:gd name="T21" fmla="*/ 2339 h 2460"/>
                <a:gd name="T22" fmla="*/ 3014 w 3158"/>
                <a:gd name="T23" fmla="*/ 1546 h 2460"/>
                <a:gd name="T24" fmla="*/ 2811 w 3158"/>
                <a:gd name="T25" fmla="*/ 66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58" h="2460">
                  <a:moveTo>
                    <a:pt x="2811" y="66"/>
                  </a:moveTo>
                  <a:cubicBezTo>
                    <a:pt x="2701" y="0"/>
                    <a:pt x="2491" y="102"/>
                    <a:pt x="2379" y="128"/>
                  </a:cubicBezTo>
                  <a:cubicBezTo>
                    <a:pt x="2116" y="187"/>
                    <a:pt x="1853" y="246"/>
                    <a:pt x="1588" y="299"/>
                  </a:cubicBezTo>
                  <a:cubicBezTo>
                    <a:pt x="1119" y="395"/>
                    <a:pt x="633" y="552"/>
                    <a:pt x="155" y="576"/>
                  </a:cubicBezTo>
                  <a:cubicBezTo>
                    <a:pt x="73" y="580"/>
                    <a:pt x="31" y="645"/>
                    <a:pt x="25" y="715"/>
                  </a:cubicBezTo>
                  <a:cubicBezTo>
                    <a:pt x="17" y="725"/>
                    <a:pt x="10" y="736"/>
                    <a:pt x="4" y="747"/>
                  </a:cubicBezTo>
                  <a:cubicBezTo>
                    <a:pt x="0" y="876"/>
                    <a:pt x="14" y="1004"/>
                    <a:pt x="39" y="1131"/>
                  </a:cubicBezTo>
                  <a:cubicBezTo>
                    <a:pt x="73" y="1193"/>
                    <a:pt x="88" y="1298"/>
                    <a:pt x="105" y="1395"/>
                  </a:cubicBezTo>
                  <a:cubicBezTo>
                    <a:pt x="128" y="1472"/>
                    <a:pt x="154" y="1548"/>
                    <a:pt x="181" y="1624"/>
                  </a:cubicBezTo>
                  <a:cubicBezTo>
                    <a:pt x="234" y="1726"/>
                    <a:pt x="297" y="1822"/>
                    <a:pt x="372" y="1908"/>
                  </a:cubicBezTo>
                  <a:cubicBezTo>
                    <a:pt x="561" y="2126"/>
                    <a:pt x="831" y="2284"/>
                    <a:pt x="1115" y="2339"/>
                  </a:cubicBezTo>
                  <a:cubicBezTo>
                    <a:pt x="1749" y="2460"/>
                    <a:pt x="2733" y="2179"/>
                    <a:pt x="3014" y="1546"/>
                  </a:cubicBezTo>
                  <a:cubicBezTo>
                    <a:pt x="3158" y="1223"/>
                    <a:pt x="3077" y="224"/>
                    <a:pt x="2811" y="66"/>
                  </a:cubicBezTo>
                </a:path>
              </a:pathLst>
            </a:custGeom>
            <a:solidFill>
              <a:srgbClr val="F03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4" name="Freeform 65">
              <a:extLst>
                <a:ext uri="{FF2B5EF4-FFF2-40B4-BE49-F238E27FC236}">
                  <a16:creationId xmlns:a16="http://schemas.microsoft.com/office/drawing/2014/main" id="{19F0DA53-C061-473F-AD16-555201E03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6" y="3552825"/>
              <a:ext cx="568325" cy="252413"/>
            </a:xfrm>
            <a:custGeom>
              <a:avLst/>
              <a:gdLst>
                <a:gd name="T0" fmla="*/ 1631 w 2769"/>
                <a:gd name="T1" fmla="*/ 38 h 1230"/>
                <a:gd name="T2" fmla="*/ 0 w 2769"/>
                <a:gd name="T3" fmla="*/ 582 h 1230"/>
                <a:gd name="T4" fmla="*/ 73 w 2769"/>
                <a:gd name="T5" fmla="*/ 678 h 1230"/>
                <a:gd name="T6" fmla="*/ 816 w 2769"/>
                <a:gd name="T7" fmla="*/ 1109 h 1230"/>
                <a:gd name="T8" fmla="*/ 2715 w 2769"/>
                <a:gd name="T9" fmla="*/ 316 h 1230"/>
                <a:gd name="T10" fmla="*/ 2769 w 2769"/>
                <a:gd name="T11" fmla="*/ 96 h 1230"/>
                <a:gd name="T12" fmla="*/ 1631 w 2769"/>
                <a:gd name="T13" fmla="*/ 38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9" h="1230">
                  <a:moveTo>
                    <a:pt x="1631" y="38"/>
                  </a:moveTo>
                  <a:cubicBezTo>
                    <a:pt x="1049" y="97"/>
                    <a:pt x="506" y="300"/>
                    <a:pt x="0" y="582"/>
                  </a:cubicBezTo>
                  <a:cubicBezTo>
                    <a:pt x="23" y="615"/>
                    <a:pt x="47" y="648"/>
                    <a:pt x="73" y="678"/>
                  </a:cubicBezTo>
                  <a:cubicBezTo>
                    <a:pt x="262" y="896"/>
                    <a:pt x="532" y="1054"/>
                    <a:pt x="816" y="1109"/>
                  </a:cubicBezTo>
                  <a:cubicBezTo>
                    <a:pt x="1450" y="1230"/>
                    <a:pt x="2434" y="949"/>
                    <a:pt x="2715" y="316"/>
                  </a:cubicBezTo>
                  <a:cubicBezTo>
                    <a:pt x="2740" y="260"/>
                    <a:pt x="2758" y="184"/>
                    <a:pt x="2769" y="96"/>
                  </a:cubicBezTo>
                  <a:cubicBezTo>
                    <a:pt x="2394" y="28"/>
                    <a:pt x="2013" y="0"/>
                    <a:pt x="1631" y="38"/>
                  </a:cubicBezTo>
                </a:path>
              </a:pathLst>
            </a:custGeom>
            <a:solidFill>
              <a:srgbClr val="F57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" name="Freeform 66">
              <a:extLst>
                <a:ext uri="{FF2B5EF4-FFF2-40B4-BE49-F238E27FC236}">
                  <a16:creationId xmlns:a16="http://schemas.microsoft.com/office/drawing/2014/main" id="{CC632A14-96DA-48B1-8ED4-89C1C9585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676" y="3336925"/>
              <a:ext cx="398463" cy="133350"/>
            </a:xfrm>
            <a:custGeom>
              <a:avLst/>
              <a:gdLst>
                <a:gd name="T0" fmla="*/ 1813 w 1939"/>
                <a:gd name="T1" fmla="*/ 2 h 652"/>
                <a:gd name="T2" fmla="*/ 1117 w 1939"/>
                <a:gd name="T3" fmla="*/ 161 h 652"/>
                <a:gd name="T4" fmla="*/ 220 w 1939"/>
                <a:gd name="T5" fmla="*/ 285 h 652"/>
                <a:gd name="T6" fmla="*/ 174 w 1939"/>
                <a:gd name="T7" fmla="*/ 540 h 652"/>
                <a:gd name="T8" fmla="*/ 1847 w 1939"/>
                <a:gd name="T9" fmla="*/ 242 h 652"/>
                <a:gd name="T10" fmla="*/ 1813 w 1939"/>
                <a:gd name="T11" fmla="*/ 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9" h="652">
                  <a:moveTo>
                    <a:pt x="1813" y="2"/>
                  </a:moveTo>
                  <a:cubicBezTo>
                    <a:pt x="1498" y="0"/>
                    <a:pt x="1429" y="110"/>
                    <a:pt x="1117" y="161"/>
                  </a:cubicBezTo>
                  <a:cubicBezTo>
                    <a:pt x="770" y="217"/>
                    <a:pt x="570" y="254"/>
                    <a:pt x="220" y="285"/>
                  </a:cubicBezTo>
                  <a:cubicBezTo>
                    <a:pt x="30" y="301"/>
                    <a:pt x="0" y="497"/>
                    <a:pt x="174" y="540"/>
                  </a:cubicBezTo>
                  <a:cubicBezTo>
                    <a:pt x="627" y="652"/>
                    <a:pt x="1479" y="475"/>
                    <a:pt x="1847" y="242"/>
                  </a:cubicBezTo>
                  <a:cubicBezTo>
                    <a:pt x="1939" y="184"/>
                    <a:pt x="1930" y="2"/>
                    <a:pt x="181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" name="Freeform 67">
              <a:extLst>
                <a:ext uri="{FF2B5EF4-FFF2-40B4-BE49-F238E27FC236}">
                  <a16:creationId xmlns:a16="http://schemas.microsoft.com/office/drawing/2014/main" id="{6A5CFF53-D8CF-4B9B-BF0B-D91B49AA6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3300413"/>
              <a:ext cx="665163" cy="520700"/>
            </a:xfrm>
            <a:custGeom>
              <a:avLst/>
              <a:gdLst>
                <a:gd name="T0" fmla="*/ 170 w 3235"/>
                <a:gd name="T1" fmla="*/ 714 h 2533"/>
                <a:gd name="T2" fmla="*/ 2823 w 3235"/>
                <a:gd name="T3" fmla="*/ 222 h 2533"/>
                <a:gd name="T4" fmla="*/ 2973 w 3235"/>
                <a:gd name="T5" fmla="*/ 196 h 2533"/>
                <a:gd name="T6" fmla="*/ 2981 w 3235"/>
                <a:gd name="T7" fmla="*/ 195 h 2533"/>
                <a:gd name="T8" fmla="*/ 2908 w 3235"/>
                <a:gd name="T9" fmla="*/ 151 h 2533"/>
                <a:gd name="T10" fmla="*/ 2925 w 3235"/>
                <a:gd name="T11" fmla="*/ 215 h 2533"/>
                <a:gd name="T12" fmla="*/ 3019 w 3235"/>
                <a:gd name="T13" fmla="*/ 966 h 2533"/>
                <a:gd name="T14" fmla="*/ 2727 w 3235"/>
                <a:gd name="T15" fmla="*/ 1823 h 2533"/>
                <a:gd name="T16" fmla="*/ 1790 w 3235"/>
                <a:gd name="T17" fmla="*/ 2250 h 2533"/>
                <a:gd name="T18" fmla="*/ 650 w 3235"/>
                <a:gd name="T19" fmla="*/ 1875 h 2533"/>
                <a:gd name="T20" fmla="*/ 218 w 3235"/>
                <a:gd name="T21" fmla="*/ 628 h 2533"/>
                <a:gd name="T22" fmla="*/ 29 w 3235"/>
                <a:gd name="T23" fmla="*/ 628 h 2533"/>
                <a:gd name="T24" fmla="*/ 385 w 3235"/>
                <a:gd name="T25" fmla="*/ 1840 h 2533"/>
                <a:gd name="T26" fmla="*/ 1345 w 3235"/>
                <a:gd name="T27" fmla="*/ 2425 h 2533"/>
                <a:gd name="T28" fmla="*/ 3134 w 3235"/>
                <a:gd name="T29" fmla="*/ 1498 h 2533"/>
                <a:gd name="T30" fmla="*/ 3171 w 3235"/>
                <a:gd name="T31" fmla="*/ 573 h 2533"/>
                <a:gd name="T32" fmla="*/ 3107 w 3235"/>
                <a:gd name="T33" fmla="*/ 164 h 2533"/>
                <a:gd name="T34" fmla="*/ 2980 w 3235"/>
                <a:gd name="T35" fmla="*/ 5 h 2533"/>
                <a:gd name="T36" fmla="*/ 2624 w 3235"/>
                <a:gd name="T37" fmla="*/ 67 h 2533"/>
                <a:gd name="T38" fmla="*/ 1911 w 3235"/>
                <a:gd name="T39" fmla="*/ 203 h 2533"/>
                <a:gd name="T40" fmla="*/ 120 w 3235"/>
                <a:gd name="T41" fmla="*/ 531 h 2533"/>
                <a:gd name="T42" fmla="*/ 170 w 3235"/>
                <a:gd name="T43" fmla="*/ 714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35" h="2533">
                  <a:moveTo>
                    <a:pt x="170" y="714"/>
                  </a:moveTo>
                  <a:cubicBezTo>
                    <a:pt x="1058" y="573"/>
                    <a:pt x="1939" y="385"/>
                    <a:pt x="2823" y="222"/>
                  </a:cubicBezTo>
                  <a:cubicBezTo>
                    <a:pt x="2869" y="214"/>
                    <a:pt x="2929" y="213"/>
                    <a:pt x="2973" y="196"/>
                  </a:cubicBezTo>
                  <a:cubicBezTo>
                    <a:pt x="2990" y="189"/>
                    <a:pt x="2980" y="193"/>
                    <a:pt x="2981" y="195"/>
                  </a:cubicBezTo>
                  <a:cubicBezTo>
                    <a:pt x="2981" y="194"/>
                    <a:pt x="2905" y="156"/>
                    <a:pt x="2908" y="151"/>
                  </a:cubicBezTo>
                  <a:cubicBezTo>
                    <a:pt x="2904" y="158"/>
                    <a:pt x="2922" y="204"/>
                    <a:pt x="2925" y="215"/>
                  </a:cubicBezTo>
                  <a:cubicBezTo>
                    <a:pt x="2980" y="456"/>
                    <a:pt x="3014" y="719"/>
                    <a:pt x="3019" y="966"/>
                  </a:cubicBezTo>
                  <a:cubicBezTo>
                    <a:pt x="3025" y="1278"/>
                    <a:pt x="2945" y="1591"/>
                    <a:pt x="2727" y="1823"/>
                  </a:cubicBezTo>
                  <a:cubicBezTo>
                    <a:pt x="2487" y="2077"/>
                    <a:pt x="2133" y="2217"/>
                    <a:pt x="1790" y="2250"/>
                  </a:cubicBezTo>
                  <a:cubicBezTo>
                    <a:pt x="1384" y="2289"/>
                    <a:pt x="931" y="2187"/>
                    <a:pt x="650" y="1875"/>
                  </a:cubicBezTo>
                  <a:cubicBezTo>
                    <a:pt x="345" y="1537"/>
                    <a:pt x="276" y="1061"/>
                    <a:pt x="218" y="628"/>
                  </a:cubicBezTo>
                  <a:cubicBezTo>
                    <a:pt x="202" y="508"/>
                    <a:pt x="13" y="507"/>
                    <a:pt x="29" y="628"/>
                  </a:cubicBezTo>
                  <a:cubicBezTo>
                    <a:pt x="85" y="1045"/>
                    <a:pt x="146" y="1482"/>
                    <a:pt x="385" y="1840"/>
                  </a:cubicBezTo>
                  <a:cubicBezTo>
                    <a:pt x="607" y="2172"/>
                    <a:pt x="954" y="2365"/>
                    <a:pt x="1345" y="2425"/>
                  </a:cubicBezTo>
                  <a:cubicBezTo>
                    <a:pt x="2051" y="2533"/>
                    <a:pt x="2892" y="2219"/>
                    <a:pt x="3134" y="1498"/>
                  </a:cubicBezTo>
                  <a:cubicBezTo>
                    <a:pt x="3235" y="1197"/>
                    <a:pt x="3211" y="883"/>
                    <a:pt x="3171" y="573"/>
                  </a:cubicBezTo>
                  <a:cubicBezTo>
                    <a:pt x="3154" y="437"/>
                    <a:pt x="3138" y="299"/>
                    <a:pt x="3107" y="164"/>
                  </a:cubicBezTo>
                  <a:cubicBezTo>
                    <a:pt x="3091" y="92"/>
                    <a:pt x="3068" y="9"/>
                    <a:pt x="2980" y="5"/>
                  </a:cubicBezTo>
                  <a:cubicBezTo>
                    <a:pt x="2867" y="0"/>
                    <a:pt x="2734" y="46"/>
                    <a:pt x="2624" y="67"/>
                  </a:cubicBezTo>
                  <a:cubicBezTo>
                    <a:pt x="2386" y="112"/>
                    <a:pt x="2148" y="158"/>
                    <a:pt x="1911" y="203"/>
                  </a:cubicBezTo>
                  <a:cubicBezTo>
                    <a:pt x="1315" y="317"/>
                    <a:pt x="719" y="436"/>
                    <a:pt x="120" y="531"/>
                  </a:cubicBezTo>
                  <a:cubicBezTo>
                    <a:pt x="0" y="550"/>
                    <a:pt x="51" y="733"/>
                    <a:pt x="170" y="71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7" name="Freeform 68">
              <a:extLst>
                <a:ext uri="{FF2B5EF4-FFF2-40B4-BE49-F238E27FC236}">
                  <a16:creationId xmlns:a16="http://schemas.microsoft.com/office/drawing/2014/main" id="{34B1D998-7A13-4978-82A0-40CA0DC28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3846513"/>
              <a:ext cx="1008063" cy="1400175"/>
            </a:xfrm>
            <a:custGeom>
              <a:avLst/>
              <a:gdLst>
                <a:gd name="T0" fmla="*/ 4576 w 4900"/>
                <a:gd name="T1" fmla="*/ 1937 h 6808"/>
                <a:gd name="T2" fmla="*/ 3800 w 4900"/>
                <a:gd name="T3" fmla="*/ 1037 h 6808"/>
                <a:gd name="T4" fmla="*/ 3764 w 4900"/>
                <a:gd name="T5" fmla="*/ 1004 h 6808"/>
                <a:gd name="T6" fmla="*/ 3759 w 4900"/>
                <a:gd name="T7" fmla="*/ 1006 h 6808"/>
                <a:gd name="T8" fmla="*/ 3468 w 4900"/>
                <a:gd name="T9" fmla="*/ 1094 h 6808"/>
                <a:gd name="T10" fmla="*/ 3253 w 4900"/>
                <a:gd name="T11" fmla="*/ 1127 h 6808"/>
                <a:gd name="T12" fmla="*/ 2231 w 4900"/>
                <a:gd name="T13" fmla="*/ 986 h 6808"/>
                <a:gd name="T14" fmla="*/ 1414 w 4900"/>
                <a:gd name="T15" fmla="*/ 271 h 6808"/>
                <a:gd name="T16" fmla="*/ 1196 w 4900"/>
                <a:gd name="T17" fmla="*/ 144 h 6808"/>
                <a:gd name="T18" fmla="*/ 991 w 4900"/>
                <a:gd name="T19" fmla="*/ 85 h 6808"/>
                <a:gd name="T20" fmla="*/ 209 w 4900"/>
                <a:gd name="T21" fmla="*/ 2229 h 6808"/>
                <a:gd name="T22" fmla="*/ 1090 w 4900"/>
                <a:gd name="T23" fmla="*/ 3386 h 6808"/>
                <a:gd name="T24" fmla="*/ 701 w 4900"/>
                <a:gd name="T25" fmla="*/ 4012 h 6808"/>
                <a:gd name="T26" fmla="*/ 1614 w 4900"/>
                <a:gd name="T27" fmla="*/ 5128 h 6808"/>
                <a:gd name="T28" fmla="*/ 1150 w 4900"/>
                <a:gd name="T29" fmla="*/ 6399 h 6808"/>
                <a:gd name="T30" fmla="*/ 1321 w 4900"/>
                <a:gd name="T31" fmla="*/ 6666 h 6808"/>
                <a:gd name="T32" fmla="*/ 3245 w 4900"/>
                <a:gd name="T33" fmla="*/ 6748 h 6808"/>
                <a:gd name="T34" fmla="*/ 3414 w 4900"/>
                <a:gd name="T35" fmla="*/ 6414 h 6808"/>
                <a:gd name="T36" fmla="*/ 2904 w 4900"/>
                <a:gd name="T37" fmla="*/ 5222 h 6808"/>
                <a:gd name="T38" fmla="*/ 2882 w 4900"/>
                <a:gd name="T39" fmla="*/ 5166 h 6808"/>
                <a:gd name="T40" fmla="*/ 3896 w 4900"/>
                <a:gd name="T41" fmla="*/ 4807 h 6808"/>
                <a:gd name="T42" fmla="*/ 3998 w 4900"/>
                <a:gd name="T43" fmla="*/ 3351 h 6808"/>
                <a:gd name="T44" fmla="*/ 4874 w 4900"/>
                <a:gd name="T45" fmla="*/ 2491 h 6808"/>
                <a:gd name="T46" fmla="*/ 4576 w 4900"/>
                <a:gd name="T47" fmla="*/ 1937 h 6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00" h="6808">
                  <a:moveTo>
                    <a:pt x="4576" y="1937"/>
                  </a:moveTo>
                  <a:cubicBezTo>
                    <a:pt x="4317" y="1637"/>
                    <a:pt x="4059" y="1337"/>
                    <a:pt x="3800" y="1037"/>
                  </a:cubicBezTo>
                  <a:cubicBezTo>
                    <a:pt x="3789" y="1024"/>
                    <a:pt x="3776" y="1015"/>
                    <a:pt x="3764" y="1004"/>
                  </a:cubicBezTo>
                  <a:cubicBezTo>
                    <a:pt x="3762" y="1005"/>
                    <a:pt x="3761" y="1005"/>
                    <a:pt x="3759" y="1006"/>
                  </a:cubicBezTo>
                  <a:cubicBezTo>
                    <a:pt x="3663" y="1038"/>
                    <a:pt x="3567" y="1070"/>
                    <a:pt x="3468" y="1094"/>
                  </a:cubicBezTo>
                  <a:cubicBezTo>
                    <a:pt x="3397" y="1112"/>
                    <a:pt x="3325" y="1124"/>
                    <a:pt x="3253" y="1127"/>
                  </a:cubicBezTo>
                  <a:cubicBezTo>
                    <a:pt x="2985" y="1285"/>
                    <a:pt x="2460" y="1095"/>
                    <a:pt x="2231" y="986"/>
                  </a:cubicBezTo>
                  <a:cubicBezTo>
                    <a:pt x="1892" y="825"/>
                    <a:pt x="1632" y="572"/>
                    <a:pt x="1414" y="271"/>
                  </a:cubicBezTo>
                  <a:cubicBezTo>
                    <a:pt x="1352" y="184"/>
                    <a:pt x="1274" y="147"/>
                    <a:pt x="1196" y="144"/>
                  </a:cubicBezTo>
                  <a:cubicBezTo>
                    <a:pt x="1193" y="56"/>
                    <a:pt x="1065" y="0"/>
                    <a:pt x="991" y="85"/>
                  </a:cubicBezTo>
                  <a:cubicBezTo>
                    <a:pt x="454" y="701"/>
                    <a:pt x="0" y="1375"/>
                    <a:pt x="209" y="2229"/>
                  </a:cubicBezTo>
                  <a:cubicBezTo>
                    <a:pt x="339" y="2757"/>
                    <a:pt x="670" y="3123"/>
                    <a:pt x="1090" y="3386"/>
                  </a:cubicBezTo>
                  <a:cubicBezTo>
                    <a:pt x="879" y="3529"/>
                    <a:pt x="724" y="3733"/>
                    <a:pt x="701" y="4012"/>
                  </a:cubicBezTo>
                  <a:cubicBezTo>
                    <a:pt x="654" y="4587"/>
                    <a:pt x="1141" y="4922"/>
                    <a:pt x="1614" y="5128"/>
                  </a:cubicBezTo>
                  <a:cubicBezTo>
                    <a:pt x="1480" y="5561"/>
                    <a:pt x="1353" y="5988"/>
                    <a:pt x="1150" y="6399"/>
                  </a:cubicBezTo>
                  <a:cubicBezTo>
                    <a:pt x="1087" y="6527"/>
                    <a:pt x="1209" y="6644"/>
                    <a:pt x="1321" y="6666"/>
                  </a:cubicBezTo>
                  <a:cubicBezTo>
                    <a:pt x="1965" y="6794"/>
                    <a:pt x="2592" y="6808"/>
                    <a:pt x="3245" y="6748"/>
                  </a:cubicBezTo>
                  <a:cubicBezTo>
                    <a:pt x="3404" y="6734"/>
                    <a:pt x="3472" y="6542"/>
                    <a:pt x="3414" y="6414"/>
                  </a:cubicBezTo>
                  <a:cubicBezTo>
                    <a:pt x="3239" y="6020"/>
                    <a:pt x="3069" y="5621"/>
                    <a:pt x="2904" y="5222"/>
                  </a:cubicBezTo>
                  <a:cubicBezTo>
                    <a:pt x="2897" y="5204"/>
                    <a:pt x="2889" y="5185"/>
                    <a:pt x="2882" y="5166"/>
                  </a:cubicBezTo>
                  <a:cubicBezTo>
                    <a:pt x="3238" y="5198"/>
                    <a:pt x="3586" y="5113"/>
                    <a:pt x="3896" y="4807"/>
                  </a:cubicBezTo>
                  <a:cubicBezTo>
                    <a:pt x="4346" y="4362"/>
                    <a:pt x="4258" y="3827"/>
                    <a:pt x="3998" y="3351"/>
                  </a:cubicBezTo>
                  <a:cubicBezTo>
                    <a:pt x="4388" y="3162"/>
                    <a:pt x="4830" y="2868"/>
                    <a:pt x="4874" y="2491"/>
                  </a:cubicBezTo>
                  <a:cubicBezTo>
                    <a:pt x="4900" y="2263"/>
                    <a:pt x="4715" y="2098"/>
                    <a:pt x="4576" y="1937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8" name="Freeform 69">
              <a:extLst>
                <a:ext uri="{FF2B5EF4-FFF2-40B4-BE49-F238E27FC236}">
                  <a16:creationId xmlns:a16="http://schemas.microsoft.com/office/drawing/2014/main" id="{354EBD2F-D1BC-49A6-A73C-5322932DB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4076700"/>
              <a:ext cx="563563" cy="1166813"/>
            </a:xfrm>
            <a:custGeom>
              <a:avLst/>
              <a:gdLst>
                <a:gd name="T0" fmla="*/ 2417 w 2741"/>
                <a:gd name="T1" fmla="*/ 822 h 5675"/>
                <a:gd name="T2" fmla="*/ 1708 w 2741"/>
                <a:gd name="T3" fmla="*/ 0 h 5675"/>
                <a:gd name="T4" fmla="*/ 1085 w 2741"/>
                <a:gd name="T5" fmla="*/ 176 h 5675"/>
                <a:gd name="T6" fmla="*/ 1137 w 2741"/>
                <a:gd name="T7" fmla="*/ 302 h 5675"/>
                <a:gd name="T8" fmla="*/ 1194 w 2741"/>
                <a:gd name="T9" fmla="*/ 1508 h 5675"/>
                <a:gd name="T10" fmla="*/ 493 w 2741"/>
                <a:gd name="T11" fmla="*/ 2126 h 5675"/>
                <a:gd name="T12" fmla="*/ 817 w 2741"/>
                <a:gd name="T13" fmla="*/ 2333 h 5675"/>
                <a:gd name="T14" fmla="*/ 1017 w 2741"/>
                <a:gd name="T15" fmla="*/ 3046 h 5675"/>
                <a:gd name="T16" fmla="*/ 573 w 2741"/>
                <a:gd name="T17" fmla="*/ 3699 h 5675"/>
                <a:gd name="T18" fmla="*/ 0 w 2741"/>
                <a:gd name="T19" fmla="*/ 3929 h 5675"/>
                <a:gd name="T20" fmla="*/ 96 w 2741"/>
                <a:gd name="T21" fmla="*/ 5661 h 5675"/>
                <a:gd name="T22" fmla="*/ 1086 w 2741"/>
                <a:gd name="T23" fmla="*/ 5633 h 5675"/>
                <a:gd name="T24" fmla="*/ 1255 w 2741"/>
                <a:gd name="T25" fmla="*/ 5299 h 5675"/>
                <a:gd name="T26" fmla="*/ 745 w 2741"/>
                <a:gd name="T27" fmla="*/ 4107 h 5675"/>
                <a:gd name="T28" fmla="*/ 723 w 2741"/>
                <a:gd name="T29" fmla="*/ 4051 h 5675"/>
                <a:gd name="T30" fmla="*/ 1737 w 2741"/>
                <a:gd name="T31" fmla="*/ 3692 h 5675"/>
                <a:gd name="T32" fmla="*/ 1839 w 2741"/>
                <a:gd name="T33" fmla="*/ 2236 h 5675"/>
                <a:gd name="T34" fmla="*/ 2715 w 2741"/>
                <a:gd name="T35" fmla="*/ 1376 h 5675"/>
                <a:gd name="T36" fmla="*/ 2417 w 2741"/>
                <a:gd name="T37" fmla="*/ 822 h 5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1" h="5675">
                  <a:moveTo>
                    <a:pt x="2417" y="822"/>
                  </a:moveTo>
                  <a:cubicBezTo>
                    <a:pt x="2181" y="548"/>
                    <a:pt x="1945" y="274"/>
                    <a:pt x="1708" y="0"/>
                  </a:cubicBezTo>
                  <a:cubicBezTo>
                    <a:pt x="1508" y="84"/>
                    <a:pt x="1298" y="145"/>
                    <a:pt x="1085" y="176"/>
                  </a:cubicBezTo>
                  <a:cubicBezTo>
                    <a:pt x="1103" y="218"/>
                    <a:pt x="1121" y="260"/>
                    <a:pt x="1137" y="302"/>
                  </a:cubicBezTo>
                  <a:cubicBezTo>
                    <a:pt x="1278" y="679"/>
                    <a:pt x="1353" y="1123"/>
                    <a:pt x="1194" y="1508"/>
                  </a:cubicBezTo>
                  <a:cubicBezTo>
                    <a:pt x="1064" y="1826"/>
                    <a:pt x="800" y="2022"/>
                    <a:pt x="493" y="2126"/>
                  </a:cubicBezTo>
                  <a:cubicBezTo>
                    <a:pt x="608" y="2186"/>
                    <a:pt x="721" y="2248"/>
                    <a:pt x="817" y="2333"/>
                  </a:cubicBezTo>
                  <a:cubicBezTo>
                    <a:pt x="1024" y="2517"/>
                    <a:pt x="1055" y="2785"/>
                    <a:pt x="1017" y="3046"/>
                  </a:cubicBezTo>
                  <a:cubicBezTo>
                    <a:pt x="976" y="3336"/>
                    <a:pt x="824" y="3553"/>
                    <a:pt x="573" y="3699"/>
                  </a:cubicBezTo>
                  <a:cubicBezTo>
                    <a:pt x="395" y="3803"/>
                    <a:pt x="195" y="3862"/>
                    <a:pt x="0" y="3929"/>
                  </a:cubicBezTo>
                  <a:cubicBezTo>
                    <a:pt x="344" y="4444"/>
                    <a:pt x="402" y="5132"/>
                    <a:pt x="96" y="5661"/>
                  </a:cubicBezTo>
                  <a:cubicBezTo>
                    <a:pt x="423" y="5675"/>
                    <a:pt x="751" y="5664"/>
                    <a:pt x="1086" y="5633"/>
                  </a:cubicBezTo>
                  <a:cubicBezTo>
                    <a:pt x="1245" y="5619"/>
                    <a:pt x="1313" y="5427"/>
                    <a:pt x="1255" y="5299"/>
                  </a:cubicBezTo>
                  <a:cubicBezTo>
                    <a:pt x="1080" y="4905"/>
                    <a:pt x="910" y="4506"/>
                    <a:pt x="745" y="4107"/>
                  </a:cubicBezTo>
                  <a:cubicBezTo>
                    <a:pt x="738" y="4089"/>
                    <a:pt x="730" y="4070"/>
                    <a:pt x="723" y="4051"/>
                  </a:cubicBezTo>
                  <a:cubicBezTo>
                    <a:pt x="1079" y="4083"/>
                    <a:pt x="1427" y="3998"/>
                    <a:pt x="1737" y="3692"/>
                  </a:cubicBezTo>
                  <a:cubicBezTo>
                    <a:pt x="2187" y="3247"/>
                    <a:pt x="2099" y="2712"/>
                    <a:pt x="1839" y="2236"/>
                  </a:cubicBezTo>
                  <a:cubicBezTo>
                    <a:pt x="2229" y="2047"/>
                    <a:pt x="2671" y="1753"/>
                    <a:pt x="2715" y="1376"/>
                  </a:cubicBezTo>
                  <a:cubicBezTo>
                    <a:pt x="2741" y="1148"/>
                    <a:pt x="2556" y="983"/>
                    <a:pt x="2417" y="822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9" name="Freeform 70">
              <a:extLst>
                <a:ext uri="{FF2B5EF4-FFF2-40B4-BE49-F238E27FC236}">
                  <a16:creationId xmlns:a16="http://schemas.microsoft.com/office/drawing/2014/main" id="{6A6BA5F6-B0FC-4A21-8C15-5E5DBA74B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6" y="3859213"/>
              <a:ext cx="336550" cy="998538"/>
            </a:xfrm>
            <a:custGeom>
              <a:avLst/>
              <a:gdLst>
                <a:gd name="T0" fmla="*/ 1128 w 1633"/>
                <a:gd name="T1" fmla="*/ 96 h 4856"/>
                <a:gd name="T2" fmla="*/ 889 w 1633"/>
                <a:gd name="T3" fmla="*/ 3005 h 4856"/>
                <a:gd name="T4" fmla="*/ 1446 w 1633"/>
                <a:gd name="T5" fmla="*/ 3386 h 4856"/>
                <a:gd name="T6" fmla="*/ 1207 w 1633"/>
                <a:gd name="T7" fmla="*/ 3502 h 4856"/>
                <a:gd name="T8" fmla="*/ 992 w 1633"/>
                <a:gd name="T9" fmla="*/ 3751 h 4856"/>
                <a:gd name="T10" fmla="*/ 1558 w 1633"/>
                <a:gd name="T11" fmla="*/ 4851 h 4856"/>
                <a:gd name="T12" fmla="*/ 1568 w 1633"/>
                <a:gd name="T13" fmla="*/ 4836 h 4856"/>
                <a:gd name="T14" fmla="*/ 1047 w 1633"/>
                <a:gd name="T15" fmla="*/ 4344 h 4856"/>
                <a:gd name="T16" fmla="*/ 1596 w 1633"/>
                <a:gd name="T17" fmla="*/ 3443 h 4856"/>
                <a:gd name="T18" fmla="*/ 1610 w 1633"/>
                <a:gd name="T19" fmla="*/ 3378 h 4856"/>
                <a:gd name="T20" fmla="*/ 543 w 1633"/>
                <a:gd name="T21" fmla="*/ 1948 h 4856"/>
                <a:gd name="T22" fmla="*/ 1264 w 1633"/>
                <a:gd name="T23" fmla="*/ 376 h 4856"/>
                <a:gd name="T24" fmla="*/ 1128 w 1633"/>
                <a:gd name="T25" fmla="*/ 96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3" h="4856">
                  <a:moveTo>
                    <a:pt x="1128" y="96"/>
                  </a:moveTo>
                  <a:cubicBezTo>
                    <a:pt x="20" y="708"/>
                    <a:pt x="0" y="2194"/>
                    <a:pt x="889" y="3005"/>
                  </a:cubicBezTo>
                  <a:cubicBezTo>
                    <a:pt x="947" y="3058"/>
                    <a:pt x="1376" y="3340"/>
                    <a:pt x="1446" y="3386"/>
                  </a:cubicBezTo>
                  <a:cubicBezTo>
                    <a:pt x="1396" y="3390"/>
                    <a:pt x="1186" y="3516"/>
                    <a:pt x="1207" y="3502"/>
                  </a:cubicBezTo>
                  <a:cubicBezTo>
                    <a:pt x="1115" y="3566"/>
                    <a:pt x="1045" y="3652"/>
                    <a:pt x="992" y="3751"/>
                  </a:cubicBezTo>
                  <a:cubicBezTo>
                    <a:pt x="740" y="4224"/>
                    <a:pt x="1169" y="4638"/>
                    <a:pt x="1558" y="4851"/>
                  </a:cubicBezTo>
                  <a:cubicBezTo>
                    <a:pt x="1568" y="4856"/>
                    <a:pt x="1578" y="4842"/>
                    <a:pt x="1568" y="4836"/>
                  </a:cubicBezTo>
                  <a:cubicBezTo>
                    <a:pt x="1384" y="4729"/>
                    <a:pt x="1115" y="4559"/>
                    <a:pt x="1047" y="4344"/>
                  </a:cubicBezTo>
                  <a:cubicBezTo>
                    <a:pt x="916" y="3932"/>
                    <a:pt x="1128" y="3468"/>
                    <a:pt x="1596" y="3443"/>
                  </a:cubicBezTo>
                  <a:cubicBezTo>
                    <a:pt x="1629" y="3441"/>
                    <a:pt x="1633" y="3394"/>
                    <a:pt x="1610" y="3378"/>
                  </a:cubicBezTo>
                  <a:cubicBezTo>
                    <a:pt x="1108" y="3008"/>
                    <a:pt x="682" y="2582"/>
                    <a:pt x="543" y="1948"/>
                  </a:cubicBezTo>
                  <a:cubicBezTo>
                    <a:pt x="404" y="1317"/>
                    <a:pt x="681" y="668"/>
                    <a:pt x="1264" y="376"/>
                  </a:cubicBezTo>
                  <a:cubicBezTo>
                    <a:pt x="1443" y="287"/>
                    <a:pt x="1303" y="0"/>
                    <a:pt x="1128" y="96"/>
                  </a:cubicBezTo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0" name="Freeform 71">
              <a:extLst>
                <a:ext uri="{FF2B5EF4-FFF2-40B4-BE49-F238E27FC236}">
                  <a16:creationId xmlns:a16="http://schemas.microsoft.com/office/drawing/2014/main" id="{A8A8025F-84EA-4CF0-96CD-280540BCF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901" y="3806825"/>
              <a:ext cx="493713" cy="796925"/>
            </a:xfrm>
            <a:custGeom>
              <a:avLst/>
              <a:gdLst>
                <a:gd name="T0" fmla="*/ 1095 w 2396"/>
                <a:gd name="T1" fmla="*/ 97 h 3877"/>
                <a:gd name="T2" fmla="*/ 31 w 2396"/>
                <a:gd name="T3" fmla="*/ 1978 h 3877"/>
                <a:gd name="T4" fmla="*/ 1026 w 2396"/>
                <a:gd name="T5" fmla="*/ 3634 h 3877"/>
                <a:gd name="T6" fmla="*/ 2215 w 2396"/>
                <a:gd name="T7" fmla="*/ 3811 h 3877"/>
                <a:gd name="T8" fmla="*/ 2140 w 2396"/>
                <a:gd name="T9" fmla="*/ 3536 h 3877"/>
                <a:gd name="T10" fmla="*/ 608 w 2396"/>
                <a:gd name="T11" fmla="*/ 2875 h 3877"/>
                <a:gd name="T12" fmla="*/ 455 w 2396"/>
                <a:gd name="T13" fmla="*/ 1216 h 3877"/>
                <a:gd name="T14" fmla="*/ 1238 w 2396"/>
                <a:gd name="T15" fmla="*/ 343 h 3877"/>
                <a:gd name="T16" fmla="*/ 1095 w 2396"/>
                <a:gd name="T17" fmla="*/ 97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6" h="3877">
                  <a:moveTo>
                    <a:pt x="1095" y="97"/>
                  </a:moveTo>
                  <a:cubicBezTo>
                    <a:pt x="443" y="506"/>
                    <a:pt x="0" y="1192"/>
                    <a:pt x="31" y="1978"/>
                  </a:cubicBezTo>
                  <a:cubicBezTo>
                    <a:pt x="59" y="2651"/>
                    <a:pt x="424" y="3312"/>
                    <a:pt x="1026" y="3634"/>
                  </a:cubicBezTo>
                  <a:cubicBezTo>
                    <a:pt x="1394" y="3831"/>
                    <a:pt x="1807" y="3877"/>
                    <a:pt x="2215" y="3811"/>
                  </a:cubicBezTo>
                  <a:cubicBezTo>
                    <a:pt x="2396" y="3781"/>
                    <a:pt x="2319" y="3507"/>
                    <a:pt x="2140" y="3536"/>
                  </a:cubicBezTo>
                  <a:cubicBezTo>
                    <a:pt x="1540" y="3634"/>
                    <a:pt x="945" y="3384"/>
                    <a:pt x="608" y="2875"/>
                  </a:cubicBezTo>
                  <a:cubicBezTo>
                    <a:pt x="286" y="2390"/>
                    <a:pt x="221" y="1752"/>
                    <a:pt x="455" y="1216"/>
                  </a:cubicBezTo>
                  <a:cubicBezTo>
                    <a:pt x="616" y="847"/>
                    <a:pt x="900" y="555"/>
                    <a:pt x="1238" y="343"/>
                  </a:cubicBezTo>
                  <a:cubicBezTo>
                    <a:pt x="1393" y="246"/>
                    <a:pt x="1251" y="0"/>
                    <a:pt x="1095" y="9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1" name="Freeform 72">
              <a:extLst>
                <a:ext uri="{FF2B5EF4-FFF2-40B4-BE49-F238E27FC236}">
                  <a16:creationId xmlns:a16="http://schemas.microsoft.com/office/drawing/2014/main" id="{6A0DE165-2317-46D6-9A11-31409B034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6" y="4170363"/>
              <a:ext cx="206375" cy="241300"/>
            </a:xfrm>
            <a:custGeom>
              <a:avLst/>
              <a:gdLst>
                <a:gd name="T0" fmla="*/ 118 w 1001"/>
                <a:gd name="T1" fmla="*/ 301 h 1175"/>
                <a:gd name="T2" fmla="*/ 130 w 1001"/>
                <a:gd name="T3" fmla="*/ 305 h 1175"/>
                <a:gd name="T4" fmla="*/ 159 w 1001"/>
                <a:gd name="T5" fmla="*/ 318 h 1175"/>
                <a:gd name="T6" fmla="*/ 218 w 1001"/>
                <a:gd name="T7" fmla="*/ 349 h 1175"/>
                <a:gd name="T8" fmla="*/ 275 w 1001"/>
                <a:gd name="T9" fmla="*/ 384 h 1175"/>
                <a:gd name="T10" fmla="*/ 299 w 1001"/>
                <a:gd name="T11" fmla="*/ 402 h 1175"/>
                <a:gd name="T12" fmla="*/ 308 w 1001"/>
                <a:gd name="T13" fmla="*/ 409 h 1175"/>
                <a:gd name="T14" fmla="*/ 404 w 1001"/>
                <a:gd name="T15" fmla="*/ 499 h 1175"/>
                <a:gd name="T16" fmla="*/ 447 w 1001"/>
                <a:gd name="T17" fmla="*/ 548 h 1175"/>
                <a:gd name="T18" fmla="*/ 466 w 1001"/>
                <a:gd name="T19" fmla="*/ 572 h 1175"/>
                <a:gd name="T20" fmla="*/ 473 w 1001"/>
                <a:gd name="T21" fmla="*/ 582 h 1175"/>
                <a:gd name="T22" fmla="*/ 609 w 1001"/>
                <a:gd name="T23" fmla="*/ 815 h 1175"/>
                <a:gd name="T24" fmla="*/ 635 w 1001"/>
                <a:gd name="T25" fmla="*/ 872 h 1175"/>
                <a:gd name="T26" fmla="*/ 640 w 1001"/>
                <a:gd name="T27" fmla="*/ 885 h 1175"/>
                <a:gd name="T28" fmla="*/ 652 w 1001"/>
                <a:gd name="T29" fmla="*/ 914 h 1175"/>
                <a:gd name="T30" fmla="*/ 702 w 1001"/>
                <a:gd name="T31" fmla="*/ 1051 h 1175"/>
                <a:gd name="T32" fmla="*/ 877 w 1001"/>
                <a:gd name="T33" fmla="*/ 1151 h 1175"/>
                <a:gd name="T34" fmla="*/ 976 w 1001"/>
                <a:gd name="T35" fmla="*/ 976 h 1175"/>
                <a:gd name="T36" fmla="*/ 704 w 1001"/>
                <a:gd name="T37" fmla="*/ 419 h 1175"/>
                <a:gd name="T38" fmla="*/ 193 w 1001"/>
                <a:gd name="T39" fmla="*/ 26 h 1175"/>
                <a:gd name="T40" fmla="*/ 18 w 1001"/>
                <a:gd name="T41" fmla="*/ 126 h 1175"/>
                <a:gd name="T42" fmla="*/ 118 w 1001"/>
                <a:gd name="T43" fmla="*/ 301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1" h="1175">
                  <a:moveTo>
                    <a:pt x="118" y="301"/>
                  </a:moveTo>
                  <a:cubicBezTo>
                    <a:pt x="120" y="302"/>
                    <a:pt x="159" y="317"/>
                    <a:pt x="130" y="305"/>
                  </a:cubicBezTo>
                  <a:cubicBezTo>
                    <a:pt x="140" y="309"/>
                    <a:pt x="149" y="313"/>
                    <a:pt x="159" y="318"/>
                  </a:cubicBezTo>
                  <a:cubicBezTo>
                    <a:pt x="179" y="327"/>
                    <a:pt x="199" y="338"/>
                    <a:pt x="218" y="349"/>
                  </a:cubicBezTo>
                  <a:cubicBezTo>
                    <a:pt x="238" y="360"/>
                    <a:pt x="256" y="372"/>
                    <a:pt x="275" y="384"/>
                  </a:cubicBezTo>
                  <a:cubicBezTo>
                    <a:pt x="283" y="390"/>
                    <a:pt x="291" y="396"/>
                    <a:pt x="299" y="402"/>
                  </a:cubicBezTo>
                  <a:cubicBezTo>
                    <a:pt x="331" y="425"/>
                    <a:pt x="278" y="384"/>
                    <a:pt x="308" y="409"/>
                  </a:cubicBezTo>
                  <a:cubicBezTo>
                    <a:pt x="342" y="437"/>
                    <a:pt x="374" y="467"/>
                    <a:pt x="404" y="499"/>
                  </a:cubicBezTo>
                  <a:cubicBezTo>
                    <a:pt x="419" y="515"/>
                    <a:pt x="433" y="531"/>
                    <a:pt x="447" y="548"/>
                  </a:cubicBezTo>
                  <a:cubicBezTo>
                    <a:pt x="453" y="556"/>
                    <a:pt x="460" y="564"/>
                    <a:pt x="466" y="572"/>
                  </a:cubicBezTo>
                  <a:cubicBezTo>
                    <a:pt x="446" y="547"/>
                    <a:pt x="471" y="579"/>
                    <a:pt x="473" y="582"/>
                  </a:cubicBezTo>
                  <a:cubicBezTo>
                    <a:pt x="525" y="655"/>
                    <a:pt x="570" y="734"/>
                    <a:pt x="609" y="815"/>
                  </a:cubicBezTo>
                  <a:cubicBezTo>
                    <a:pt x="618" y="834"/>
                    <a:pt x="626" y="853"/>
                    <a:pt x="635" y="872"/>
                  </a:cubicBezTo>
                  <a:cubicBezTo>
                    <a:pt x="652" y="910"/>
                    <a:pt x="625" y="846"/>
                    <a:pt x="640" y="885"/>
                  </a:cubicBezTo>
                  <a:cubicBezTo>
                    <a:pt x="644" y="895"/>
                    <a:pt x="648" y="904"/>
                    <a:pt x="652" y="914"/>
                  </a:cubicBezTo>
                  <a:cubicBezTo>
                    <a:pt x="670" y="959"/>
                    <a:pt x="686" y="1005"/>
                    <a:pt x="702" y="1051"/>
                  </a:cubicBezTo>
                  <a:cubicBezTo>
                    <a:pt x="725" y="1122"/>
                    <a:pt x="801" y="1175"/>
                    <a:pt x="877" y="1151"/>
                  </a:cubicBezTo>
                  <a:cubicBezTo>
                    <a:pt x="947" y="1128"/>
                    <a:pt x="1001" y="1051"/>
                    <a:pt x="976" y="976"/>
                  </a:cubicBezTo>
                  <a:cubicBezTo>
                    <a:pt x="910" y="780"/>
                    <a:pt x="828" y="585"/>
                    <a:pt x="704" y="419"/>
                  </a:cubicBezTo>
                  <a:cubicBezTo>
                    <a:pt x="570" y="240"/>
                    <a:pt x="403" y="105"/>
                    <a:pt x="193" y="26"/>
                  </a:cubicBezTo>
                  <a:cubicBezTo>
                    <a:pt x="123" y="0"/>
                    <a:pt x="34" y="55"/>
                    <a:pt x="18" y="126"/>
                  </a:cubicBezTo>
                  <a:cubicBezTo>
                    <a:pt x="0" y="206"/>
                    <a:pt x="43" y="273"/>
                    <a:pt x="118" y="30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2" name="Freeform 73">
              <a:extLst>
                <a:ext uri="{FF2B5EF4-FFF2-40B4-BE49-F238E27FC236}">
                  <a16:creationId xmlns:a16="http://schemas.microsoft.com/office/drawing/2014/main" id="{1751D4F7-DA0C-49D2-A4BA-088C1FFDE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01" y="4159250"/>
              <a:ext cx="152400" cy="160338"/>
            </a:xfrm>
            <a:custGeom>
              <a:avLst/>
              <a:gdLst>
                <a:gd name="T0" fmla="*/ 259 w 742"/>
                <a:gd name="T1" fmla="*/ 724 h 783"/>
                <a:gd name="T2" fmla="*/ 684 w 742"/>
                <a:gd name="T3" fmla="*/ 260 h 783"/>
                <a:gd name="T4" fmla="*/ 684 w 742"/>
                <a:gd name="T5" fmla="*/ 59 h 783"/>
                <a:gd name="T6" fmla="*/ 483 w 742"/>
                <a:gd name="T7" fmla="*/ 59 h 783"/>
                <a:gd name="T8" fmla="*/ 58 w 742"/>
                <a:gd name="T9" fmla="*/ 523 h 783"/>
                <a:gd name="T10" fmla="*/ 58 w 742"/>
                <a:gd name="T11" fmla="*/ 724 h 783"/>
                <a:gd name="T12" fmla="*/ 259 w 742"/>
                <a:gd name="T13" fmla="*/ 72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2" h="783">
                  <a:moveTo>
                    <a:pt x="259" y="724"/>
                  </a:moveTo>
                  <a:cubicBezTo>
                    <a:pt x="401" y="569"/>
                    <a:pt x="543" y="415"/>
                    <a:pt x="684" y="260"/>
                  </a:cubicBezTo>
                  <a:cubicBezTo>
                    <a:pt x="734" y="205"/>
                    <a:pt x="742" y="113"/>
                    <a:pt x="684" y="59"/>
                  </a:cubicBezTo>
                  <a:cubicBezTo>
                    <a:pt x="629" y="9"/>
                    <a:pt x="537" y="0"/>
                    <a:pt x="483" y="59"/>
                  </a:cubicBezTo>
                  <a:cubicBezTo>
                    <a:pt x="341" y="214"/>
                    <a:pt x="200" y="368"/>
                    <a:pt x="58" y="523"/>
                  </a:cubicBezTo>
                  <a:cubicBezTo>
                    <a:pt x="8" y="578"/>
                    <a:pt x="0" y="670"/>
                    <a:pt x="58" y="724"/>
                  </a:cubicBezTo>
                  <a:cubicBezTo>
                    <a:pt x="113" y="774"/>
                    <a:pt x="206" y="783"/>
                    <a:pt x="259" y="72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3" name="Freeform 74">
              <a:extLst>
                <a:ext uri="{FF2B5EF4-FFF2-40B4-BE49-F238E27FC236}">
                  <a16:creationId xmlns:a16="http://schemas.microsoft.com/office/drawing/2014/main" id="{71370C62-BB2D-4119-B1AB-2918BD6DE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4292600"/>
              <a:ext cx="288925" cy="271463"/>
            </a:xfrm>
            <a:custGeom>
              <a:avLst/>
              <a:gdLst>
                <a:gd name="T0" fmla="*/ 1115 w 1404"/>
                <a:gd name="T1" fmla="*/ 142 h 1321"/>
                <a:gd name="T2" fmla="*/ 1111 w 1404"/>
                <a:gd name="T3" fmla="*/ 185 h 1321"/>
                <a:gd name="T4" fmla="*/ 1106 w 1404"/>
                <a:gd name="T5" fmla="*/ 211 h 1321"/>
                <a:gd name="T6" fmla="*/ 1081 w 1404"/>
                <a:gd name="T7" fmla="*/ 301 h 1321"/>
                <a:gd name="T8" fmla="*/ 1015 w 1404"/>
                <a:gd name="T9" fmla="*/ 438 h 1321"/>
                <a:gd name="T10" fmla="*/ 776 w 1404"/>
                <a:gd name="T11" fmla="*/ 708 h 1321"/>
                <a:gd name="T12" fmla="*/ 119 w 1404"/>
                <a:gd name="T13" fmla="*/ 1030 h 1321"/>
                <a:gd name="T14" fmla="*/ 19 w 1404"/>
                <a:gd name="T15" fmla="*/ 1204 h 1321"/>
                <a:gd name="T16" fmla="*/ 194 w 1404"/>
                <a:gd name="T17" fmla="*/ 1304 h 1321"/>
                <a:gd name="T18" fmla="*/ 1399 w 1404"/>
                <a:gd name="T19" fmla="*/ 142 h 1321"/>
                <a:gd name="T20" fmla="*/ 1257 w 1404"/>
                <a:gd name="T21" fmla="*/ 0 h 1321"/>
                <a:gd name="T22" fmla="*/ 1115 w 1404"/>
                <a:gd name="T23" fmla="*/ 14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4" h="1321">
                  <a:moveTo>
                    <a:pt x="1115" y="142"/>
                  </a:moveTo>
                  <a:cubicBezTo>
                    <a:pt x="1114" y="156"/>
                    <a:pt x="1113" y="171"/>
                    <a:pt x="1111" y="185"/>
                  </a:cubicBezTo>
                  <a:cubicBezTo>
                    <a:pt x="1114" y="159"/>
                    <a:pt x="1107" y="206"/>
                    <a:pt x="1106" y="211"/>
                  </a:cubicBezTo>
                  <a:cubicBezTo>
                    <a:pt x="1099" y="241"/>
                    <a:pt x="1091" y="271"/>
                    <a:pt x="1081" y="301"/>
                  </a:cubicBezTo>
                  <a:cubicBezTo>
                    <a:pt x="1066" y="345"/>
                    <a:pt x="1047" y="385"/>
                    <a:pt x="1015" y="438"/>
                  </a:cubicBezTo>
                  <a:cubicBezTo>
                    <a:pt x="953" y="539"/>
                    <a:pt x="875" y="624"/>
                    <a:pt x="776" y="708"/>
                  </a:cubicBezTo>
                  <a:cubicBezTo>
                    <a:pt x="593" y="863"/>
                    <a:pt x="360" y="975"/>
                    <a:pt x="119" y="1030"/>
                  </a:cubicBezTo>
                  <a:cubicBezTo>
                    <a:pt x="44" y="1046"/>
                    <a:pt x="0" y="1133"/>
                    <a:pt x="19" y="1204"/>
                  </a:cubicBezTo>
                  <a:cubicBezTo>
                    <a:pt x="41" y="1282"/>
                    <a:pt x="119" y="1321"/>
                    <a:pt x="194" y="1304"/>
                  </a:cubicBezTo>
                  <a:cubicBezTo>
                    <a:pt x="744" y="1180"/>
                    <a:pt x="1360" y="750"/>
                    <a:pt x="1399" y="142"/>
                  </a:cubicBezTo>
                  <a:cubicBezTo>
                    <a:pt x="1404" y="65"/>
                    <a:pt x="1330" y="0"/>
                    <a:pt x="1257" y="0"/>
                  </a:cubicBezTo>
                  <a:cubicBezTo>
                    <a:pt x="1176" y="0"/>
                    <a:pt x="1120" y="65"/>
                    <a:pt x="1115" y="14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4" name="Freeform 75">
              <a:extLst>
                <a:ext uri="{FF2B5EF4-FFF2-40B4-BE49-F238E27FC236}">
                  <a16:creationId xmlns:a16="http://schemas.microsoft.com/office/drawing/2014/main" id="{7A154DBC-3132-4132-B4E6-CB5A168B0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522788"/>
              <a:ext cx="388938" cy="411163"/>
            </a:xfrm>
            <a:custGeom>
              <a:avLst/>
              <a:gdLst>
                <a:gd name="T0" fmla="*/ 825 w 1890"/>
                <a:gd name="T1" fmla="*/ 43 h 1998"/>
                <a:gd name="T2" fmla="*/ 19 w 1890"/>
                <a:gd name="T3" fmla="*/ 892 h 1998"/>
                <a:gd name="T4" fmla="*/ 830 w 1890"/>
                <a:gd name="T5" fmla="*/ 1837 h 1998"/>
                <a:gd name="T6" fmla="*/ 1748 w 1890"/>
                <a:gd name="T7" fmla="*/ 1964 h 1998"/>
                <a:gd name="T8" fmla="*/ 1890 w 1890"/>
                <a:gd name="T9" fmla="*/ 1822 h 1998"/>
                <a:gd name="T10" fmla="*/ 1748 w 1890"/>
                <a:gd name="T11" fmla="*/ 1680 h 1998"/>
                <a:gd name="T12" fmla="*/ 477 w 1890"/>
                <a:gd name="T13" fmla="*/ 1270 h 1998"/>
                <a:gd name="T14" fmla="*/ 383 w 1890"/>
                <a:gd name="T15" fmla="*/ 609 h 1998"/>
                <a:gd name="T16" fmla="*/ 901 w 1890"/>
                <a:gd name="T17" fmla="*/ 318 h 1998"/>
                <a:gd name="T18" fmla="*/ 825 w 1890"/>
                <a:gd name="T19" fmla="*/ 4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0" h="1998">
                  <a:moveTo>
                    <a:pt x="825" y="43"/>
                  </a:moveTo>
                  <a:cubicBezTo>
                    <a:pt x="415" y="142"/>
                    <a:pt x="0" y="422"/>
                    <a:pt x="19" y="892"/>
                  </a:cubicBezTo>
                  <a:cubicBezTo>
                    <a:pt x="39" y="1353"/>
                    <a:pt x="433" y="1674"/>
                    <a:pt x="830" y="1837"/>
                  </a:cubicBezTo>
                  <a:cubicBezTo>
                    <a:pt x="1118" y="1956"/>
                    <a:pt x="1439" y="1998"/>
                    <a:pt x="1748" y="1964"/>
                  </a:cubicBezTo>
                  <a:cubicBezTo>
                    <a:pt x="1824" y="1956"/>
                    <a:pt x="1890" y="1905"/>
                    <a:pt x="1890" y="1822"/>
                  </a:cubicBezTo>
                  <a:cubicBezTo>
                    <a:pt x="1890" y="1752"/>
                    <a:pt x="1825" y="1672"/>
                    <a:pt x="1748" y="1680"/>
                  </a:cubicBezTo>
                  <a:cubicBezTo>
                    <a:pt x="1293" y="1729"/>
                    <a:pt x="801" y="1607"/>
                    <a:pt x="477" y="1270"/>
                  </a:cubicBezTo>
                  <a:cubicBezTo>
                    <a:pt x="302" y="1088"/>
                    <a:pt x="240" y="823"/>
                    <a:pt x="383" y="609"/>
                  </a:cubicBezTo>
                  <a:cubicBezTo>
                    <a:pt x="490" y="450"/>
                    <a:pt x="709" y="364"/>
                    <a:pt x="901" y="318"/>
                  </a:cubicBezTo>
                  <a:cubicBezTo>
                    <a:pt x="1078" y="275"/>
                    <a:pt x="1003" y="0"/>
                    <a:pt x="825" y="4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5" name="Freeform 76">
              <a:extLst>
                <a:ext uri="{FF2B5EF4-FFF2-40B4-BE49-F238E27FC236}">
                  <a16:creationId xmlns:a16="http://schemas.microsoft.com/office/drawing/2014/main" id="{82A31D97-F23B-4558-A790-AC6597D8A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788" y="4616450"/>
              <a:ext cx="136525" cy="177800"/>
            </a:xfrm>
            <a:custGeom>
              <a:avLst/>
              <a:gdLst>
                <a:gd name="T0" fmla="*/ 90 w 663"/>
                <a:gd name="T1" fmla="*/ 269 h 866"/>
                <a:gd name="T2" fmla="*/ 97 w 663"/>
                <a:gd name="T3" fmla="*/ 274 h 866"/>
                <a:gd name="T4" fmla="*/ 100 w 663"/>
                <a:gd name="T5" fmla="*/ 276 h 866"/>
                <a:gd name="T6" fmla="*/ 130 w 663"/>
                <a:gd name="T7" fmla="*/ 302 h 866"/>
                <a:gd name="T8" fmla="*/ 189 w 663"/>
                <a:gd name="T9" fmla="*/ 361 h 866"/>
                <a:gd name="T10" fmla="*/ 215 w 663"/>
                <a:gd name="T11" fmla="*/ 390 h 866"/>
                <a:gd name="T12" fmla="*/ 229 w 663"/>
                <a:gd name="T13" fmla="*/ 407 h 866"/>
                <a:gd name="T14" fmla="*/ 223 w 663"/>
                <a:gd name="T15" fmla="*/ 400 h 866"/>
                <a:gd name="T16" fmla="*/ 270 w 663"/>
                <a:gd name="T17" fmla="*/ 469 h 866"/>
                <a:gd name="T18" fmla="*/ 309 w 663"/>
                <a:gd name="T19" fmla="*/ 538 h 866"/>
                <a:gd name="T20" fmla="*/ 326 w 663"/>
                <a:gd name="T21" fmla="*/ 573 h 866"/>
                <a:gd name="T22" fmla="*/ 324 w 663"/>
                <a:gd name="T23" fmla="*/ 568 h 866"/>
                <a:gd name="T24" fmla="*/ 330 w 663"/>
                <a:gd name="T25" fmla="*/ 584 h 866"/>
                <a:gd name="T26" fmla="*/ 374 w 663"/>
                <a:gd name="T27" fmla="*/ 745 h 866"/>
                <a:gd name="T28" fmla="*/ 549 w 663"/>
                <a:gd name="T29" fmla="*/ 844 h 866"/>
                <a:gd name="T30" fmla="*/ 649 w 663"/>
                <a:gd name="T31" fmla="*/ 669 h 866"/>
                <a:gd name="T32" fmla="*/ 234 w 663"/>
                <a:gd name="T33" fmla="*/ 23 h 866"/>
                <a:gd name="T34" fmla="*/ 124 w 663"/>
                <a:gd name="T35" fmla="*/ 9 h 866"/>
                <a:gd name="T36" fmla="*/ 39 w 663"/>
                <a:gd name="T37" fmla="*/ 74 h 866"/>
                <a:gd name="T38" fmla="*/ 90 w 663"/>
                <a:gd name="T39" fmla="*/ 269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3" h="866">
                  <a:moveTo>
                    <a:pt x="90" y="269"/>
                  </a:moveTo>
                  <a:cubicBezTo>
                    <a:pt x="94" y="272"/>
                    <a:pt x="116" y="288"/>
                    <a:pt x="97" y="274"/>
                  </a:cubicBezTo>
                  <a:cubicBezTo>
                    <a:pt x="80" y="261"/>
                    <a:pt x="96" y="273"/>
                    <a:pt x="100" y="276"/>
                  </a:cubicBezTo>
                  <a:cubicBezTo>
                    <a:pt x="110" y="285"/>
                    <a:pt x="120" y="293"/>
                    <a:pt x="130" y="302"/>
                  </a:cubicBezTo>
                  <a:cubicBezTo>
                    <a:pt x="151" y="321"/>
                    <a:pt x="170" y="340"/>
                    <a:pt x="189" y="361"/>
                  </a:cubicBezTo>
                  <a:cubicBezTo>
                    <a:pt x="198" y="370"/>
                    <a:pt x="207" y="380"/>
                    <a:pt x="215" y="390"/>
                  </a:cubicBezTo>
                  <a:cubicBezTo>
                    <a:pt x="220" y="396"/>
                    <a:pt x="225" y="402"/>
                    <a:pt x="229" y="407"/>
                  </a:cubicBezTo>
                  <a:cubicBezTo>
                    <a:pt x="241" y="422"/>
                    <a:pt x="212" y="385"/>
                    <a:pt x="223" y="400"/>
                  </a:cubicBezTo>
                  <a:cubicBezTo>
                    <a:pt x="240" y="422"/>
                    <a:pt x="256" y="445"/>
                    <a:pt x="270" y="469"/>
                  </a:cubicBezTo>
                  <a:cubicBezTo>
                    <a:pt x="284" y="491"/>
                    <a:pt x="297" y="514"/>
                    <a:pt x="309" y="538"/>
                  </a:cubicBezTo>
                  <a:cubicBezTo>
                    <a:pt x="315" y="549"/>
                    <a:pt x="320" y="561"/>
                    <a:pt x="326" y="573"/>
                  </a:cubicBezTo>
                  <a:cubicBezTo>
                    <a:pt x="330" y="583"/>
                    <a:pt x="335" y="603"/>
                    <a:pt x="324" y="568"/>
                  </a:cubicBezTo>
                  <a:cubicBezTo>
                    <a:pt x="325" y="573"/>
                    <a:pt x="328" y="579"/>
                    <a:pt x="330" y="584"/>
                  </a:cubicBezTo>
                  <a:cubicBezTo>
                    <a:pt x="350" y="636"/>
                    <a:pt x="365" y="690"/>
                    <a:pt x="374" y="745"/>
                  </a:cubicBezTo>
                  <a:cubicBezTo>
                    <a:pt x="388" y="818"/>
                    <a:pt x="481" y="866"/>
                    <a:pt x="549" y="844"/>
                  </a:cubicBezTo>
                  <a:cubicBezTo>
                    <a:pt x="628" y="819"/>
                    <a:pt x="663" y="748"/>
                    <a:pt x="649" y="669"/>
                  </a:cubicBezTo>
                  <a:cubicBezTo>
                    <a:pt x="602" y="408"/>
                    <a:pt x="446" y="179"/>
                    <a:pt x="234" y="23"/>
                  </a:cubicBezTo>
                  <a:cubicBezTo>
                    <a:pt x="206" y="3"/>
                    <a:pt x="156" y="0"/>
                    <a:pt x="124" y="9"/>
                  </a:cubicBezTo>
                  <a:cubicBezTo>
                    <a:pt x="91" y="18"/>
                    <a:pt x="56" y="44"/>
                    <a:pt x="39" y="74"/>
                  </a:cubicBezTo>
                  <a:cubicBezTo>
                    <a:pt x="0" y="149"/>
                    <a:pt x="26" y="222"/>
                    <a:pt x="90" y="26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6" name="Freeform 77">
              <a:extLst>
                <a:ext uri="{FF2B5EF4-FFF2-40B4-BE49-F238E27FC236}">
                  <a16:creationId xmlns:a16="http://schemas.microsoft.com/office/drawing/2014/main" id="{2607C21D-127E-41F7-BB36-DDE4296DA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4606925"/>
              <a:ext cx="131763" cy="115888"/>
            </a:xfrm>
            <a:custGeom>
              <a:avLst/>
              <a:gdLst>
                <a:gd name="T0" fmla="*/ 243 w 645"/>
                <a:gd name="T1" fmla="*/ 526 h 569"/>
                <a:gd name="T2" fmla="*/ 603 w 645"/>
                <a:gd name="T3" fmla="*/ 245 h 569"/>
                <a:gd name="T4" fmla="*/ 645 w 645"/>
                <a:gd name="T5" fmla="*/ 144 h 569"/>
                <a:gd name="T6" fmla="*/ 603 w 645"/>
                <a:gd name="T7" fmla="*/ 43 h 569"/>
                <a:gd name="T8" fmla="*/ 503 w 645"/>
                <a:gd name="T9" fmla="*/ 2 h 569"/>
                <a:gd name="T10" fmla="*/ 465 w 645"/>
                <a:gd name="T11" fmla="*/ 7 h 569"/>
                <a:gd name="T12" fmla="*/ 402 w 645"/>
                <a:gd name="T13" fmla="*/ 43 h 569"/>
                <a:gd name="T14" fmla="*/ 42 w 645"/>
                <a:gd name="T15" fmla="*/ 325 h 569"/>
                <a:gd name="T16" fmla="*/ 0 w 645"/>
                <a:gd name="T17" fmla="*/ 425 h 569"/>
                <a:gd name="T18" fmla="*/ 42 w 645"/>
                <a:gd name="T19" fmla="*/ 526 h 569"/>
                <a:gd name="T20" fmla="*/ 142 w 645"/>
                <a:gd name="T21" fmla="*/ 567 h 569"/>
                <a:gd name="T22" fmla="*/ 180 w 645"/>
                <a:gd name="T23" fmla="*/ 562 h 569"/>
                <a:gd name="T24" fmla="*/ 243 w 645"/>
                <a:gd name="T25" fmla="*/ 526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569">
                  <a:moveTo>
                    <a:pt x="243" y="526"/>
                  </a:moveTo>
                  <a:cubicBezTo>
                    <a:pt x="363" y="432"/>
                    <a:pt x="483" y="338"/>
                    <a:pt x="603" y="245"/>
                  </a:cubicBezTo>
                  <a:cubicBezTo>
                    <a:pt x="630" y="224"/>
                    <a:pt x="645" y="176"/>
                    <a:pt x="645" y="144"/>
                  </a:cubicBezTo>
                  <a:cubicBezTo>
                    <a:pt x="645" y="109"/>
                    <a:pt x="629" y="67"/>
                    <a:pt x="603" y="43"/>
                  </a:cubicBezTo>
                  <a:cubicBezTo>
                    <a:pt x="576" y="19"/>
                    <a:pt x="541" y="0"/>
                    <a:pt x="503" y="2"/>
                  </a:cubicBezTo>
                  <a:cubicBezTo>
                    <a:pt x="490" y="4"/>
                    <a:pt x="478" y="5"/>
                    <a:pt x="465" y="7"/>
                  </a:cubicBezTo>
                  <a:cubicBezTo>
                    <a:pt x="441" y="14"/>
                    <a:pt x="420" y="26"/>
                    <a:pt x="402" y="43"/>
                  </a:cubicBezTo>
                  <a:cubicBezTo>
                    <a:pt x="282" y="137"/>
                    <a:pt x="162" y="231"/>
                    <a:pt x="42" y="325"/>
                  </a:cubicBezTo>
                  <a:cubicBezTo>
                    <a:pt x="15" y="345"/>
                    <a:pt x="0" y="393"/>
                    <a:pt x="0" y="425"/>
                  </a:cubicBezTo>
                  <a:cubicBezTo>
                    <a:pt x="0" y="460"/>
                    <a:pt x="16" y="502"/>
                    <a:pt x="42" y="526"/>
                  </a:cubicBezTo>
                  <a:cubicBezTo>
                    <a:pt x="69" y="551"/>
                    <a:pt x="104" y="569"/>
                    <a:pt x="142" y="567"/>
                  </a:cubicBezTo>
                  <a:cubicBezTo>
                    <a:pt x="155" y="566"/>
                    <a:pt x="168" y="564"/>
                    <a:pt x="180" y="562"/>
                  </a:cubicBezTo>
                  <a:cubicBezTo>
                    <a:pt x="204" y="555"/>
                    <a:pt x="225" y="543"/>
                    <a:pt x="243" y="526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7" name="Freeform 78">
              <a:extLst>
                <a:ext uri="{FF2B5EF4-FFF2-40B4-BE49-F238E27FC236}">
                  <a16:creationId xmlns:a16="http://schemas.microsoft.com/office/drawing/2014/main" id="{BF853D8E-AC94-400C-9B47-5460694A2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4494213"/>
              <a:ext cx="417513" cy="465138"/>
            </a:xfrm>
            <a:custGeom>
              <a:avLst/>
              <a:gdLst>
                <a:gd name="T0" fmla="*/ 1300 w 2024"/>
                <a:gd name="T1" fmla="*/ 333 h 2264"/>
                <a:gd name="T2" fmla="*/ 1494 w 2024"/>
                <a:gd name="T3" fmla="*/ 1487 h 2264"/>
                <a:gd name="T4" fmla="*/ 249 w 2024"/>
                <a:gd name="T5" fmla="*/ 1841 h 2264"/>
                <a:gd name="T6" fmla="*/ 173 w 2024"/>
                <a:gd name="T7" fmla="*/ 2116 h 2264"/>
                <a:gd name="T8" fmla="*/ 1492 w 2024"/>
                <a:gd name="T9" fmla="*/ 1902 h 2264"/>
                <a:gd name="T10" fmla="*/ 1905 w 2024"/>
                <a:gd name="T11" fmla="*/ 674 h 2264"/>
                <a:gd name="T12" fmla="*/ 1444 w 2024"/>
                <a:gd name="T13" fmla="*/ 88 h 2264"/>
                <a:gd name="T14" fmla="*/ 1300 w 2024"/>
                <a:gd name="T15" fmla="*/ 333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4" h="2264">
                  <a:moveTo>
                    <a:pt x="1300" y="333"/>
                  </a:moveTo>
                  <a:cubicBezTo>
                    <a:pt x="1723" y="565"/>
                    <a:pt x="1741" y="1116"/>
                    <a:pt x="1494" y="1487"/>
                  </a:cubicBezTo>
                  <a:cubicBezTo>
                    <a:pt x="1225" y="1889"/>
                    <a:pt x="686" y="1987"/>
                    <a:pt x="249" y="1841"/>
                  </a:cubicBezTo>
                  <a:cubicBezTo>
                    <a:pt x="75" y="1783"/>
                    <a:pt x="0" y="2058"/>
                    <a:pt x="173" y="2116"/>
                  </a:cubicBezTo>
                  <a:cubicBezTo>
                    <a:pt x="616" y="2264"/>
                    <a:pt x="1124" y="2197"/>
                    <a:pt x="1492" y="1902"/>
                  </a:cubicBezTo>
                  <a:cubicBezTo>
                    <a:pt x="1848" y="1617"/>
                    <a:pt x="2024" y="1117"/>
                    <a:pt x="1905" y="674"/>
                  </a:cubicBezTo>
                  <a:cubicBezTo>
                    <a:pt x="1838" y="422"/>
                    <a:pt x="1672" y="213"/>
                    <a:pt x="1444" y="88"/>
                  </a:cubicBezTo>
                  <a:cubicBezTo>
                    <a:pt x="1283" y="0"/>
                    <a:pt x="1140" y="245"/>
                    <a:pt x="1300" y="33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8" name="Freeform 79">
              <a:extLst>
                <a:ext uri="{FF2B5EF4-FFF2-40B4-BE49-F238E27FC236}">
                  <a16:creationId xmlns:a16="http://schemas.microsoft.com/office/drawing/2014/main" id="{5704CFC7-7F28-4780-9356-E79816637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6" y="4867275"/>
              <a:ext cx="171450" cy="66675"/>
            </a:xfrm>
            <a:custGeom>
              <a:avLst/>
              <a:gdLst>
                <a:gd name="T0" fmla="*/ 146 w 836"/>
                <a:gd name="T1" fmla="*/ 288 h 321"/>
                <a:gd name="T2" fmla="*/ 690 w 836"/>
                <a:gd name="T3" fmla="*/ 317 h 321"/>
                <a:gd name="T4" fmla="*/ 832 w 836"/>
                <a:gd name="T5" fmla="*/ 175 h 321"/>
                <a:gd name="T6" fmla="*/ 690 w 836"/>
                <a:gd name="T7" fmla="*/ 33 h 321"/>
                <a:gd name="T8" fmla="*/ 146 w 836"/>
                <a:gd name="T9" fmla="*/ 4 h 321"/>
                <a:gd name="T10" fmla="*/ 3 w 836"/>
                <a:gd name="T11" fmla="*/ 146 h 321"/>
                <a:gd name="T12" fmla="*/ 146 w 836"/>
                <a:gd name="T13" fmla="*/ 28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321">
                  <a:moveTo>
                    <a:pt x="146" y="288"/>
                  </a:moveTo>
                  <a:cubicBezTo>
                    <a:pt x="327" y="298"/>
                    <a:pt x="509" y="307"/>
                    <a:pt x="690" y="317"/>
                  </a:cubicBezTo>
                  <a:cubicBezTo>
                    <a:pt x="765" y="321"/>
                    <a:pt x="836" y="249"/>
                    <a:pt x="832" y="175"/>
                  </a:cubicBezTo>
                  <a:cubicBezTo>
                    <a:pt x="829" y="94"/>
                    <a:pt x="770" y="37"/>
                    <a:pt x="690" y="33"/>
                  </a:cubicBezTo>
                  <a:cubicBezTo>
                    <a:pt x="509" y="23"/>
                    <a:pt x="327" y="13"/>
                    <a:pt x="146" y="4"/>
                  </a:cubicBezTo>
                  <a:cubicBezTo>
                    <a:pt x="71" y="0"/>
                    <a:pt x="0" y="72"/>
                    <a:pt x="3" y="146"/>
                  </a:cubicBezTo>
                  <a:cubicBezTo>
                    <a:pt x="7" y="226"/>
                    <a:pt x="66" y="284"/>
                    <a:pt x="146" y="288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9" name="Freeform 80">
              <a:extLst>
                <a:ext uri="{FF2B5EF4-FFF2-40B4-BE49-F238E27FC236}">
                  <a16:creationId xmlns:a16="http://schemas.microsoft.com/office/drawing/2014/main" id="{5BB3FFC8-FC7D-4EE0-A53A-14CD4E9F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4864100"/>
              <a:ext cx="536575" cy="423863"/>
            </a:xfrm>
            <a:custGeom>
              <a:avLst/>
              <a:gdLst>
                <a:gd name="T0" fmla="*/ 635 w 2610"/>
                <a:gd name="T1" fmla="*/ 139 h 2063"/>
                <a:gd name="T2" fmla="*/ 34 w 2610"/>
                <a:gd name="T3" fmla="*/ 1476 h 2063"/>
                <a:gd name="T4" fmla="*/ 45 w 2610"/>
                <a:gd name="T5" fmla="*/ 1724 h 2063"/>
                <a:gd name="T6" fmla="*/ 195 w 2610"/>
                <a:gd name="T7" fmla="*/ 1839 h 2063"/>
                <a:gd name="T8" fmla="*/ 741 w 2610"/>
                <a:gd name="T9" fmla="*/ 1970 h 2063"/>
                <a:gd name="T10" fmla="*/ 2195 w 2610"/>
                <a:gd name="T11" fmla="*/ 1948 h 2063"/>
                <a:gd name="T12" fmla="*/ 2605 w 2610"/>
                <a:gd name="T13" fmla="*/ 1677 h 2063"/>
                <a:gd name="T14" fmla="*/ 2585 w 2610"/>
                <a:gd name="T15" fmla="*/ 1395 h 2063"/>
                <a:gd name="T16" fmla="*/ 2090 w 2610"/>
                <a:gd name="T17" fmla="*/ 211 h 2063"/>
                <a:gd name="T18" fmla="*/ 1889 w 2610"/>
                <a:gd name="T19" fmla="*/ 412 h 2063"/>
                <a:gd name="T20" fmla="*/ 2278 w 2610"/>
                <a:gd name="T21" fmla="*/ 1266 h 2063"/>
                <a:gd name="T22" fmla="*/ 2319 w 2610"/>
                <a:gd name="T23" fmla="*/ 1581 h 2063"/>
                <a:gd name="T24" fmla="*/ 2321 w 2610"/>
                <a:gd name="T25" fmla="*/ 1662 h 2063"/>
                <a:gd name="T26" fmla="*/ 2320 w 2610"/>
                <a:gd name="T27" fmla="*/ 1687 h 2063"/>
                <a:gd name="T28" fmla="*/ 2358 w 2610"/>
                <a:gd name="T29" fmla="*/ 1587 h 2063"/>
                <a:gd name="T30" fmla="*/ 2326 w 2610"/>
                <a:gd name="T31" fmla="*/ 1603 h 2063"/>
                <a:gd name="T32" fmla="*/ 2243 w 2610"/>
                <a:gd name="T33" fmla="*/ 1637 h 2063"/>
                <a:gd name="T34" fmla="*/ 1063 w 2610"/>
                <a:gd name="T35" fmla="*/ 1720 h 2063"/>
                <a:gd name="T36" fmla="*/ 525 w 2610"/>
                <a:gd name="T37" fmla="*/ 1644 h 2063"/>
                <a:gd name="T38" fmla="*/ 324 w 2610"/>
                <a:gd name="T39" fmla="*/ 1587 h 2063"/>
                <a:gd name="T40" fmla="*/ 283 w 2610"/>
                <a:gd name="T41" fmla="*/ 1566 h 2063"/>
                <a:gd name="T42" fmla="*/ 279 w 2610"/>
                <a:gd name="T43" fmla="*/ 1564 h 2063"/>
                <a:gd name="T44" fmla="*/ 303 w 2610"/>
                <a:gd name="T45" fmla="*/ 1627 h 2063"/>
                <a:gd name="T46" fmla="*/ 306 w 2610"/>
                <a:gd name="T47" fmla="*/ 1589 h 2063"/>
                <a:gd name="T48" fmla="*/ 329 w 2610"/>
                <a:gd name="T49" fmla="*/ 1419 h 2063"/>
                <a:gd name="T50" fmla="*/ 365 w 2610"/>
                <a:gd name="T51" fmla="*/ 1251 h 2063"/>
                <a:gd name="T52" fmla="*/ 474 w 2610"/>
                <a:gd name="T53" fmla="*/ 924 h 2063"/>
                <a:gd name="T54" fmla="*/ 836 w 2610"/>
                <a:gd name="T55" fmla="*/ 340 h 2063"/>
                <a:gd name="T56" fmla="*/ 635 w 2610"/>
                <a:gd name="T57" fmla="*/ 139 h 2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10" h="2063">
                  <a:moveTo>
                    <a:pt x="635" y="139"/>
                  </a:moveTo>
                  <a:cubicBezTo>
                    <a:pt x="311" y="519"/>
                    <a:pt x="99" y="979"/>
                    <a:pt x="34" y="1476"/>
                  </a:cubicBezTo>
                  <a:cubicBezTo>
                    <a:pt x="23" y="1557"/>
                    <a:pt x="0" y="1649"/>
                    <a:pt x="45" y="1724"/>
                  </a:cubicBezTo>
                  <a:cubicBezTo>
                    <a:pt x="78" y="1780"/>
                    <a:pt x="138" y="1813"/>
                    <a:pt x="195" y="1839"/>
                  </a:cubicBezTo>
                  <a:cubicBezTo>
                    <a:pt x="366" y="1914"/>
                    <a:pt x="557" y="1944"/>
                    <a:pt x="741" y="1970"/>
                  </a:cubicBezTo>
                  <a:cubicBezTo>
                    <a:pt x="1209" y="2035"/>
                    <a:pt x="1733" y="2063"/>
                    <a:pt x="2195" y="1948"/>
                  </a:cubicBezTo>
                  <a:cubicBezTo>
                    <a:pt x="2339" y="1912"/>
                    <a:pt x="2595" y="1856"/>
                    <a:pt x="2605" y="1677"/>
                  </a:cubicBezTo>
                  <a:cubicBezTo>
                    <a:pt x="2610" y="1583"/>
                    <a:pt x="2597" y="1487"/>
                    <a:pt x="2585" y="1395"/>
                  </a:cubicBezTo>
                  <a:cubicBezTo>
                    <a:pt x="2529" y="965"/>
                    <a:pt x="2386" y="536"/>
                    <a:pt x="2090" y="211"/>
                  </a:cubicBezTo>
                  <a:cubicBezTo>
                    <a:pt x="1967" y="75"/>
                    <a:pt x="1766" y="277"/>
                    <a:pt x="1889" y="412"/>
                  </a:cubicBezTo>
                  <a:cubicBezTo>
                    <a:pt x="2104" y="648"/>
                    <a:pt x="2216" y="957"/>
                    <a:pt x="2278" y="1266"/>
                  </a:cubicBezTo>
                  <a:cubicBezTo>
                    <a:pt x="2298" y="1370"/>
                    <a:pt x="2313" y="1475"/>
                    <a:pt x="2319" y="1581"/>
                  </a:cubicBezTo>
                  <a:cubicBezTo>
                    <a:pt x="2320" y="1608"/>
                    <a:pt x="2317" y="1636"/>
                    <a:pt x="2321" y="1662"/>
                  </a:cubicBezTo>
                  <a:cubicBezTo>
                    <a:pt x="2322" y="1669"/>
                    <a:pt x="2318" y="1681"/>
                    <a:pt x="2320" y="1687"/>
                  </a:cubicBezTo>
                  <a:cubicBezTo>
                    <a:pt x="2333" y="1654"/>
                    <a:pt x="2345" y="1620"/>
                    <a:pt x="2358" y="1587"/>
                  </a:cubicBezTo>
                  <a:cubicBezTo>
                    <a:pt x="2347" y="1593"/>
                    <a:pt x="2337" y="1598"/>
                    <a:pt x="2326" y="1603"/>
                  </a:cubicBezTo>
                  <a:cubicBezTo>
                    <a:pt x="2299" y="1607"/>
                    <a:pt x="2269" y="1628"/>
                    <a:pt x="2243" y="1637"/>
                  </a:cubicBezTo>
                  <a:cubicBezTo>
                    <a:pt x="1876" y="1765"/>
                    <a:pt x="1445" y="1747"/>
                    <a:pt x="1063" y="1720"/>
                  </a:cubicBezTo>
                  <a:cubicBezTo>
                    <a:pt x="882" y="1707"/>
                    <a:pt x="701" y="1684"/>
                    <a:pt x="525" y="1644"/>
                  </a:cubicBezTo>
                  <a:cubicBezTo>
                    <a:pt x="458" y="1629"/>
                    <a:pt x="387" y="1614"/>
                    <a:pt x="324" y="1587"/>
                  </a:cubicBezTo>
                  <a:cubicBezTo>
                    <a:pt x="311" y="1581"/>
                    <a:pt x="296" y="1569"/>
                    <a:pt x="283" y="1566"/>
                  </a:cubicBezTo>
                  <a:cubicBezTo>
                    <a:pt x="269" y="1562"/>
                    <a:pt x="285" y="1561"/>
                    <a:pt x="279" y="1564"/>
                  </a:cubicBezTo>
                  <a:cubicBezTo>
                    <a:pt x="258" y="1542"/>
                    <a:pt x="266" y="1563"/>
                    <a:pt x="303" y="1627"/>
                  </a:cubicBezTo>
                  <a:cubicBezTo>
                    <a:pt x="304" y="1615"/>
                    <a:pt x="305" y="1602"/>
                    <a:pt x="306" y="1589"/>
                  </a:cubicBezTo>
                  <a:cubicBezTo>
                    <a:pt x="322" y="1539"/>
                    <a:pt x="319" y="1472"/>
                    <a:pt x="329" y="1419"/>
                  </a:cubicBezTo>
                  <a:cubicBezTo>
                    <a:pt x="339" y="1363"/>
                    <a:pt x="351" y="1307"/>
                    <a:pt x="365" y="1251"/>
                  </a:cubicBezTo>
                  <a:cubicBezTo>
                    <a:pt x="393" y="1140"/>
                    <a:pt x="429" y="1030"/>
                    <a:pt x="474" y="924"/>
                  </a:cubicBezTo>
                  <a:cubicBezTo>
                    <a:pt x="564" y="713"/>
                    <a:pt x="687" y="515"/>
                    <a:pt x="836" y="340"/>
                  </a:cubicBezTo>
                  <a:cubicBezTo>
                    <a:pt x="954" y="202"/>
                    <a:pt x="754" y="0"/>
                    <a:pt x="635" y="13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0" name="Freeform 81">
              <a:extLst>
                <a:ext uri="{FF2B5EF4-FFF2-40B4-BE49-F238E27FC236}">
                  <a16:creationId xmlns:a16="http://schemas.microsoft.com/office/drawing/2014/main" id="{3E1DCB9C-293F-4706-9B2E-7CC9FB0D6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01" y="3811588"/>
              <a:ext cx="2122488" cy="730250"/>
            </a:xfrm>
            <a:custGeom>
              <a:avLst/>
              <a:gdLst>
                <a:gd name="T0" fmla="*/ 10069 w 10315"/>
                <a:gd name="T1" fmla="*/ 2423 h 3552"/>
                <a:gd name="T2" fmla="*/ 5614 w 10315"/>
                <a:gd name="T3" fmla="*/ 3165 h 3552"/>
                <a:gd name="T4" fmla="*/ 3396 w 10315"/>
                <a:gd name="T5" fmla="*/ 2827 h 3552"/>
                <a:gd name="T6" fmla="*/ 1579 w 10315"/>
                <a:gd name="T7" fmla="*/ 1935 h 3552"/>
                <a:gd name="T8" fmla="*/ 334 w 10315"/>
                <a:gd name="T9" fmla="*/ 172 h 3552"/>
                <a:gd name="T10" fmla="*/ 60 w 10315"/>
                <a:gd name="T11" fmla="*/ 248 h 3552"/>
                <a:gd name="T12" fmla="*/ 1148 w 10315"/>
                <a:gd name="T13" fmla="*/ 1936 h 3552"/>
                <a:gd name="T14" fmla="*/ 2912 w 10315"/>
                <a:gd name="T15" fmla="*/ 2970 h 3552"/>
                <a:gd name="T16" fmla="*/ 7592 w 10315"/>
                <a:gd name="T17" fmla="*/ 3336 h 3552"/>
                <a:gd name="T18" fmla="*/ 10144 w 10315"/>
                <a:gd name="T19" fmla="*/ 2697 h 3552"/>
                <a:gd name="T20" fmla="*/ 10069 w 10315"/>
                <a:gd name="T21" fmla="*/ 2423 h 3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15" h="3552">
                  <a:moveTo>
                    <a:pt x="10069" y="2423"/>
                  </a:moveTo>
                  <a:cubicBezTo>
                    <a:pt x="8650" y="2945"/>
                    <a:pt x="7127" y="3212"/>
                    <a:pt x="5614" y="3165"/>
                  </a:cubicBezTo>
                  <a:cubicBezTo>
                    <a:pt x="4864" y="3141"/>
                    <a:pt x="4117" y="3037"/>
                    <a:pt x="3396" y="2827"/>
                  </a:cubicBezTo>
                  <a:cubicBezTo>
                    <a:pt x="2744" y="2638"/>
                    <a:pt x="2111" y="2364"/>
                    <a:pt x="1579" y="1935"/>
                  </a:cubicBezTo>
                  <a:cubicBezTo>
                    <a:pt x="1006" y="1473"/>
                    <a:pt x="573" y="868"/>
                    <a:pt x="334" y="172"/>
                  </a:cubicBezTo>
                  <a:cubicBezTo>
                    <a:pt x="275" y="0"/>
                    <a:pt x="0" y="74"/>
                    <a:pt x="60" y="248"/>
                  </a:cubicBezTo>
                  <a:cubicBezTo>
                    <a:pt x="280" y="891"/>
                    <a:pt x="650" y="1472"/>
                    <a:pt x="1148" y="1936"/>
                  </a:cubicBezTo>
                  <a:cubicBezTo>
                    <a:pt x="1654" y="2409"/>
                    <a:pt x="2262" y="2741"/>
                    <a:pt x="2912" y="2970"/>
                  </a:cubicBezTo>
                  <a:cubicBezTo>
                    <a:pt x="4404" y="3497"/>
                    <a:pt x="6037" y="3552"/>
                    <a:pt x="7592" y="3336"/>
                  </a:cubicBezTo>
                  <a:cubicBezTo>
                    <a:pt x="8462" y="3214"/>
                    <a:pt x="9320" y="3000"/>
                    <a:pt x="10144" y="2697"/>
                  </a:cubicBezTo>
                  <a:cubicBezTo>
                    <a:pt x="10315" y="2634"/>
                    <a:pt x="10241" y="2359"/>
                    <a:pt x="10069" y="242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1" name="Freeform 82">
              <a:extLst>
                <a:ext uri="{FF2B5EF4-FFF2-40B4-BE49-F238E27FC236}">
                  <a16:creationId xmlns:a16="http://schemas.microsoft.com/office/drawing/2014/main" id="{9B3E8B41-F90D-4B0F-A60E-F1D33CE01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726" y="3381375"/>
              <a:ext cx="100013" cy="295275"/>
            </a:xfrm>
            <a:custGeom>
              <a:avLst/>
              <a:gdLst>
                <a:gd name="T0" fmla="*/ 187 w 485"/>
                <a:gd name="T1" fmla="*/ 142 h 1439"/>
                <a:gd name="T2" fmla="*/ 25 w 485"/>
                <a:gd name="T3" fmla="*/ 1243 h 1439"/>
                <a:gd name="T4" fmla="*/ 124 w 485"/>
                <a:gd name="T5" fmla="*/ 1418 h 1439"/>
                <a:gd name="T6" fmla="*/ 299 w 485"/>
                <a:gd name="T7" fmla="*/ 1319 h 1439"/>
                <a:gd name="T8" fmla="*/ 471 w 485"/>
                <a:gd name="T9" fmla="*/ 142 h 1439"/>
                <a:gd name="T10" fmla="*/ 329 w 485"/>
                <a:gd name="T11" fmla="*/ 0 h 1439"/>
                <a:gd name="T12" fmla="*/ 187 w 485"/>
                <a:gd name="T13" fmla="*/ 142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5" h="1439">
                  <a:moveTo>
                    <a:pt x="187" y="142"/>
                  </a:moveTo>
                  <a:cubicBezTo>
                    <a:pt x="200" y="518"/>
                    <a:pt x="142" y="886"/>
                    <a:pt x="25" y="1243"/>
                  </a:cubicBezTo>
                  <a:cubicBezTo>
                    <a:pt x="0" y="1316"/>
                    <a:pt x="52" y="1398"/>
                    <a:pt x="124" y="1418"/>
                  </a:cubicBezTo>
                  <a:cubicBezTo>
                    <a:pt x="201" y="1439"/>
                    <a:pt x="275" y="1392"/>
                    <a:pt x="299" y="1319"/>
                  </a:cubicBezTo>
                  <a:cubicBezTo>
                    <a:pt x="424" y="940"/>
                    <a:pt x="485" y="541"/>
                    <a:pt x="471" y="142"/>
                  </a:cubicBezTo>
                  <a:cubicBezTo>
                    <a:pt x="469" y="66"/>
                    <a:pt x="408" y="0"/>
                    <a:pt x="329" y="0"/>
                  </a:cubicBezTo>
                  <a:cubicBezTo>
                    <a:pt x="254" y="0"/>
                    <a:pt x="184" y="65"/>
                    <a:pt x="187" y="14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2" name="Freeform 83">
              <a:extLst>
                <a:ext uri="{FF2B5EF4-FFF2-40B4-BE49-F238E27FC236}">
                  <a16:creationId xmlns:a16="http://schemas.microsoft.com/office/drawing/2014/main" id="{68F39962-8975-4592-BE9F-2DC3D12BC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8" y="927100"/>
              <a:ext cx="3751263" cy="2503488"/>
            </a:xfrm>
            <a:custGeom>
              <a:avLst/>
              <a:gdLst>
                <a:gd name="T0" fmla="*/ 1547 w 18239"/>
                <a:gd name="T1" fmla="*/ 11872 h 12175"/>
                <a:gd name="T2" fmla="*/ 741 w 18239"/>
                <a:gd name="T3" fmla="*/ 8391 h 12175"/>
                <a:gd name="T4" fmla="*/ 1734 w 18239"/>
                <a:gd name="T5" fmla="*/ 5033 h 12175"/>
                <a:gd name="T6" fmla="*/ 6280 w 18239"/>
                <a:gd name="T7" fmla="*/ 1085 h 12175"/>
                <a:gd name="T8" fmla="*/ 9581 w 18239"/>
                <a:gd name="T9" fmla="*/ 491 h 12175"/>
                <a:gd name="T10" fmla="*/ 12880 w 18239"/>
                <a:gd name="T11" fmla="*/ 1057 h 12175"/>
                <a:gd name="T12" fmla="*/ 16155 w 18239"/>
                <a:gd name="T13" fmla="*/ 3526 h 12175"/>
                <a:gd name="T14" fmla="*/ 17885 w 18239"/>
                <a:gd name="T15" fmla="*/ 8314 h 12175"/>
                <a:gd name="T16" fmla="*/ 17812 w 18239"/>
                <a:gd name="T17" fmla="*/ 9073 h 12175"/>
                <a:gd name="T18" fmla="*/ 18087 w 18239"/>
                <a:gd name="T19" fmla="*/ 9148 h 12175"/>
                <a:gd name="T20" fmla="*/ 17905 w 18239"/>
                <a:gd name="T21" fmla="*/ 6152 h 12175"/>
                <a:gd name="T22" fmla="*/ 16749 w 18239"/>
                <a:gd name="T23" fmla="*/ 3828 h 12175"/>
                <a:gd name="T24" fmla="*/ 13715 w 18239"/>
                <a:gd name="T25" fmla="*/ 1134 h 12175"/>
                <a:gd name="T26" fmla="*/ 6861 w 18239"/>
                <a:gd name="T27" fmla="*/ 606 h 12175"/>
                <a:gd name="T28" fmla="*/ 1848 w 18239"/>
                <a:gd name="T29" fmla="*/ 4285 h 12175"/>
                <a:gd name="T30" fmla="*/ 891 w 18239"/>
                <a:gd name="T31" fmla="*/ 11150 h 12175"/>
                <a:gd name="T32" fmla="*/ 1301 w 18239"/>
                <a:gd name="T33" fmla="*/ 12015 h 12175"/>
                <a:gd name="T34" fmla="*/ 1547 w 18239"/>
                <a:gd name="T35" fmla="*/ 11872 h 1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39" h="12175">
                  <a:moveTo>
                    <a:pt x="1547" y="11872"/>
                  </a:moveTo>
                  <a:cubicBezTo>
                    <a:pt x="954" y="10806"/>
                    <a:pt x="669" y="9610"/>
                    <a:pt x="741" y="8391"/>
                  </a:cubicBezTo>
                  <a:cubicBezTo>
                    <a:pt x="810" y="7223"/>
                    <a:pt x="1180" y="6061"/>
                    <a:pt x="1734" y="5033"/>
                  </a:cubicBezTo>
                  <a:cubicBezTo>
                    <a:pt x="2704" y="3233"/>
                    <a:pt x="4352" y="1779"/>
                    <a:pt x="6280" y="1085"/>
                  </a:cubicBezTo>
                  <a:cubicBezTo>
                    <a:pt x="7329" y="707"/>
                    <a:pt x="8468" y="514"/>
                    <a:pt x="9581" y="491"/>
                  </a:cubicBezTo>
                  <a:cubicBezTo>
                    <a:pt x="10705" y="468"/>
                    <a:pt x="11833" y="639"/>
                    <a:pt x="12880" y="1057"/>
                  </a:cubicBezTo>
                  <a:cubicBezTo>
                    <a:pt x="14158" y="1567"/>
                    <a:pt x="15277" y="2476"/>
                    <a:pt x="16155" y="3526"/>
                  </a:cubicBezTo>
                  <a:cubicBezTo>
                    <a:pt x="17278" y="4869"/>
                    <a:pt x="17956" y="6549"/>
                    <a:pt x="17885" y="8314"/>
                  </a:cubicBezTo>
                  <a:cubicBezTo>
                    <a:pt x="17875" y="8568"/>
                    <a:pt x="17851" y="8822"/>
                    <a:pt x="17812" y="9073"/>
                  </a:cubicBezTo>
                  <a:cubicBezTo>
                    <a:pt x="17785" y="9252"/>
                    <a:pt x="18059" y="9329"/>
                    <a:pt x="18087" y="9148"/>
                  </a:cubicBezTo>
                  <a:cubicBezTo>
                    <a:pt x="18239" y="8147"/>
                    <a:pt x="18190" y="7126"/>
                    <a:pt x="17905" y="6152"/>
                  </a:cubicBezTo>
                  <a:cubicBezTo>
                    <a:pt x="17662" y="5316"/>
                    <a:pt x="17259" y="4531"/>
                    <a:pt x="16749" y="3828"/>
                  </a:cubicBezTo>
                  <a:cubicBezTo>
                    <a:pt x="15957" y="2738"/>
                    <a:pt x="14909" y="1769"/>
                    <a:pt x="13715" y="1134"/>
                  </a:cubicBezTo>
                  <a:cubicBezTo>
                    <a:pt x="11618" y="17"/>
                    <a:pt x="9115" y="0"/>
                    <a:pt x="6861" y="606"/>
                  </a:cubicBezTo>
                  <a:cubicBezTo>
                    <a:pt x="4808" y="1158"/>
                    <a:pt x="3008" y="2508"/>
                    <a:pt x="1848" y="4285"/>
                  </a:cubicBezTo>
                  <a:cubicBezTo>
                    <a:pt x="545" y="6281"/>
                    <a:pt x="0" y="8883"/>
                    <a:pt x="891" y="11150"/>
                  </a:cubicBezTo>
                  <a:cubicBezTo>
                    <a:pt x="1008" y="11447"/>
                    <a:pt x="1146" y="11736"/>
                    <a:pt x="1301" y="12015"/>
                  </a:cubicBezTo>
                  <a:cubicBezTo>
                    <a:pt x="1390" y="12175"/>
                    <a:pt x="1636" y="12032"/>
                    <a:pt x="1547" y="1187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3" name="Freeform 84">
              <a:extLst>
                <a:ext uri="{FF2B5EF4-FFF2-40B4-BE49-F238E27FC236}">
                  <a16:creationId xmlns:a16="http://schemas.microsoft.com/office/drawing/2014/main" id="{A3CD25E8-AD5A-4B1E-978D-D59A75F03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676" y="3267075"/>
              <a:ext cx="176213" cy="407988"/>
            </a:xfrm>
            <a:custGeom>
              <a:avLst/>
              <a:gdLst>
                <a:gd name="T0" fmla="*/ 47 w 858"/>
                <a:gd name="T1" fmla="*/ 252 h 1982"/>
                <a:gd name="T2" fmla="*/ 557 w 858"/>
                <a:gd name="T3" fmla="*/ 1861 h 1982"/>
                <a:gd name="T4" fmla="*/ 732 w 858"/>
                <a:gd name="T5" fmla="*/ 1961 h 1982"/>
                <a:gd name="T6" fmla="*/ 831 w 858"/>
                <a:gd name="T7" fmla="*/ 1786 h 1982"/>
                <a:gd name="T8" fmla="*/ 321 w 858"/>
                <a:gd name="T9" fmla="*/ 177 h 1982"/>
                <a:gd name="T10" fmla="*/ 47 w 858"/>
                <a:gd name="T11" fmla="*/ 252 h 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8" h="1982">
                  <a:moveTo>
                    <a:pt x="47" y="252"/>
                  </a:moveTo>
                  <a:cubicBezTo>
                    <a:pt x="190" y="797"/>
                    <a:pt x="360" y="1334"/>
                    <a:pt x="557" y="1861"/>
                  </a:cubicBezTo>
                  <a:cubicBezTo>
                    <a:pt x="584" y="1933"/>
                    <a:pt x="653" y="1982"/>
                    <a:pt x="732" y="1961"/>
                  </a:cubicBezTo>
                  <a:cubicBezTo>
                    <a:pt x="801" y="1942"/>
                    <a:pt x="858" y="1858"/>
                    <a:pt x="831" y="1786"/>
                  </a:cubicBezTo>
                  <a:cubicBezTo>
                    <a:pt x="634" y="1258"/>
                    <a:pt x="464" y="721"/>
                    <a:pt x="321" y="177"/>
                  </a:cubicBezTo>
                  <a:cubicBezTo>
                    <a:pt x="275" y="0"/>
                    <a:pt x="0" y="75"/>
                    <a:pt x="47" y="252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4" name="Freeform 85">
              <a:extLst>
                <a:ext uri="{FF2B5EF4-FFF2-40B4-BE49-F238E27FC236}">
                  <a16:creationId xmlns:a16="http://schemas.microsoft.com/office/drawing/2014/main" id="{858B4DEA-A661-48D7-86C7-B12444733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776" y="2770188"/>
              <a:ext cx="539750" cy="884238"/>
            </a:xfrm>
            <a:custGeom>
              <a:avLst/>
              <a:gdLst>
                <a:gd name="T0" fmla="*/ 361 w 2626"/>
                <a:gd name="T1" fmla="*/ 713 h 4303"/>
                <a:gd name="T2" fmla="*/ 1505 w 2626"/>
                <a:gd name="T3" fmla="*/ 527 h 4303"/>
                <a:gd name="T4" fmla="*/ 2147 w 2626"/>
                <a:gd name="T5" fmla="*/ 1512 h 4303"/>
                <a:gd name="T6" fmla="*/ 1352 w 2626"/>
                <a:gd name="T7" fmla="*/ 3488 h 4303"/>
                <a:gd name="T8" fmla="*/ 180 w 2626"/>
                <a:gd name="T9" fmla="*/ 4002 h 4303"/>
                <a:gd name="T10" fmla="*/ 256 w 2626"/>
                <a:gd name="T11" fmla="*/ 4276 h 4303"/>
                <a:gd name="T12" fmla="*/ 2280 w 2626"/>
                <a:gd name="T13" fmla="*/ 2729 h 4303"/>
                <a:gd name="T14" fmla="*/ 1679 w 2626"/>
                <a:gd name="T15" fmla="*/ 298 h 4303"/>
                <a:gd name="T16" fmla="*/ 160 w 2626"/>
                <a:gd name="T17" fmla="*/ 512 h 4303"/>
                <a:gd name="T18" fmla="*/ 361 w 2626"/>
                <a:gd name="T19" fmla="*/ 713 h 4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6" h="4303">
                  <a:moveTo>
                    <a:pt x="361" y="713"/>
                  </a:moveTo>
                  <a:cubicBezTo>
                    <a:pt x="664" y="402"/>
                    <a:pt x="1120" y="311"/>
                    <a:pt x="1505" y="527"/>
                  </a:cubicBezTo>
                  <a:cubicBezTo>
                    <a:pt x="1870" y="731"/>
                    <a:pt x="2070" y="1113"/>
                    <a:pt x="2147" y="1512"/>
                  </a:cubicBezTo>
                  <a:cubicBezTo>
                    <a:pt x="2294" y="2267"/>
                    <a:pt x="1932" y="3014"/>
                    <a:pt x="1352" y="3488"/>
                  </a:cubicBezTo>
                  <a:cubicBezTo>
                    <a:pt x="1017" y="3763"/>
                    <a:pt x="608" y="3937"/>
                    <a:pt x="180" y="4002"/>
                  </a:cubicBezTo>
                  <a:cubicBezTo>
                    <a:pt x="0" y="4029"/>
                    <a:pt x="76" y="4303"/>
                    <a:pt x="256" y="4276"/>
                  </a:cubicBezTo>
                  <a:cubicBezTo>
                    <a:pt x="1131" y="4143"/>
                    <a:pt x="1931" y="3548"/>
                    <a:pt x="2280" y="2729"/>
                  </a:cubicBezTo>
                  <a:cubicBezTo>
                    <a:pt x="2626" y="1918"/>
                    <a:pt x="2492" y="786"/>
                    <a:pt x="1679" y="298"/>
                  </a:cubicBezTo>
                  <a:cubicBezTo>
                    <a:pt x="1181" y="0"/>
                    <a:pt x="561" y="100"/>
                    <a:pt x="160" y="512"/>
                  </a:cubicBezTo>
                  <a:cubicBezTo>
                    <a:pt x="33" y="643"/>
                    <a:pt x="234" y="844"/>
                    <a:pt x="361" y="71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5" name="Freeform 86">
              <a:extLst>
                <a:ext uri="{FF2B5EF4-FFF2-40B4-BE49-F238E27FC236}">
                  <a16:creationId xmlns:a16="http://schemas.microsoft.com/office/drawing/2014/main" id="{18032FC7-DD67-483E-A409-DEBD23FFB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3305175"/>
              <a:ext cx="657225" cy="839788"/>
            </a:xfrm>
            <a:custGeom>
              <a:avLst/>
              <a:gdLst>
                <a:gd name="T0" fmla="*/ 1531 w 3192"/>
                <a:gd name="T1" fmla="*/ 28 h 4087"/>
                <a:gd name="T2" fmla="*/ 353 w 3192"/>
                <a:gd name="T3" fmla="*/ 613 h 4087"/>
                <a:gd name="T4" fmla="*/ 2 w 3192"/>
                <a:gd name="T5" fmla="*/ 1636 h 4087"/>
                <a:gd name="T6" fmla="*/ 1136 w 3192"/>
                <a:gd name="T7" fmla="*/ 3655 h 4087"/>
                <a:gd name="T8" fmla="*/ 3015 w 3192"/>
                <a:gd name="T9" fmla="*/ 3923 h 4087"/>
                <a:gd name="T10" fmla="*/ 2939 w 3192"/>
                <a:gd name="T11" fmla="*/ 3649 h 4087"/>
                <a:gd name="T12" fmla="*/ 580 w 3192"/>
                <a:gd name="T13" fmla="*/ 2674 h 4087"/>
                <a:gd name="T14" fmla="*/ 497 w 3192"/>
                <a:gd name="T15" fmla="*/ 891 h 4087"/>
                <a:gd name="T16" fmla="*/ 1606 w 3192"/>
                <a:gd name="T17" fmla="*/ 302 h 4087"/>
                <a:gd name="T18" fmla="*/ 1531 w 3192"/>
                <a:gd name="T19" fmla="*/ 28 h 4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92" h="4087">
                  <a:moveTo>
                    <a:pt x="1531" y="28"/>
                  </a:moveTo>
                  <a:cubicBezTo>
                    <a:pt x="1093" y="97"/>
                    <a:pt x="646" y="266"/>
                    <a:pt x="353" y="613"/>
                  </a:cubicBezTo>
                  <a:cubicBezTo>
                    <a:pt x="111" y="900"/>
                    <a:pt x="0" y="1264"/>
                    <a:pt x="2" y="1636"/>
                  </a:cubicBezTo>
                  <a:cubicBezTo>
                    <a:pt x="7" y="2433"/>
                    <a:pt x="455" y="3242"/>
                    <a:pt x="1136" y="3655"/>
                  </a:cubicBezTo>
                  <a:cubicBezTo>
                    <a:pt x="1694" y="3994"/>
                    <a:pt x="2385" y="4087"/>
                    <a:pt x="3015" y="3923"/>
                  </a:cubicBezTo>
                  <a:cubicBezTo>
                    <a:pt x="3192" y="3877"/>
                    <a:pt x="3117" y="3603"/>
                    <a:pt x="2939" y="3649"/>
                  </a:cubicBezTo>
                  <a:cubicBezTo>
                    <a:pt x="2028" y="3887"/>
                    <a:pt x="1046" y="3497"/>
                    <a:pt x="580" y="2674"/>
                  </a:cubicBezTo>
                  <a:cubicBezTo>
                    <a:pt x="283" y="2148"/>
                    <a:pt x="137" y="1424"/>
                    <a:pt x="497" y="891"/>
                  </a:cubicBezTo>
                  <a:cubicBezTo>
                    <a:pt x="744" y="524"/>
                    <a:pt x="1187" y="368"/>
                    <a:pt x="1606" y="302"/>
                  </a:cubicBezTo>
                  <a:cubicBezTo>
                    <a:pt x="1787" y="274"/>
                    <a:pt x="1710" y="0"/>
                    <a:pt x="1531" y="28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6" name="Freeform 87">
              <a:extLst>
                <a:ext uri="{FF2B5EF4-FFF2-40B4-BE49-F238E27FC236}">
                  <a16:creationId xmlns:a16="http://schemas.microsoft.com/office/drawing/2014/main" id="{0CDD0CC1-6E77-4912-8B0D-083AF210E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1" y="2787650"/>
              <a:ext cx="46038" cy="61913"/>
            </a:xfrm>
            <a:custGeom>
              <a:avLst/>
              <a:gdLst>
                <a:gd name="T0" fmla="*/ 219 w 226"/>
                <a:gd name="T1" fmla="*/ 180 h 301"/>
                <a:gd name="T2" fmla="*/ 189 w 226"/>
                <a:gd name="T3" fmla="*/ 71 h 301"/>
                <a:gd name="T4" fmla="*/ 172 w 226"/>
                <a:gd name="T5" fmla="*/ 39 h 301"/>
                <a:gd name="T6" fmla="*/ 146 w 226"/>
                <a:gd name="T7" fmla="*/ 14 h 301"/>
                <a:gd name="T8" fmla="*/ 110 w 226"/>
                <a:gd name="T9" fmla="*/ 3 h 301"/>
                <a:gd name="T10" fmla="*/ 73 w 226"/>
                <a:gd name="T11" fmla="*/ 5 h 301"/>
                <a:gd name="T12" fmla="*/ 16 w 226"/>
                <a:gd name="T13" fmla="*/ 48 h 301"/>
                <a:gd name="T14" fmla="*/ 6 w 226"/>
                <a:gd name="T15" fmla="*/ 121 h 301"/>
                <a:gd name="T16" fmla="*/ 36 w 226"/>
                <a:gd name="T17" fmla="*/ 230 h 301"/>
                <a:gd name="T18" fmla="*/ 53 w 226"/>
                <a:gd name="T19" fmla="*/ 263 h 301"/>
                <a:gd name="T20" fmla="*/ 79 w 226"/>
                <a:gd name="T21" fmla="*/ 287 h 301"/>
                <a:gd name="T22" fmla="*/ 115 w 226"/>
                <a:gd name="T23" fmla="*/ 298 h 301"/>
                <a:gd name="T24" fmla="*/ 153 w 226"/>
                <a:gd name="T25" fmla="*/ 297 h 301"/>
                <a:gd name="T26" fmla="*/ 209 w 226"/>
                <a:gd name="T27" fmla="*/ 253 h 301"/>
                <a:gd name="T28" fmla="*/ 219 w 226"/>
                <a:gd name="T29" fmla="*/ 18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301">
                  <a:moveTo>
                    <a:pt x="219" y="180"/>
                  </a:moveTo>
                  <a:cubicBezTo>
                    <a:pt x="209" y="144"/>
                    <a:pt x="199" y="107"/>
                    <a:pt x="189" y="71"/>
                  </a:cubicBezTo>
                  <a:cubicBezTo>
                    <a:pt x="186" y="59"/>
                    <a:pt x="181" y="48"/>
                    <a:pt x="172" y="39"/>
                  </a:cubicBezTo>
                  <a:cubicBezTo>
                    <a:pt x="166" y="28"/>
                    <a:pt x="157" y="20"/>
                    <a:pt x="146" y="14"/>
                  </a:cubicBezTo>
                  <a:cubicBezTo>
                    <a:pt x="135" y="7"/>
                    <a:pt x="123" y="4"/>
                    <a:pt x="110" y="3"/>
                  </a:cubicBezTo>
                  <a:cubicBezTo>
                    <a:pt x="98" y="0"/>
                    <a:pt x="85" y="1"/>
                    <a:pt x="73" y="5"/>
                  </a:cubicBezTo>
                  <a:cubicBezTo>
                    <a:pt x="50" y="12"/>
                    <a:pt x="28" y="26"/>
                    <a:pt x="16" y="48"/>
                  </a:cubicBezTo>
                  <a:cubicBezTo>
                    <a:pt x="4" y="71"/>
                    <a:pt x="0" y="96"/>
                    <a:pt x="6" y="121"/>
                  </a:cubicBezTo>
                  <a:cubicBezTo>
                    <a:pt x="16" y="158"/>
                    <a:pt x="26" y="194"/>
                    <a:pt x="36" y="230"/>
                  </a:cubicBezTo>
                  <a:cubicBezTo>
                    <a:pt x="39" y="243"/>
                    <a:pt x="45" y="253"/>
                    <a:pt x="53" y="263"/>
                  </a:cubicBezTo>
                  <a:cubicBezTo>
                    <a:pt x="60" y="273"/>
                    <a:pt x="68" y="281"/>
                    <a:pt x="79" y="287"/>
                  </a:cubicBezTo>
                  <a:cubicBezTo>
                    <a:pt x="90" y="294"/>
                    <a:pt x="102" y="298"/>
                    <a:pt x="115" y="298"/>
                  </a:cubicBezTo>
                  <a:cubicBezTo>
                    <a:pt x="127" y="301"/>
                    <a:pt x="140" y="301"/>
                    <a:pt x="153" y="297"/>
                  </a:cubicBezTo>
                  <a:cubicBezTo>
                    <a:pt x="175" y="289"/>
                    <a:pt x="198" y="275"/>
                    <a:pt x="209" y="253"/>
                  </a:cubicBezTo>
                  <a:cubicBezTo>
                    <a:pt x="221" y="230"/>
                    <a:pt x="226" y="205"/>
                    <a:pt x="219" y="180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7" name="Freeform 88">
              <a:extLst>
                <a:ext uri="{FF2B5EF4-FFF2-40B4-BE49-F238E27FC236}">
                  <a16:creationId xmlns:a16="http://schemas.microsoft.com/office/drawing/2014/main" id="{8D74998F-22A8-46A2-A138-077B44C5A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613" y="2741613"/>
              <a:ext cx="88900" cy="457200"/>
            </a:xfrm>
            <a:custGeom>
              <a:avLst/>
              <a:gdLst>
                <a:gd name="T0" fmla="*/ 38 w 439"/>
                <a:gd name="T1" fmla="*/ 255 h 2223"/>
                <a:gd name="T2" fmla="*/ 105 w 439"/>
                <a:gd name="T3" fmla="*/ 1139 h 2223"/>
                <a:gd name="T4" fmla="*/ 130 w 439"/>
                <a:gd name="T5" fmla="*/ 2041 h 2223"/>
                <a:gd name="T6" fmla="*/ 414 w 439"/>
                <a:gd name="T7" fmla="*/ 2041 h 2223"/>
                <a:gd name="T8" fmla="*/ 312 w 439"/>
                <a:gd name="T9" fmla="*/ 179 h 2223"/>
                <a:gd name="T10" fmla="*/ 38 w 439"/>
                <a:gd name="T11" fmla="*/ 255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2223">
                  <a:moveTo>
                    <a:pt x="38" y="255"/>
                  </a:moveTo>
                  <a:cubicBezTo>
                    <a:pt x="98" y="544"/>
                    <a:pt x="100" y="845"/>
                    <a:pt x="105" y="1139"/>
                  </a:cubicBezTo>
                  <a:cubicBezTo>
                    <a:pt x="111" y="1439"/>
                    <a:pt x="107" y="1741"/>
                    <a:pt x="130" y="2041"/>
                  </a:cubicBezTo>
                  <a:cubicBezTo>
                    <a:pt x="143" y="2222"/>
                    <a:pt x="428" y="2223"/>
                    <a:pt x="414" y="2041"/>
                  </a:cubicBezTo>
                  <a:cubicBezTo>
                    <a:pt x="368" y="1423"/>
                    <a:pt x="439" y="789"/>
                    <a:pt x="312" y="179"/>
                  </a:cubicBezTo>
                  <a:cubicBezTo>
                    <a:pt x="275" y="0"/>
                    <a:pt x="0" y="76"/>
                    <a:pt x="38" y="255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8" name="Freeform 89">
              <a:extLst>
                <a:ext uri="{FF2B5EF4-FFF2-40B4-BE49-F238E27FC236}">
                  <a16:creationId xmlns:a16="http://schemas.microsoft.com/office/drawing/2014/main" id="{19C2258B-0C44-47CF-9B7B-8115250C4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2366963"/>
              <a:ext cx="3130550" cy="950913"/>
            </a:xfrm>
            <a:custGeom>
              <a:avLst/>
              <a:gdLst>
                <a:gd name="T0" fmla="*/ 1600 w 15220"/>
                <a:gd name="T1" fmla="*/ 3714 h 4625"/>
                <a:gd name="T2" fmla="*/ 2452 w 15220"/>
                <a:gd name="T3" fmla="*/ 3195 h 4625"/>
                <a:gd name="T4" fmla="*/ 2824 w 15220"/>
                <a:gd name="T5" fmla="*/ 1735 h 4625"/>
                <a:gd name="T6" fmla="*/ 2959 w 15220"/>
                <a:gd name="T7" fmla="*/ 1219 h 4625"/>
                <a:gd name="T8" fmla="*/ 2992 w 15220"/>
                <a:gd name="T9" fmla="*/ 1121 h 4625"/>
                <a:gd name="T10" fmla="*/ 2991 w 15220"/>
                <a:gd name="T11" fmla="*/ 1083 h 4625"/>
                <a:gd name="T12" fmla="*/ 2898 w 15220"/>
                <a:gd name="T13" fmla="*/ 1075 h 4625"/>
                <a:gd name="T14" fmla="*/ 2914 w 15220"/>
                <a:gd name="T15" fmla="*/ 1109 h 4625"/>
                <a:gd name="T16" fmla="*/ 2947 w 15220"/>
                <a:gd name="T17" fmla="*/ 1206 h 4625"/>
                <a:gd name="T18" fmla="*/ 3399 w 15220"/>
                <a:gd name="T19" fmla="*/ 2785 h 4625"/>
                <a:gd name="T20" fmla="*/ 5293 w 15220"/>
                <a:gd name="T21" fmla="*/ 2247 h 4625"/>
                <a:gd name="T22" fmla="*/ 9996 w 15220"/>
                <a:gd name="T23" fmla="*/ 1528 h 4625"/>
                <a:gd name="T24" fmla="*/ 10315 w 15220"/>
                <a:gd name="T25" fmla="*/ 1057 h 4625"/>
                <a:gd name="T26" fmla="*/ 10299 w 15220"/>
                <a:gd name="T27" fmla="*/ 246 h 4625"/>
                <a:gd name="T28" fmla="*/ 10207 w 15220"/>
                <a:gd name="T29" fmla="*/ 283 h 4625"/>
                <a:gd name="T30" fmla="*/ 10139 w 15220"/>
                <a:gd name="T31" fmla="*/ 304 h 4625"/>
                <a:gd name="T32" fmla="*/ 10620 w 15220"/>
                <a:gd name="T33" fmla="*/ 1308 h 4625"/>
                <a:gd name="T34" fmla="*/ 11115 w 15220"/>
                <a:gd name="T35" fmla="*/ 1508 h 4625"/>
                <a:gd name="T36" fmla="*/ 14262 w 15220"/>
                <a:gd name="T37" fmla="*/ 1846 h 4625"/>
                <a:gd name="T38" fmla="*/ 15045 w 15220"/>
                <a:gd name="T39" fmla="*/ 1763 h 4625"/>
                <a:gd name="T40" fmla="*/ 11543 w 15220"/>
                <a:gd name="T41" fmla="*/ 1234 h 4625"/>
                <a:gd name="T42" fmla="*/ 10983 w 15220"/>
                <a:gd name="T43" fmla="*/ 1221 h 4625"/>
                <a:gd name="T44" fmla="*/ 10876 w 15220"/>
                <a:gd name="T45" fmla="*/ 1227 h 4625"/>
                <a:gd name="T46" fmla="*/ 10911 w 15220"/>
                <a:gd name="T47" fmla="*/ 1238 h 4625"/>
                <a:gd name="T48" fmla="*/ 10801 w 15220"/>
                <a:gd name="T49" fmla="*/ 1040 h 4625"/>
                <a:gd name="T50" fmla="*/ 10318 w 15220"/>
                <a:gd name="T51" fmla="*/ 79 h 4625"/>
                <a:gd name="T52" fmla="*/ 10008 w 15220"/>
                <a:gd name="T53" fmla="*/ 398 h 4625"/>
                <a:gd name="T54" fmla="*/ 10025 w 15220"/>
                <a:gd name="T55" fmla="*/ 1299 h 4625"/>
                <a:gd name="T56" fmla="*/ 10067 w 15220"/>
                <a:gd name="T57" fmla="*/ 1256 h 4625"/>
                <a:gd name="T58" fmla="*/ 9996 w 15220"/>
                <a:gd name="T59" fmla="*/ 1243 h 4625"/>
                <a:gd name="T60" fmla="*/ 6005 w 15220"/>
                <a:gd name="T61" fmla="*/ 1777 h 4625"/>
                <a:gd name="T62" fmla="*/ 3736 w 15220"/>
                <a:gd name="T63" fmla="*/ 2441 h 4625"/>
                <a:gd name="T64" fmla="*/ 3530 w 15220"/>
                <a:gd name="T65" fmla="*/ 2537 h 4625"/>
                <a:gd name="T66" fmla="*/ 3567 w 15220"/>
                <a:gd name="T67" fmla="*/ 2559 h 4625"/>
                <a:gd name="T68" fmla="*/ 3476 w 15220"/>
                <a:gd name="T69" fmla="*/ 2305 h 4625"/>
                <a:gd name="T70" fmla="*/ 3245 w 15220"/>
                <a:gd name="T71" fmla="*/ 1213 h 4625"/>
                <a:gd name="T72" fmla="*/ 2674 w 15220"/>
                <a:gd name="T73" fmla="*/ 1176 h 4625"/>
                <a:gd name="T74" fmla="*/ 2215 w 15220"/>
                <a:gd name="T75" fmla="*/ 3027 h 4625"/>
                <a:gd name="T76" fmla="*/ 2187 w 15220"/>
                <a:gd name="T77" fmla="*/ 3095 h 4625"/>
                <a:gd name="T78" fmla="*/ 2138 w 15220"/>
                <a:gd name="T79" fmla="*/ 3117 h 4625"/>
                <a:gd name="T80" fmla="*/ 150 w 15220"/>
                <a:gd name="T81" fmla="*/ 4275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20" h="4625">
                  <a:moveTo>
                    <a:pt x="293" y="4521"/>
                  </a:moveTo>
                  <a:cubicBezTo>
                    <a:pt x="715" y="4230"/>
                    <a:pt x="1151" y="3960"/>
                    <a:pt x="1600" y="3714"/>
                  </a:cubicBezTo>
                  <a:cubicBezTo>
                    <a:pt x="1824" y="3591"/>
                    <a:pt x="2051" y="3474"/>
                    <a:pt x="2281" y="3363"/>
                  </a:cubicBezTo>
                  <a:cubicBezTo>
                    <a:pt x="2365" y="3322"/>
                    <a:pt x="2413" y="3279"/>
                    <a:pt x="2452" y="3195"/>
                  </a:cubicBezTo>
                  <a:cubicBezTo>
                    <a:pt x="2542" y="2998"/>
                    <a:pt x="2586" y="2778"/>
                    <a:pt x="2635" y="2569"/>
                  </a:cubicBezTo>
                  <a:cubicBezTo>
                    <a:pt x="2701" y="2291"/>
                    <a:pt x="2760" y="2012"/>
                    <a:pt x="2824" y="1735"/>
                  </a:cubicBezTo>
                  <a:cubicBezTo>
                    <a:pt x="2853" y="1611"/>
                    <a:pt x="2882" y="1488"/>
                    <a:pt x="2916" y="1365"/>
                  </a:cubicBezTo>
                  <a:cubicBezTo>
                    <a:pt x="2929" y="1316"/>
                    <a:pt x="2943" y="1268"/>
                    <a:pt x="2959" y="1219"/>
                  </a:cubicBezTo>
                  <a:cubicBezTo>
                    <a:pt x="2965" y="1200"/>
                    <a:pt x="2971" y="1180"/>
                    <a:pt x="2978" y="1161"/>
                  </a:cubicBezTo>
                  <a:cubicBezTo>
                    <a:pt x="2982" y="1150"/>
                    <a:pt x="3004" y="1095"/>
                    <a:pt x="2992" y="1121"/>
                  </a:cubicBezTo>
                  <a:cubicBezTo>
                    <a:pt x="3001" y="1100"/>
                    <a:pt x="3023" y="1075"/>
                    <a:pt x="3028" y="1053"/>
                  </a:cubicBezTo>
                  <a:cubicBezTo>
                    <a:pt x="3025" y="1068"/>
                    <a:pt x="3013" y="1076"/>
                    <a:pt x="2991" y="1083"/>
                  </a:cubicBezTo>
                  <a:cubicBezTo>
                    <a:pt x="2959" y="1092"/>
                    <a:pt x="2919" y="1085"/>
                    <a:pt x="2908" y="1081"/>
                  </a:cubicBezTo>
                  <a:cubicBezTo>
                    <a:pt x="2839" y="1050"/>
                    <a:pt x="2906" y="1071"/>
                    <a:pt x="2898" y="1075"/>
                  </a:cubicBezTo>
                  <a:cubicBezTo>
                    <a:pt x="2899" y="1074"/>
                    <a:pt x="2887" y="1055"/>
                    <a:pt x="2891" y="1067"/>
                  </a:cubicBezTo>
                  <a:cubicBezTo>
                    <a:pt x="2895" y="1081"/>
                    <a:pt x="2907" y="1096"/>
                    <a:pt x="2914" y="1109"/>
                  </a:cubicBezTo>
                  <a:cubicBezTo>
                    <a:pt x="2922" y="1126"/>
                    <a:pt x="2911" y="1099"/>
                    <a:pt x="2924" y="1134"/>
                  </a:cubicBezTo>
                  <a:cubicBezTo>
                    <a:pt x="2932" y="1158"/>
                    <a:pt x="2940" y="1182"/>
                    <a:pt x="2947" y="1206"/>
                  </a:cubicBezTo>
                  <a:cubicBezTo>
                    <a:pt x="3083" y="1651"/>
                    <a:pt x="3094" y="2133"/>
                    <a:pt x="3259" y="2569"/>
                  </a:cubicBezTo>
                  <a:cubicBezTo>
                    <a:pt x="3288" y="2648"/>
                    <a:pt x="3325" y="2736"/>
                    <a:pt x="3399" y="2785"/>
                  </a:cubicBezTo>
                  <a:cubicBezTo>
                    <a:pt x="3523" y="2866"/>
                    <a:pt x="3671" y="2767"/>
                    <a:pt x="3791" y="2723"/>
                  </a:cubicBezTo>
                  <a:cubicBezTo>
                    <a:pt x="4284" y="2543"/>
                    <a:pt x="4786" y="2384"/>
                    <a:pt x="5293" y="2247"/>
                  </a:cubicBezTo>
                  <a:cubicBezTo>
                    <a:pt x="6308" y="1972"/>
                    <a:pt x="7344" y="1780"/>
                    <a:pt x="8388" y="1659"/>
                  </a:cubicBezTo>
                  <a:cubicBezTo>
                    <a:pt x="8922" y="1597"/>
                    <a:pt x="9458" y="1553"/>
                    <a:pt x="9996" y="1528"/>
                  </a:cubicBezTo>
                  <a:cubicBezTo>
                    <a:pt x="10141" y="1521"/>
                    <a:pt x="10266" y="1523"/>
                    <a:pt x="10301" y="1360"/>
                  </a:cubicBezTo>
                  <a:cubicBezTo>
                    <a:pt x="10323" y="1262"/>
                    <a:pt x="10317" y="1156"/>
                    <a:pt x="10315" y="1057"/>
                  </a:cubicBezTo>
                  <a:cubicBezTo>
                    <a:pt x="10310" y="806"/>
                    <a:pt x="10281" y="553"/>
                    <a:pt x="10295" y="303"/>
                  </a:cubicBezTo>
                  <a:cubicBezTo>
                    <a:pt x="10296" y="284"/>
                    <a:pt x="10298" y="265"/>
                    <a:pt x="10299" y="246"/>
                  </a:cubicBezTo>
                  <a:cubicBezTo>
                    <a:pt x="10298" y="266"/>
                    <a:pt x="10311" y="238"/>
                    <a:pt x="10300" y="243"/>
                  </a:cubicBezTo>
                  <a:cubicBezTo>
                    <a:pt x="10238" y="274"/>
                    <a:pt x="10347" y="263"/>
                    <a:pt x="10207" y="283"/>
                  </a:cubicBezTo>
                  <a:cubicBezTo>
                    <a:pt x="10181" y="287"/>
                    <a:pt x="10118" y="298"/>
                    <a:pt x="10123" y="286"/>
                  </a:cubicBezTo>
                  <a:cubicBezTo>
                    <a:pt x="10121" y="290"/>
                    <a:pt x="10134" y="297"/>
                    <a:pt x="10139" y="304"/>
                  </a:cubicBezTo>
                  <a:cubicBezTo>
                    <a:pt x="10199" y="395"/>
                    <a:pt x="10244" y="496"/>
                    <a:pt x="10289" y="594"/>
                  </a:cubicBezTo>
                  <a:cubicBezTo>
                    <a:pt x="10399" y="831"/>
                    <a:pt x="10491" y="1080"/>
                    <a:pt x="10620" y="1308"/>
                  </a:cubicBezTo>
                  <a:cubicBezTo>
                    <a:pt x="10663" y="1383"/>
                    <a:pt x="10715" y="1471"/>
                    <a:pt x="10803" y="1497"/>
                  </a:cubicBezTo>
                  <a:cubicBezTo>
                    <a:pt x="10897" y="1525"/>
                    <a:pt x="11018" y="1506"/>
                    <a:pt x="11115" y="1508"/>
                  </a:cubicBezTo>
                  <a:cubicBezTo>
                    <a:pt x="11244" y="1511"/>
                    <a:pt x="11373" y="1514"/>
                    <a:pt x="11501" y="1518"/>
                  </a:cubicBezTo>
                  <a:cubicBezTo>
                    <a:pt x="12432" y="1545"/>
                    <a:pt x="13356" y="1629"/>
                    <a:pt x="14262" y="1846"/>
                  </a:cubicBezTo>
                  <a:cubicBezTo>
                    <a:pt x="14500" y="1903"/>
                    <a:pt x="14735" y="1967"/>
                    <a:pt x="14969" y="2037"/>
                  </a:cubicBezTo>
                  <a:cubicBezTo>
                    <a:pt x="15145" y="2090"/>
                    <a:pt x="15220" y="1816"/>
                    <a:pt x="15045" y="1763"/>
                  </a:cubicBezTo>
                  <a:cubicBezTo>
                    <a:pt x="14134" y="1490"/>
                    <a:pt x="13203" y="1329"/>
                    <a:pt x="12254" y="1268"/>
                  </a:cubicBezTo>
                  <a:cubicBezTo>
                    <a:pt x="12018" y="1252"/>
                    <a:pt x="11781" y="1242"/>
                    <a:pt x="11543" y="1234"/>
                  </a:cubicBezTo>
                  <a:cubicBezTo>
                    <a:pt x="11415" y="1230"/>
                    <a:pt x="11287" y="1227"/>
                    <a:pt x="11159" y="1225"/>
                  </a:cubicBezTo>
                  <a:cubicBezTo>
                    <a:pt x="11100" y="1224"/>
                    <a:pt x="11041" y="1222"/>
                    <a:pt x="10983" y="1221"/>
                  </a:cubicBezTo>
                  <a:cubicBezTo>
                    <a:pt x="10953" y="1221"/>
                    <a:pt x="10922" y="1219"/>
                    <a:pt x="10893" y="1220"/>
                  </a:cubicBezTo>
                  <a:cubicBezTo>
                    <a:pt x="10839" y="1216"/>
                    <a:pt x="10833" y="1218"/>
                    <a:pt x="10876" y="1227"/>
                  </a:cubicBezTo>
                  <a:cubicBezTo>
                    <a:pt x="10895" y="1227"/>
                    <a:pt x="10910" y="1234"/>
                    <a:pt x="10922" y="1247"/>
                  </a:cubicBezTo>
                  <a:cubicBezTo>
                    <a:pt x="10911" y="1246"/>
                    <a:pt x="10896" y="1211"/>
                    <a:pt x="10911" y="1238"/>
                  </a:cubicBezTo>
                  <a:cubicBezTo>
                    <a:pt x="10902" y="1222"/>
                    <a:pt x="10891" y="1208"/>
                    <a:pt x="10882" y="1192"/>
                  </a:cubicBezTo>
                  <a:cubicBezTo>
                    <a:pt x="10852" y="1143"/>
                    <a:pt x="10826" y="1091"/>
                    <a:pt x="10801" y="1040"/>
                  </a:cubicBezTo>
                  <a:cubicBezTo>
                    <a:pt x="10742" y="917"/>
                    <a:pt x="10687" y="792"/>
                    <a:pt x="10632" y="668"/>
                  </a:cubicBezTo>
                  <a:cubicBezTo>
                    <a:pt x="10550" y="481"/>
                    <a:pt x="10473" y="222"/>
                    <a:pt x="10318" y="79"/>
                  </a:cubicBezTo>
                  <a:cubicBezTo>
                    <a:pt x="10233" y="0"/>
                    <a:pt x="10104" y="11"/>
                    <a:pt x="10047" y="116"/>
                  </a:cubicBezTo>
                  <a:cubicBezTo>
                    <a:pt x="10003" y="198"/>
                    <a:pt x="10009" y="308"/>
                    <a:pt x="10008" y="398"/>
                  </a:cubicBezTo>
                  <a:cubicBezTo>
                    <a:pt x="10008" y="657"/>
                    <a:pt x="10035" y="916"/>
                    <a:pt x="10032" y="1175"/>
                  </a:cubicBezTo>
                  <a:cubicBezTo>
                    <a:pt x="10031" y="1216"/>
                    <a:pt x="10029" y="1258"/>
                    <a:pt x="10025" y="1299"/>
                  </a:cubicBezTo>
                  <a:cubicBezTo>
                    <a:pt x="10028" y="1267"/>
                    <a:pt x="10010" y="1318"/>
                    <a:pt x="10025" y="1302"/>
                  </a:cubicBezTo>
                  <a:cubicBezTo>
                    <a:pt x="10034" y="1292"/>
                    <a:pt x="10060" y="1266"/>
                    <a:pt x="10067" y="1256"/>
                  </a:cubicBezTo>
                  <a:cubicBezTo>
                    <a:pt x="10102" y="1235"/>
                    <a:pt x="10094" y="1230"/>
                    <a:pt x="10042" y="1241"/>
                  </a:cubicBezTo>
                  <a:cubicBezTo>
                    <a:pt x="10026" y="1242"/>
                    <a:pt x="10011" y="1243"/>
                    <a:pt x="9996" y="1243"/>
                  </a:cubicBezTo>
                  <a:cubicBezTo>
                    <a:pt x="9719" y="1256"/>
                    <a:pt x="9442" y="1274"/>
                    <a:pt x="9166" y="1297"/>
                  </a:cubicBezTo>
                  <a:cubicBezTo>
                    <a:pt x="8104" y="1385"/>
                    <a:pt x="7044" y="1540"/>
                    <a:pt x="6005" y="1777"/>
                  </a:cubicBezTo>
                  <a:cubicBezTo>
                    <a:pt x="5492" y="1893"/>
                    <a:pt x="4984" y="2030"/>
                    <a:pt x="4483" y="2188"/>
                  </a:cubicBezTo>
                  <a:cubicBezTo>
                    <a:pt x="4232" y="2267"/>
                    <a:pt x="3983" y="2351"/>
                    <a:pt x="3736" y="2441"/>
                  </a:cubicBezTo>
                  <a:cubicBezTo>
                    <a:pt x="3673" y="2465"/>
                    <a:pt x="3610" y="2488"/>
                    <a:pt x="3546" y="2512"/>
                  </a:cubicBezTo>
                  <a:cubicBezTo>
                    <a:pt x="3468" y="2542"/>
                    <a:pt x="3465" y="2523"/>
                    <a:pt x="3530" y="2537"/>
                  </a:cubicBezTo>
                  <a:cubicBezTo>
                    <a:pt x="3551" y="2542"/>
                    <a:pt x="3559" y="2551"/>
                    <a:pt x="3560" y="2551"/>
                  </a:cubicBezTo>
                  <a:cubicBezTo>
                    <a:pt x="3552" y="2553"/>
                    <a:pt x="3553" y="2510"/>
                    <a:pt x="3567" y="2559"/>
                  </a:cubicBezTo>
                  <a:cubicBezTo>
                    <a:pt x="3564" y="2551"/>
                    <a:pt x="3554" y="2542"/>
                    <a:pt x="3551" y="2533"/>
                  </a:cubicBezTo>
                  <a:cubicBezTo>
                    <a:pt x="3531" y="2486"/>
                    <a:pt x="3497" y="2387"/>
                    <a:pt x="3476" y="2305"/>
                  </a:cubicBezTo>
                  <a:cubicBezTo>
                    <a:pt x="3446" y="2187"/>
                    <a:pt x="3422" y="2068"/>
                    <a:pt x="3398" y="1949"/>
                  </a:cubicBezTo>
                  <a:cubicBezTo>
                    <a:pt x="3349" y="1703"/>
                    <a:pt x="3309" y="1455"/>
                    <a:pt x="3245" y="1213"/>
                  </a:cubicBezTo>
                  <a:cubicBezTo>
                    <a:pt x="3207" y="1068"/>
                    <a:pt x="3147" y="809"/>
                    <a:pt x="2955" y="807"/>
                  </a:cubicBezTo>
                  <a:cubicBezTo>
                    <a:pt x="2775" y="805"/>
                    <a:pt x="2716" y="1041"/>
                    <a:pt x="2674" y="1176"/>
                  </a:cubicBezTo>
                  <a:cubicBezTo>
                    <a:pt x="2519" y="1684"/>
                    <a:pt x="2437" y="2213"/>
                    <a:pt x="2304" y="2728"/>
                  </a:cubicBezTo>
                  <a:cubicBezTo>
                    <a:pt x="2278" y="2828"/>
                    <a:pt x="2249" y="2929"/>
                    <a:pt x="2215" y="3027"/>
                  </a:cubicBezTo>
                  <a:cubicBezTo>
                    <a:pt x="2198" y="3074"/>
                    <a:pt x="2206" y="3042"/>
                    <a:pt x="2188" y="3088"/>
                  </a:cubicBezTo>
                  <a:cubicBezTo>
                    <a:pt x="2180" y="3109"/>
                    <a:pt x="2169" y="3115"/>
                    <a:pt x="2187" y="3095"/>
                  </a:cubicBezTo>
                  <a:cubicBezTo>
                    <a:pt x="2176" y="3107"/>
                    <a:pt x="2180" y="3095"/>
                    <a:pt x="2191" y="3094"/>
                  </a:cubicBezTo>
                  <a:cubicBezTo>
                    <a:pt x="2223" y="3091"/>
                    <a:pt x="2155" y="3108"/>
                    <a:pt x="2138" y="3117"/>
                  </a:cubicBezTo>
                  <a:cubicBezTo>
                    <a:pt x="1678" y="3340"/>
                    <a:pt x="1228" y="3586"/>
                    <a:pt x="793" y="3854"/>
                  </a:cubicBezTo>
                  <a:cubicBezTo>
                    <a:pt x="575" y="3989"/>
                    <a:pt x="360" y="4130"/>
                    <a:pt x="150" y="4275"/>
                  </a:cubicBezTo>
                  <a:cubicBezTo>
                    <a:pt x="0" y="4379"/>
                    <a:pt x="142" y="4625"/>
                    <a:pt x="293" y="452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9" name="Freeform 90">
              <a:extLst>
                <a:ext uri="{FF2B5EF4-FFF2-40B4-BE49-F238E27FC236}">
                  <a16:creationId xmlns:a16="http://schemas.microsoft.com/office/drawing/2014/main" id="{B0E13F37-CE5A-4821-B2F4-A157D82D0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488" y="1047750"/>
              <a:ext cx="444500" cy="1549400"/>
            </a:xfrm>
            <a:custGeom>
              <a:avLst/>
              <a:gdLst>
                <a:gd name="T0" fmla="*/ 190 w 2159"/>
                <a:gd name="T1" fmla="*/ 7412 h 7534"/>
                <a:gd name="T2" fmla="*/ 1262 w 2159"/>
                <a:gd name="T3" fmla="*/ 1658 h 7534"/>
                <a:gd name="T4" fmla="*/ 2088 w 2159"/>
                <a:gd name="T5" fmla="*/ 195 h 7534"/>
                <a:gd name="T6" fmla="*/ 1925 w 2159"/>
                <a:gd name="T7" fmla="*/ 99 h 7534"/>
                <a:gd name="T8" fmla="*/ 76 w 2159"/>
                <a:gd name="T9" fmla="*/ 5766 h 7534"/>
                <a:gd name="T10" fmla="*/ 1 w 2159"/>
                <a:gd name="T11" fmla="*/ 7412 h 7534"/>
                <a:gd name="T12" fmla="*/ 190 w 2159"/>
                <a:gd name="T13" fmla="*/ 7412 h 7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9" h="7534">
                  <a:moveTo>
                    <a:pt x="190" y="7412"/>
                  </a:moveTo>
                  <a:cubicBezTo>
                    <a:pt x="198" y="5461"/>
                    <a:pt x="461" y="3453"/>
                    <a:pt x="1262" y="1658"/>
                  </a:cubicBezTo>
                  <a:cubicBezTo>
                    <a:pt x="1491" y="1146"/>
                    <a:pt x="1765" y="654"/>
                    <a:pt x="2088" y="195"/>
                  </a:cubicBezTo>
                  <a:cubicBezTo>
                    <a:pt x="2159" y="95"/>
                    <a:pt x="1994" y="0"/>
                    <a:pt x="1925" y="99"/>
                  </a:cubicBezTo>
                  <a:cubicBezTo>
                    <a:pt x="763" y="1751"/>
                    <a:pt x="255" y="3779"/>
                    <a:pt x="76" y="5766"/>
                  </a:cubicBezTo>
                  <a:cubicBezTo>
                    <a:pt x="26" y="6313"/>
                    <a:pt x="3" y="6863"/>
                    <a:pt x="1" y="7412"/>
                  </a:cubicBezTo>
                  <a:cubicBezTo>
                    <a:pt x="0" y="7534"/>
                    <a:pt x="190" y="7534"/>
                    <a:pt x="190" y="741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0" name="Freeform 91">
              <a:extLst>
                <a:ext uri="{FF2B5EF4-FFF2-40B4-BE49-F238E27FC236}">
                  <a16:creationId xmlns:a16="http://schemas.microsoft.com/office/drawing/2014/main" id="{C7D6850F-7E72-4E2C-B7B3-F506FEFDB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8" y="979488"/>
              <a:ext cx="779463" cy="1460500"/>
            </a:xfrm>
            <a:custGeom>
              <a:avLst/>
              <a:gdLst>
                <a:gd name="T0" fmla="*/ 90 w 3787"/>
                <a:gd name="T1" fmla="*/ 217 h 7102"/>
                <a:gd name="T2" fmla="*/ 3143 w 3787"/>
                <a:gd name="T3" fmla="*/ 5334 h 7102"/>
                <a:gd name="T4" fmla="*/ 3578 w 3787"/>
                <a:gd name="T5" fmla="*/ 6982 h 7102"/>
                <a:gd name="T6" fmla="*/ 3761 w 3787"/>
                <a:gd name="T7" fmla="*/ 6932 h 7102"/>
                <a:gd name="T8" fmla="*/ 1367 w 3787"/>
                <a:gd name="T9" fmla="*/ 1356 h 7102"/>
                <a:gd name="T10" fmla="*/ 224 w 3787"/>
                <a:gd name="T11" fmla="*/ 83 h 7102"/>
                <a:gd name="T12" fmla="*/ 90 w 3787"/>
                <a:gd name="T13" fmla="*/ 217 h 7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7" h="7102">
                  <a:moveTo>
                    <a:pt x="90" y="217"/>
                  </a:moveTo>
                  <a:cubicBezTo>
                    <a:pt x="1569" y="1593"/>
                    <a:pt x="2537" y="3426"/>
                    <a:pt x="3143" y="5334"/>
                  </a:cubicBezTo>
                  <a:cubicBezTo>
                    <a:pt x="3315" y="5876"/>
                    <a:pt x="3459" y="6427"/>
                    <a:pt x="3578" y="6982"/>
                  </a:cubicBezTo>
                  <a:cubicBezTo>
                    <a:pt x="3604" y="7102"/>
                    <a:pt x="3787" y="7051"/>
                    <a:pt x="3761" y="6932"/>
                  </a:cubicBezTo>
                  <a:cubicBezTo>
                    <a:pt x="3334" y="4949"/>
                    <a:pt x="2595" y="2987"/>
                    <a:pt x="1367" y="1356"/>
                  </a:cubicBezTo>
                  <a:cubicBezTo>
                    <a:pt x="1023" y="900"/>
                    <a:pt x="643" y="472"/>
                    <a:pt x="224" y="83"/>
                  </a:cubicBezTo>
                  <a:cubicBezTo>
                    <a:pt x="135" y="0"/>
                    <a:pt x="0" y="134"/>
                    <a:pt x="90" y="21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1" name="Freeform 92">
              <a:extLst>
                <a:ext uri="{FF2B5EF4-FFF2-40B4-BE49-F238E27FC236}">
                  <a16:creationId xmlns:a16="http://schemas.microsoft.com/office/drawing/2014/main" id="{53266323-9E7F-498B-9FF3-55F377C32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413" y="968375"/>
              <a:ext cx="1566863" cy="1754188"/>
            </a:xfrm>
            <a:custGeom>
              <a:avLst/>
              <a:gdLst>
                <a:gd name="T0" fmla="*/ 170 w 7622"/>
                <a:gd name="T1" fmla="*/ 343 h 8528"/>
                <a:gd name="T2" fmla="*/ 2578 w 7622"/>
                <a:gd name="T3" fmla="*/ 1000 h 8528"/>
                <a:gd name="T4" fmla="*/ 4321 w 7622"/>
                <a:gd name="T5" fmla="*/ 2326 h 8528"/>
                <a:gd name="T6" fmla="*/ 6792 w 7622"/>
                <a:gd name="T7" fmla="*/ 6024 h 8528"/>
                <a:gd name="T8" fmla="*/ 7417 w 7622"/>
                <a:gd name="T9" fmla="*/ 8407 h 8528"/>
                <a:gd name="T10" fmla="*/ 7606 w 7622"/>
                <a:gd name="T11" fmla="*/ 8407 h 8528"/>
                <a:gd name="T12" fmla="*/ 6034 w 7622"/>
                <a:gd name="T13" fmla="*/ 4133 h 8528"/>
                <a:gd name="T14" fmla="*/ 2812 w 7622"/>
                <a:gd name="T15" fmla="*/ 918 h 8528"/>
                <a:gd name="T16" fmla="*/ 120 w 7622"/>
                <a:gd name="T17" fmla="*/ 160 h 8528"/>
                <a:gd name="T18" fmla="*/ 170 w 7622"/>
                <a:gd name="T19" fmla="*/ 343 h 8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22" h="8528">
                  <a:moveTo>
                    <a:pt x="170" y="343"/>
                  </a:moveTo>
                  <a:cubicBezTo>
                    <a:pt x="1019" y="201"/>
                    <a:pt x="1861" y="583"/>
                    <a:pt x="2578" y="1000"/>
                  </a:cubicBezTo>
                  <a:cubicBezTo>
                    <a:pt x="3212" y="1367"/>
                    <a:pt x="3795" y="1818"/>
                    <a:pt x="4321" y="2326"/>
                  </a:cubicBezTo>
                  <a:cubicBezTo>
                    <a:pt x="5394" y="3362"/>
                    <a:pt x="6241" y="4639"/>
                    <a:pt x="6792" y="6024"/>
                  </a:cubicBezTo>
                  <a:cubicBezTo>
                    <a:pt x="7096" y="6788"/>
                    <a:pt x="7313" y="7590"/>
                    <a:pt x="7417" y="8407"/>
                  </a:cubicBezTo>
                  <a:cubicBezTo>
                    <a:pt x="7432" y="8526"/>
                    <a:pt x="7622" y="8528"/>
                    <a:pt x="7606" y="8407"/>
                  </a:cubicBezTo>
                  <a:cubicBezTo>
                    <a:pt x="7413" y="6887"/>
                    <a:pt x="6856" y="5423"/>
                    <a:pt x="6034" y="4133"/>
                  </a:cubicBezTo>
                  <a:cubicBezTo>
                    <a:pt x="5214" y="2846"/>
                    <a:pt x="4122" y="1712"/>
                    <a:pt x="2812" y="918"/>
                  </a:cubicBezTo>
                  <a:cubicBezTo>
                    <a:pt x="2013" y="433"/>
                    <a:pt x="1077" y="0"/>
                    <a:pt x="120" y="160"/>
                  </a:cubicBezTo>
                  <a:cubicBezTo>
                    <a:pt x="0" y="181"/>
                    <a:pt x="51" y="363"/>
                    <a:pt x="170" y="343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2" name="Freeform 93">
              <a:extLst>
                <a:ext uri="{FF2B5EF4-FFF2-40B4-BE49-F238E27FC236}">
                  <a16:creationId xmlns:a16="http://schemas.microsoft.com/office/drawing/2014/main" id="{C576E463-468F-4E6B-805E-A8E3B2026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1073150"/>
              <a:ext cx="995363" cy="2154238"/>
            </a:xfrm>
            <a:custGeom>
              <a:avLst/>
              <a:gdLst>
                <a:gd name="T0" fmla="*/ 4636 w 4843"/>
                <a:gd name="T1" fmla="*/ 49 h 10480"/>
                <a:gd name="T2" fmla="*/ 1258 w 4843"/>
                <a:gd name="T3" fmla="*/ 2971 h 10480"/>
                <a:gd name="T4" fmla="*/ 145 w 4843"/>
                <a:gd name="T5" fmla="*/ 7635 h 10480"/>
                <a:gd name="T6" fmla="*/ 914 w 4843"/>
                <a:gd name="T7" fmla="*/ 10370 h 10480"/>
                <a:gd name="T8" fmla="*/ 1078 w 4843"/>
                <a:gd name="T9" fmla="*/ 10275 h 10480"/>
                <a:gd name="T10" fmla="*/ 462 w 4843"/>
                <a:gd name="T11" fmla="*/ 5429 h 10480"/>
                <a:gd name="T12" fmla="*/ 2663 w 4843"/>
                <a:gd name="T13" fmla="*/ 1572 h 10480"/>
                <a:gd name="T14" fmla="*/ 4731 w 4843"/>
                <a:gd name="T15" fmla="*/ 213 h 10480"/>
                <a:gd name="T16" fmla="*/ 4636 w 4843"/>
                <a:gd name="T17" fmla="*/ 49 h 10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3" h="10480">
                  <a:moveTo>
                    <a:pt x="4636" y="49"/>
                  </a:moveTo>
                  <a:cubicBezTo>
                    <a:pt x="3250" y="657"/>
                    <a:pt x="2065" y="1693"/>
                    <a:pt x="1258" y="2971"/>
                  </a:cubicBezTo>
                  <a:cubicBezTo>
                    <a:pt x="385" y="4354"/>
                    <a:pt x="0" y="6008"/>
                    <a:pt x="145" y="7635"/>
                  </a:cubicBezTo>
                  <a:cubicBezTo>
                    <a:pt x="229" y="8586"/>
                    <a:pt x="488" y="9516"/>
                    <a:pt x="914" y="10370"/>
                  </a:cubicBezTo>
                  <a:cubicBezTo>
                    <a:pt x="969" y="10480"/>
                    <a:pt x="1133" y="10384"/>
                    <a:pt x="1078" y="10275"/>
                  </a:cubicBezTo>
                  <a:cubicBezTo>
                    <a:pt x="337" y="8789"/>
                    <a:pt x="120" y="7054"/>
                    <a:pt x="462" y="5429"/>
                  </a:cubicBezTo>
                  <a:cubicBezTo>
                    <a:pt x="774" y="3950"/>
                    <a:pt x="1558" y="2600"/>
                    <a:pt x="2663" y="1572"/>
                  </a:cubicBezTo>
                  <a:cubicBezTo>
                    <a:pt x="3271" y="1006"/>
                    <a:pt x="3971" y="546"/>
                    <a:pt x="4731" y="213"/>
                  </a:cubicBezTo>
                  <a:cubicBezTo>
                    <a:pt x="4843" y="164"/>
                    <a:pt x="4746" y="0"/>
                    <a:pt x="4636" y="4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3" name="Freeform 94">
              <a:extLst>
                <a:ext uri="{FF2B5EF4-FFF2-40B4-BE49-F238E27FC236}">
                  <a16:creationId xmlns:a16="http://schemas.microsoft.com/office/drawing/2014/main" id="{F5ADC0BB-E5D6-4D57-9A59-8575116EF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647825"/>
              <a:ext cx="303213" cy="330200"/>
            </a:xfrm>
            <a:custGeom>
              <a:avLst/>
              <a:gdLst>
                <a:gd name="T0" fmla="*/ 507 w 1477"/>
                <a:gd name="T1" fmla="*/ 1546 h 1609"/>
                <a:gd name="T2" fmla="*/ 408 w 1477"/>
                <a:gd name="T3" fmla="*/ 1522 h 1609"/>
                <a:gd name="T4" fmla="*/ 91 w 1477"/>
                <a:gd name="T5" fmla="*/ 1145 h 1609"/>
                <a:gd name="T6" fmla="*/ 365 w 1477"/>
                <a:gd name="T7" fmla="*/ 364 h 1609"/>
                <a:gd name="T8" fmla="*/ 992 w 1477"/>
                <a:gd name="T9" fmla="*/ 62 h 1609"/>
                <a:gd name="T10" fmla="*/ 1091 w 1477"/>
                <a:gd name="T11" fmla="*/ 87 h 1609"/>
                <a:gd name="T12" fmla="*/ 1386 w 1477"/>
                <a:gd name="T13" fmla="*/ 614 h 1609"/>
                <a:gd name="T14" fmla="*/ 1134 w 1477"/>
                <a:gd name="T15" fmla="*/ 1245 h 1609"/>
                <a:gd name="T16" fmla="*/ 507 w 1477"/>
                <a:gd name="T17" fmla="*/ 1546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7" h="1609">
                  <a:moveTo>
                    <a:pt x="507" y="1546"/>
                  </a:moveTo>
                  <a:lnTo>
                    <a:pt x="408" y="1522"/>
                  </a:lnTo>
                  <a:cubicBezTo>
                    <a:pt x="153" y="1460"/>
                    <a:pt x="0" y="1374"/>
                    <a:pt x="91" y="1145"/>
                  </a:cubicBezTo>
                  <a:lnTo>
                    <a:pt x="365" y="364"/>
                  </a:lnTo>
                  <a:cubicBezTo>
                    <a:pt x="456" y="135"/>
                    <a:pt x="737" y="0"/>
                    <a:pt x="992" y="62"/>
                  </a:cubicBezTo>
                  <a:lnTo>
                    <a:pt x="1091" y="87"/>
                  </a:lnTo>
                  <a:cubicBezTo>
                    <a:pt x="1345" y="149"/>
                    <a:pt x="1477" y="385"/>
                    <a:pt x="1386" y="614"/>
                  </a:cubicBezTo>
                  <a:lnTo>
                    <a:pt x="1134" y="1245"/>
                  </a:lnTo>
                  <a:cubicBezTo>
                    <a:pt x="1042" y="1473"/>
                    <a:pt x="762" y="1609"/>
                    <a:pt x="507" y="15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4" name="Freeform 95">
              <a:extLst>
                <a:ext uri="{FF2B5EF4-FFF2-40B4-BE49-F238E27FC236}">
                  <a16:creationId xmlns:a16="http://schemas.microsoft.com/office/drawing/2014/main" id="{87672259-094B-44CF-8B2C-E426A5EF1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1695450"/>
              <a:ext cx="300038" cy="330200"/>
            </a:xfrm>
            <a:custGeom>
              <a:avLst/>
              <a:gdLst>
                <a:gd name="T0" fmla="*/ 486 w 1456"/>
                <a:gd name="T1" fmla="*/ 1547 h 1609"/>
                <a:gd name="T2" fmla="*/ 387 w 1456"/>
                <a:gd name="T3" fmla="*/ 1522 h 1609"/>
                <a:gd name="T4" fmla="*/ 91 w 1456"/>
                <a:gd name="T5" fmla="*/ 995 h 1609"/>
                <a:gd name="T6" fmla="*/ 343 w 1456"/>
                <a:gd name="T7" fmla="*/ 364 h 1609"/>
                <a:gd name="T8" fmla="*/ 970 w 1456"/>
                <a:gd name="T9" fmla="*/ 63 h 1609"/>
                <a:gd name="T10" fmla="*/ 1069 w 1456"/>
                <a:gd name="T11" fmla="*/ 87 h 1609"/>
                <a:gd name="T12" fmla="*/ 1364 w 1456"/>
                <a:gd name="T13" fmla="*/ 614 h 1609"/>
                <a:gd name="T14" fmla="*/ 1112 w 1456"/>
                <a:gd name="T15" fmla="*/ 1245 h 1609"/>
                <a:gd name="T16" fmla="*/ 486 w 1456"/>
                <a:gd name="T17" fmla="*/ 1547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6" h="1609">
                  <a:moveTo>
                    <a:pt x="486" y="1547"/>
                  </a:moveTo>
                  <a:lnTo>
                    <a:pt x="387" y="1522"/>
                  </a:lnTo>
                  <a:cubicBezTo>
                    <a:pt x="132" y="1460"/>
                    <a:pt x="0" y="1224"/>
                    <a:pt x="91" y="995"/>
                  </a:cubicBezTo>
                  <a:lnTo>
                    <a:pt x="343" y="364"/>
                  </a:lnTo>
                  <a:cubicBezTo>
                    <a:pt x="435" y="135"/>
                    <a:pt x="715" y="0"/>
                    <a:pt x="970" y="63"/>
                  </a:cubicBezTo>
                  <a:lnTo>
                    <a:pt x="1069" y="87"/>
                  </a:lnTo>
                  <a:cubicBezTo>
                    <a:pt x="1324" y="149"/>
                    <a:pt x="1456" y="385"/>
                    <a:pt x="1364" y="614"/>
                  </a:cubicBezTo>
                  <a:lnTo>
                    <a:pt x="1112" y="1245"/>
                  </a:lnTo>
                  <a:cubicBezTo>
                    <a:pt x="1021" y="1474"/>
                    <a:pt x="740" y="1609"/>
                    <a:pt x="486" y="15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5" name="Freeform 96">
              <a:extLst>
                <a:ext uri="{FF2B5EF4-FFF2-40B4-BE49-F238E27FC236}">
                  <a16:creationId xmlns:a16="http://schemas.microsoft.com/office/drawing/2014/main" id="{9CBC2AF9-CE76-4CBA-8CDA-B3619402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601" y="1824038"/>
              <a:ext cx="1011238" cy="628650"/>
            </a:xfrm>
            <a:custGeom>
              <a:avLst/>
              <a:gdLst>
                <a:gd name="T0" fmla="*/ 4604 w 4913"/>
                <a:gd name="T1" fmla="*/ 2180 h 3052"/>
                <a:gd name="T2" fmla="*/ 1939 w 4913"/>
                <a:gd name="T3" fmla="*/ 2786 h 3052"/>
                <a:gd name="T4" fmla="*/ 308 w 4913"/>
                <a:gd name="T5" fmla="*/ 1140 h 3052"/>
                <a:gd name="T6" fmla="*/ 2982 w 4913"/>
                <a:gd name="T7" fmla="*/ 267 h 3052"/>
                <a:gd name="T8" fmla="*/ 4604 w 4913"/>
                <a:gd name="T9" fmla="*/ 218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3" h="3052">
                  <a:moveTo>
                    <a:pt x="4604" y="2180"/>
                  </a:moveTo>
                  <a:cubicBezTo>
                    <a:pt x="4295" y="2952"/>
                    <a:pt x="3027" y="3052"/>
                    <a:pt x="1939" y="2786"/>
                  </a:cubicBezTo>
                  <a:cubicBezTo>
                    <a:pt x="851" y="2519"/>
                    <a:pt x="0" y="1912"/>
                    <a:pt x="308" y="1140"/>
                  </a:cubicBezTo>
                  <a:cubicBezTo>
                    <a:pt x="617" y="368"/>
                    <a:pt x="1894" y="0"/>
                    <a:pt x="2982" y="267"/>
                  </a:cubicBezTo>
                  <a:cubicBezTo>
                    <a:pt x="4070" y="533"/>
                    <a:pt x="4913" y="1407"/>
                    <a:pt x="4604" y="2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6" name="Freeform 97">
              <a:extLst>
                <a:ext uri="{FF2B5EF4-FFF2-40B4-BE49-F238E27FC236}">
                  <a16:creationId xmlns:a16="http://schemas.microsoft.com/office/drawing/2014/main" id="{CEBC2494-47B2-49D1-906B-119755B86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411413"/>
              <a:ext cx="49213" cy="7938"/>
            </a:xfrm>
            <a:custGeom>
              <a:avLst/>
              <a:gdLst>
                <a:gd name="T0" fmla="*/ 0 w 239"/>
                <a:gd name="T1" fmla="*/ 41 h 41"/>
                <a:gd name="T2" fmla="*/ 239 w 239"/>
                <a:gd name="T3" fmla="*/ 0 h 41"/>
                <a:gd name="T4" fmla="*/ 239 w 239"/>
                <a:gd name="T5" fmla="*/ 0 h 41"/>
                <a:gd name="T6" fmla="*/ 0 w 239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41">
                  <a:moveTo>
                    <a:pt x="0" y="41"/>
                  </a:moveTo>
                  <a:cubicBezTo>
                    <a:pt x="82" y="31"/>
                    <a:pt x="162" y="17"/>
                    <a:pt x="239" y="0"/>
                  </a:cubicBezTo>
                  <a:lnTo>
                    <a:pt x="239" y="0"/>
                  </a:lnTo>
                  <a:cubicBezTo>
                    <a:pt x="162" y="17"/>
                    <a:pt x="82" y="31"/>
                    <a:pt x="0" y="41"/>
                  </a:cubicBezTo>
                  <a:close/>
                </a:path>
              </a:pathLst>
            </a:custGeom>
            <a:solidFill>
              <a:srgbClr val="AF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7" name="Freeform 98">
              <a:extLst>
                <a:ext uri="{FF2B5EF4-FFF2-40B4-BE49-F238E27FC236}">
                  <a16:creationId xmlns:a16="http://schemas.microsoft.com/office/drawing/2014/main" id="{70CB37B0-3FA8-4A35-8110-4D2DA6170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411413"/>
              <a:ext cx="49213" cy="7938"/>
            </a:xfrm>
            <a:custGeom>
              <a:avLst/>
              <a:gdLst>
                <a:gd name="T0" fmla="*/ 0 w 239"/>
                <a:gd name="T1" fmla="*/ 41 h 41"/>
                <a:gd name="T2" fmla="*/ 239 w 239"/>
                <a:gd name="T3" fmla="*/ 0 h 41"/>
                <a:gd name="T4" fmla="*/ 239 w 239"/>
                <a:gd name="T5" fmla="*/ 0 h 41"/>
                <a:gd name="T6" fmla="*/ 0 w 239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41">
                  <a:moveTo>
                    <a:pt x="0" y="41"/>
                  </a:moveTo>
                  <a:cubicBezTo>
                    <a:pt x="82" y="31"/>
                    <a:pt x="162" y="17"/>
                    <a:pt x="239" y="0"/>
                  </a:cubicBezTo>
                  <a:lnTo>
                    <a:pt x="239" y="0"/>
                  </a:lnTo>
                  <a:cubicBezTo>
                    <a:pt x="162" y="17"/>
                    <a:pt x="82" y="31"/>
                    <a:pt x="0" y="41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8" name="Freeform 99">
              <a:extLst>
                <a:ext uri="{FF2B5EF4-FFF2-40B4-BE49-F238E27FC236}">
                  <a16:creationId xmlns:a16="http://schemas.microsoft.com/office/drawing/2014/main" id="{1761DD5F-2E50-4B11-B54C-9CE348B74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2270125"/>
              <a:ext cx="19050" cy="38100"/>
            </a:xfrm>
            <a:custGeom>
              <a:avLst/>
              <a:gdLst>
                <a:gd name="T0" fmla="*/ 0 w 99"/>
                <a:gd name="T1" fmla="*/ 188 h 188"/>
                <a:gd name="T2" fmla="*/ 0 w 99"/>
                <a:gd name="T3" fmla="*/ 188 h 188"/>
                <a:gd name="T4" fmla="*/ 95 w 99"/>
                <a:gd name="T5" fmla="*/ 12 h 188"/>
                <a:gd name="T6" fmla="*/ 99 w 99"/>
                <a:gd name="T7" fmla="*/ 0 h 188"/>
                <a:gd name="T8" fmla="*/ 95 w 99"/>
                <a:gd name="T9" fmla="*/ 12 h 188"/>
                <a:gd name="T10" fmla="*/ 0 w 99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8">
                  <a:moveTo>
                    <a:pt x="0" y="188"/>
                  </a:moveTo>
                  <a:lnTo>
                    <a:pt x="0" y="188"/>
                  </a:lnTo>
                  <a:cubicBezTo>
                    <a:pt x="38" y="134"/>
                    <a:pt x="70" y="75"/>
                    <a:pt x="95" y="12"/>
                  </a:cubicBezTo>
                  <a:cubicBezTo>
                    <a:pt x="96" y="8"/>
                    <a:pt x="98" y="4"/>
                    <a:pt x="99" y="0"/>
                  </a:cubicBezTo>
                  <a:cubicBezTo>
                    <a:pt x="98" y="4"/>
                    <a:pt x="96" y="8"/>
                    <a:pt x="95" y="12"/>
                  </a:cubicBezTo>
                  <a:cubicBezTo>
                    <a:pt x="70" y="75"/>
                    <a:pt x="38" y="134"/>
                    <a:pt x="0" y="188"/>
                  </a:cubicBezTo>
                  <a:close/>
                </a:path>
              </a:pathLst>
            </a:custGeom>
            <a:solidFill>
              <a:srgbClr val="BDB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9" name="Freeform 100">
              <a:extLst>
                <a:ext uri="{FF2B5EF4-FFF2-40B4-BE49-F238E27FC236}">
                  <a16:creationId xmlns:a16="http://schemas.microsoft.com/office/drawing/2014/main" id="{9B53E459-1362-43DA-A86F-5E0630A75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2270125"/>
              <a:ext cx="19050" cy="38100"/>
            </a:xfrm>
            <a:custGeom>
              <a:avLst/>
              <a:gdLst>
                <a:gd name="T0" fmla="*/ 0 w 99"/>
                <a:gd name="T1" fmla="*/ 188 h 188"/>
                <a:gd name="T2" fmla="*/ 0 w 99"/>
                <a:gd name="T3" fmla="*/ 188 h 188"/>
                <a:gd name="T4" fmla="*/ 95 w 99"/>
                <a:gd name="T5" fmla="*/ 12 h 188"/>
                <a:gd name="T6" fmla="*/ 99 w 99"/>
                <a:gd name="T7" fmla="*/ 0 h 188"/>
                <a:gd name="T8" fmla="*/ 95 w 99"/>
                <a:gd name="T9" fmla="*/ 12 h 188"/>
                <a:gd name="T10" fmla="*/ 0 w 99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8">
                  <a:moveTo>
                    <a:pt x="0" y="188"/>
                  </a:moveTo>
                  <a:lnTo>
                    <a:pt x="0" y="188"/>
                  </a:lnTo>
                  <a:cubicBezTo>
                    <a:pt x="38" y="134"/>
                    <a:pt x="70" y="75"/>
                    <a:pt x="95" y="12"/>
                  </a:cubicBezTo>
                  <a:cubicBezTo>
                    <a:pt x="96" y="8"/>
                    <a:pt x="98" y="4"/>
                    <a:pt x="99" y="0"/>
                  </a:cubicBezTo>
                  <a:cubicBezTo>
                    <a:pt x="98" y="4"/>
                    <a:pt x="96" y="8"/>
                    <a:pt x="95" y="12"/>
                  </a:cubicBezTo>
                  <a:cubicBezTo>
                    <a:pt x="70" y="75"/>
                    <a:pt x="38" y="134"/>
                    <a:pt x="0" y="188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0" name="Freeform 101">
              <a:extLst>
                <a:ext uri="{FF2B5EF4-FFF2-40B4-BE49-F238E27FC236}">
                  <a16:creationId xmlns:a16="http://schemas.microsoft.com/office/drawing/2014/main" id="{1CF06FE8-9C76-4ACD-BFD1-6854546E7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2308225"/>
              <a:ext cx="133350" cy="92075"/>
            </a:xfrm>
            <a:custGeom>
              <a:avLst/>
              <a:gdLst>
                <a:gd name="T0" fmla="*/ 0 w 648"/>
                <a:gd name="T1" fmla="*/ 442 h 442"/>
                <a:gd name="T2" fmla="*/ 0 w 648"/>
                <a:gd name="T3" fmla="*/ 442 h 442"/>
                <a:gd name="T4" fmla="*/ 648 w 648"/>
                <a:gd name="T5" fmla="*/ 0 h 442"/>
                <a:gd name="T6" fmla="*/ 648 w 648"/>
                <a:gd name="T7" fmla="*/ 0 h 442"/>
                <a:gd name="T8" fmla="*/ 0 w 648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442">
                  <a:moveTo>
                    <a:pt x="0" y="442"/>
                  </a:moveTo>
                  <a:lnTo>
                    <a:pt x="0" y="442"/>
                  </a:lnTo>
                  <a:cubicBezTo>
                    <a:pt x="277" y="352"/>
                    <a:pt x="505" y="208"/>
                    <a:pt x="648" y="0"/>
                  </a:cubicBezTo>
                  <a:lnTo>
                    <a:pt x="648" y="0"/>
                  </a:lnTo>
                  <a:cubicBezTo>
                    <a:pt x="505" y="208"/>
                    <a:pt x="277" y="352"/>
                    <a:pt x="0" y="442"/>
                  </a:cubicBezTo>
                  <a:close/>
                </a:path>
              </a:pathLst>
            </a:custGeom>
            <a:solidFill>
              <a:srgbClr val="AF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1" name="Freeform 102">
              <a:extLst>
                <a:ext uri="{FF2B5EF4-FFF2-40B4-BE49-F238E27FC236}">
                  <a16:creationId xmlns:a16="http://schemas.microsoft.com/office/drawing/2014/main" id="{B786A67E-3A2A-483E-8A9F-1D679A30E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2308225"/>
              <a:ext cx="133350" cy="92075"/>
            </a:xfrm>
            <a:custGeom>
              <a:avLst/>
              <a:gdLst>
                <a:gd name="T0" fmla="*/ 0 w 648"/>
                <a:gd name="T1" fmla="*/ 442 h 442"/>
                <a:gd name="T2" fmla="*/ 0 w 648"/>
                <a:gd name="T3" fmla="*/ 442 h 442"/>
                <a:gd name="T4" fmla="*/ 648 w 648"/>
                <a:gd name="T5" fmla="*/ 0 h 442"/>
                <a:gd name="T6" fmla="*/ 648 w 648"/>
                <a:gd name="T7" fmla="*/ 0 h 442"/>
                <a:gd name="T8" fmla="*/ 0 w 648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442">
                  <a:moveTo>
                    <a:pt x="0" y="442"/>
                  </a:moveTo>
                  <a:lnTo>
                    <a:pt x="0" y="442"/>
                  </a:lnTo>
                  <a:cubicBezTo>
                    <a:pt x="277" y="352"/>
                    <a:pt x="505" y="208"/>
                    <a:pt x="648" y="0"/>
                  </a:cubicBezTo>
                  <a:lnTo>
                    <a:pt x="648" y="0"/>
                  </a:lnTo>
                  <a:cubicBezTo>
                    <a:pt x="505" y="208"/>
                    <a:pt x="277" y="352"/>
                    <a:pt x="0" y="442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2" name="Freeform 103">
              <a:extLst>
                <a:ext uri="{FF2B5EF4-FFF2-40B4-BE49-F238E27FC236}">
                  <a16:creationId xmlns:a16="http://schemas.microsoft.com/office/drawing/2014/main" id="{D018F4D9-B641-4E6E-ABE2-FD922C976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1" y="2400300"/>
              <a:ext cx="39688" cy="11113"/>
            </a:xfrm>
            <a:custGeom>
              <a:avLst/>
              <a:gdLst>
                <a:gd name="T0" fmla="*/ 0 w 191"/>
                <a:gd name="T1" fmla="*/ 53 h 53"/>
                <a:gd name="T2" fmla="*/ 0 w 191"/>
                <a:gd name="T3" fmla="*/ 53 h 53"/>
                <a:gd name="T4" fmla="*/ 191 w 191"/>
                <a:gd name="T5" fmla="*/ 0 h 53"/>
                <a:gd name="T6" fmla="*/ 191 w 191"/>
                <a:gd name="T7" fmla="*/ 0 h 53"/>
                <a:gd name="T8" fmla="*/ 0 w 19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3">
                  <a:moveTo>
                    <a:pt x="0" y="53"/>
                  </a:moveTo>
                  <a:lnTo>
                    <a:pt x="0" y="53"/>
                  </a:lnTo>
                  <a:cubicBezTo>
                    <a:pt x="66" y="38"/>
                    <a:pt x="129" y="20"/>
                    <a:pt x="191" y="0"/>
                  </a:cubicBezTo>
                  <a:lnTo>
                    <a:pt x="191" y="0"/>
                  </a:lnTo>
                  <a:cubicBezTo>
                    <a:pt x="129" y="20"/>
                    <a:pt x="66" y="38"/>
                    <a:pt x="0" y="53"/>
                  </a:cubicBezTo>
                  <a:close/>
                </a:path>
              </a:pathLst>
            </a:custGeom>
            <a:solidFill>
              <a:srgbClr val="757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3" name="Freeform 104">
              <a:extLst>
                <a:ext uri="{FF2B5EF4-FFF2-40B4-BE49-F238E27FC236}">
                  <a16:creationId xmlns:a16="http://schemas.microsoft.com/office/drawing/2014/main" id="{19EDBF27-7B8F-48E3-B9BF-ADFC48EB7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1" y="2400300"/>
              <a:ext cx="39688" cy="11113"/>
            </a:xfrm>
            <a:custGeom>
              <a:avLst/>
              <a:gdLst>
                <a:gd name="T0" fmla="*/ 0 w 191"/>
                <a:gd name="T1" fmla="*/ 53 h 53"/>
                <a:gd name="T2" fmla="*/ 0 w 191"/>
                <a:gd name="T3" fmla="*/ 53 h 53"/>
                <a:gd name="T4" fmla="*/ 191 w 191"/>
                <a:gd name="T5" fmla="*/ 0 h 53"/>
                <a:gd name="T6" fmla="*/ 191 w 191"/>
                <a:gd name="T7" fmla="*/ 0 h 53"/>
                <a:gd name="T8" fmla="*/ 0 w 19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3">
                  <a:moveTo>
                    <a:pt x="0" y="53"/>
                  </a:moveTo>
                  <a:lnTo>
                    <a:pt x="0" y="53"/>
                  </a:lnTo>
                  <a:cubicBezTo>
                    <a:pt x="66" y="38"/>
                    <a:pt x="129" y="20"/>
                    <a:pt x="191" y="0"/>
                  </a:cubicBezTo>
                  <a:lnTo>
                    <a:pt x="191" y="0"/>
                  </a:lnTo>
                  <a:cubicBezTo>
                    <a:pt x="129" y="20"/>
                    <a:pt x="66" y="38"/>
                    <a:pt x="0" y="53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4" name="Freeform 105">
              <a:extLst>
                <a:ext uri="{FF2B5EF4-FFF2-40B4-BE49-F238E27FC236}">
                  <a16:creationId xmlns:a16="http://schemas.microsoft.com/office/drawing/2014/main" id="{3A2A338F-FD49-4721-AA7C-96E0DD73A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6" y="2108200"/>
              <a:ext cx="23813" cy="76200"/>
            </a:xfrm>
            <a:custGeom>
              <a:avLst/>
              <a:gdLst>
                <a:gd name="T0" fmla="*/ 109 w 109"/>
                <a:gd name="T1" fmla="*/ 365 h 365"/>
                <a:gd name="T2" fmla="*/ 0 w 109"/>
                <a:gd name="T3" fmla="*/ 0 h 365"/>
                <a:gd name="T4" fmla="*/ 109 w 109"/>
                <a:gd name="T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65">
                  <a:moveTo>
                    <a:pt x="109" y="365"/>
                  </a:moveTo>
                  <a:cubicBezTo>
                    <a:pt x="96" y="242"/>
                    <a:pt x="58" y="119"/>
                    <a:pt x="0" y="0"/>
                  </a:cubicBezTo>
                  <a:cubicBezTo>
                    <a:pt x="60" y="112"/>
                    <a:pt x="97" y="237"/>
                    <a:pt x="109" y="365"/>
                  </a:cubicBezTo>
                  <a:close/>
                </a:path>
              </a:pathLst>
            </a:custGeom>
            <a:solidFill>
              <a:srgbClr val="BDB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5" name="Freeform 106">
              <a:extLst>
                <a:ext uri="{FF2B5EF4-FFF2-40B4-BE49-F238E27FC236}">
                  <a16:creationId xmlns:a16="http://schemas.microsoft.com/office/drawing/2014/main" id="{50C93737-BD07-4073-8CE5-2AC8B2C0A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6" y="2108200"/>
              <a:ext cx="23813" cy="76200"/>
            </a:xfrm>
            <a:custGeom>
              <a:avLst/>
              <a:gdLst>
                <a:gd name="T0" fmla="*/ 109 w 109"/>
                <a:gd name="T1" fmla="*/ 365 h 365"/>
                <a:gd name="T2" fmla="*/ 0 w 109"/>
                <a:gd name="T3" fmla="*/ 0 h 365"/>
                <a:gd name="T4" fmla="*/ 109 w 109"/>
                <a:gd name="T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65">
                  <a:moveTo>
                    <a:pt x="109" y="365"/>
                  </a:moveTo>
                  <a:cubicBezTo>
                    <a:pt x="96" y="242"/>
                    <a:pt x="58" y="119"/>
                    <a:pt x="0" y="0"/>
                  </a:cubicBezTo>
                  <a:cubicBezTo>
                    <a:pt x="60" y="112"/>
                    <a:pt x="97" y="237"/>
                    <a:pt x="109" y="365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6" name="Freeform 107">
              <a:extLst>
                <a:ext uri="{FF2B5EF4-FFF2-40B4-BE49-F238E27FC236}">
                  <a16:creationId xmlns:a16="http://schemas.microsoft.com/office/drawing/2014/main" id="{37FBC216-DA18-4987-8081-12B5035B3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033588"/>
              <a:ext cx="19050" cy="69850"/>
            </a:xfrm>
            <a:custGeom>
              <a:avLst/>
              <a:gdLst>
                <a:gd name="T0" fmla="*/ 0 w 92"/>
                <a:gd name="T1" fmla="*/ 341 h 341"/>
                <a:gd name="T2" fmla="*/ 90 w 92"/>
                <a:gd name="T3" fmla="*/ 0 h 341"/>
                <a:gd name="T4" fmla="*/ 92 w 92"/>
                <a:gd name="T5" fmla="*/ 48 h 341"/>
                <a:gd name="T6" fmla="*/ 57 w 92"/>
                <a:gd name="T7" fmla="*/ 126 h 341"/>
                <a:gd name="T8" fmla="*/ 0 w 92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41">
                  <a:moveTo>
                    <a:pt x="0" y="341"/>
                  </a:moveTo>
                  <a:cubicBezTo>
                    <a:pt x="8" y="232"/>
                    <a:pt x="37" y="119"/>
                    <a:pt x="90" y="0"/>
                  </a:cubicBezTo>
                  <a:cubicBezTo>
                    <a:pt x="91" y="16"/>
                    <a:pt x="91" y="32"/>
                    <a:pt x="92" y="48"/>
                  </a:cubicBezTo>
                  <a:cubicBezTo>
                    <a:pt x="80" y="74"/>
                    <a:pt x="68" y="100"/>
                    <a:pt x="57" y="126"/>
                  </a:cubicBezTo>
                  <a:cubicBezTo>
                    <a:pt x="28" y="199"/>
                    <a:pt x="9" y="271"/>
                    <a:pt x="0" y="341"/>
                  </a:cubicBezTo>
                </a:path>
              </a:pathLst>
            </a:custGeom>
            <a:solidFill>
              <a:srgbClr val="757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7" name="Freeform 108">
              <a:extLst>
                <a:ext uri="{FF2B5EF4-FFF2-40B4-BE49-F238E27FC236}">
                  <a16:creationId xmlns:a16="http://schemas.microsoft.com/office/drawing/2014/main" id="{811975BB-0B1A-4DC2-8680-CF93874F6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033588"/>
              <a:ext cx="19050" cy="69850"/>
            </a:xfrm>
            <a:custGeom>
              <a:avLst/>
              <a:gdLst>
                <a:gd name="T0" fmla="*/ 0 w 92"/>
                <a:gd name="T1" fmla="*/ 341 h 341"/>
                <a:gd name="T2" fmla="*/ 90 w 92"/>
                <a:gd name="T3" fmla="*/ 0 h 341"/>
                <a:gd name="T4" fmla="*/ 92 w 92"/>
                <a:gd name="T5" fmla="*/ 48 h 341"/>
                <a:gd name="T6" fmla="*/ 57 w 92"/>
                <a:gd name="T7" fmla="*/ 126 h 341"/>
                <a:gd name="T8" fmla="*/ 0 w 92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41">
                  <a:moveTo>
                    <a:pt x="0" y="341"/>
                  </a:moveTo>
                  <a:cubicBezTo>
                    <a:pt x="8" y="232"/>
                    <a:pt x="37" y="119"/>
                    <a:pt x="90" y="0"/>
                  </a:cubicBezTo>
                  <a:cubicBezTo>
                    <a:pt x="91" y="16"/>
                    <a:pt x="91" y="32"/>
                    <a:pt x="92" y="48"/>
                  </a:cubicBezTo>
                  <a:cubicBezTo>
                    <a:pt x="80" y="74"/>
                    <a:pt x="68" y="100"/>
                    <a:pt x="57" y="126"/>
                  </a:cubicBezTo>
                  <a:cubicBezTo>
                    <a:pt x="28" y="199"/>
                    <a:pt x="9" y="271"/>
                    <a:pt x="0" y="341"/>
                  </a:cubicBezTo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8" name="Freeform 109">
              <a:extLst>
                <a:ext uri="{FF2B5EF4-FFF2-40B4-BE49-F238E27FC236}">
                  <a16:creationId xmlns:a16="http://schemas.microsoft.com/office/drawing/2014/main" id="{31C6E059-7A1A-4E70-80EE-7CC7241B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2043113"/>
              <a:ext cx="920750" cy="381000"/>
            </a:xfrm>
            <a:custGeom>
              <a:avLst/>
              <a:gdLst>
                <a:gd name="T0" fmla="*/ 2802 w 4476"/>
                <a:gd name="T1" fmla="*/ 1857 h 1857"/>
                <a:gd name="T2" fmla="*/ 1738 w 4476"/>
                <a:gd name="T3" fmla="*/ 1724 h 1857"/>
                <a:gd name="T4" fmla="*/ 50 w 4476"/>
                <a:gd name="T5" fmla="*/ 293 h 1857"/>
                <a:gd name="T6" fmla="*/ 107 w 4476"/>
                <a:gd name="T7" fmla="*/ 78 h 1857"/>
                <a:gd name="T8" fmla="*/ 142 w 4476"/>
                <a:gd name="T9" fmla="*/ 0 h 1857"/>
                <a:gd name="T10" fmla="*/ 1349 w 4476"/>
                <a:gd name="T11" fmla="*/ 1081 h 1857"/>
                <a:gd name="T12" fmla="*/ 2484 w 4476"/>
                <a:gd name="T13" fmla="*/ 1263 h 1857"/>
                <a:gd name="T14" fmla="*/ 3083 w 4476"/>
                <a:gd name="T15" fmla="*/ 1202 h 1857"/>
                <a:gd name="T16" fmla="*/ 3924 w 4476"/>
                <a:gd name="T17" fmla="*/ 775 h 1857"/>
                <a:gd name="T18" fmla="*/ 4084 w 4476"/>
                <a:gd name="T19" fmla="*/ 648 h 1857"/>
                <a:gd name="T20" fmla="*/ 4325 w 4476"/>
                <a:gd name="T21" fmla="*/ 272 h 1857"/>
                <a:gd name="T22" fmla="*/ 4353 w 4476"/>
                <a:gd name="T23" fmla="*/ 320 h 1857"/>
                <a:gd name="T24" fmla="*/ 4462 w 4476"/>
                <a:gd name="T25" fmla="*/ 685 h 1857"/>
                <a:gd name="T26" fmla="*/ 4407 w 4476"/>
                <a:gd name="T27" fmla="*/ 1106 h 1857"/>
                <a:gd name="T28" fmla="*/ 4403 w 4476"/>
                <a:gd name="T29" fmla="*/ 1118 h 1857"/>
                <a:gd name="T30" fmla="*/ 4308 w 4476"/>
                <a:gd name="T31" fmla="*/ 1294 h 1857"/>
                <a:gd name="T32" fmla="*/ 3660 w 4476"/>
                <a:gd name="T33" fmla="*/ 1736 h 1857"/>
                <a:gd name="T34" fmla="*/ 3469 w 4476"/>
                <a:gd name="T35" fmla="*/ 1789 h 1857"/>
                <a:gd name="T36" fmla="*/ 3230 w 4476"/>
                <a:gd name="T37" fmla="*/ 1830 h 1857"/>
                <a:gd name="T38" fmla="*/ 2802 w 4476"/>
                <a:gd name="T3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6" h="1857">
                  <a:moveTo>
                    <a:pt x="2802" y="1857"/>
                  </a:moveTo>
                  <a:cubicBezTo>
                    <a:pt x="2454" y="1857"/>
                    <a:pt x="2086" y="1809"/>
                    <a:pt x="1738" y="1724"/>
                  </a:cubicBezTo>
                  <a:cubicBezTo>
                    <a:pt x="881" y="1514"/>
                    <a:pt x="0" y="1011"/>
                    <a:pt x="50" y="293"/>
                  </a:cubicBezTo>
                  <a:cubicBezTo>
                    <a:pt x="59" y="223"/>
                    <a:pt x="78" y="151"/>
                    <a:pt x="107" y="78"/>
                  </a:cubicBezTo>
                  <a:cubicBezTo>
                    <a:pt x="118" y="52"/>
                    <a:pt x="130" y="26"/>
                    <a:pt x="142" y="0"/>
                  </a:cubicBezTo>
                  <a:cubicBezTo>
                    <a:pt x="187" y="674"/>
                    <a:pt x="918" y="947"/>
                    <a:pt x="1349" y="1081"/>
                  </a:cubicBezTo>
                  <a:cubicBezTo>
                    <a:pt x="1711" y="1194"/>
                    <a:pt x="2099" y="1263"/>
                    <a:pt x="2484" y="1263"/>
                  </a:cubicBezTo>
                  <a:cubicBezTo>
                    <a:pt x="2686" y="1263"/>
                    <a:pt x="2887" y="1244"/>
                    <a:pt x="3083" y="1202"/>
                  </a:cubicBezTo>
                  <a:cubicBezTo>
                    <a:pt x="3398" y="1135"/>
                    <a:pt x="3675" y="975"/>
                    <a:pt x="3924" y="775"/>
                  </a:cubicBezTo>
                  <a:cubicBezTo>
                    <a:pt x="3952" y="753"/>
                    <a:pt x="4015" y="706"/>
                    <a:pt x="4084" y="648"/>
                  </a:cubicBezTo>
                  <a:cubicBezTo>
                    <a:pt x="4223" y="531"/>
                    <a:pt x="4385" y="369"/>
                    <a:pt x="4325" y="272"/>
                  </a:cubicBezTo>
                  <a:cubicBezTo>
                    <a:pt x="4335" y="288"/>
                    <a:pt x="4344" y="304"/>
                    <a:pt x="4353" y="320"/>
                  </a:cubicBezTo>
                  <a:cubicBezTo>
                    <a:pt x="4411" y="439"/>
                    <a:pt x="4449" y="562"/>
                    <a:pt x="4462" y="685"/>
                  </a:cubicBezTo>
                  <a:cubicBezTo>
                    <a:pt x="4476" y="828"/>
                    <a:pt x="4458" y="973"/>
                    <a:pt x="4407" y="1106"/>
                  </a:cubicBezTo>
                  <a:cubicBezTo>
                    <a:pt x="4406" y="1110"/>
                    <a:pt x="4404" y="1114"/>
                    <a:pt x="4403" y="1118"/>
                  </a:cubicBezTo>
                  <a:cubicBezTo>
                    <a:pt x="4378" y="1181"/>
                    <a:pt x="4346" y="1240"/>
                    <a:pt x="4308" y="1294"/>
                  </a:cubicBezTo>
                  <a:cubicBezTo>
                    <a:pt x="4165" y="1502"/>
                    <a:pt x="3937" y="1646"/>
                    <a:pt x="3660" y="1736"/>
                  </a:cubicBezTo>
                  <a:cubicBezTo>
                    <a:pt x="3598" y="1756"/>
                    <a:pt x="3535" y="1774"/>
                    <a:pt x="3469" y="1789"/>
                  </a:cubicBezTo>
                  <a:cubicBezTo>
                    <a:pt x="3392" y="1806"/>
                    <a:pt x="3312" y="1820"/>
                    <a:pt x="3230" y="1830"/>
                  </a:cubicBezTo>
                  <a:cubicBezTo>
                    <a:pt x="3093" y="1848"/>
                    <a:pt x="2949" y="1857"/>
                    <a:pt x="2802" y="18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9" name="Freeform 110">
              <a:extLst>
                <a:ext uri="{FF2B5EF4-FFF2-40B4-BE49-F238E27FC236}">
                  <a16:creationId xmlns:a16="http://schemas.microsoft.com/office/drawing/2014/main" id="{C2A0E891-CFEE-406C-88D2-98D446320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2043113"/>
              <a:ext cx="920750" cy="381000"/>
            </a:xfrm>
            <a:custGeom>
              <a:avLst/>
              <a:gdLst>
                <a:gd name="T0" fmla="*/ 2802 w 4476"/>
                <a:gd name="T1" fmla="*/ 1857 h 1857"/>
                <a:gd name="T2" fmla="*/ 1738 w 4476"/>
                <a:gd name="T3" fmla="*/ 1724 h 1857"/>
                <a:gd name="T4" fmla="*/ 50 w 4476"/>
                <a:gd name="T5" fmla="*/ 293 h 1857"/>
                <a:gd name="T6" fmla="*/ 107 w 4476"/>
                <a:gd name="T7" fmla="*/ 78 h 1857"/>
                <a:gd name="T8" fmla="*/ 142 w 4476"/>
                <a:gd name="T9" fmla="*/ 0 h 1857"/>
                <a:gd name="T10" fmla="*/ 1349 w 4476"/>
                <a:gd name="T11" fmla="*/ 1081 h 1857"/>
                <a:gd name="T12" fmla="*/ 2484 w 4476"/>
                <a:gd name="T13" fmla="*/ 1263 h 1857"/>
                <a:gd name="T14" fmla="*/ 3083 w 4476"/>
                <a:gd name="T15" fmla="*/ 1202 h 1857"/>
                <a:gd name="T16" fmla="*/ 3924 w 4476"/>
                <a:gd name="T17" fmla="*/ 775 h 1857"/>
                <a:gd name="T18" fmla="*/ 4084 w 4476"/>
                <a:gd name="T19" fmla="*/ 648 h 1857"/>
                <a:gd name="T20" fmla="*/ 4325 w 4476"/>
                <a:gd name="T21" fmla="*/ 272 h 1857"/>
                <a:gd name="T22" fmla="*/ 4353 w 4476"/>
                <a:gd name="T23" fmla="*/ 320 h 1857"/>
                <a:gd name="T24" fmla="*/ 4462 w 4476"/>
                <a:gd name="T25" fmla="*/ 685 h 1857"/>
                <a:gd name="T26" fmla="*/ 4407 w 4476"/>
                <a:gd name="T27" fmla="*/ 1106 h 1857"/>
                <a:gd name="T28" fmla="*/ 4403 w 4476"/>
                <a:gd name="T29" fmla="*/ 1118 h 1857"/>
                <a:gd name="T30" fmla="*/ 4308 w 4476"/>
                <a:gd name="T31" fmla="*/ 1294 h 1857"/>
                <a:gd name="T32" fmla="*/ 3660 w 4476"/>
                <a:gd name="T33" fmla="*/ 1736 h 1857"/>
                <a:gd name="T34" fmla="*/ 3469 w 4476"/>
                <a:gd name="T35" fmla="*/ 1789 h 1857"/>
                <a:gd name="T36" fmla="*/ 3230 w 4476"/>
                <a:gd name="T37" fmla="*/ 1830 h 1857"/>
                <a:gd name="T38" fmla="*/ 2802 w 4476"/>
                <a:gd name="T3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6" h="1857">
                  <a:moveTo>
                    <a:pt x="2802" y="1857"/>
                  </a:moveTo>
                  <a:cubicBezTo>
                    <a:pt x="2454" y="1857"/>
                    <a:pt x="2086" y="1809"/>
                    <a:pt x="1738" y="1724"/>
                  </a:cubicBezTo>
                  <a:cubicBezTo>
                    <a:pt x="881" y="1514"/>
                    <a:pt x="0" y="1011"/>
                    <a:pt x="50" y="293"/>
                  </a:cubicBezTo>
                  <a:cubicBezTo>
                    <a:pt x="59" y="223"/>
                    <a:pt x="78" y="151"/>
                    <a:pt x="107" y="78"/>
                  </a:cubicBezTo>
                  <a:cubicBezTo>
                    <a:pt x="118" y="52"/>
                    <a:pt x="130" y="26"/>
                    <a:pt x="142" y="0"/>
                  </a:cubicBezTo>
                  <a:cubicBezTo>
                    <a:pt x="187" y="674"/>
                    <a:pt x="918" y="947"/>
                    <a:pt x="1349" y="1081"/>
                  </a:cubicBezTo>
                  <a:cubicBezTo>
                    <a:pt x="1711" y="1194"/>
                    <a:pt x="2099" y="1263"/>
                    <a:pt x="2484" y="1263"/>
                  </a:cubicBezTo>
                  <a:cubicBezTo>
                    <a:pt x="2686" y="1263"/>
                    <a:pt x="2887" y="1244"/>
                    <a:pt x="3083" y="1202"/>
                  </a:cubicBezTo>
                  <a:cubicBezTo>
                    <a:pt x="3398" y="1135"/>
                    <a:pt x="3675" y="975"/>
                    <a:pt x="3924" y="775"/>
                  </a:cubicBezTo>
                  <a:cubicBezTo>
                    <a:pt x="3952" y="753"/>
                    <a:pt x="4015" y="706"/>
                    <a:pt x="4084" y="648"/>
                  </a:cubicBezTo>
                  <a:cubicBezTo>
                    <a:pt x="4223" y="531"/>
                    <a:pt x="4385" y="369"/>
                    <a:pt x="4325" y="272"/>
                  </a:cubicBezTo>
                  <a:cubicBezTo>
                    <a:pt x="4335" y="288"/>
                    <a:pt x="4344" y="304"/>
                    <a:pt x="4353" y="320"/>
                  </a:cubicBezTo>
                  <a:cubicBezTo>
                    <a:pt x="4411" y="439"/>
                    <a:pt x="4449" y="562"/>
                    <a:pt x="4462" y="685"/>
                  </a:cubicBezTo>
                  <a:cubicBezTo>
                    <a:pt x="4476" y="828"/>
                    <a:pt x="4458" y="973"/>
                    <a:pt x="4407" y="1106"/>
                  </a:cubicBezTo>
                  <a:cubicBezTo>
                    <a:pt x="4406" y="1110"/>
                    <a:pt x="4404" y="1114"/>
                    <a:pt x="4403" y="1118"/>
                  </a:cubicBezTo>
                  <a:cubicBezTo>
                    <a:pt x="4378" y="1181"/>
                    <a:pt x="4346" y="1240"/>
                    <a:pt x="4308" y="1294"/>
                  </a:cubicBezTo>
                  <a:cubicBezTo>
                    <a:pt x="4165" y="1502"/>
                    <a:pt x="3937" y="1646"/>
                    <a:pt x="3660" y="1736"/>
                  </a:cubicBezTo>
                  <a:cubicBezTo>
                    <a:pt x="3598" y="1756"/>
                    <a:pt x="3535" y="1774"/>
                    <a:pt x="3469" y="1789"/>
                  </a:cubicBezTo>
                  <a:cubicBezTo>
                    <a:pt x="3392" y="1806"/>
                    <a:pt x="3312" y="1820"/>
                    <a:pt x="3230" y="1830"/>
                  </a:cubicBezTo>
                  <a:cubicBezTo>
                    <a:pt x="3093" y="1848"/>
                    <a:pt x="2949" y="1857"/>
                    <a:pt x="2802" y="1857"/>
                  </a:cubicBezTo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0" name="Freeform 111">
              <a:extLst>
                <a:ext uri="{FF2B5EF4-FFF2-40B4-BE49-F238E27FC236}">
                  <a16:creationId xmlns:a16="http://schemas.microsoft.com/office/drawing/2014/main" id="{B23B0185-57FC-4D71-B9E8-4798134B9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1971675"/>
              <a:ext cx="87313" cy="50800"/>
            </a:xfrm>
            <a:custGeom>
              <a:avLst/>
              <a:gdLst>
                <a:gd name="T0" fmla="*/ 403 w 424"/>
                <a:gd name="T1" fmla="*/ 171 h 249"/>
                <a:gd name="T2" fmla="*/ 173 w 424"/>
                <a:gd name="T3" fmla="*/ 224 h 249"/>
                <a:gd name="T4" fmla="*/ 22 w 424"/>
                <a:gd name="T5" fmla="*/ 78 h 249"/>
                <a:gd name="T6" fmla="*/ 252 w 424"/>
                <a:gd name="T7" fmla="*/ 26 h 249"/>
                <a:gd name="T8" fmla="*/ 403 w 424"/>
                <a:gd name="T9" fmla="*/ 17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249">
                  <a:moveTo>
                    <a:pt x="403" y="171"/>
                  </a:moveTo>
                  <a:cubicBezTo>
                    <a:pt x="381" y="226"/>
                    <a:pt x="278" y="249"/>
                    <a:pt x="173" y="224"/>
                  </a:cubicBezTo>
                  <a:cubicBezTo>
                    <a:pt x="68" y="198"/>
                    <a:pt x="0" y="133"/>
                    <a:pt x="22" y="78"/>
                  </a:cubicBezTo>
                  <a:cubicBezTo>
                    <a:pt x="44" y="24"/>
                    <a:pt x="147" y="0"/>
                    <a:pt x="252" y="26"/>
                  </a:cubicBezTo>
                  <a:cubicBezTo>
                    <a:pt x="357" y="52"/>
                    <a:pt x="424" y="117"/>
                    <a:pt x="403" y="171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1" name="Freeform 112">
              <a:extLst>
                <a:ext uri="{FF2B5EF4-FFF2-40B4-BE49-F238E27FC236}">
                  <a16:creationId xmlns:a16="http://schemas.microsoft.com/office/drawing/2014/main" id="{0AF5EBBA-2A48-4995-9973-A886A39B1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1947863"/>
              <a:ext cx="47625" cy="44450"/>
            </a:xfrm>
            <a:custGeom>
              <a:avLst/>
              <a:gdLst>
                <a:gd name="T0" fmla="*/ 214 w 235"/>
                <a:gd name="T1" fmla="*/ 130 h 214"/>
                <a:gd name="T2" fmla="*/ 80 w 235"/>
                <a:gd name="T3" fmla="*/ 201 h 214"/>
                <a:gd name="T4" fmla="*/ 21 w 235"/>
                <a:gd name="T5" fmla="*/ 83 h 214"/>
                <a:gd name="T6" fmla="*/ 155 w 235"/>
                <a:gd name="T7" fmla="*/ 13 h 214"/>
                <a:gd name="T8" fmla="*/ 214 w 235"/>
                <a:gd name="T9" fmla="*/ 13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4">
                  <a:moveTo>
                    <a:pt x="214" y="130"/>
                  </a:moveTo>
                  <a:cubicBezTo>
                    <a:pt x="193" y="182"/>
                    <a:pt x="133" y="214"/>
                    <a:pt x="80" y="201"/>
                  </a:cubicBezTo>
                  <a:cubicBezTo>
                    <a:pt x="26" y="187"/>
                    <a:pt x="0" y="135"/>
                    <a:pt x="21" y="83"/>
                  </a:cubicBezTo>
                  <a:cubicBezTo>
                    <a:pt x="41" y="31"/>
                    <a:pt x="101" y="0"/>
                    <a:pt x="155" y="13"/>
                  </a:cubicBezTo>
                  <a:cubicBezTo>
                    <a:pt x="208" y="26"/>
                    <a:pt x="235" y="79"/>
                    <a:pt x="214" y="130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2" name="Freeform 113">
              <a:extLst>
                <a:ext uri="{FF2B5EF4-FFF2-40B4-BE49-F238E27FC236}">
                  <a16:creationId xmlns:a16="http://schemas.microsoft.com/office/drawing/2014/main" id="{5747D0FD-7318-4FA6-BEAC-15D43ED83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1987550"/>
              <a:ext cx="47625" cy="42863"/>
            </a:xfrm>
            <a:custGeom>
              <a:avLst/>
              <a:gdLst>
                <a:gd name="T0" fmla="*/ 214 w 235"/>
                <a:gd name="T1" fmla="*/ 130 h 213"/>
                <a:gd name="T2" fmla="*/ 80 w 235"/>
                <a:gd name="T3" fmla="*/ 200 h 213"/>
                <a:gd name="T4" fmla="*/ 21 w 235"/>
                <a:gd name="T5" fmla="*/ 83 h 213"/>
                <a:gd name="T6" fmla="*/ 155 w 235"/>
                <a:gd name="T7" fmla="*/ 13 h 213"/>
                <a:gd name="T8" fmla="*/ 214 w 235"/>
                <a:gd name="T9" fmla="*/ 13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3">
                  <a:moveTo>
                    <a:pt x="214" y="130"/>
                  </a:moveTo>
                  <a:cubicBezTo>
                    <a:pt x="193" y="182"/>
                    <a:pt x="133" y="213"/>
                    <a:pt x="80" y="200"/>
                  </a:cubicBezTo>
                  <a:cubicBezTo>
                    <a:pt x="27" y="187"/>
                    <a:pt x="0" y="135"/>
                    <a:pt x="21" y="83"/>
                  </a:cubicBezTo>
                  <a:cubicBezTo>
                    <a:pt x="41" y="31"/>
                    <a:pt x="101" y="0"/>
                    <a:pt x="155" y="13"/>
                  </a:cubicBezTo>
                  <a:cubicBezTo>
                    <a:pt x="208" y="26"/>
                    <a:pt x="235" y="78"/>
                    <a:pt x="214" y="130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3" name="Freeform 114">
              <a:extLst>
                <a:ext uri="{FF2B5EF4-FFF2-40B4-BE49-F238E27FC236}">
                  <a16:creationId xmlns:a16="http://schemas.microsoft.com/office/drawing/2014/main" id="{0E435382-9020-4DD4-B562-F67864186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38" y="2011363"/>
              <a:ext cx="28575" cy="53975"/>
            </a:xfrm>
            <a:custGeom>
              <a:avLst/>
              <a:gdLst>
                <a:gd name="T0" fmla="*/ 4 w 18"/>
                <a:gd name="T1" fmla="*/ 34 h 34"/>
                <a:gd name="T2" fmla="*/ 0 w 18"/>
                <a:gd name="T3" fmla="*/ 33 h 34"/>
                <a:gd name="T4" fmla="*/ 13 w 18"/>
                <a:gd name="T5" fmla="*/ 0 h 34"/>
                <a:gd name="T6" fmla="*/ 18 w 18"/>
                <a:gd name="T7" fmla="*/ 1 h 34"/>
                <a:gd name="T8" fmla="*/ 4 w 18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4">
                  <a:moveTo>
                    <a:pt x="4" y="34"/>
                  </a:moveTo>
                  <a:lnTo>
                    <a:pt x="0" y="33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4" y="34"/>
                  </a:ln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4" name="Freeform 115">
              <a:extLst>
                <a:ext uri="{FF2B5EF4-FFF2-40B4-BE49-F238E27FC236}">
                  <a16:creationId xmlns:a16="http://schemas.microsoft.com/office/drawing/2014/main" id="{41DA70DA-A492-49C9-801D-3040E98F8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6" y="1717675"/>
              <a:ext cx="138113" cy="160338"/>
            </a:xfrm>
            <a:custGeom>
              <a:avLst/>
              <a:gdLst>
                <a:gd name="T0" fmla="*/ 191 w 672"/>
                <a:gd name="T1" fmla="*/ 756 h 787"/>
                <a:gd name="T2" fmla="*/ 191 w 672"/>
                <a:gd name="T3" fmla="*/ 756 h 787"/>
                <a:gd name="T4" fmla="*/ 46 w 672"/>
                <a:gd name="T5" fmla="*/ 497 h 787"/>
                <a:gd name="T6" fmla="*/ 173 w 672"/>
                <a:gd name="T7" fmla="*/ 179 h 787"/>
                <a:gd name="T8" fmla="*/ 481 w 672"/>
                <a:gd name="T9" fmla="*/ 30 h 787"/>
                <a:gd name="T10" fmla="*/ 627 w 672"/>
                <a:gd name="T11" fmla="*/ 290 h 787"/>
                <a:gd name="T12" fmla="*/ 500 w 672"/>
                <a:gd name="T13" fmla="*/ 608 h 787"/>
                <a:gd name="T14" fmla="*/ 191 w 672"/>
                <a:gd name="T15" fmla="*/ 756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787">
                  <a:moveTo>
                    <a:pt x="191" y="756"/>
                  </a:moveTo>
                  <a:lnTo>
                    <a:pt x="191" y="756"/>
                  </a:lnTo>
                  <a:cubicBezTo>
                    <a:pt x="66" y="726"/>
                    <a:pt x="0" y="609"/>
                    <a:pt x="46" y="497"/>
                  </a:cubicBezTo>
                  <a:lnTo>
                    <a:pt x="173" y="179"/>
                  </a:lnTo>
                  <a:cubicBezTo>
                    <a:pt x="218" y="66"/>
                    <a:pt x="356" y="0"/>
                    <a:pt x="481" y="30"/>
                  </a:cubicBezTo>
                  <a:cubicBezTo>
                    <a:pt x="607" y="61"/>
                    <a:pt x="672" y="177"/>
                    <a:pt x="627" y="290"/>
                  </a:cubicBezTo>
                  <a:lnTo>
                    <a:pt x="500" y="608"/>
                  </a:lnTo>
                  <a:cubicBezTo>
                    <a:pt x="455" y="721"/>
                    <a:pt x="317" y="787"/>
                    <a:pt x="191" y="756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5" name="Freeform 116">
              <a:extLst>
                <a:ext uri="{FF2B5EF4-FFF2-40B4-BE49-F238E27FC236}">
                  <a16:creationId xmlns:a16="http://schemas.microsoft.com/office/drawing/2014/main" id="{CAF46ED3-38FD-4C87-A404-940EBAE7D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1755775"/>
              <a:ext cx="138113" cy="161925"/>
            </a:xfrm>
            <a:custGeom>
              <a:avLst/>
              <a:gdLst>
                <a:gd name="T0" fmla="*/ 190 w 671"/>
                <a:gd name="T1" fmla="*/ 757 h 788"/>
                <a:gd name="T2" fmla="*/ 190 w 671"/>
                <a:gd name="T3" fmla="*/ 757 h 788"/>
                <a:gd name="T4" fmla="*/ 45 w 671"/>
                <a:gd name="T5" fmla="*/ 497 h 788"/>
                <a:gd name="T6" fmla="*/ 172 w 671"/>
                <a:gd name="T7" fmla="*/ 180 h 788"/>
                <a:gd name="T8" fmla="*/ 480 w 671"/>
                <a:gd name="T9" fmla="*/ 31 h 788"/>
                <a:gd name="T10" fmla="*/ 626 w 671"/>
                <a:gd name="T11" fmla="*/ 291 h 788"/>
                <a:gd name="T12" fmla="*/ 499 w 671"/>
                <a:gd name="T13" fmla="*/ 608 h 788"/>
                <a:gd name="T14" fmla="*/ 190 w 671"/>
                <a:gd name="T15" fmla="*/ 757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788">
                  <a:moveTo>
                    <a:pt x="190" y="757"/>
                  </a:moveTo>
                  <a:lnTo>
                    <a:pt x="190" y="757"/>
                  </a:lnTo>
                  <a:cubicBezTo>
                    <a:pt x="65" y="726"/>
                    <a:pt x="0" y="610"/>
                    <a:pt x="45" y="497"/>
                  </a:cubicBezTo>
                  <a:lnTo>
                    <a:pt x="172" y="180"/>
                  </a:lnTo>
                  <a:cubicBezTo>
                    <a:pt x="217" y="67"/>
                    <a:pt x="355" y="0"/>
                    <a:pt x="480" y="31"/>
                  </a:cubicBezTo>
                  <a:cubicBezTo>
                    <a:pt x="606" y="62"/>
                    <a:pt x="671" y="178"/>
                    <a:pt x="626" y="291"/>
                  </a:cubicBezTo>
                  <a:lnTo>
                    <a:pt x="499" y="608"/>
                  </a:lnTo>
                  <a:cubicBezTo>
                    <a:pt x="454" y="721"/>
                    <a:pt x="316" y="788"/>
                    <a:pt x="190" y="757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6" name="Freeform 117">
              <a:extLst>
                <a:ext uri="{FF2B5EF4-FFF2-40B4-BE49-F238E27FC236}">
                  <a16:creationId xmlns:a16="http://schemas.microsoft.com/office/drawing/2014/main" id="{BE4B09DE-BC8F-474D-B909-A867A9229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051" y="1944688"/>
              <a:ext cx="114300" cy="80963"/>
            </a:xfrm>
            <a:custGeom>
              <a:avLst/>
              <a:gdLst>
                <a:gd name="T0" fmla="*/ 517 w 554"/>
                <a:gd name="T1" fmla="*/ 255 h 393"/>
                <a:gd name="T2" fmla="*/ 211 w 554"/>
                <a:gd name="T3" fmla="*/ 361 h 393"/>
                <a:gd name="T4" fmla="*/ 36 w 554"/>
                <a:gd name="T5" fmla="*/ 138 h 393"/>
                <a:gd name="T6" fmla="*/ 342 w 554"/>
                <a:gd name="T7" fmla="*/ 32 h 393"/>
                <a:gd name="T8" fmla="*/ 517 w 554"/>
                <a:gd name="T9" fmla="*/ 25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93">
                  <a:moveTo>
                    <a:pt x="517" y="255"/>
                  </a:moveTo>
                  <a:cubicBezTo>
                    <a:pt x="481" y="346"/>
                    <a:pt x="344" y="393"/>
                    <a:pt x="211" y="361"/>
                  </a:cubicBezTo>
                  <a:cubicBezTo>
                    <a:pt x="78" y="328"/>
                    <a:pt x="0" y="228"/>
                    <a:pt x="36" y="138"/>
                  </a:cubicBezTo>
                  <a:cubicBezTo>
                    <a:pt x="72" y="47"/>
                    <a:pt x="209" y="0"/>
                    <a:pt x="342" y="32"/>
                  </a:cubicBezTo>
                  <a:cubicBezTo>
                    <a:pt x="475" y="65"/>
                    <a:pt x="554" y="165"/>
                    <a:pt x="517" y="255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7" name="Freeform 118">
              <a:extLst>
                <a:ext uri="{FF2B5EF4-FFF2-40B4-BE49-F238E27FC236}">
                  <a16:creationId xmlns:a16="http://schemas.microsoft.com/office/drawing/2014/main" id="{2312806B-0C55-49C6-859D-C53EB3BE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2014538"/>
              <a:ext cx="114300" cy="80963"/>
            </a:xfrm>
            <a:custGeom>
              <a:avLst/>
              <a:gdLst>
                <a:gd name="T0" fmla="*/ 518 w 554"/>
                <a:gd name="T1" fmla="*/ 256 h 394"/>
                <a:gd name="T2" fmla="*/ 212 w 554"/>
                <a:gd name="T3" fmla="*/ 361 h 394"/>
                <a:gd name="T4" fmla="*/ 36 w 554"/>
                <a:gd name="T5" fmla="*/ 138 h 394"/>
                <a:gd name="T6" fmla="*/ 343 w 554"/>
                <a:gd name="T7" fmla="*/ 32 h 394"/>
                <a:gd name="T8" fmla="*/ 518 w 554"/>
                <a:gd name="T9" fmla="*/ 25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94">
                  <a:moveTo>
                    <a:pt x="518" y="256"/>
                  </a:moveTo>
                  <a:cubicBezTo>
                    <a:pt x="482" y="346"/>
                    <a:pt x="344" y="394"/>
                    <a:pt x="212" y="361"/>
                  </a:cubicBezTo>
                  <a:cubicBezTo>
                    <a:pt x="79" y="329"/>
                    <a:pt x="0" y="229"/>
                    <a:pt x="36" y="138"/>
                  </a:cubicBezTo>
                  <a:cubicBezTo>
                    <a:pt x="73" y="47"/>
                    <a:pt x="210" y="0"/>
                    <a:pt x="343" y="32"/>
                  </a:cubicBezTo>
                  <a:cubicBezTo>
                    <a:pt x="476" y="65"/>
                    <a:pt x="554" y="165"/>
                    <a:pt x="518" y="256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8" name="Freeform 119">
              <a:extLst>
                <a:ext uri="{FF2B5EF4-FFF2-40B4-BE49-F238E27FC236}">
                  <a16:creationId xmlns:a16="http://schemas.microsoft.com/office/drawing/2014/main" id="{7B9216C1-247D-4374-A6F6-D2E77E691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4700588"/>
              <a:ext cx="169863" cy="592138"/>
            </a:xfrm>
            <a:custGeom>
              <a:avLst/>
              <a:gdLst>
                <a:gd name="T0" fmla="*/ 520 w 828"/>
                <a:gd name="T1" fmla="*/ 180 h 2880"/>
                <a:gd name="T2" fmla="*/ 31 w 828"/>
                <a:gd name="T3" fmla="*/ 2624 h 2880"/>
                <a:gd name="T4" fmla="*/ 306 w 828"/>
                <a:gd name="T5" fmla="*/ 2700 h 2880"/>
                <a:gd name="T6" fmla="*/ 795 w 828"/>
                <a:gd name="T7" fmla="*/ 256 h 2880"/>
                <a:gd name="T8" fmla="*/ 520 w 828"/>
                <a:gd name="T9" fmla="*/ 180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8" h="2880">
                  <a:moveTo>
                    <a:pt x="520" y="180"/>
                  </a:moveTo>
                  <a:cubicBezTo>
                    <a:pt x="368" y="997"/>
                    <a:pt x="175" y="1806"/>
                    <a:pt x="31" y="2624"/>
                  </a:cubicBezTo>
                  <a:cubicBezTo>
                    <a:pt x="0" y="2803"/>
                    <a:pt x="274" y="2880"/>
                    <a:pt x="306" y="2700"/>
                  </a:cubicBezTo>
                  <a:cubicBezTo>
                    <a:pt x="449" y="1882"/>
                    <a:pt x="642" y="1072"/>
                    <a:pt x="795" y="256"/>
                  </a:cubicBezTo>
                  <a:cubicBezTo>
                    <a:pt x="828" y="77"/>
                    <a:pt x="554" y="0"/>
                    <a:pt x="520" y="180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9" name="Freeform 120">
              <a:extLst>
                <a:ext uri="{FF2B5EF4-FFF2-40B4-BE49-F238E27FC236}">
                  <a16:creationId xmlns:a16="http://schemas.microsoft.com/office/drawing/2014/main" id="{D09633EA-D436-40C2-B0C3-12CBBA807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688" y="4718050"/>
              <a:ext cx="196850" cy="555625"/>
            </a:xfrm>
            <a:custGeom>
              <a:avLst/>
              <a:gdLst>
                <a:gd name="T0" fmla="*/ 57 w 958"/>
                <a:gd name="T1" fmla="*/ 249 h 2699"/>
                <a:gd name="T2" fmla="*/ 655 w 958"/>
                <a:gd name="T3" fmla="*/ 2519 h 2699"/>
                <a:gd name="T4" fmla="*/ 929 w 958"/>
                <a:gd name="T5" fmla="*/ 2443 h 2699"/>
                <a:gd name="T6" fmla="*/ 331 w 958"/>
                <a:gd name="T7" fmla="*/ 173 h 2699"/>
                <a:gd name="T8" fmla="*/ 57 w 958"/>
                <a:gd name="T9" fmla="*/ 249 h 2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2699">
                  <a:moveTo>
                    <a:pt x="57" y="249"/>
                  </a:moveTo>
                  <a:cubicBezTo>
                    <a:pt x="303" y="994"/>
                    <a:pt x="530" y="1743"/>
                    <a:pt x="655" y="2519"/>
                  </a:cubicBezTo>
                  <a:cubicBezTo>
                    <a:pt x="684" y="2699"/>
                    <a:pt x="958" y="2623"/>
                    <a:pt x="929" y="2443"/>
                  </a:cubicBezTo>
                  <a:cubicBezTo>
                    <a:pt x="804" y="1667"/>
                    <a:pt x="577" y="918"/>
                    <a:pt x="331" y="173"/>
                  </a:cubicBezTo>
                  <a:cubicBezTo>
                    <a:pt x="274" y="0"/>
                    <a:pt x="0" y="74"/>
                    <a:pt x="57" y="249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0" name="Freeform 121">
              <a:extLst>
                <a:ext uri="{FF2B5EF4-FFF2-40B4-BE49-F238E27FC236}">
                  <a16:creationId xmlns:a16="http://schemas.microsoft.com/office/drawing/2014/main" id="{32DD5CB3-B6EC-4721-BA95-0BEE97C33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263" y="3324225"/>
              <a:ext cx="449263" cy="1492250"/>
            </a:xfrm>
            <a:custGeom>
              <a:avLst/>
              <a:gdLst>
                <a:gd name="T0" fmla="*/ 583 w 2180"/>
                <a:gd name="T1" fmla="*/ 599 h 7262"/>
                <a:gd name="T2" fmla="*/ 993 w 2180"/>
                <a:gd name="T3" fmla="*/ 384 h 7262"/>
                <a:gd name="T4" fmla="*/ 1524 w 2180"/>
                <a:gd name="T5" fmla="*/ 571 h 7262"/>
                <a:gd name="T6" fmla="*/ 1804 w 2180"/>
                <a:gd name="T7" fmla="*/ 1257 h 7262"/>
                <a:gd name="T8" fmla="*/ 1885 w 2180"/>
                <a:gd name="T9" fmla="*/ 2279 h 7262"/>
                <a:gd name="T10" fmla="*/ 1120 w 2180"/>
                <a:gd name="T11" fmla="*/ 5443 h 7262"/>
                <a:gd name="T12" fmla="*/ 129 w 2180"/>
                <a:gd name="T13" fmla="*/ 6931 h 7262"/>
                <a:gd name="T14" fmla="*/ 330 w 2180"/>
                <a:gd name="T15" fmla="*/ 7132 h 7262"/>
                <a:gd name="T16" fmla="*/ 1939 w 2180"/>
                <a:gd name="T17" fmla="*/ 3930 h 7262"/>
                <a:gd name="T18" fmla="*/ 2171 w 2180"/>
                <a:gd name="T19" fmla="*/ 2055 h 7262"/>
                <a:gd name="T20" fmla="*/ 2038 w 2180"/>
                <a:gd name="T21" fmla="*/ 991 h 7262"/>
                <a:gd name="T22" fmla="*/ 1614 w 2180"/>
                <a:gd name="T23" fmla="*/ 278 h 7262"/>
                <a:gd name="T24" fmla="*/ 309 w 2180"/>
                <a:gd name="T25" fmla="*/ 523 h 7262"/>
                <a:gd name="T26" fmla="*/ 583 w 2180"/>
                <a:gd name="T27" fmla="*/ 599 h 7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0" h="7262">
                  <a:moveTo>
                    <a:pt x="583" y="599"/>
                  </a:moveTo>
                  <a:cubicBezTo>
                    <a:pt x="636" y="427"/>
                    <a:pt x="834" y="384"/>
                    <a:pt x="993" y="384"/>
                  </a:cubicBezTo>
                  <a:cubicBezTo>
                    <a:pt x="1184" y="383"/>
                    <a:pt x="1383" y="436"/>
                    <a:pt x="1524" y="571"/>
                  </a:cubicBezTo>
                  <a:cubicBezTo>
                    <a:pt x="1712" y="750"/>
                    <a:pt x="1755" y="1013"/>
                    <a:pt x="1804" y="1257"/>
                  </a:cubicBezTo>
                  <a:cubicBezTo>
                    <a:pt x="1871" y="1594"/>
                    <a:pt x="1894" y="1935"/>
                    <a:pt x="1885" y="2279"/>
                  </a:cubicBezTo>
                  <a:cubicBezTo>
                    <a:pt x="1856" y="3360"/>
                    <a:pt x="1575" y="4464"/>
                    <a:pt x="1120" y="5443"/>
                  </a:cubicBezTo>
                  <a:cubicBezTo>
                    <a:pt x="868" y="5985"/>
                    <a:pt x="551" y="6505"/>
                    <a:pt x="129" y="6931"/>
                  </a:cubicBezTo>
                  <a:cubicBezTo>
                    <a:pt x="0" y="7061"/>
                    <a:pt x="201" y="7262"/>
                    <a:pt x="330" y="7132"/>
                  </a:cubicBezTo>
                  <a:cubicBezTo>
                    <a:pt x="1177" y="6278"/>
                    <a:pt x="1662" y="5082"/>
                    <a:pt x="1939" y="3930"/>
                  </a:cubicBezTo>
                  <a:cubicBezTo>
                    <a:pt x="2086" y="3319"/>
                    <a:pt x="2180" y="2685"/>
                    <a:pt x="2171" y="2055"/>
                  </a:cubicBezTo>
                  <a:cubicBezTo>
                    <a:pt x="2166" y="1696"/>
                    <a:pt x="2118" y="1341"/>
                    <a:pt x="2038" y="991"/>
                  </a:cubicBezTo>
                  <a:cubicBezTo>
                    <a:pt x="1974" y="709"/>
                    <a:pt x="1854" y="452"/>
                    <a:pt x="1614" y="278"/>
                  </a:cubicBezTo>
                  <a:cubicBezTo>
                    <a:pt x="1237" y="6"/>
                    <a:pt x="472" y="0"/>
                    <a:pt x="309" y="523"/>
                  </a:cubicBezTo>
                  <a:cubicBezTo>
                    <a:pt x="254" y="698"/>
                    <a:pt x="529" y="773"/>
                    <a:pt x="583" y="59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1" name="Freeform 122">
              <a:extLst>
                <a:ext uri="{FF2B5EF4-FFF2-40B4-BE49-F238E27FC236}">
                  <a16:creationId xmlns:a16="http://schemas.microsoft.com/office/drawing/2014/main" id="{9872169A-C246-4A30-8262-8699050D3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1" y="3573463"/>
              <a:ext cx="422275" cy="841375"/>
            </a:xfrm>
            <a:custGeom>
              <a:avLst/>
              <a:gdLst>
                <a:gd name="T0" fmla="*/ 347 w 2050"/>
                <a:gd name="T1" fmla="*/ 3941 h 4093"/>
                <a:gd name="T2" fmla="*/ 1374 w 2050"/>
                <a:gd name="T3" fmla="*/ 2180 h 4093"/>
                <a:gd name="T4" fmla="*/ 2013 w 2050"/>
                <a:gd name="T5" fmla="*/ 254 h 4093"/>
                <a:gd name="T6" fmla="*/ 1739 w 2050"/>
                <a:gd name="T7" fmla="*/ 179 h 4093"/>
                <a:gd name="T8" fmla="*/ 1113 w 2050"/>
                <a:gd name="T9" fmla="*/ 2069 h 4093"/>
                <a:gd name="T10" fmla="*/ 101 w 2050"/>
                <a:gd name="T11" fmla="*/ 3797 h 4093"/>
                <a:gd name="T12" fmla="*/ 347 w 2050"/>
                <a:gd name="T13" fmla="*/ 3941 h 4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0" h="4093">
                  <a:moveTo>
                    <a:pt x="347" y="3941"/>
                  </a:moveTo>
                  <a:cubicBezTo>
                    <a:pt x="722" y="3374"/>
                    <a:pt x="1084" y="2796"/>
                    <a:pt x="1374" y="2180"/>
                  </a:cubicBezTo>
                  <a:cubicBezTo>
                    <a:pt x="1663" y="1565"/>
                    <a:pt x="1873" y="919"/>
                    <a:pt x="2013" y="254"/>
                  </a:cubicBezTo>
                  <a:cubicBezTo>
                    <a:pt x="2050" y="76"/>
                    <a:pt x="1776" y="0"/>
                    <a:pt x="1739" y="179"/>
                  </a:cubicBezTo>
                  <a:cubicBezTo>
                    <a:pt x="1601" y="831"/>
                    <a:pt x="1399" y="1467"/>
                    <a:pt x="1113" y="2069"/>
                  </a:cubicBezTo>
                  <a:cubicBezTo>
                    <a:pt x="826" y="2673"/>
                    <a:pt x="470" y="3240"/>
                    <a:pt x="101" y="3797"/>
                  </a:cubicBezTo>
                  <a:cubicBezTo>
                    <a:pt x="0" y="3950"/>
                    <a:pt x="246" y="4093"/>
                    <a:pt x="347" y="3941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2" name="Freeform 123">
              <a:extLst>
                <a:ext uri="{FF2B5EF4-FFF2-40B4-BE49-F238E27FC236}">
                  <a16:creationId xmlns:a16="http://schemas.microsoft.com/office/drawing/2014/main" id="{265F2EB9-9B14-4181-9677-C1A69DD0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1" y="4330700"/>
              <a:ext cx="1019175" cy="334963"/>
            </a:xfrm>
            <a:custGeom>
              <a:avLst/>
              <a:gdLst>
                <a:gd name="T0" fmla="*/ 44 w 4960"/>
                <a:gd name="T1" fmla="*/ 853 h 1633"/>
                <a:gd name="T2" fmla="*/ 1077 w 4960"/>
                <a:gd name="T3" fmla="*/ 1624 h 1633"/>
                <a:gd name="T4" fmla="*/ 1821 w 4960"/>
                <a:gd name="T5" fmla="*/ 1437 h 1633"/>
                <a:gd name="T6" fmla="*/ 2161 w 4960"/>
                <a:gd name="T7" fmla="*/ 1234 h 1633"/>
                <a:gd name="T8" fmla="*/ 2372 w 4960"/>
                <a:gd name="T9" fmla="*/ 1217 h 1633"/>
                <a:gd name="T10" fmla="*/ 3426 w 4960"/>
                <a:gd name="T11" fmla="*/ 1455 h 1633"/>
                <a:gd name="T12" fmla="*/ 4454 w 4960"/>
                <a:gd name="T13" fmla="*/ 1188 h 1633"/>
                <a:gd name="T14" fmla="*/ 4854 w 4960"/>
                <a:gd name="T15" fmla="*/ 177 h 1633"/>
                <a:gd name="T16" fmla="*/ 4579 w 4960"/>
                <a:gd name="T17" fmla="*/ 253 h 1633"/>
                <a:gd name="T18" fmla="*/ 3438 w 4960"/>
                <a:gd name="T19" fmla="*/ 1171 h 1633"/>
                <a:gd name="T20" fmla="*/ 2549 w 4960"/>
                <a:gd name="T21" fmla="*/ 991 h 1633"/>
                <a:gd name="T22" fmla="*/ 2354 w 4960"/>
                <a:gd name="T23" fmla="*/ 903 h 1633"/>
                <a:gd name="T24" fmla="*/ 2053 w 4960"/>
                <a:gd name="T25" fmla="*/ 970 h 1633"/>
                <a:gd name="T26" fmla="*/ 1391 w 4960"/>
                <a:gd name="T27" fmla="*/ 1310 h 1633"/>
                <a:gd name="T28" fmla="*/ 318 w 4960"/>
                <a:gd name="T29" fmla="*/ 778 h 1633"/>
                <a:gd name="T30" fmla="*/ 44 w 4960"/>
                <a:gd name="T31" fmla="*/ 853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60" h="1633">
                  <a:moveTo>
                    <a:pt x="44" y="853"/>
                  </a:moveTo>
                  <a:cubicBezTo>
                    <a:pt x="162" y="1339"/>
                    <a:pt x="594" y="1609"/>
                    <a:pt x="1077" y="1624"/>
                  </a:cubicBezTo>
                  <a:cubicBezTo>
                    <a:pt x="1340" y="1633"/>
                    <a:pt x="1594" y="1569"/>
                    <a:pt x="1821" y="1437"/>
                  </a:cubicBezTo>
                  <a:cubicBezTo>
                    <a:pt x="1935" y="1371"/>
                    <a:pt x="2043" y="1295"/>
                    <a:pt x="2161" y="1234"/>
                  </a:cubicBezTo>
                  <a:cubicBezTo>
                    <a:pt x="2258" y="1184"/>
                    <a:pt x="2285" y="1168"/>
                    <a:pt x="2372" y="1217"/>
                  </a:cubicBezTo>
                  <a:cubicBezTo>
                    <a:pt x="2699" y="1401"/>
                    <a:pt x="3052" y="1466"/>
                    <a:pt x="3426" y="1455"/>
                  </a:cubicBezTo>
                  <a:cubicBezTo>
                    <a:pt x="3776" y="1446"/>
                    <a:pt x="4152" y="1377"/>
                    <a:pt x="4454" y="1188"/>
                  </a:cubicBezTo>
                  <a:cubicBezTo>
                    <a:pt x="4813" y="963"/>
                    <a:pt x="4960" y="587"/>
                    <a:pt x="4854" y="177"/>
                  </a:cubicBezTo>
                  <a:cubicBezTo>
                    <a:pt x="4808" y="0"/>
                    <a:pt x="4533" y="75"/>
                    <a:pt x="4579" y="253"/>
                  </a:cubicBezTo>
                  <a:cubicBezTo>
                    <a:pt x="4756" y="933"/>
                    <a:pt x="3962" y="1153"/>
                    <a:pt x="3438" y="1171"/>
                  </a:cubicBezTo>
                  <a:cubicBezTo>
                    <a:pt x="3130" y="1181"/>
                    <a:pt x="2821" y="1143"/>
                    <a:pt x="2549" y="991"/>
                  </a:cubicBezTo>
                  <a:cubicBezTo>
                    <a:pt x="2487" y="956"/>
                    <a:pt x="2426" y="917"/>
                    <a:pt x="2354" y="903"/>
                  </a:cubicBezTo>
                  <a:cubicBezTo>
                    <a:pt x="2248" y="883"/>
                    <a:pt x="2147" y="925"/>
                    <a:pt x="2053" y="970"/>
                  </a:cubicBezTo>
                  <a:cubicBezTo>
                    <a:pt x="1828" y="1079"/>
                    <a:pt x="1639" y="1252"/>
                    <a:pt x="1391" y="1310"/>
                  </a:cubicBezTo>
                  <a:cubicBezTo>
                    <a:pt x="947" y="1415"/>
                    <a:pt x="436" y="1260"/>
                    <a:pt x="318" y="778"/>
                  </a:cubicBezTo>
                  <a:cubicBezTo>
                    <a:pt x="275" y="600"/>
                    <a:pt x="0" y="675"/>
                    <a:pt x="44" y="85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3" name="Freeform 124">
              <a:extLst>
                <a:ext uri="{FF2B5EF4-FFF2-40B4-BE49-F238E27FC236}">
                  <a16:creationId xmlns:a16="http://schemas.microsoft.com/office/drawing/2014/main" id="{7E380F12-A26D-4A6F-97DA-FF04B7BCF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4337050"/>
              <a:ext cx="427038" cy="511175"/>
            </a:xfrm>
            <a:custGeom>
              <a:avLst/>
              <a:gdLst>
                <a:gd name="T0" fmla="*/ 82 w 2076"/>
                <a:gd name="T1" fmla="*/ 307 h 2485"/>
                <a:gd name="T2" fmla="*/ 881 w 2076"/>
                <a:gd name="T3" fmla="*/ 1480 h 2485"/>
                <a:gd name="T4" fmla="*/ 1782 w 2076"/>
                <a:gd name="T5" fmla="*/ 2382 h 2485"/>
                <a:gd name="T6" fmla="*/ 1925 w 2076"/>
                <a:gd name="T7" fmla="*/ 2137 h 2485"/>
                <a:gd name="T8" fmla="*/ 1082 w 2076"/>
                <a:gd name="T9" fmla="*/ 1279 h 2485"/>
                <a:gd name="T10" fmla="*/ 328 w 2076"/>
                <a:gd name="T11" fmla="*/ 164 h 2485"/>
                <a:gd name="T12" fmla="*/ 82 w 2076"/>
                <a:gd name="T13" fmla="*/ 307 h 2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6" h="2485">
                  <a:moveTo>
                    <a:pt x="82" y="307"/>
                  </a:moveTo>
                  <a:cubicBezTo>
                    <a:pt x="293" y="729"/>
                    <a:pt x="584" y="1115"/>
                    <a:pt x="881" y="1480"/>
                  </a:cubicBezTo>
                  <a:cubicBezTo>
                    <a:pt x="1145" y="1804"/>
                    <a:pt x="1432" y="2146"/>
                    <a:pt x="1782" y="2382"/>
                  </a:cubicBezTo>
                  <a:cubicBezTo>
                    <a:pt x="1934" y="2485"/>
                    <a:pt x="2076" y="2238"/>
                    <a:pt x="1925" y="2137"/>
                  </a:cubicBezTo>
                  <a:cubicBezTo>
                    <a:pt x="1599" y="1917"/>
                    <a:pt x="1329" y="1582"/>
                    <a:pt x="1082" y="1279"/>
                  </a:cubicBezTo>
                  <a:cubicBezTo>
                    <a:pt x="800" y="933"/>
                    <a:pt x="528" y="564"/>
                    <a:pt x="328" y="164"/>
                  </a:cubicBezTo>
                  <a:cubicBezTo>
                    <a:pt x="246" y="0"/>
                    <a:pt x="0" y="144"/>
                    <a:pt x="82" y="307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4" name="Freeform 125">
              <a:extLst>
                <a:ext uri="{FF2B5EF4-FFF2-40B4-BE49-F238E27FC236}">
                  <a16:creationId xmlns:a16="http://schemas.microsoft.com/office/drawing/2014/main" id="{0D98EE0C-CB8C-4A98-9121-708963B59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413" y="5226050"/>
              <a:ext cx="2132013" cy="825500"/>
            </a:xfrm>
            <a:custGeom>
              <a:avLst/>
              <a:gdLst>
                <a:gd name="T0" fmla="*/ 1198 w 10363"/>
                <a:gd name="T1" fmla="*/ 147 h 4020"/>
                <a:gd name="T2" fmla="*/ 111 w 10363"/>
                <a:gd name="T3" fmla="*/ 2395 h 4020"/>
                <a:gd name="T4" fmla="*/ 31 w 10363"/>
                <a:gd name="T5" fmla="*/ 2764 h 4020"/>
                <a:gd name="T6" fmla="*/ 311 w 10363"/>
                <a:gd name="T7" fmla="*/ 3207 h 4020"/>
                <a:gd name="T8" fmla="*/ 1218 w 10363"/>
                <a:gd name="T9" fmla="*/ 3681 h 4020"/>
                <a:gd name="T10" fmla="*/ 1964 w 10363"/>
                <a:gd name="T11" fmla="*/ 3795 h 4020"/>
                <a:gd name="T12" fmla="*/ 2337 w 10363"/>
                <a:gd name="T13" fmla="*/ 3287 h 4020"/>
                <a:gd name="T14" fmla="*/ 2072 w 10363"/>
                <a:gd name="T15" fmla="*/ 3215 h 4020"/>
                <a:gd name="T16" fmla="*/ 2487 w 10363"/>
                <a:gd name="T17" fmla="*/ 3969 h 4020"/>
                <a:gd name="T18" fmla="*/ 3042 w 10363"/>
                <a:gd name="T19" fmla="*/ 4009 h 4020"/>
                <a:gd name="T20" fmla="*/ 3716 w 10363"/>
                <a:gd name="T21" fmla="*/ 4002 h 4020"/>
                <a:gd name="T22" fmla="*/ 4390 w 10363"/>
                <a:gd name="T23" fmla="*/ 3995 h 4020"/>
                <a:gd name="T24" fmla="*/ 4944 w 10363"/>
                <a:gd name="T25" fmla="*/ 3942 h 4020"/>
                <a:gd name="T26" fmla="*/ 5442 w 10363"/>
                <a:gd name="T27" fmla="*/ 3190 h 4020"/>
                <a:gd name="T28" fmla="*/ 5182 w 10363"/>
                <a:gd name="T29" fmla="*/ 3300 h 4020"/>
                <a:gd name="T30" fmla="*/ 5443 w 10363"/>
                <a:gd name="T31" fmla="*/ 3809 h 4020"/>
                <a:gd name="T32" fmla="*/ 5604 w 10363"/>
                <a:gd name="T33" fmla="*/ 3874 h 4020"/>
                <a:gd name="T34" fmla="*/ 7719 w 10363"/>
                <a:gd name="T35" fmla="*/ 3417 h 4020"/>
                <a:gd name="T36" fmla="*/ 8589 w 10363"/>
                <a:gd name="T37" fmla="*/ 3114 h 4020"/>
                <a:gd name="T38" fmla="*/ 8739 w 10363"/>
                <a:gd name="T39" fmla="*/ 2429 h 4020"/>
                <a:gd name="T40" fmla="*/ 8516 w 10363"/>
                <a:gd name="T41" fmla="*/ 2601 h 4020"/>
                <a:gd name="T42" fmla="*/ 8740 w 10363"/>
                <a:gd name="T43" fmla="*/ 2840 h 4020"/>
                <a:gd name="T44" fmla="*/ 8878 w 10363"/>
                <a:gd name="T45" fmla="*/ 2877 h 4020"/>
                <a:gd name="T46" fmla="*/ 9645 w 10363"/>
                <a:gd name="T47" fmla="*/ 2416 h 4020"/>
                <a:gd name="T48" fmla="*/ 10254 w 10363"/>
                <a:gd name="T49" fmla="*/ 1819 h 4020"/>
                <a:gd name="T50" fmla="*/ 10008 w 10363"/>
                <a:gd name="T51" fmla="*/ 1676 h 4020"/>
                <a:gd name="T52" fmla="*/ 9471 w 10363"/>
                <a:gd name="T53" fmla="*/ 2194 h 4020"/>
                <a:gd name="T54" fmla="*/ 8802 w 10363"/>
                <a:gd name="T55" fmla="*/ 2602 h 4020"/>
                <a:gd name="T56" fmla="*/ 8941 w 10363"/>
                <a:gd name="T57" fmla="*/ 2639 h 4020"/>
                <a:gd name="T58" fmla="*/ 8717 w 10363"/>
                <a:gd name="T59" fmla="*/ 2400 h 4020"/>
                <a:gd name="T60" fmla="*/ 8494 w 10363"/>
                <a:gd name="T61" fmla="*/ 2572 h 4020"/>
                <a:gd name="T62" fmla="*/ 8163 w 10363"/>
                <a:gd name="T63" fmla="*/ 3022 h 4020"/>
                <a:gd name="T64" fmla="*/ 7322 w 10363"/>
                <a:gd name="T65" fmla="*/ 3212 h 4020"/>
                <a:gd name="T66" fmla="*/ 5528 w 10363"/>
                <a:gd name="T67" fmla="*/ 3600 h 4020"/>
                <a:gd name="T68" fmla="*/ 5689 w 10363"/>
                <a:gd name="T69" fmla="*/ 3665 h 4020"/>
                <a:gd name="T70" fmla="*/ 5427 w 10363"/>
                <a:gd name="T71" fmla="*/ 3156 h 4020"/>
                <a:gd name="T72" fmla="*/ 5167 w 10363"/>
                <a:gd name="T73" fmla="*/ 3266 h 4020"/>
                <a:gd name="T74" fmla="*/ 4714 w 10363"/>
                <a:gd name="T75" fmla="*/ 3698 h 4020"/>
                <a:gd name="T76" fmla="*/ 3763 w 10363"/>
                <a:gd name="T77" fmla="*/ 3717 h 4020"/>
                <a:gd name="T78" fmla="*/ 2813 w 10363"/>
                <a:gd name="T79" fmla="*/ 3726 h 4020"/>
                <a:gd name="T80" fmla="*/ 2427 w 10363"/>
                <a:gd name="T81" fmla="*/ 3635 h 4020"/>
                <a:gd name="T82" fmla="*/ 2318 w 10363"/>
                <a:gd name="T83" fmla="*/ 3358 h 4020"/>
                <a:gd name="T84" fmla="*/ 2053 w 10363"/>
                <a:gd name="T85" fmla="*/ 3287 h 4020"/>
                <a:gd name="T86" fmla="*/ 1633 w 10363"/>
                <a:gd name="T87" fmla="*/ 3529 h 4020"/>
                <a:gd name="T88" fmla="*/ 1116 w 10363"/>
                <a:gd name="T89" fmla="*/ 3332 h 4020"/>
                <a:gd name="T90" fmla="*/ 285 w 10363"/>
                <a:gd name="T91" fmla="*/ 2765 h 4020"/>
                <a:gd name="T92" fmla="*/ 299 w 10363"/>
                <a:gd name="T93" fmla="*/ 2874 h 4020"/>
                <a:gd name="T94" fmla="*/ 1443 w 10363"/>
                <a:gd name="T95" fmla="*/ 291 h 4020"/>
                <a:gd name="T96" fmla="*/ 1198 w 10363"/>
                <a:gd name="T97" fmla="*/ 147 h 4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3" h="4020">
                  <a:moveTo>
                    <a:pt x="1198" y="147"/>
                  </a:moveTo>
                  <a:cubicBezTo>
                    <a:pt x="707" y="823"/>
                    <a:pt x="318" y="1584"/>
                    <a:pt x="111" y="2395"/>
                  </a:cubicBezTo>
                  <a:cubicBezTo>
                    <a:pt x="79" y="2517"/>
                    <a:pt x="52" y="2640"/>
                    <a:pt x="31" y="2764"/>
                  </a:cubicBezTo>
                  <a:cubicBezTo>
                    <a:pt x="0" y="2946"/>
                    <a:pt x="179" y="3099"/>
                    <a:pt x="311" y="3207"/>
                  </a:cubicBezTo>
                  <a:cubicBezTo>
                    <a:pt x="581" y="3427"/>
                    <a:pt x="902" y="3544"/>
                    <a:pt x="1218" y="3681"/>
                  </a:cubicBezTo>
                  <a:cubicBezTo>
                    <a:pt x="1448" y="3781"/>
                    <a:pt x="1713" y="3884"/>
                    <a:pt x="1964" y="3795"/>
                  </a:cubicBezTo>
                  <a:cubicBezTo>
                    <a:pt x="2178" y="3720"/>
                    <a:pt x="2357" y="3524"/>
                    <a:pt x="2337" y="3287"/>
                  </a:cubicBezTo>
                  <a:cubicBezTo>
                    <a:pt x="2327" y="3160"/>
                    <a:pt x="2138" y="3076"/>
                    <a:pt x="2072" y="3215"/>
                  </a:cubicBezTo>
                  <a:cubicBezTo>
                    <a:pt x="1913" y="3547"/>
                    <a:pt x="2162" y="3879"/>
                    <a:pt x="2487" y="3969"/>
                  </a:cubicBezTo>
                  <a:cubicBezTo>
                    <a:pt x="2667" y="4020"/>
                    <a:pt x="2858" y="4011"/>
                    <a:pt x="3042" y="4009"/>
                  </a:cubicBezTo>
                  <a:cubicBezTo>
                    <a:pt x="3267" y="4007"/>
                    <a:pt x="3491" y="4004"/>
                    <a:pt x="3716" y="4002"/>
                  </a:cubicBezTo>
                  <a:cubicBezTo>
                    <a:pt x="3941" y="3999"/>
                    <a:pt x="4165" y="3997"/>
                    <a:pt x="4390" y="3995"/>
                  </a:cubicBezTo>
                  <a:cubicBezTo>
                    <a:pt x="4574" y="3993"/>
                    <a:pt x="4765" y="3993"/>
                    <a:pt x="4944" y="3942"/>
                  </a:cubicBezTo>
                  <a:cubicBezTo>
                    <a:pt x="5264" y="3849"/>
                    <a:pt x="5546" y="3541"/>
                    <a:pt x="5442" y="3190"/>
                  </a:cubicBezTo>
                  <a:lnTo>
                    <a:pt x="5182" y="3300"/>
                  </a:lnTo>
                  <a:cubicBezTo>
                    <a:pt x="5269" y="3469"/>
                    <a:pt x="5356" y="3639"/>
                    <a:pt x="5443" y="3809"/>
                  </a:cubicBezTo>
                  <a:cubicBezTo>
                    <a:pt x="5473" y="3867"/>
                    <a:pt x="5545" y="3887"/>
                    <a:pt x="5604" y="3874"/>
                  </a:cubicBezTo>
                  <a:cubicBezTo>
                    <a:pt x="6309" y="3722"/>
                    <a:pt x="7014" y="3569"/>
                    <a:pt x="7719" y="3417"/>
                  </a:cubicBezTo>
                  <a:cubicBezTo>
                    <a:pt x="8012" y="3354"/>
                    <a:pt x="8353" y="3317"/>
                    <a:pt x="8589" y="3114"/>
                  </a:cubicBezTo>
                  <a:cubicBezTo>
                    <a:pt x="8784" y="2945"/>
                    <a:pt x="8867" y="2661"/>
                    <a:pt x="8739" y="2429"/>
                  </a:cubicBezTo>
                  <a:cubicBezTo>
                    <a:pt x="8665" y="2486"/>
                    <a:pt x="8591" y="2544"/>
                    <a:pt x="8516" y="2601"/>
                  </a:cubicBezTo>
                  <a:cubicBezTo>
                    <a:pt x="8591" y="2681"/>
                    <a:pt x="8665" y="2761"/>
                    <a:pt x="8740" y="2840"/>
                  </a:cubicBezTo>
                  <a:cubicBezTo>
                    <a:pt x="8772" y="2875"/>
                    <a:pt x="8832" y="2893"/>
                    <a:pt x="8878" y="2877"/>
                  </a:cubicBezTo>
                  <a:cubicBezTo>
                    <a:pt x="9161" y="2776"/>
                    <a:pt x="9411" y="2600"/>
                    <a:pt x="9645" y="2416"/>
                  </a:cubicBezTo>
                  <a:cubicBezTo>
                    <a:pt x="9868" y="2241"/>
                    <a:pt x="10084" y="2048"/>
                    <a:pt x="10254" y="1819"/>
                  </a:cubicBezTo>
                  <a:cubicBezTo>
                    <a:pt x="10363" y="1672"/>
                    <a:pt x="10116" y="1530"/>
                    <a:pt x="10008" y="1676"/>
                  </a:cubicBezTo>
                  <a:cubicBezTo>
                    <a:pt x="9861" y="1874"/>
                    <a:pt x="9662" y="2041"/>
                    <a:pt x="9471" y="2194"/>
                  </a:cubicBezTo>
                  <a:cubicBezTo>
                    <a:pt x="9270" y="2354"/>
                    <a:pt x="9046" y="2516"/>
                    <a:pt x="8802" y="2602"/>
                  </a:cubicBezTo>
                  <a:cubicBezTo>
                    <a:pt x="8849" y="2615"/>
                    <a:pt x="8895" y="2627"/>
                    <a:pt x="8941" y="2639"/>
                  </a:cubicBezTo>
                  <a:lnTo>
                    <a:pt x="8717" y="2400"/>
                  </a:lnTo>
                  <a:cubicBezTo>
                    <a:pt x="8605" y="2280"/>
                    <a:pt x="8418" y="2433"/>
                    <a:pt x="8494" y="2572"/>
                  </a:cubicBezTo>
                  <a:cubicBezTo>
                    <a:pt x="8614" y="2792"/>
                    <a:pt x="8336" y="2968"/>
                    <a:pt x="8163" y="3022"/>
                  </a:cubicBezTo>
                  <a:cubicBezTo>
                    <a:pt x="7891" y="3108"/>
                    <a:pt x="7601" y="3152"/>
                    <a:pt x="7322" y="3212"/>
                  </a:cubicBezTo>
                  <a:cubicBezTo>
                    <a:pt x="6724" y="3341"/>
                    <a:pt x="6126" y="3471"/>
                    <a:pt x="5528" y="3600"/>
                  </a:cubicBezTo>
                  <a:cubicBezTo>
                    <a:pt x="5582" y="3621"/>
                    <a:pt x="5636" y="3643"/>
                    <a:pt x="5689" y="3665"/>
                  </a:cubicBezTo>
                  <a:cubicBezTo>
                    <a:pt x="5602" y="3495"/>
                    <a:pt x="5514" y="3326"/>
                    <a:pt x="5427" y="3156"/>
                  </a:cubicBezTo>
                  <a:cubicBezTo>
                    <a:pt x="5353" y="3013"/>
                    <a:pt x="5121" y="3112"/>
                    <a:pt x="5167" y="3266"/>
                  </a:cubicBezTo>
                  <a:cubicBezTo>
                    <a:pt x="5248" y="3536"/>
                    <a:pt x="4925" y="3674"/>
                    <a:pt x="4714" y="3698"/>
                  </a:cubicBezTo>
                  <a:cubicBezTo>
                    <a:pt x="4401" y="3733"/>
                    <a:pt x="4077" y="3714"/>
                    <a:pt x="3763" y="3717"/>
                  </a:cubicBezTo>
                  <a:cubicBezTo>
                    <a:pt x="3446" y="3720"/>
                    <a:pt x="3129" y="3733"/>
                    <a:pt x="2813" y="3726"/>
                  </a:cubicBezTo>
                  <a:cubicBezTo>
                    <a:pt x="2684" y="3723"/>
                    <a:pt x="2536" y="3713"/>
                    <a:pt x="2427" y="3635"/>
                  </a:cubicBezTo>
                  <a:cubicBezTo>
                    <a:pt x="2347" y="3578"/>
                    <a:pt x="2270" y="3458"/>
                    <a:pt x="2318" y="3358"/>
                  </a:cubicBezTo>
                  <a:cubicBezTo>
                    <a:pt x="2229" y="3335"/>
                    <a:pt x="2141" y="3311"/>
                    <a:pt x="2053" y="3287"/>
                  </a:cubicBezTo>
                  <a:cubicBezTo>
                    <a:pt x="2071" y="3511"/>
                    <a:pt x="1805" y="3566"/>
                    <a:pt x="1633" y="3529"/>
                  </a:cubicBezTo>
                  <a:cubicBezTo>
                    <a:pt x="1454" y="3490"/>
                    <a:pt x="1285" y="3401"/>
                    <a:pt x="1116" y="3332"/>
                  </a:cubicBezTo>
                  <a:cubicBezTo>
                    <a:pt x="805" y="3205"/>
                    <a:pt x="481" y="3049"/>
                    <a:pt x="285" y="2765"/>
                  </a:cubicBezTo>
                  <a:cubicBezTo>
                    <a:pt x="289" y="2801"/>
                    <a:pt x="294" y="2838"/>
                    <a:pt x="299" y="2874"/>
                  </a:cubicBezTo>
                  <a:cubicBezTo>
                    <a:pt x="458" y="1935"/>
                    <a:pt x="886" y="1057"/>
                    <a:pt x="1443" y="291"/>
                  </a:cubicBezTo>
                  <a:cubicBezTo>
                    <a:pt x="1551" y="142"/>
                    <a:pt x="1304" y="0"/>
                    <a:pt x="1198" y="14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5" name="Freeform 126">
              <a:extLst>
                <a:ext uri="{FF2B5EF4-FFF2-40B4-BE49-F238E27FC236}">
                  <a16:creationId xmlns:a16="http://schemas.microsoft.com/office/drawing/2014/main" id="{137BB5F7-1EBA-4DBD-A388-47BDFDB2B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8" y="5189538"/>
              <a:ext cx="330200" cy="434975"/>
            </a:xfrm>
            <a:custGeom>
              <a:avLst/>
              <a:gdLst>
                <a:gd name="T0" fmla="*/ 139 w 1605"/>
                <a:gd name="T1" fmla="*/ 320 h 2117"/>
                <a:gd name="T2" fmla="*/ 800 w 1605"/>
                <a:gd name="T3" fmla="*/ 1100 h 2117"/>
                <a:gd name="T4" fmla="*/ 1302 w 1605"/>
                <a:gd name="T5" fmla="*/ 1996 h 2117"/>
                <a:gd name="T6" fmla="*/ 1477 w 1605"/>
                <a:gd name="T7" fmla="*/ 2095 h 2117"/>
                <a:gd name="T8" fmla="*/ 1576 w 1605"/>
                <a:gd name="T9" fmla="*/ 1920 h 2117"/>
                <a:gd name="T10" fmla="*/ 1046 w 1605"/>
                <a:gd name="T11" fmla="*/ 956 h 2117"/>
                <a:gd name="T12" fmla="*/ 341 w 1605"/>
                <a:gd name="T13" fmla="*/ 118 h 2117"/>
                <a:gd name="T14" fmla="*/ 139 w 1605"/>
                <a:gd name="T15" fmla="*/ 320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5" h="2117">
                  <a:moveTo>
                    <a:pt x="139" y="320"/>
                  </a:moveTo>
                  <a:cubicBezTo>
                    <a:pt x="399" y="541"/>
                    <a:pt x="610" y="819"/>
                    <a:pt x="800" y="1100"/>
                  </a:cubicBezTo>
                  <a:cubicBezTo>
                    <a:pt x="991" y="1381"/>
                    <a:pt x="1174" y="1680"/>
                    <a:pt x="1302" y="1996"/>
                  </a:cubicBezTo>
                  <a:cubicBezTo>
                    <a:pt x="1331" y="2067"/>
                    <a:pt x="1397" y="2117"/>
                    <a:pt x="1477" y="2095"/>
                  </a:cubicBezTo>
                  <a:cubicBezTo>
                    <a:pt x="1544" y="2077"/>
                    <a:pt x="1605" y="1992"/>
                    <a:pt x="1576" y="1920"/>
                  </a:cubicBezTo>
                  <a:cubicBezTo>
                    <a:pt x="1438" y="1580"/>
                    <a:pt x="1251" y="1260"/>
                    <a:pt x="1046" y="956"/>
                  </a:cubicBezTo>
                  <a:cubicBezTo>
                    <a:pt x="842" y="657"/>
                    <a:pt x="618" y="355"/>
                    <a:pt x="341" y="118"/>
                  </a:cubicBezTo>
                  <a:cubicBezTo>
                    <a:pt x="202" y="0"/>
                    <a:pt x="0" y="201"/>
                    <a:pt x="139" y="320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6" name="Freeform 127">
              <a:extLst>
                <a:ext uri="{FF2B5EF4-FFF2-40B4-BE49-F238E27FC236}">
                  <a16:creationId xmlns:a16="http://schemas.microsoft.com/office/drawing/2014/main" id="{DF4B26C6-390F-4A00-A9FF-7CDB1B90E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4494213"/>
              <a:ext cx="368300" cy="336550"/>
            </a:xfrm>
            <a:custGeom>
              <a:avLst/>
              <a:gdLst>
                <a:gd name="T0" fmla="*/ 503 w 1797"/>
                <a:gd name="T1" fmla="*/ 122 h 1638"/>
                <a:gd name="T2" fmla="*/ 122 w 1797"/>
                <a:gd name="T3" fmla="*/ 652 h 1638"/>
                <a:gd name="T4" fmla="*/ 49 w 1797"/>
                <a:gd name="T5" fmla="*/ 1214 h 1638"/>
                <a:gd name="T6" fmla="*/ 441 w 1797"/>
                <a:gd name="T7" fmla="*/ 1532 h 1638"/>
                <a:gd name="T8" fmla="*/ 863 w 1797"/>
                <a:gd name="T9" fmla="*/ 1178 h 1638"/>
                <a:gd name="T10" fmla="*/ 967 w 1797"/>
                <a:gd name="T11" fmla="*/ 363 h 1638"/>
                <a:gd name="T12" fmla="*/ 825 w 1797"/>
                <a:gd name="T13" fmla="*/ 506 h 1638"/>
                <a:gd name="T14" fmla="*/ 1318 w 1797"/>
                <a:gd name="T15" fmla="*/ 740 h 1638"/>
                <a:gd name="T16" fmla="*/ 1468 w 1797"/>
                <a:gd name="T17" fmla="*/ 960 h 1638"/>
                <a:gd name="T18" fmla="*/ 1495 w 1797"/>
                <a:gd name="T19" fmla="*/ 1152 h 1638"/>
                <a:gd name="T20" fmla="*/ 1468 w 1797"/>
                <a:gd name="T21" fmla="*/ 1237 h 1638"/>
                <a:gd name="T22" fmla="*/ 1465 w 1797"/>
                <a:gd name="T23" fmla="*/ 1245 h 1638"/>
                <a:gd name="T24" fmla="*/ 1446 w 1797"/>
                <a:gd name="T25" fmla="*/ 1266 h 1638"/>
                <a:gd name="T26" fmla="*/ 1434 w 1797"/>
                <a:gd name="T27" fmla="*/ 1272 h 1638"/>
                <a:gd name="T28" fmla="*/ 1368 w 1797"/>
                <a:gd name="T29" fmla="*/ 1262 h 1638"/>
                <a:gd name="T30" fmla="*/ 1275 w 1797"/>
                <a:gd name="T31" fmla="*/ 1175 h 1638"/>
                <a:gd name="T32" fmla="*/ 953 w 1797"/>
                <a:gd name="T33" fmla="*/ 541 h 1638"/>
                <a:gd name="T34" fmla="*/ 679 w 1797"/>
                <a:gd name="T35" fmla="*/ 617 h 1638"/>
                <a:gd name="T36" fmla="*/ 1008 w 1797"/>
                <a:gd name="T37" fmla="*/ 1289 h 1638"/>
                <a:gd name="T38" fmla="*/ 1571 w 1797"/>
                <a:gd name="T39" fmla="*/ 1521 h 1638"/>
                <a:gd name="T40" fmla="*/ 1777 w 1797"/>
                <a:gd name="T41" fmla="*/ 1038 h 1638"/>
                <a:gd name="T42" fmla="*/ 1483 w 1797"/>
                <a:gd name="T43" fmla="*/ 503 h 1638"/>
                <a:gd name="T44" fmla="*/ 825 w 1797"/>
                <a:gd name="T45" fmla="*/ 221 h 1638"/>
                <a:gd name="T46" fmla="*/ 683 w 1797"/>
                <a:gd name="T47" fmla="*/ 363 h 1638"/>
                <a:gd name="T48" fmla="*/ 609 w 1797"/>
                <a:gd name="T49" fmla="*/ 1053 h 1638"/>
                <a:gd name="T50" fmla="*/ 479 w 1797"/>
                <a:gd name="T51" fmla="*/ 1231 h 1638"/>
                <a:gd name="T52" fmla="*/ 366 w 1797"/>
                <a:gd name="T53" fmla="*/ 1225 h 1638"/>
                <a:gd name="T54" fmla="*/ 314 w 1797"/>
                <a:gd name="T55" fmla="*/ 1075 h 1638"/>
                <a:gd name="T56" fmla="*/ 349 w 1797"/>
                <a:gd name="T57" fmla="*/ 848 h 1638"/>
                <a:gd name="T58" fmla="*/ 704 w 1797"/>
                <a:gd name="T59" fmla="*/ 323 h 1638"/>
                <a:gd name="T60" fmla="*/ 503 w 1797"/>
                <a:gd name="T61" fmla="*/ 122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97" h="1638">
                  <a:moveTo>
                    <a:pt x="503" y="122"/>
                  </a:moveTo>
                  <a:cubicBezTo>
                    <a:pt x="340" y="269"/>
                    <a:pt x="208" y="450"/>
                    <a:pt x="122" y="652"/>
                  </a:cubicBezTo>
                  <a:cubicBezTo>
                    <a:pt x="46" y="830"/>
                    <a:pt x="0" y="1021"/>
                    <a:pt x="49" y="1214"/>
                  </a:cubicBezTo>
                  <a:cubicBezTo>
                    <a:pt x="95" y="1395"/>
                    <a:pt x="245" y="1541"/>
                    <a:pt x="441" y="1532"/>
                  </a:cubicBezTo>
                  <a:cubicBezTo>
                    <a:pt x="644" y="1523"/>
                    <a:pt x="788" y="1352"/>
                    <a:pt x="863" y="1178"/>
                  </a:cubicBezTo>
                  <a:cubicBezTo>
                    <a:pt x="970" y="929"/>
                    <a:pt x="985" y="631"/>
                    <a:pt x="967" y="363"/>
                  </a:cubicBezTo>
                  <a:lnTo>
                    <a:pt x="825" y="506"/>
                  </a:lnTo>
                  <a:cubicBezTo>
                    <a:pt x="1012" y="518"/>
                    <a:pt x="1188" y="606"/>
                    <a:pt x="1318" y="740"/>
                  </a:cubicBezTo>
                  <a:cubicBezTo>
                    <a:pt x="1380" y="803"/>
                    <a:pt x="1433" y="878"/>
                    <a:pt x="1468" y="960"/>
                  </a:cubicBezTo>
                  <a:cubicBezTo>
                    <a:pt x="1495" y="1025"/>
                    <a:pt x="1504" y="1097"/>
                    <a:pt x="1495" y="1152"/>
                  </a:cubicBezTo>
                  <a:cubicBezTo>
                    <a:pt x="1490" y="1186"/>
                    <a:pt x="1477" y="1223"/>
                    <a:pt x="1468" y="1237"/>
                  </a:cubicBezTo>
                  <a:cubicBezTo>
                    <a:pt x="1458" y="1251"/>
                    <a:pt x="1457" y="1254"/>
                    <a:pt x="1465" y="1245"/>
                  </a:cubicBezTo>
                  <a:cubicBezTo>
                    <a:pt x="1459" y="1252"/>
                    <a:pt x="1453" y="1259"/>
                    <a:pt x="1446" y="1266"/>
                  </a:cubicBezTo>
                  <a:cubicBezTo>
                    <a:pt x="1466" y="1248"/>
                    <a:pt x="1410" y="1281"/>
                    <a:pt x="1434" y="1272"/>
                  </a:cubicBezTo>
                  <a:cubicBezTo>
                    <a:pt x="1417" y="1278"/>
                    <a:pt x="1398" y="1278"/>
                    <a:pt x="1368" y="1262"/>
                  </a:cubicBezTo>
                  <a:cubicBezTo>
                    <a:pt x="1331" y="1243"/>
                    <a:pt x="1300" y="1207"/>
                    <a:pt x="1275" y="1175"/>
                  </a:cubicBezTo>
                  <a:cubicBezTo>
                    <a:pt x="1129" y="993"/>
                    <a:pt x="1026" y="762"/>
                    <a:pt x="953" y="541"/>
                  </a:cubicBezTo>
                  <a:cubicBezTo>
                    <a:pt x="896" y="368"/>
                    <a:pt x="621" y="442"/>
                    <a:pt x="679" y="617"/>
                  </a:cubicBezTo>
                  <a:cubicBezTo>
                    <a:pt x="757" y="854"/>
                    <a:pt x="865" y="1084"/>
                    <a:pt x="1008" y="1289"/>
                  </a:cubicBezTo>
                  <a:cubicBezTo>
                    <a:pt x="1134" y="1471"/>
                    <a:pt x="1343" y="1638"/>
                    <a:pt x="1571" y="1521"/>
                  </a:cubicBezTo>
                  <a:cubicBezTo>
                    <a:pt x="1741" y="1435"/>
                    <a:pt x="1797" y="1214"/>
                    <a:pt x="1777" y="1038"/>
                  </a:cubicBezTo>
                  <a:cubicBezTo>
                    <a:pt x="1754" y="832"/>
                    <a:pt x="1634" y="642"/>
                    <a:pt x="1483" y="503"/>
                  </a:cubicBezTo>
                  <a:cubicBezTo>
                    <a:pt x="1301" y="336"/>
                    <a:pt x="1071" y="238"/>
                    <a:pt x="825" y="221"/>
                  </a:cubicBezTo>
                  <a:cubicBezTo>
                    <a:pt x="752" y="216"/>
                    <a:pt x="678" y="290"/>
                    <a:pt x="683" y="363"/>
                  </a:cubicBezTo>
                  <a:cubicBezTo>
                    <a:pt x="698" y="586"/>
                    <a:pt x="696" y="843"/>
                    <a:pt x="609" y="1053"/>
                  </a:cubicBezTo>
                  <a:cubicBezTo>
                    <a:pt x="581" y="1120"/>
                    <a:pt x="537" y="1194"/>
                    <a:pt x="479" y="1231"/>
                  </a:cubicBezTo>
                  <a:cubicBezTo>
                    <a:pt x="437" y="1258"/>
                    <a:pt x="393" y="1250"/>
                    <a:pt x="366" y="1225"/>
                  </a:cubicBezTo>
                  <a:cubicBezTo>
                    <a:pt x="336" y="1197"/>
                    <a:pt x="316" y="1130"/>
                    <a:pt x="314" y="1075"/>
                  </a:cubicBezTo>
                  <a:cubicBezTo>
                    <a:pt x="309" y="991"/>
                    <a:pt x="322" y="929"/>
                    <a:pt x="349" y="848"/>
                  </a:cubicBezTo>
                  <a:cubicBezTo>
                    <a:pt x="418" y="644"/>
                    <a:pt x="545" y="466"/>
                    <a:pt x="704" y="323"/>
                  </a:cubicBezTo>
                  <a:cubicBezTo>
                    <a:pt x="841" y="201"/>
                    <a:pt x="639" y="0"/>
                    <a:pt x="503" y="122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7" name="Freeform 128">
              <a:extLst>
                <a:ext uri="{FF2B5EF4-FFF2-40B4-BE49-F238E27FC236}">
                  <a16:creationId xmlns:a16="http://schemas.microsoft.com/office/drawing/2014/main" id="{534E97EF-3FC6-43FE-9948-9E5FD910E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751" y="5832475"/>
              <a:ext cx="728663" cy="793750"/>
            </a:xfrm>
            <a:custGeom>
              <a:avLst/>
              <a:gdLst>
                <a:gd name="T0" fmla="*/ 8 w 3539"/>
                <a:gd name="T1" fmla="*/ 704 h 3861"/>
                <a:gd name="T2" fmla="*/ 98 w 3539"/>
                <a:gd name="T3" fmla="*/ 2635 h 3861"/>
                <a:gd name="T4" fmla="*/ 119 w 3539"/>
                <a:gd name="T5" fmla="*/ 3106 h 3861"/>
                <a:gd name="T6" fmla="*/ 196 w 3539"/>
                <a:gd name="T7" fmla="*/ 3496 h 3861"/>
                <a:gd name="T8" fmla="*/ 521 w 3539"/>
                <a:gd name="T9" fmla="*/ 3669 h 3861"/>
                <a:gd name="T10" fmla="*/ 966 w 3539"/>
                <a:gd name="T11" fmla="*/ 3797 h 3861"/>
                <a:gd name="T12" fmla="*/ 1879 w 3539"/>
                <a:gd name="T13" fmla="*/ 3791 h 3861"/>
                <a:gd name="T14" fmla="*/ 2647 w 3539"/>
                <a:gd name="T15" fmla="*/ 3588 h 3861"/>
                <a:gd name="T16" fmla="*/ 3343 w 3539"/>
                <a:gd name="T17" fmla="*/ 2291 h 3861"/>
                <a:gd name="T18" fmla="*/ 3531 w 3539"/>
                <a:gd name="T19" fmla="*/ 184 h 3861"/>
                <a:gd name="T20" fmla="*/ 3247 w 3539"/>
                <a:gd name="T21" fmla="*/ 184 h 3861"/>
                <a:gd name="T22" fmla="*/ 3131 w 3539"/>
                <a:gd name="T23" fmla="*/ 1855 h 3861"/>
                <a:gd name="T24" fmla="*/ 2978 w 3539"/>
                <a:gd name="T25" fmla="*/ 2629 h 3861"/>
                <a:gd name="T26" fmla="*/ 2697 w 3539"/>
                <a:gd name="T27" fmla="*/ 3198 h 3861"/>
                <a:gd name="T28" fmla="*/ 2080 w 3539"/>
                <a:gd name="T29" fmla="*/ 3474 h 3861"/>
                <a:gd name="T30" fmla="*/ 1266 w 3539"/>
                <a:gd name="T31" fmla="*/ 3553 h 3861"/>
                <a:gd name="T32" fmla="*/ 492 w 3539"/>
                <a:gd name="T33" fmla="*/ 3358 h 3861"/>
                <a:gd name="T34" fmla="*/ 412 w 3539"/>
                <a:gd name="T35" fmla="*/ 3279 h 3861"/>
                <a:gd name="T36" fmla="*/ 404 w 3539"/>
                <a:gd name="T37" fmla="*/ 3106 h 3861"/>
                <a:gd name="T38" fmla="*/ 382 w 3539"/>
                <a:gd name="T39" fmla="*/ 2635 h 3861"/>
                <a:gd name="T40" fmla="*/ 293 w 3539"/>
                <a:gd name="T41" fmla="*/ 704 h 3861"/>
                <a:gd name="T42" fmla="*/ 8 w 3539"/>
                <a:gd name="T43" fmla="*/ 704 h 3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39" h="3861">
                  <a:moveTo>
                    <a:pt x="8" y="704"/>
                  </a:moveTo>
                  <a:cubicBezTo>
                    <a:pt x="38" y="1348"/>
                    <a:pt x="68" y="1991"/>
                    <a:pt x="98" y="2635"/>
                  </a:cubicBezTo>
                  <a:cubicBezTo>
                    <a:pt x="105" y="2792"/>
                    <a:pt x="112" y="2949"/>
                    <a:pt x="119" y="3106"/>
                  </a:cubicBezTo>
                  <a:cubicBezTo>
                    <a:pt x="125" y="3236"/>
                    <a:pt x="114" y="3386"/>
                    <a:pt x="196" y="3496"/>
                  </a:cubicBezTo>
                  <a:cubicBezTo>
                    <a:pt x="272" y="3598"/>
                    <a:pt x="406" y="3629"/>
                    <a:pt x="521" y="3669"/>
                  </a:cubicBezTo>
                  <a:cubicBezTo>
                    <a:pt x="667" y="3719"/>
                    <a:pt x="814" y="3766"/>
                    <a:pt x="966" y="3797"/>
                  </a:cubicBezTo>
                  <a:cubicBezTo>
                    <a:pt x="1273" y="3861"/>
                    <a:pt x="1572" y="3835"/>
                    <a:pt x="1879" y="3791"/>
                  </a:cubicBezTo>
                  <a:cubicBezTo>
                    <a:pt x="2142" y="3754"/>
                    <a:pt x="2410" y="3715"/>
                    <a:pt x="2647" y="3588"/>
                  </a:cubicBezTo>
                  <a:cubicBezTo>
                    <a:pt x="3123" y="3334"/>
                    <a:pt x="3249" y="2779"/>
                    <a:pt x="3343" y="2291"/>
                  </a:cubicBezTo>
                  <a:cubicBezTo>
                    <a:pt x="3476" y="1597"/>
                    <a:pt x="3539" y="891"/>
                    <a:pt x="3531" y="184"/>
                  </a:cubicBezTo>
                  <a:cubicBezTo>
                    <a:pt x="3529" y="1"/>
                    <a:pt x="3245" y="0"/>
                    <a:pt x="3247" y="184"/>
                  </a:cubicBezTo>
                  <a:cubicBezTo>
                    <a:pt x="3253" y="743"/>
                    <a:pt x="3217" y="1303"/>
                    <a:pt x="3131" y="1855"/>
                  </a:cubicBezTo>
                  <a:cubicBezTo>
                    <a:pt x="3091" y="2114"/>
                    <a:pt x="3046" y="2375"/>
                    <a:pt x="2978" y="2629"/>
                  </a:cubicBezTo>
                  <a:cubicBezTo>
                    <a:pt x="2923" y="2833"/>
                    <a:pt x="2847" y="3043"/>
                    <a:pt x="2697" y="3198"/>
                  </a:cubicBezTo>
                  <a:cubicBezTo>
                    <a:pt x="2534" y="3368"/>
                    <a:pt x="2305" y="3432"/>
                    <a:pt x="2080" y="3474"/>
                  </a:cubicBezTo>
                  <a:cubicBezTo>
                    <a:pt x="1815" y="3523"/>
                    <a:pt x="1537" y="3568"/>
                    <a:pt x="1266" y="3553"/>
                  </a:cubicBezTo>
                  <a:cubicBezTo>
                    <a:pt x="1000" y="3539"/>
                    <a:pt x="741" y="3448"/>
                    <a:pt x="492" y="3358"/>
                  </a:cubicBezTo>
                  <a:cubicBezTo>
                    <a:pt x="439" y="3339"/>
                    <a:pt x="420" y="3334"/>
                    <a:pt x="412" y="3279"/>
                  </a:cubicBezTo>
                  <a:cubicBezTo>
                    <a:pt x="404" y="3222"/>
                    <a:pt x="406" y="3163"/>
                    <a:pt x="404" y="3106"/>
                  </a:cubicBezTo>
                  <a:cubicBezTo>
                    <a:pt x="397" y="2949"/>
                    <a:pt x="389" y="2792"/>
                    <a:pt x="382" y="2635"/>
                  </a:cubicBezTo>
                  <a:cubicBezTo>
                    <a:pt x="352" y="1991"/>
                    <a:pt x="323" y="1348"/>
                    <a:pt x="293" y="704"/>
                  </a:cubicBezTo>
                  <a:cubicBezTo>
                    <a:pt x="284" y="522"/>
                    <a:pt x="0" y="521"/>
                    <a:pt x="8" y="70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8" name="Freeform 129">
              <a:extLst>
                <a:ext uri="{FF2B5EF4-FFF2-40B4-BE49-F238E27FC236}">
                  <a16:creationId xmlns:a16="http://schemas.microsoft.com/office/drawing/2014/main" id="{A2A90C0D-243B-4BF3-A01A-D65EABCCE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926" y="5935663"/>
              <a:ext cx="698500" cy="636588"/>
            </a:xfrm>
            <a:custGeom>
              <a:avLst/>
              <a:gdLst>
                <a:gd name="T0" fmla="*/ 57 w 3401"/>
                <a:gd name="T1" fmla="*/ 249 h 3091"/>
                <a:gd name="T2" fmla="*/ 488 w 3401"/>
                <a:gd name="T3" fmla="*/ 1554 h 3091"/>
                <a:gd name="T4" fmla="*/ 710 w 3401"/>
                <a:gd name="T5" fmla="*/ 2228 h 3091"/>
                <a:gd name="T6" fmla="*/ 921 w 3401"/>
                <a:gd name="T7" fmla="*/ 2728 h 3091"/>
                <a:gd name="T8" fmla="*/ 1344 w 3401"/>
                <a:gd name="T9" fmla="*/ 2965 h 3091"/>
                <a:gd name="T10" fmla="*/ 1983 w 3401"/>
                <a:gd name="T11" fmla="*/ 3064 h 3091"/>
                <a:gd name="T12" fmla="*/ 3226 w 3401"/>
                <a:gd name="T13" fmla="*/ 2920 h 3091"/>
                <a:gd name="T14" fmla="*/ 3150 w 3401"/>
                <a:gd name="T15" fmla="*/ 2646 h 3091"/>
                <a:gd name="T16" fmla="*/ 2027 w 3401"/>
                <a:gd name="T17" fmla="*/ 2782 h 3091"/>
                <a:gd name="T18" fmla="*/ 1462 w 3401"/>
                <a:gd name="T19" fmla="*/ 2701 h 3091"/>
                <a:gd name="T20" fmla="*/ 1092 w 3401"/>
                <a:gd name="T21" fmla="*/ 2465 h 3091"/>
                <a:gd name="T22" fmla="*/ 910 w 3401"/>
                <a:gd name="T23" fmla="*/ 1928 h 3091"/>
                <a:gd name="T24" fmla="*/ 717 w 3401"/>
                <a:gd name="T25" fmla="*/ 1343 h 3091"/>
                <a:gd name="T26" fmla="*/ 332 w 3401"/>
                <a:gd name="T27" fmla="*/ 173 h 3091"/>
                <a:gd name="T28" fmla="*/ 57 w 3401"/>
                <a:gd name="T29" fmla="*/ 249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1" h="3091">
                  <a:moveTo>
                    <a:pt x="57" y="249"/>
                  </a:moveTo>
                  <a:cubicBezTo>
                    <a:pt x="201" y="684"/>
                    <a:pt x="344" y="1119"/>
                    <a:pt x="488" y="1554"/>
                  </a:cubicBezTo>
                  <a:cubicBezTo>
                    <a:pt x="562" y="1779"/>
                    <a:pt x="636" y="2004"/>
                    <a:pt x="710" y="2228"/>
                  </a:cubicBezTo>
                  <a:cubicBezTo>
                    <a:pt x="766" y="2397"/>
                    <a:pt x="809" y="2586"/>
                    <a:pt x="921" y="2728"/>
                  </a:cubicBezTo>
                  <a:cubicBezTo>
                    <a:pt x="1027" y="2862"/>
                    <a:pt x="1183" y="2924"/>
                    <a:pt x="1344" y="2965"/>
                  </a:cubicBezTo>
                  <a:cubicBezTo>
                    <a:pt x="1553" y="3018"/>
                    <a:pt x="1769" y="3050"/>
                    <a:pt x="1983" y="3064"/>
                  </a:cubicBezTo>
                  <a:cubicBezTo>
                    <a:pt x="2402" y="3091"/>
                    <a:pt x="2824" y="3039"/>
                    <a:pt x="3226" y="2920"/>
                  </a:cubicBezTo>
                  <a:cubicBezTo>
                    <a:pt x="3401" y="2868"/>
                    <a:pt x="3326" y="2594"/>
                    <a:pt x="3150" y="2646"/>
                  </a:cubicBezTo>
                  <a:cubicBezTo>
                    <a:pt x="2785" y="2754"/>
                    <a:pt x="2408" y="2801"/>
                    <a:pt x="2027" y="2782"/>
                  </a:cubicBezTo>
                  <a:cubicBezTo>
                    <a:pt x="1836" y="2772"/>
                    <a:pt x="1648" y="2745"/>
                    <a:pt x="1462" y="2701"/>
                  </a:cubicBezTo>
                  <a:cubicBezTo>
                    <a:pt x="1305" y="2664"/>
                    <a:pt x="1164" y="2622"/>
                    <a:pt x="1092" y="2465"/>
                  </a:cubicBezTo>
                  <a:cubicBezTo>
                    <a:pt x="1014" y="2295"/>
                    <a:pt x="969" y="2105"/>
                    <a:pt x="910" y="1928"/>
                  </a:cubicBezTo>
                  <a:cubicBezTo>
                    <a:pt x="846" y="1733"/>
                    <a:pt x="782" y="1538"/>
                    <a:pt x="717" y="1343"/>
                  </a:cubicBezTo>
                  <a:cubicBezTo>
                    <a:pt x="589" y="953"/>
                    <a:pt x="460" y="563"/>
                    <a:pt x="332" y="173"/>
                  </a:cubicBezTo>
                  <a:cubicBezTo>
                    <a:pt x="275" y="0"/>
                    <a:pt x="0" y="74"/>
                    <a:pt x="57" y="24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9" name="Freeform 130">
              <a:extLst>
                <a:ext uri="{FF2B5EF4-FFF2-40B4-BE49-F238E27FC236}">
                  <a16:creationId xmlns:a16="http://schemas.microsoft.com/office/drawing/2014/main" id="{D6301267-E296-4895-AA77-A5BDD15D7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1" y="6088063"/>
              <a:ext cx="623888" cy="157163"/>
            </a:xfrm>
            <a:custGeom>
              <a:avLst/>
              <a:gdLst>
                <a:gd name="T0" fmla="*/ 165 w 3031"/>
                <a:gd name="T1" fmla="*/ 495 h 764"/>
                <a:gd name="T2" fmla="*/ 1613 w 3031"/>
                <a:gd name="T3" fmla="*/ 736 h 764"/>
                <a:gd name="T4" fmla="*/ 2894 w 3031"/>
                <a:gd name="T5" fmla="*/ 323 h 764"/>
                <a:gd name="T6" fmla="*/ 2693 w 3031"/>
                <a:gd name="T7" fmla="*/ 121 h 764"/>
                <a:gd name="T8" fmla="*/ 1581 w 3031"/>
                <a:gd name="T9" fmla="*/ 453 h 764"/>
                <a:gd name="T10" fmla="*/ 308 w 3031"/>
                <a:gd name="T11" fmla="*/ 249 h 764"/>
                <a:gd name="T12" fmla="*/ 165 w 3031"/>
                <a:gd name="T13" fmla="*/ 495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1" h="764">
                  <a:moveTo>
                    <a:pt x="165" y="495"/>
                  </a:moveTo>
                  <a:cubicBezTo>
                    <a:pt x="606" y="712"/>
                    <a:pt x="1128" y="764"/>
                    <a:pt x="1613" y="736"/>
                  </a:cubicBezTo>
                  <a:cubicBezTo>
                    <a:pt x="2052" y="710"/>
                    <a:pt x="2555" y="625"/>
                    <a:pt x="2894" y="323"/>
                  </a:cubicBezTo>
                  <a:cubicBezTo>
                    <a:pt x="3031" y="201"/>
                    <a:pt x="2830" y="0"/>
                    <a:pt x="2693" y="121"/>
                  </a:cubicBezTo>
                  <a:cubicBezTo>
                    <a:pt x="2407" y="376"/>
                    <a:pt x="1947" y="435"/>
                    <a:pt x="1581" y="453"/>
                  </a:cubicBezTo>
                  <a:cubicBezTo>
                    <a:pt x="1158" y="474"/>
                    <a:pt x="694" y="439"/>
                    <a:pt x="308" y="249"/>
                  </a:cubicBezTo>
                  <a:cubicBezTo>
                    <a:pt x="145" y="168"/>
                    <a:pt x="0" y="413"/>
                    <a:pt x="165" y="495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0" name="Freeform 131">
              <a:extLst>
                <a:ext uri="{FF2B5EF4-FFF2-40B4-BE49-F238E27FC236}">
                  <a16:creationId xmlns:a16="http://schemas.microsoft.com/office/drawing/2014/main" id="{D72EE050-1C86-452B-A8EE-D0B7EDAA4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1" y="6073775"/>
              <a:ext cx="704850" cy="192088"/>
            </a:xfrm>
            <a:custGeom>
              <a:avLst/>
              <a:gdLst>
                <a:gd name="T0" fmla="*/ 180 w 3430"/>
                <a:gd name="T1" fmla="*/ 753 h 941"/>
                <a:gd name="T2" fmla="*/ 3266 w 3430"/>
                <a:gd name="T3" fmla="*/ 325 h 941"/>
                <a:gd name="T4" fmla="*/ 3122 w 3430"/>
                <a:gd name="T5" fmla="*/ 79 h 941"/>
                <a:gd name="T6" fmla="*/ 256 w 3430"/>
                <a:gd name="T7" fmla="*/ 479 h 941"/>
                <a:gd name="T8" fmla="*/ 180 w 3430"/>
                <a:gd name="T9" fmla="*/ 75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0" h="941">
                  <a:moveTo>
                    <a:pt x="180" y="753"/>
                  </a:moveTo>
                  <a:cubicBezTo>
                    <a:pt x="1225" y="941"/>
                    <a:pt x="2311" y="785"/>
                    <a:pt x="3266" y="325"/>
                  </a:cubicBezTo>
                  <a:cubicBezTo>
                    <a:pt x="3430" y="245"/>
                    <a:pt x="3286" y="0"/>
                    <a:pt x="3122" y="79"/>
                  </a:cubicBezTo>
                  <a:cubicBezTo>
                    <a:pt x="2241" y="504"/>
                    <a:pt x="1220" y="652"/>
                    <a:pt x="256" y="479"/>
                  </a:cubicBezTo>
                  <a:cubicBezTo>
                    <a:pt x="77" y="447"/>
                    <a:pt x="0" y="721"/>
                    <a:pt x="180" y="75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1" name="Freeform 132">
              <a:extLst>
                <a:ext uri="{FF2B5EF4-FFF2-40B4-BE49-F238E27FC236}">
                  <a16:creationId xmlns:a16="http://schemas.microsoft.com/office/drawing/2014/main" id="{59034C39-1037-42B2-A31B-021BC36B5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1" y="3489325"/>
              <a:ext cx="134938" cy="58738"/>
            </a:xfrm>
            <a:custGeom>
              <a:avLst/>
              <a:gdLst>
                <a:gd name="T0" fmla="*/ 146 w 657"/>
                <a:gd name="T1" fmla="*/ 284 h 284"/>
                <a:gd name="T2" fmla="*/ 511 w 657"/>
                <a:gd name="T3" fmla="*/ 284 h 284"/>
                <a:gd name="T4" fmla="*/ 654 w 657"/>
                <a:gd name="T5" fmla="*/ 142 h 284"/>
                <a:gd name="T6" fmla="*/ 511 w 657"/>
                <a:gd name="T7" fmla="*/ 0 h 284"/>
                <a:gd name="T8" fmla="*/ 146 w 657"/>
                <a:gd name="T9" fmla="*/ 0 h 284"/>
                <a:gd name="T10" fmla="*/ 4 w 657"/>
                <a:gd name="T11" fmla="*/ 142 h 284"/>
                <a:gd name="T12" fmla="*/ 146 w 657"/>
                <a:gd name="T1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" h="284">
                  <a:moveTo>
                    <a:pt x="146" y="284"/>
                  </a:moveTo>
                  <a:lnTo>
                    <a:pt x="511" y="284"/>
                  </a:lnTo>
                  <a:cubicBezTo>
                    <a:pt x="586" y="284"/>
                    <a:pt x="657" y="219"/>
                    <a:pt x="654" y="142"/>
                  </a:cubicBezTo>
                  <a:cubicBezTo>
                    <a:pt x="650" y="65"/>
                    <a:pt x="591" y="0"/>
                    <a:pt x="511" y="0"/>
                  </a:cubicBezTo>
                  <a:lnTo>
                    <a:pt x="146" y="0"/>
                  </a:lnTo>
                  <a:cubicBezTo>
                    <a:pt x="72" y="0"/>
                    <a:pt x="0" y="65"/>
                    <a:pt x="4" y="142"/>
                  </a:cubicBezTo>
                  <a:cubicBezTo>
                    <a:pt x="7" y="219"/>
                    <a:pt x="66" y="284"/>
                    <a:pt x="146" y="28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2" name="Freeform 133">
              <a:extLst>
                <a:ext uri="{FF2B5EF4-FFF2-40B4-BE49-F238E27FC236}">
                  <a16:creationId xmlns:a16="http://schemas.microsoft.com/office/drawing/2014/main" id="{D46CF34F-CBD0-4810-BF81-7D043F546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676" y="3424238"/>
              <a:ext cx="207963" cy="217488"/>
            </a:xfrm>
            <a:custGeom>
              <a:avLst/>
              <a:gdLst>
                <a:gd name="T0" fmla="*/ 345 w 1005"/>
                <a:gd name="T1" fmla="*/ 858 h 1055"/>
                <a:gd name="T2" fmla="*/ 311 w 1005"/>
                <a:gd name="T3" fmla="*/ 666 h 1055"/>
                <a:gd name="T4" fmla="*/ 294 w 1005"/>
                <a:gd name="T5" fmla="*/ 566 h 1055"/>
                <a:gd name="T6" fmla="*/ 292 w 1005"/>
                <a:gd name="T7" fmla="*/ 550 h 1055"/>
                <a:gd name="T8" fmla="*/ 289 w 1005"/>
                <a:gd name="T9" fmla="*/ 496 h 1055"/>
                <a:gd name="T10" fmla="*/ 289 w 1005"/>
                <a:gd name="T11" fmla="*/ 456 h 1055"/>
                <a:gd name="T12" fmla="*/ 291 w 1005"/>
                <a:gd name="T13" fmla="*/ 429 h 1055"/>
                <a:gd name="T14" fmla="*/ 291 w 1005"/>
                <a:gd name="T15" fmla="*/ 432 h 1055"/>
                <a:gd name="T16" fmla="*/ 311 w 1005"/>
                <a:gd name="T17" fmla="*/ 361 h 1055"/>
                <a:gd name="T18" fmla="*/ 314 w 1005"/>
                <a:gd name="T19" fmla="*/ 356 h 1055"/>
                <a:gd name="T20" fmla="*/ 337 w 1005"/>
                <a:gd name="T21" fmla="*/ 321 h 1055"/>
                <a:gd name="T22" fmla="*/ 341 w 1005"/>
                <a:gd name="T23" fmla="*/ 318 h 1055"/>
                <a:gd name="T24" fmla="*/ 357 w 1005"/>
                <a:gd name="T25" fmla="*/ 304 h 1055"/>
                <a:gd name="T26" fmla="*/ 353 w 1005"/>
                <a:gd name="T27" fmla="*/ 307 h 1055"/>
                <a:gd name="T28" fmla="*/ 374 w 1005"/>
                <a:gd name="T29" fmla="*/ 295 h 1055"/>
                <a:gd name="T30" fmla="*/ 399 w 1005"/>
                <a:gd name="T31" fmla="*/ 289 h 1055"/>
                <a:gd name="T32" fmla="*/ 409 w 1005"/>
                <a:gd name="T33" fmla="*/ 289 h 1055"/>
                <a:gd name="T34" fmla="*/ 447 w 1005"/>
                <a:gd name="T35" fmla="*/ 290 h 1055"/>
                <a:gd name="T36" fmla="*/ 442 w 1005"/>
                <a:gd name="T37" fmla="*/ 290 h 1055"/>
                <a:gd name="T38" fmla="*/ 464 w 1005"/>
                <a:gd name="T39" fmla="*/ 295 h 1055"/>
                <a:gd name="T40" fmla="*/ 496 w 1005"/>
                <a:gd name="T41" fmla="*/ 305 h 1055"/>
                <a:gd name="T42" fmla="*/ 493 w 1005"/>
                <a:gd name="T43" fmla="*/ 304 h 1055"/>
                <a:gd name="T44" fmla="*/ 512 w 1005"/>
                <a:gd name="T45" fmla="*/ 314 h 1055"/>
                <a:gd name="T46" fmla="*/ 541 w 1005"/>
                <a:gd name="T47" fmla="*/ 332 h 1055"/>
                <a:gd name="T48" fmla="*/ 540 w 1005"/>
                <a:gd name="T49" fmla="*/ 330 h 1055"/>
                <a:gd name="T50" fmla="*/ 558 w 1005"/>
                <a:gd name="T51" fmla="*/ 345 h 1055"/>
                <a:gd name="T52" fmla="*/ 583 w 1005"/>
                <a:gd name="T53" fmla="*/ 369 h 1055"/>
                <a:gd name="T54" fmla="*/ 615 w 1005"/>
                <a:gd name="T55" fmla="*/ 403 h 1055"/>
                <a:gd name="T56" fmla="*/ 622 w 1005"/>
                <a:gd name="T57" fmla="*/ 411 h 1055"/>
                <a:gd name="T58" fmla="*/ 719 w 1005"/>
                <a:gd name="T59" fmla="*/ 559 h 1055"/>
                <a:gd name="T60" fmla="*/ 914 w 1005"/>
                <a:gd name="T61" fmla="*/ 610 h 1055"/>
                <a:gd name="T62" fmla="*/ 965 w 1005"/>
                <a:gd name="T63" fmla="*/ 416 h 1055"/>
                <a:gd name="T64" fmla="*/ 763 w 1005"/>
                <a:gd name="T65" fmla="*/ 148 h 1055"/>
                <a:gd name="T66" fmla="*/ 425 w 1005"/>
                <a:gd name="T67" fmla="*/ 4 h 1055"/>
                <a:gd name="T68" fmla="*/ 94 w 1005"/>
                <a:gd name="T69" fmla="*/ 173 h 1055"/>
                <a:gd name="T70" fmla="*/ 5 w 1005"/>
                <a:gd name="T71" fmla="*/ 510 h 1055"/>
                <a:gd name="T72" fmla="*/ 71 w 1005"/>
                <a:gd name="T73" fmla="*/ 934 h 1055"/>
                <a:gd name="T74" fmla="*/ 246 w 1005"/>
                <a:gd name="T75" fmla="*/ 1033 h 1055"/>
                <a:gd name="T76" fmla="*/ 345 w 1005"/>
                <a:gd name="T77" fmla="*/ 858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5" h="1055">
                  <a:moveTo>
                    <a:pt x="345" y="858"/>
                  </a:moveTo>
                  <a:cubicBezTo>
                    <a:pt x="334" y="794"/>
                    <a:pt x="322" y="730"/>
                    <a:pt x="311" y="666"/>
                  </a:cubicBezTo>
                  <a:cubicBezTo>
                    <a:pt x="305" y="633"/>
                    <a:pt x="298" y="600"/>
                    <a:pt x="294" y="566"/>
                  </a:cubicBezTo>
                  <a:cubicBezTo>
                    <a:pt x="297" y="591"/>
                    <a:pt x="293" y="557"/>
                    <a:pt x="292" y="550"/>
                  </a:cubicBezTo>
                  <a:cubicBezTo>
                    <a:pt x="291" y="532"/>
                    <a:pt x="289" y="514"/>
                    <a:pt x="289" y="496"/>
                  </a:cubicBezTo>
                  <a:cubicBezTo>
                    <a:pt x="289" y="483"/>
                    <a:pt x="289" y="469"/>
                    <a:pt x="289" y="456"/>
                  </a:cubicBezTo>
                  <a:cubicBezTo>
                    <a:pt x="290" y="447"/>
                    <a:pt x="290" y="438"/>
                    <a:pt x="291" y="429"/>
                  </a:cubicBezTo>
                  <a:cubicBezTo>
                    <a:pt x="289" y="446"/>
                    <a:pt x="288" y="447"/>
                    <a:pt x="291" y="432"/>
                  </a:cubicBezTo>
                  <a:cubicBezTo>
                    <a:pt x="295" y="410"/>
                    <a:pt x="298" y="379"/>
                    <a:pt x="311" y="361"/>
                  </a:cubicBezTo>
                  <a:cubicBezTo>
                    <a:pt x="291" y="388"/>
                    <a:pt x="310" y="364"/>
                    <a:pt x="314" y="356"/>
                  </a:cubicBezTo>
                  <a:cubicBezTo>
                    <a:pt x="320" y="345"/>
                    <a:pt x="327" y="329"/>
                    <a:pt x="337" y="321"/>
                  </a:cubicBezTo>
                  <a:cubicBezTo>
                    <a:pt x="311" y="343"/>
                    <a:pt x="335" y="324"/>
                    <a:pt x="341" y="318"/>
                  </a:cubicBezTo>
                  <a:cubicBezTo>
                    <a:pt x="346" y="313"/>
                    <a:pt x="351" y="308"/>
                    <a:pt x="357" y="304"/>
                  </a:cubicBezTo>
                  <a:cubicBezTo>
                    <a:pt x="341" y="315"/>
                    <a:pt x="340" y="316"/>
                    <a:pt x="353" y="307"/>
                  </a:cubicBezTo>
                  <a:cubicBezTo>
                    <a:pt x="357" y="305"/>
                    <a:pt x="393" y="289"/>
                    <a:pt x="374" y="295"/>
                  </a:cubicBezTo>
                  <a:cubicBezTo>
                    <a:pt x="354" y="301"/>
                    <a:pt x="395" y="290"/>
                    <a:pt x="399" y="289"/>
                  </a:cubicBezTo>
                  <a:cubicBezTo>
                    <a:pt x="426" y="281"/>
                    <a:pt x="372" y="290"/>
                    <a:pt x="409" y="289"/>
                  </a:cubicBezTo>
                  <a:cubicBezTo>
                    <a:pt x="420" y="288"/>
                    <a:pt x="437" y="286"/>
                    <a:pt x="447" y="290"/>
                  </a:cubicBezTo>
                  <a:cubicBezTo>
                    <a:pt x="428" y="287"/>
                    <a:pt x="426" y="287"/>
                    <a:pt x="442" y="290"/>
                  </a:cubicBezTo>
                  <a:cubicBezTo>
                    <a:pt x="449" y="292"/>
                    <a:pt x="457" y="293"/>
                    <a:pt x="464" y="295"/>
                  </a:cubicBezTo>
                  <a:cubicBezTo>
                    <a:pt x="473" y="298"/>
                    <a:pt x="489" y="300"/>
                    <a:pt x="496" y="305"/>
                  </a:cubicBezTo>
                  <a:cubicBezTo>
                    <a:pt x="479" y="298"/>
                    <a:pt x="478" y="298"/>
                    <a:pt x="493" y="304"/>
                  </a:cubicBezTo>
                  <a:cubicBezTo>
                    <a:pt x="499" y="307"/>
                    <a:pt x="506" y="311"/>
                    <a:pt x="512" y="314"/>
                  </a:cubicBezTo>
                  <a:cubicBezTo>
                    <a:pt x="522" y="320"/>
                    <a:pt x="531" y="326"/>
                    <a:pt x="541" y="332"/>
                  </a:cubicBezTo>
                  <a:cubicBezTo>
                    <a:pt x="553" y="341"/>
                    <a:pt x="553" y="340"/>
                    <a:pt x="540" y="330"/>
                  </a:cubicBezTo>
                  <a:cubicBezTo>
                    <a:pt x="546" y="335"/>
                    <a:pt x="552" y="340"/>
                    <a:pt x="558" y="345"/>
                  </a:cubicBezTo>
                  <a:cubicBezTo>
                    <a:pt x="567" y="353"/>
                    <a:pt x="575" y="361"/>
                    <a:pt x="583" y="369"/>
                  </a:cubicBezTo>
                  <a:cubicBezTo>
                    <a:pt x="594" y="380"/>
                    <a:pt x="605" y="391"/>
                    <a:pt x="615" y="403"/>
                  </a:cubicBezTo>
                  <a:cubicBezTo>
                    <a:pt x="622" y="411"/>
                    <a:pt x="638" y="430"/>
                    <a:pt x="622" y="411"/>
                  </a:cubicBezTo>
                  <a:cubicBezTo>
                    <a:pt x="659" y="458"/>
                    <a:pt x="689" y="509"/>
                    <a:pt x="719" y="559"/>
                  </a:cubicBezTo>
                  <a:cubicBezTo>
                    <a:pt x="757" y="623"/>
                    <a:pt x="849" y="652"/>
                    <a:pt x="914" y="610"/>
                  </a:cubicBezTo>
                  <a:cubicBezTo>
                    <a:pt x="978" y="569"/>
                    <a:pt x="1005" y="484"/>
                    <a:pt x="965" y="416"/>
                  </a:cubicBezTo>
                  <a:cubicBezTo>
                    <a:pt x="908" y="320"/>
                    <a:pt x="847" y="222"/>
                    <a:pt x="763" y="148"/>
                  </a:cubicBezTo>
                  <a:cubicBezTo>
                    <a:pt x="669" y="63"/>
                    <a:pt x="553" y="8"/>
                    <a:pt x="425" y="4"/>
                  </a:cubicBezTo>
                  <a:cubicBezTo>
                    <a:pt x="290" y="0"/>
                    <a:pt x="173" y="66"/>
                    <a:pt x="94" y="173"/>
                  </a:cubicBezTo>
                  <a:cubicBezTo>
                    <a:pt x="24" y="267"/>
                    <a:pt x="0" y="394"/>
                    <a:pt x="5" y="510"/>
                  </a:cubicBezTo>
                  <a:cubicBezTo>
                    <a:pt x="11" y="652"/>
                    <a:pt x="46" y="794"/>
                    <a:pt x="71" y="934"/>
                  </a:cubicBezTo>
                  <a:cubicBezTo>
                    <a:pt x="84" y="1007"/>
                    <a:pt x="177" y="1055"/>
                    <a:pt x="246" y="1033"/>
                  </a:cubicBezTo>
                  <a:cubicBezTo>
                    <a:pt x="325" y="1008"/>
                    <a:pt x="360" y="937"/>
                    <a:pt x="345" y="858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3" name="Freeform 134">
              <a:extLst>
                <a:ext uri="{FF2B5EF4-FFF2-40B4-BE49-F238E27FC236}">
                  <a16:creationId xmlns:a16="http://schemas.microsoft.com/office/drawing/2014/main" id="{02F52AFC-A5D2-4770-8076-985E95322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4460875"/>
              <a:ext cx="622300" cy="1314450"/>
            </a:xfrm>
            <a:custGeom>
              <a:avLst/>
              <a:gdLst>
                <a:gd name="T0" fmla="*/ 2726 w 3025"/>
                <a:gd name="T1" fmla="*/ 97 h 6394"/>
                <a:gd name="T2" fmla="*/ 1027 w 3025"/>
                <a:gd name="T3" fmla="*/ 2431 h 6394"/>
                <a:gd name="T4" fmla="*/ 402 w 3025"/>
                <a:gd name="T5" fmla="*/ 3921 h 6394"/>
                <a:gd name="T6" fmla="*/ 45 w 3025"/>
                <a:gd name="T7" fmla="*/ 5501 h 6394"/>
                <a:gd name="T8" fmla="*/ 340 w 3025"/>
                <a:gd name="T9" fmla="*/ 6191 h 6394"/>
                <a:gd name="T10" fmla="*/ 1016 w 3025"/>
                <a:gd name="T11" fmla="*/ 6254 h 6394"/>
                <a:gd name="T12" fmla="*/ 873 w 3025"/>
                <a:gd name="T13" fmla="*/ 6008 h 6394"/>
                <a:gd name="T14" fmla="*/ 427 w 3025"/>
                <a:gd name="T15" fmla="*/ 5851 h 6394"/>
                <a:gd name="T16" fmla="*/ 332 w 3025"/>
                <a:gd name="T17" fmla="*/ 5211 h 6394"/>
                <a:gd name="T18" fmla="*/ 738 w 3025"/>
                <a:gd name="T19" fmla="*/ 3830 h 6394"/>
                <a:gd name="T20" fmla="*/ 1936 w 3025"/>
                <a:gd name="T21" fmla="*/ 1335 h 6394"/>
                <a:gd name="T22" fmla="*/ 2870 w 3025"/>
                <a:gd name="T23" fmla="*/ 342 h 6394"/>
                <a:gd name="T24" fmla="*/ 2726 w 3025"/>
                <a:gd name="T25" fmla="*/ 97 h 6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5" h="6394">
                  <a:moveTo>
                    <a:pt x="2726" y="97"/>
                  </a:moveTo>
                  <a:cubicBezTo>
                    <a:pt x="1892" y="611"/>
                    <a:pt x="1434" y="1577"/>
                    <a:pt x="1027" y="2431"/>
                  </a:cubicBezTo>
                  <a:cubicBezTo>
                    <a:pt x="796" y="2917"/>
                    <a:pt x="587" y="3415"/>
                    <a:pt x="402" y="3921"/>
                  </a:cubicBezTo>
                  <a:cubicBezTo>
                    <a:pt x="221" y="4418"/>
                    <a:pt x="0" y="4961"/>
                    <a:pt x="45" y="5501"/>
                  </a:cubicBezTo>
                  <a:cubicBezTo>
                    <a:pt x="66" y="5752"/>
                    <a:pt x="141" y="6021"/>
                    <a:pt x="340" y="6191"/>
                  </a:cubicBezTo>
                  <a:cubicBezTo>
                    <a:pt x="527" y="6349"/>
                    <a:pt x="806" y="6394"/>
                    <a:pt x="1016" y="6254"/>
                  </a:cubicBezTo>
                  <a:cubicBezTo>
                    <a:pt x="1168" y="6152"/>
                    <a:pt x="1025" y="5906"/>
                    <a:pt x="873" y="6008"/>
                  </a:cubicBezTo>
                  <a:cubicBezTo>
                    <a:pt x="705" y="6120"/>
                    <a:pt x="516" y="6009"/>
                    <a:pt x="427" y="5851"/>
                  </a:cubicBezTo>
                  <a:cubicBezTo>
                    <a:pt x="320" y="5662"/>
                    <a:pt x="312" y="5423"/>
                    <a:pt x="332" y="5211"/>
                  </a:cubicBezTo>
                  <a:cubicBezTo>
                    <a:pt x="375" y="4739"/>
                    <a:pt x="572" y="4270"/>
                    <a:pt x="738" y="3830"/>
                  </a:cubicBezTo>
                  <a:cubicBezTo>
                    <a:pt x="1062" y="2971"/>
                    <a:pt x="1447" y="2113"/>
                    <a:pt x="1936" y="1335"/>
                  </a:cubicBezTo>
                  <a:cubicBezTo>
                    <a:pt x="2180" y="947"/>
                    <a:pt x="2475" y="585"/>
                    <a:pt x="2870" y="342"/>
                  </a:cubicBezTo>
                  <a:cubicBezTo>
                    <a:pt x="3025" y="246"/>
                    <a:pt x="2882" y="0"/>
                    <a:pt x="2726" y="97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4" name="Freeform 135">
              <a:extLst>
                <a:ext uri="{FF2B5EF4-FFF2-40B4-BE49-F238E27FC236}">
                  <a16:creationId xmlns:a16="http://schemas.microsoft.com/office/drawing/2014/main" id="{4920623D-A390-4843-9A54-95CA5DE6E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426" y="4583113"/>
              <a:ext cx="142875" cy="169863"/>
            </a:xfrm>
            <a:custGeom>
              <a:avLst/>
              <a:gdLst>
                <a:gd name="T0" fmla="*/ 268 w 690"/>
                <a:gd name="T1" fmla="*/ 750 h 827"/>
                <a:gd name="T2" fmla="*/ 667 w 690"/>
                <a:gd name="T3" fmla="*/ 220 h 827"/>
                <a:gd name="T4" fmla="*/ 681 w 690"/>
                <a:gd name="T5" fmla="*/ 111 h 827"/>
                <a:gd name="T6" fmla="*/ 616 w 690"/>
                <a:gd name="T7" fmla="*/ 26 h 827"/>
                <a:gd name="T8" fmla="*/ 506 w 690"/>
                <a:gd name="T9" fmla="*/ 11 h 827"/>
                <a:gd name="T10" fmla="*/ 421 w 690"/>
                <a:gd name="T11" fmla="*/ 77 h 827"/>
                <a:gd name="T12" fmla="*/ 23 w 690"/>
                <a:gd name="T13" fmla="*/ 606 h 827"/>
                <a:gd name="T14" fmla="*/ 9 w 690"/>
                <a:gd name="T15" fmla="*/ 716 h 827"/>
                <a:gd name="T16" fmla="*/ 74 w 690"/>
                <a:gd name="T17" fmla="*/ 801 h 827"/>
                <a:gd name="T18" fmla="*/ 183 w 690"/>
                <a:gd name="T19" fmla="*/ 815 h 827"/>
                <a:gd name="T20" fmla="*/ 268 w 690"/>
                <a:gd name="T21" fmla="*/ 75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0" h="827">
                  <a:moveTo>
                    <a:pt x="268" y="750"/>
                  </a:moveTo>
                  <a:cubicBezTo>
                    <a:pt x="401" y="573"/>
                    <a:pt x="534" y="397"/>
                    <a:pt x="667" y="220"/>
                  </a:cubicBezTo>
                  <a:cubicBezTo>
                    <a:pt x="687" y="193"/>
                    <a:pt x="690" y="142"/>
                    <a:pt x="681" y="111"/>
                  </a:cubicBezTo>
                  <a:cubicBezTo>
                    <a:pt x="672" y="78"/>
                    <a:pt x="646" y="42"/>
                    <a:pt x="616" y="26"/>
                  </a:cubicBezTo>
                  <a:cubicBezTo>
                    <a:pt x="583" y="8"/>
                    <a:pt x="543" y="0"/>
                    <a:pt x="506" y="11"/>
                  </a:cubicBezTo>
                  <a:cubicBezTo>
                    <a:pt x="469" y="24"/>
                    <a:pt x="445" y="46"/>
                    <a:pt x="421" y="77"/>
                  </a:cubicBezTo>
                  <a:cubicBezTo>
                    <a:pt x="288" y="253"/>
                    <a:pt x="156" y="430"/>
                    <a:pt x="23" y="606"/>
                  </a:cubicBezTo>
                  <a:cubicBezTo>
                    <a:pt x="2" y="634"/>
                    <a:pt x="0" y="684"/>
                    <a:pt x="9" y="716"/>
                  </a:cubicBezTo>
                  <a:cubicBezTo>
                    <a:pt x="18" y="749"/>
                    <a:pt x="43" y="785"/>
                    <a:pt x="74" y="801"/>
                  </a:cubicBezTo>
                  <a:cubicBezTo>
                    <a:pt x="107" y="818"/>
                    <a:pt x="147" y="827"/>
                    <a:pt x="183" y="815"/>
                  </a:cubicBezTo>
                  <a:cubicBezTo>
                    <a:pt x="221" y="803"/>
                    <a:pt x="245" y="781"/>
                    <a:pt x="268" y="750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pic>
        <p:nvPicPr>
          <p:cNvPr id="171" name="Picture 3">
            <a:extLst>
              <a:ext uri="{FF2B5EF4-FFF2-40B4-BE49-F238E27FC236}">
                <a16:creationId xmlns:a16="http://schemas.microsoft.com/office/drawing/2014/main" id="{9D1D2D64-83C9-48AF-BEFD-9F646438400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76020" y="0"/>
            <a:ext cx="2487804" cy="254506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E45CDCF-F1ED-44E1-9867-3DAF545CCFBA}"/>
              </a:ext>
            </a:extLst>
          </p:cNvPr>
          <p:cNvGrpSpPr/>
          <p:nvPr/>
        </p:nvGrpSpPr>
        <p:grpSpPr>
          <a:xfrm>
            <a:off x="119223" y="1686225"/>
            <a:ext cx="3254913" cy="2108535"/>
            <a:chOff x="6533573" y="3124125"/>
            <a:chExt cx="3313941" cy="2240206"/>
          </a:xfrm>
        </p:grpSpPr>
        <p:pic>
          <p:nvPicPr>
            <p:cNvPr id="173" name="Graphic 172">
              <a:extLst>
                <a:ext uri="{FF2B5EF4-FFF2-40B4-BE49-F238E27FC236}">
                  <a16:creationId xmlns:a16="http://schemas.microsoft.com/office/drawing/2014/main" id="{5783D944-CA5C-4876-BAEC-2CE995536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533573" y="3124125"/>
              <a:ext cx="3313941" cy="2240206"/>
            </a:xfrm>
            <a:prstGeom prst="rect">
              <a:avLst/>
            </a:prstGeom>
          </p:spPr>
        </p:pic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49982D45-B8D4-4CF1-A4CC-8C4FDFDF30F6}"/>
                </a:ext>
              </a:extLst>
            </p:cNvPr>
            <p:cNvSpPr txBox="1"/>
            <p:nvPr/>
          </p:nvSpPr>
          <p:spPr>
            <a:xfrm>
              <a:off x="6533573" y="4039489"/>
              <a:ext cx="33139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D3ED15D7-7B64-4366-BF64-2F767348AEB5}"/>
              </a:ext>
            </a:extLst>
          </p:cNvPr>
          <p:cNvSpPr txBox="1"/>
          <p:nvPr/>
        </p:nvSpPr>
        <p:spPr>
          <a:xfrm>
            <a:off x="-99939" y="2069238"/>
            <a:ext cx="3693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Làm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việc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theo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cặp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0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B961F50-8F8E-73A8-2263-11147DA1ED00}"/>
              </a:ext>
            </a:extLst>
          </p:cNvPr>
          <p:cNvSpPr/>
          <p:nvPr/>
        </p:nvSpPr>
        <p:spPr>
          <a:xfrm>
            <a:off x="123825" y="252248"/>
            <a:ext cx="11637251" cy="64638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E9539D-97C0-2598-813E-86C42952397A}"/>
              </a:ext>
            </a:extLst>
          </p:cNvPr>
          <p:cNvGrpSpPr/>
          <p:nvPr/>
        </p:nvGrpSpPr>
        <p:grpSpPr>
          <a:xfrm>
            <a:off x="5333811" y="790206"/>
            <a:ext cx="6648484" cy="2943594"/>
            <a:chOff x="5229036" y="3057156"/>
            <a:chExt cx="6648484" cy="294359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932326C-2BBF-6070-A8F4-545AF8EFA82C}"/>
                </a:ext>
              </a:extLst>
            </p:cNvPr>
            <p:cNvGrpSpPr/>
            <p:nvPr/>
          </p:nvGrpSpPr>
          <p:grpSpPr>
            <a:xfrm>
              <a:off x="5229036" y="3057156"/>
              <a:ext cx="6648484" cy="2943594"/>
              <a:chOff x="5931837" y="1903257"/>
              <a:chExt cx="6085194" cy="294359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7FAC1DB-75CA-7FC0-6486-2E1C591FCCB1}"/>
                  </a:ext>
                </a:extLst>
              </p:cNvPr>
              <p:cNvGrpSpPr/>
              <p:nvPr/>
            </p:nvGrpSpPr>
            <p:grpSpPr>
              <a:xfrm>
                <a:off x="6481255" y="2609987"/>
                <a:ext cx="5535776" cy="2236864"/>
                <a:chOff x="1650124" y="2144110"/>
                <a:chExt cx="9727324" cy="3097617"/>
              </a:xfrm>
            </p:grpSpPr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A3F28A15-D6EA-B33E-8D4D-EC50228EF171}"/>
                    </a:ext>
                  </a:extLst>
                </p:cNvPr>
                <p:cNvSpPr/>
                <p:nvPr/>
              </p:nvSpPr>
              <p:spPr>
                <a:xfrm>
                  <a:off x="1650124" y="2144110"/>
                  <a:ext cx="9727324" cy="3097617"/>
                </a:xfrm>
                <a:prstGeom prst="roundRect">
                  <a:avLst/>
                </a:prstGeom>
                <a:solidFill>
                  <a:srgbClr val="FFFDF7"/>
                </a:solidFill>
                <a:ln w="5715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BD0FCE5F-8ECA-F26D-107C-448FB46527C9}"/>
                    </a:ext>
                  </a:extLst>
                </p:cNvPr>
                <p:cNvSpPr/>
                <p:nvPr/>
              </p:nvSpPr>
              <p:spPr>
                <a:xfrm>
                  <a:off x="1765737" y="2228192"/>
                  <a:ext cx="9532884" cy="2776110"/>
                </a:xfrm>
                <a:prstGeom prst="roundRect">
                  <a:avLst/>
                </a:prstGeom>
                <a:noFill/>
                <a:ln w="57150">
                  <a:solidFill>
                    <a:schemeClr val="accent4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1B99BF3-4AA4-2907-617E-3A9546B7CE25}"/>
                  </a:ext>
                </a:extLst>
              </p:cNvPr>
              <p:cNvGrpSpPr/>
              <p:nvPr/>
            </p:nvGrpSpPr>
            <p:grpSpPr>
              <a:xfrm>
                <a:off x="5931837" y="1903257"/>
                <a:ext cx="1326576" cy="1224496"/>
                <a:chOff x="506434" y="2684807"/>
                <a:chExt cx="2897551" cy="2897550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54028C10-6001-705B-3021-032900293C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2500" l="10000" r="90000">
                              <a14:foregroundMark x1="63438" y1="88906" x2="63438" y2="925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6434" y="2684807"/>
                  <a:ext cx="2897551" cy="2897550"/>
                </a:xfrm>
                <a:prstGeom prst="rect">
                  <a:avLst/>
                </a:prstGeom>
              </p:spPr>
            </p:pic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86D59CF-55AF-1055-01C3-FE4EACC98873}"/>
                    </a:ext>
                  </a:extLst>
                </p:cNvPr>
                <p:cNvSpPr txBox="1"/>
                <p:nvPr/>
              </p:nvSpPr>
              <p:spPr>
                <a:xfrm>
                  <a:off x="1456208" y="3243311"/>
                  <a:ext cx="515005" cy="1383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?</a:t>
                  </a:r>
                  <a:endPara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8D63A7-B70C-F3C4-ABD0-592226903F9C}"/>
                </a:ext>
              </a:extLst>
            </p:cNvPr>
            <p:cNvSpPr txBox="1"/>
            <p:nvPr/>
          </p:nvSpPr>
          <p:spPr>
            <a:xfrm>
              <a:off x="6143626" y="3997662"/>
              <a:ext cx="56197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 bạn trong hình đang làm gì? Nó có lợi hay có hại gì cho cơ thể?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Tại sao?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ED32D58-72ED-C885-9260-6D67F7DBA393}"/>
              </a:ext>
            </a:extLst>
          </p:cNvPr>
          <p:cNvGrpSpPr/>
          <p:nvPr/>
        </p:nvGrpSpPr>
        <p:grpSpPr>
          <a:xfrm>
            <a:off x="5239448" y="3436752"/>
            <a:ext cx="6790628" cy="2868798"/>
            <a:chOff x="1677098" y="5087495"/>
            <a:chExt cx="6790628" cy="157021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316BDEC-E684-F3F2-BED1-8FCD078B3EFE}"/>
                </a:ext>
              </a:extLst>
            </p:cNvPr>
            <p:cNvGrpSpPr/>
            <p:nvPr/>
          </p:nvGrpSpPr>
          <p:grpSpPr>
            <a:xfrm>
              <a:off x="1677098" y="5087495"/>
              <a:ext cx="6790628" cy="1570216"/>
              <a:chOff x="1677098" y="5087495"/>
              <a:chExt cx="6790628" cy="157021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95FE5B0-41FC-7096-DB3C-7664E0981DF1}"/>
                  </a:ext>
                </a:extLst>
              </p:cNvPr>
              <p:cNvGrpSpPr/>
              <p:nvPr/>
            </p:nvGrpSpPr>
            <p:grpSpPr>
              <a:xfrm>
                <a:off x="1988817" y="5635299"/>
                <a:ext cx="6478909" cy="1022412"/>
                <a:chOff x="1650124" y="2144110"/>
                <a:chExt cx="7817448" cy="2017987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D2934090-1DF3-EB7E-5C31-575ADD9EA0B8}"/>
                    </a:ext>
                  </a:extLst>
                </p:cNvPr>
                <p:cNvSpPr/>
                <p:nvPr/>
              </p:nvSpPr>
              <p:spPr>
                <a:xfrm>
                  <a:off x="1650124" y="2144110"/>
                  <a:ext cx="7805954" cy="2017987"/>
                </a:xfrm>
                <a:prstGeom prst="roundRect">
                  <a:avLst/>
                </a:prstGeom>
                <a:solidFill>
                  <a:srgbClr val="FFFDF7"/>
                </a:solidFill>
                <a:ln w="57150">
                  <a:solidFill>
                    <a:srgbClr val="FEC2E9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1A9102D7-8193-B578-E815-5E6DF72E558B}"/>
                    </a:ext>
                  </a:extLst>
                </p:cNvPr>
                <p:cNvSpPr/>
                <p:nvPr/>
              </p:nvSpPr>
              <p:spPr>
                <a:xfrm>
                  <a:off x="1765737" y="2228194"/>
                  <a:ext cx="7701835" cy="1828799"/>
                </a:xfrm>
                <a:prstGeom prst="roundRect">
                  <a:avLst/>
                </a:prstGeom>
                <a:noFill/>
                <a:ln w="57150">
                  <a:solidFill>
                    <a:srgbClr val="EA7AA7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F8F2120-C521-34CF-9973-F4C88CC51AC1}"/>
                  </a:ext>
                </a:extLst>
              </p:cNvPr>
              <p:cNvGrpSpPr/>
              <p:nvPr/>
            </p:nvGrpSpPr>
            <p:grpSpPr>
              <a:xfrm>
                <a:off x="1677098" y="5087495"/>
                <a:ext cx="1228027" cy="913322"/>
                <a:chOff x="739257" y="2774286"/>
                <a:chExt cx="1421891" cy="1186641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0867FBFC-1A87-3E05-FF07-CA683D8177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7969" r="90000">
                              <a14:foregroundMark x1="12500" y1="22656" x2="7969" y2="226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9257" y="2774286"/>
                  <a:ext cx="1421891" cy="1186641"/>
                </a:xfrm>
                <a:prstGeom prst="rect">
                  <a:avLst/>
                </a:prstGeom>
              </p:spPr>
            </p:pic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4AC21A1-00D6-28D4-999E-C44E6589E540}"/>
                    </a:ext>
                  </a:extLst>
                </p:cNvPr>
                <p:cNvSpPr txBox="1"/>
                <p:nvPr/>
              </p:nvSpPr>
              <p:spPr>
                <a:xfrm>
                  <a:off x="1249416" y="3291913"/>
                  <a:ext cx="515007" cy="415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?</a:t>
                  </a:r>
                  <a:endPara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91D50B-7E9B-F38D-87A4-E2F17EC88D0D}"/>
                </a:ext>
              </a:extLst>
            </p:cNvPr>
            <p:cNvSpPr txBox="1"/>
            <p:nvPr/>
          </p:nvSpPr>
          <p:spPr>
            <a:xfrm>
              <a:off x="2619376" y="5645464"/>
              <a:ext cx="5505449" cy="932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b="1" dirty="0" err="1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Em</a:t>
              </a:r>
              <a:r>
                <a:rPr lang="en-US" sz="30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hãy</a:t>
              </a:r>
              <a:r>
                <a:rPr lang="en-US" sz="30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nêu</a:t>
              </a:r>
              <a:r>
                <a:rPr lang="en-US" sz="30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những</a:t>
              </a:r>
              <a:r>
                <a:rPr lang="en-US" sz="30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việc</a:t>
              </a:r>
              <a:r>
                <a:rPr lang="en-US" sz="30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nào</a:t>
              </a:r>
              <a:r>
                <a:rPr lang="en-US" sz="30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nên</a:t>
              </a:r>
              <a:r>
                <a:rPr lang="en-US" sz="30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là</a:t>
              </a:r>
              <a:r>
                <a:rPr lang="en-US" sz="30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lang="en-US" sz="3000" b="1" dirty="0" err="1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việc</a:t>
              </a:r>
              <a:r>
                <a:rPr lang="en-US" sz="30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nào</a:t>
              </a:r>
              <a:r>
                <a:rPr lang="en-US" sz="30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cần</a:t>
              </a:r>
              <a:r>
                <a:rPr lang="en-US" sz="30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tránh</a:t>
              </a:r>
              <a:r>
                <a:rPr lang="en-US" sz="30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để</a:t>
              </a:r>
              <a:r>
                <a:rPr lang="en-US" sz="30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bảo</a:t>
              </a:r>
              <a:r>
                <a:rPr lang="en-US" sz="30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vệ</a:t>
              </a:r>
              <a:r>
                <a:rPr lang="en-US" sz="30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cho</a:t>
              </a:r>
              <a:r>
                <a:rPr lang="en-US" sz="30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cơ</a:t>
              </a:r>
              <a:r>
                <a:rPr lang="en-US" sz="30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quan</a:t>
              </a:r>
              <a:r>
                <a:rPr lang="en-US" sz="30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tiêu</a:t>
              </a:r>
              <a:r>
                <a:rPr lang="en-US" sz="30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hóa</a:t>
              </a:r>
              <a:r>
                <a:rPr lang="en-US" sz="30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7601F37-4FE1-408F-97E6-7174297276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3" y="190500"/>
            <a:ext cx="5176838" cy="199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581E06-7037-4A75-9949-FA3AF0B37B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350" y="2119313"/>
            <a:ext cx="5276850" cy="187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624640-E0E9-4B65-BE71-6D7CBAA622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738" y="4057650"/>
            <a:ext cx="5057252" cy="192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023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8">
            <a:extLst>
              <a:ext uri="{FF2B5EF4-FFF2-40B4-BE49-F238E27FC236}">
                <a16:creationId xmlns:a16="http://schemas.microsoft.com/office/drawing/2014/main" id="{7D298CCA-6B16-439B-0752-24A2C018721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4274" y="2961057"/>
            <a:ext cx="1757726" cy="1757726"/>
          </a:xfrm>
          <a:prstGeom prst="rect">
            <a:avLst/>
          </a:prstGeom>
        </p:spPr>
      </p:pic>
      <p:pic>
        <p:nvPicPr>
          <p:cNvPr id="24" name="图片 8">
            <a:extLst>
              <a:ext uri="{FF2B5EF4-FFF2-40B4-BE49-F238E27FC236}">
                <a16:creationId xmlns:a16="http://schemas.microsoft.com/office/drawing/2014/main" id="{D834F3DE-7391-701D-DB86-90A9F2429A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37"/>
            <a:ext cx="7778496" cy="259200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9D4622-4239-ABF4-48D1-D96168CD682A}"/>
              </a:ext>
            </a:extLst>
          </p:cNvPr>
          <p:cNvSpPr/>
          <p:nvPr/>
        </p:nvSpPr>
        <p:spPr>
          <a:xfrm>
            <a:off x="453511" y="254354"/>
            <a:ext cx="11330152" cy="660364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oogle Shape;716;p39">
            <a:extLst>
              <a:ext uri="{FF2B5EF4-FFF2-40B4-BE49-F238E27FC236}">
                <a16:creationId xmlns:a16="http://schemas.microsoft.com/office/drawing/2014/main" id="{5D96A935-2BE9-7ED9-E9D0-9D03B9E8F23E}"/>
              </a:ext>
            </a:extLst>
          </p:cNvPr>
          <p:cNvGrpSpPr/>
          <p:nvPr/>
        </p:nvGrpSpPr>
        <p:grpSpPr>
          <a:xfrm flipH="1">
            <a:off x="5467349" y="1715282"/>
            <a:ext cx="6819591" cy="3971524"/>
            <a:chOff x="1013538" y="1429500"/>
            <a:chExt cx="2133732" cy="1479618"/>
          </a:xfrm>
          <a:solidFill>
            <a:schemeClr val="bg1"/>
          </a:solidFill>
        </p:grpSpPr>
        <p:sp>
          <p:nvSpPr>
            <p:cNvPr id="16" name="Google Shape;717;p39">
              <a:extLst>
                <a:ext uri="{FF2B5EF4-FFF2-40B4-BE49-F238E27FC236}">
                  <a16:creationId xmlns:a16="http://schemas.microsoft.com/office/drawing/2014/main" id="{83FEEF5A-C027-82C6-54AB-ACC363E9A1F1}"/>
                </a:ext>
              </a:extLst>
            </p:cNvPr>
            <p:cNvSpPr/>
            <p:nvPr/>
          </p:nvSpPr>
          <p:spPr>
            <a:xfrm>
              <a:off x="1089650" y="1429500"/>
              <a:ext cx="2057620" cy="1378793"/>
            </a:xfrm>
            <a:custGeom>
              <a:avLst/>
              <a:gdLst/>
              <a:ahLst/>
              <a:cxnLst/>
              <a:rect l="l" t="t" r="r" b="b"/>
              <a:pathLst>
                <a:path w="16578" h="12738" extrusionOk="0">
                  <a:moveTo>
                    <a:pt x="10541" y="1"/>
                  </a:moveTo>
                  <a:cubicBezTo>
                    <a:pt x="9602" y="1"/>
                    <a:pt x="8932" y="85"/>
                    <a:pt x="8932" y="85"/>
                  </a:cubicBezTo>
                  <a:cubicBezTo>
                    <a:pt x="8932" y="85"/>
                    <a:pt x="2669" y="355"/>
                    <a:pt x="2025" y="668"/>
                  </a:cubicBezTo>
                  <a:cubicBezTo>
                    <a:pt x="0" y="1662"/>
                    <a:pt x="1329" y="9341"/>
                    <a:pt x="1828" y="10007"/>
                  </a:cubicBezTo>
                  <a:cubicBezTo>
                    <a:pt x="2106" y="10376"/>
                    <a:pt x="3080" y="10458"/>
                    <a:pt x="3894" y="10458"/>
                  </a:cubicBezTo>
                  <a:cubicBezTo>
                    <a:pt x="4551" y="10458"/>
                    <a:pt x="5105" y="10404"/>
                    <a:pt x="5105" y="10404"/>
                  </a:cubicBezTo>
                  <a:cubicBezTo>
                    <a:pt x="5105" y="10404"/>
                    <a:pt x="5487" y="11969"/>
                    <a:pt x="5487" y="12636"/>
                  </a:cubicBezTo>
                  <a:cubicBezTo>
                    <a:pt x="5487" y="12706"/>
                    <a:pt x="5523" y="12738"/>
                    <a:pt x="5589" y="12738"/>
                  </a:cubicBezTo>
                  <a:cubicBezTo>
                    <a:pt x="6146" y="12738"/>
                    <a:pt x="8808" y="10458"/>
                    <a:pt x="9033" y="10236"/>
                  </a:cubicBezTo>
                  <a:cubicBezTo>
                    <a:pt x="9281" y="9985"/>
                    <a:pt x="15255" y="10487"/>
                    <a:pt x="15670" y="9155"/>
                  </a:cubicBezTo>
                  <a:cubicBezTo>
                    <a:pt x="16086" y="7826"/>
                    <a:pt x="16577" y="2459"/>
                    <a:pt x="15551" y="1433"/>
                  </a:cubicBezTo>
                  <a:cubicBezTo>
                    <a:pt x="14347" y="229"/>
                    <a:pt x="12082" y="1"/>
                    <a:pt x="105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Google Shape;718;p39">
              <a:extLst>
                <a:ext uri="{FF2B5EF4-FFF2-40B4-BE49-F238E27FC236}">
                  <a16:creationId xmlns:a16="http://schemas.microsoft.com/office/drawing/2014/main" id="{2A351C60-4617-E03E-9D42-B7393FFBF07F}"/>
                </a:ext>
              </a:extLst>
            </p:cNvPr>
            <p:cNvSpPr/>
            <p:nvPr/>
          </p:nvSpPr>
          <p:spPr>
            <a:xfrm>
              <a:off x="1013538" y="1530325"/>
              <a:ext cx="2057620" cy="1378793"/>
            </a:xfrm>
            <a:custGeom>
              <a:avLst/>
              <a:gdLst/>
              <a:ahLst/>
              <a:cxnLst/>
              <a:rect l="l" t="t" r="r" b="b"/>
              <a:pathLst>
                <a:path w="16578" h="12738" extrusionOk="0">
                  <a:moveTo>
                    <a:pt x="10541" y="1"/>
                  </a:moveTo>
                  <a:cubicBezTo>
                    <a:pt x="9602" y="1"/>
                    <a:pt x="8932" y="85"/>
                    <a:pt x="8932" y="85"/>
                  </a:cubicBezTo>
                  <a:cubicBezTo>
                    <a:pt x="8932" y="85"/>
                    <a:pt x="2669" y="355"/>
                    <a:pt x="2025" y="668"/>
                  </a:cubicBezTo>
                  <a:cubicBezTo>
                    <a:pt x="0" y="1662"/>
                    <a:pt x="1329" y="9341"/>
                    <a:pt x="1828" y="10007"/>
                  </a:cubicBezTo>
                  <a:cubicBezTo>
                    <a:pt x="2106" y="10376"/>
                    <a:pt x="3080" y="10458"/>
                    <a:pt x="3894" y="10458"/>
                  </a:cubicBezTo>
                  <a:cubicBezTo>
                    <a:pt x="4551" y="10458"/>
                    <a:pt x="5105" y="10404"/>
                    <a:pt x="5105" y="10404"/>
                  </a:cubicBezTo>
                  <a:cubicBezTo>
                    <a:pt x="5105" y="10404"/>
                    <a:pt x="5487" y="11969"/>
                    <a:pt x="5487" y="12636"/>
                  </a:cubicBezTo>
                  <a:cubicBezTo>
                    <a:pt x="5487" y="12706"/>
                    <a:pt x="5523" y="12738"/>
                    <a:pt x="5589" y="12738"/>
                  </a:cubicBezTo>
                  <a:cubicBezTo>
                    <a:pt x="6146" y="12738"/>
                    <a:pt x="8808" y="10458"/>
                    <a:pt x="9033" y="10236"/>
                  </a:cubicBezTo>
                  <a:cubicBezTo>
                    <a:pt x="9281" y="9985"/>
                    <a:pt x="15255" y="10487"/>
                    <a:pt x="15670" y="9155"/>
                  </a:cubicBezTo>
                  <a:cubicBezTo>
                    <a:pt x="16086" y="7826"/>
                    <a:pt x="16577" y="2459"/>
                    <a:pt x="15551" y="1433"/>
                  </a:cubicBezTo>
                  <a:cubicBezTo>
                    <a:pt x="14347" y="229"/>
                    <a:pt x="12082" y="1"/>
                    <a:pt x="10541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3E34A8D-CD30-6EB4-78FA-CC25CD6B8D99}"/>
              </a:ext>
            </a:extLst>
          </p:cNvPr>
          <p:cNvSpPr txBox="1"/>
          <p:nvPr/>
        </p:nvSpPr>
        <p:spPr>
          <a:xfrm>
            <a:off x="6200775" y="2267056"/>
            <a:ext cx="56395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Úp lồng bàn vào thức ăn sau khi nấu xong mà chưa ăn ngay: Nên làm để tránh ruồi bọ đậu gây nhiễm vi khuẩn..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B37957-45D0-4AE5-25A7-CC4A5337B8E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68" b="90620" l="6000" r="99600">
                        <a14:foregroundMark x1="32100" y1="9592" x2="54000" y2="9168"/>
                        <a14:foregroundMark x1="39100" y1="38474" x2="49600" y2="38474"/>
                        <a14:foregroundMark x1="25900" y1="74563" x2="13300" y2="86222"/>
                        <a14:foregroundMark x1="49000" y1="74245" x2="53500" y2="86328"/>
                        <a14:foregroundMark x1="53500" y1="86328" x2="60400" y2="90090"/>
                        <a14:foregroundMark x1="13000" y1="86222" x2="13000" y2="86222"/>
                        <a14:foregroundMark x1="11900" y1="86222" x2="11600" y2="88553"/>
                        <a14:foregroundMark x1="56300" y1="90832" x2="56300" y2="90832"/>
                        <a14:foregroundMark x1="50500" y1="90567" x2="54300" y2="90673"/>
                        <a14:foregroundMark x1="45500" y1="88659" x2="49900" y2="90673"/>
                        <a14:foregroundMark x1="41100" y1="87758" x2="45500" y2="89295"/>
                        <a14:foregroundMark x1="8100" y1="87599" x2="6000" y2="86222"/>
                        <a14:foregroundMark x1="87900" y1="36142" x2="96700" y2="33810"/>
                        <a14:foregroundMark x1="96100" y1="36460" x2="97600" y2="36301"/>
                        <a14:foregroundMark x1="96700" y1="33333" x2="99600" y2="32856"/>
                        <a14:foregroundMark x1="60100" y1="86486" x2="62800" y2="9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6233" y="4210839"/>
            <a:ext cx="1574221" cy="2970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BE0A9E-5D2A-4214-BCFB-EFBE27A307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5060" y="-189459"/>
            <a:ext cx="6181880" cy="2341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C24307-996F-4EA8-82DA-C33DC1976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549" y="1990724"/>
            <a:ext cx="5095875" cy="3924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4338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20">
            <a:extLst>
              <a:ext uri="{FF2B5EF4-FFF2-40B4-BE49-F238E27FC236}">
                <a16:creationId xmlns:a16="http://schemas.microsoft.com/office/drawing/2014/main" id="{D13EB364-8B26-B304-34F9-7A8F90B931D0}"/>
              </a:ext>
            </a:extLst>
          </p:cNvPr>
          <p:cNvGrpSpPr/>
          <p:nvPr/>
        </p:nvGrpSpPr>
        <p:grpSpPr>
          <a:xfrm flipH="1">
            <a:off x="1665889" y="-204678"/>
            <a:ext cx="10289628" cy="7194332"/>
            <a:chOff x="1463455" y="293300"/>
            <a:chExt cx="6375995" cy="6096012"/>
          </a:xfrm>
        </p:grpSpPr>
        <p:sp>
          <p:nvSpPr>
            <p:cNvPr id="16" name="矩形: 圆角 19">
              <a:extLst>
                <a:ext uri="{FF2B5EF4-FFF2-40B4-BE49-F238E27FC236}">
                  <a16:creationId xmlns:a16="http://schemas.microsoft.com/office/drawing/2014/main" id="{7057E04F-5182-A4EE-86AD-678E5BE75A19}"/>
                </a:ext>
              </a:extLst>
            </p:cNvPr>
            <p:cNvSpPr/>
            <p:nvPr/>
          </p:nvSpPr>
          <p:spPr>
            <a:xfrm>
              <a:off x="2055787" y="1560577"/>
              <a:ext cx="5378050" cy="3523487"/>
            </a:xfrm>
            <a:custGeom>
              <a:avLst/>
              <a:gdLst>
                <a:gd name="connsiteX0" fmla="*/ 0 w 5023104"/>
                <a:gd name="connsiteY0" fmla="*/ 560843 h 3364992"/>
                <a:gd name="connsiteX1" fmla="*/ 560843 w 5023104"/>
                <a:gd name="connsiteY1" fmla="*/ 0 h 3364992"/>
                <a:gd name="connsiteX2" fmla="*/ 4462261 w 5023104"/>
                <a:gd name="connsiteY2" fmla="*/ 0 h 3364992"/>
                <a:gd name="connsiteX3" fmla="*/ 5023104 w 5023104"/>
                <a:gd name="connsiteY3" fmla="*/ 560843 h 3364992"/>
                <a:gd name="connsiteX4" fmla="*/ 5023104 w 5023104"/>
                <a:gd name="connsiteY4" fmla="*/ 2804149 h 3364992"/>
                <a:gd name="connsiteX5" fmla="*/ 4462261 w 5023104"/>
                <a:gd name="connsiteY5" fmla="*/ 3364992 h 3364992"/>
                <a:gd name="connsiteX6" fmla="*/ 560843 w 5023104"/>
                <a:gd name="connsiteY6" fmla="*/ 3364992 h 3364992"/>
                <a:gd name="connsiteX7" fmla="*/ 0 w 5023104"/>
                <a:gd name="connsiteY7" fmla="*/ 2804149 h 3364992"/>
                <a:gd name="connsiteX8" fmla="*/ 0 w 5023104"/>
                <a:gd name="connsiteY8" fmla="*/ 560843 h 3364992"/>
                <a:gd name="connsiteX0" fmla="*/ 0 w 5157216"/>
                <a:gd name="connsiteY0" fmla="*/ 512075 h 3364992"/>
                <a:gd name="connsiteX1" fmla="*/ 694955 w 5157216"/>
                <a:gd name="connsiteY1" fmla="*/ 0 h 3364992"/>
                <a:gd name="connsiteX2" fmla="*/ 4596373 w 5157216"/>
                <a:gd name="connsiteY2" fmla="*/ 0 h 3364992"/>
                <a:gd name="connsiteX3" fmla="*/ 5157216 w 5157216"/>
                <a:gd name="connsiteY3" fmla="*/ 560843 h 3364992"/>
                <a:gd name="connsiteX4" fmla="*/ 5157216 w 5157216"/>
                <a:gd name="connsiteY4" fmla="*/ 2804149 h 3364992"/>
                <a:gd name="connsiteX5" fmla="*/ 4596373 w 5157216"/>
                <a:gd name="connsiteY5" fmla="*/ 3364992 h 3364992"/>
                <a:gd name="connsiteX6" fmla="*/ 694955 w 5157216"/>
                <a:gd name="connsiteY6" fmla="*/ 3364992 h 3364992"/>
                <a:gd name="connsiteX7" fmla="*/ 134112 w 5157216"/>
                <a:gd name="connsiteY7" fmla="*/ 2804149 h 3364992"/>
                <a:gd name="connsiteX8" fmla="*/ 0 w 5157216"/>
                <a:gd name="connsiteY8" fmla="*/ 512075 h 3364992"/>
                <a:gd name="connsiteX0" fmla="*/ 2550 w 5159766"/>
                <a:gd name="connsiteY0" fmla="*/ 512075 h 3364992"/>
                <a:gd name="connsiteX1" fmla="*/ 697505 w 5159766"/>
                <a:gd name="connsiteY1" fmla="*/ 0 h 3364992"/>
                <a:gd name="connsiteX2" fmla="*/ 4598923 w 5159766"/>
                <a:gd name="connsiteY2" fmla="*/ 0 h 3364992"/>
                <a:gd name="connsiteX3" fmla="*/ 5159766 w 5159766"/>
                <a:gd name="connsiteY3" fmla="*/ 560843 h 3364992"/>
                <a:gd name="connsiteX4" fmla="*/ 5159766 w 5159766"/>
                <a:gd name="connsiteY4" fmla="*/ 2804149 h 3364992"/>
                <a:gd name="connsiteX5" fmla="*/ 4598923 w 5159766"/>
                <a:gd name="connsiteY5" fmla="*/ 3364992 h 3364992"/>
                <a:gd name="connsiteX6" fmla="*/ 697505 w 5159766"/>
                <a:gd name="connsiteY6" fmla="*/ 3364992 h 3364992"/>
                <a:gd name="connsiteX7" fmla="*/ 136662 w 5159766"/>
                <a:gd name="connsiteY7" fmla="*/ 2804149 h 3364992"/>
                <a:gd name="connsiteX8" fmla="*/ 2550 w 5159766"/>
                <a:gd name="connsiteY8" fmla="*/ 512075 h 3364992"/>
                <a:gd name="connsiteX0" fmla="*/ 2550 w 5159766"/>
                <a:gd name="connsiteY0" fmla="*/ 512075 h 3364992"/>
                <a:gd name="connsiteX1" fmla="*/ 697505 w 5159766"/>
                <a:gd name="connsiteY1" fmla="*/ 0 h 3364992"/>
                <a:gd name="connsiteX2" fmla="*/ 4598923 w 5159766"/>
                <a:gd name="connsiteY2" fmla="*/ 0 h 3364992"/>
                <a:gd name="connsiteX3" fmla="*/ 5159766 w 5159766"/>
                <a:gd name="connsiteY3" fmla="*/ 560843 h 3364992"/>
                <a:gd name="connsiteX4" fmla="*/ 5159766 w 5159766"/>
                <a:gd name="connsiteY4" fmla="*/ 2804149 h 3364992"/>
                <a:gd name="connsiteX5" fmla="*/ 4598923 w 5159766"/>
                <a:gd name="connsiteY5" fmla="*/ 3364992 h 3364992"/>
                <a:gd name="connsiteX6" fmla="*/ 697505 w 5159766"/>
                <a:gd name="connsiteY6" fmla="*/ 3364992 h 3364992"/>
                <a:gd name="connsiteX7" fmla="*/ 136662 w 5159766"/>
                <a:gd name="connsiteY7" fmla="*/ 3023605 h 3364992"/>
                <a:gd name="connsiteX8" fmla="*/ 2550 w 5159766"/>
                <a:gd name="connsiteY8" fmla="*/ 512075 h 3364992"/>
                <a:gd name="connsiteX0" fmla="*/ 8363 w 5165579"/>
                <a:gd name="connsiteY0" fmla="*/ 512075 h 3364992"/>
                <a:gd name="connsiteX1" fmla="*/ 703318 w 5165579"/>
                <a:gd name="connsiteY1" fmla="*/ 0 h 3364992"/>
                <a:gd name="connsiteX2" fmla="*/ 4604736 w 5165579"/>
                <a:gd name="connsiteY2" fmla="*/ 0 h 3364992"/>
                <a:gd name="connsiteX3" fmla="*/ 5165579 w 5165579"/>
                <a:gd name="connsiteY3" fmla="*/ 560843 h 3364992"/>
                <a:gd name="connsiteX4" fmla="*/ 5165579 w 5165579"/>
                <a:gd name="connsiteY4" fmla="*/ 2804149 h 3364992"/>
                <a:gd name="connsiteX5" fmla="*/ 4604736 w 5165579"/>
                <a:gd name="connsiteY5" fmla="*/ 3364992 h 3364992"/>
                <a:gd name="connsiteX6" fmla="*/ 703318 w 5165579"/>
                <a:gd name="connsiteY6" fmla="*/ 3364992 h 3364992"/>
                <a:gd name="connsiteX7" fmla="*/ 142475 w 5165579"/>
                <a:gd name="connsiteY7" fmla="*/ 3023605 h 3364992"/>
                <a:gd name="connsiteX8" fmla="*/ 8363 w 5165579"/>
                <a:gd name="connsiteY8" fmla="*/ 512075 h 3364992"/>
                <a:gd name="connsiteX0" fmla="*/ 29045 w 5186261"/>
                <a:gd name="connsiteY0" fmla="*/ 512075 h 3368551"/>
                <a:gd name="connsiteX1" fmla="*/ 724000 w 5186261"/>
                <a:gd name="connsiteY1" fmla="*/ 0 h 3368551"/>
                <a:gd name="connsiteX2" fmla="*/ 4625418 w 5186261"/>
                <a:gd name="connsiteY2" fmla="*/ 0 h 3368551"/>
                <a:gd name="connsiteX3" fmla="*/ 5186261 w 5186261"/>
                <a:gd name="connsiteY3" fmla="*/ 560843 h 3368551"/>
                <a:gd name="connsiteX4" fmla="*/ 5186261 w 5186261"/>
                <a:gd name="connsiteY4" fmla="*/ 2804149 h 3368551"/>
                <a:gd name="connsiteX5" fmla="*/ 4625418 w 5186261"/>
                <a:gd name="connsiteY5" fmla="*/ 3364992 h 3368551"/>
                <a:gd name="connsiteX6" fmla="*/ 724000 w 5186261"/>
                <a:gd name="connsiteY6" fmla="*/ 3364992 h 3368551"/>
                <a:gd name="connsiteX7" fmla="*/ 90005 w 5186261"/>
                <a:gd name="connsiteY7" fmla="*/ 3108949 h 3368551"/>
                <a:gd name="connsiteX8" fmla="*/ 29045 w 5186261"/>
                <a:gd name="connsiteY8" fmla="*/ 512075 h 3368551"/>
                <a:gd name="connsiteX0" fmla="*/ 29045 w 5186261"/>
                <a:gd name="connsiteY0" fmla="*/ 512075 h 3368551"/>
                <a:gd name="connsiteX1" fmla="*/ 724000 w 5186261"/>
                <a:gd name="connsiteY1" fmla="*/ 0 h 3368551"/>
                <a:gd name="connsiteX2" fmla="*/ 4625418 w 5186261"/>
                <a:gd name="connsiteY2" fmla="*/ 0 h 3368551"/>
                <a:gd name="connsiteX3" fmla="*/ 5186261 w 5186261"/>
                <a:gd name="connsiteY3" fmla="*/ 560843 h 3368551"/>
                <a:gd name="connsiteX4" fmla="*/ 5186261 w 5186261"/>
                <a:gd name="connsiteY4" fmla="*/ 2804149 h 3368551"/>
                <a:gd name="connsiteX5" fmla="*/ 4625418 w 5186261"/>
                <a:gd name="connsiteY5" fmla="*/ 3364992 h 3368551"/>
                <a:gd name="connsiteX6" fmla="*/ 2089494 w 5186261"/>
                <a:gd name="connsiteY6" fmla="*/ 3340607 h 3368551"/>
                <a:gd name="connsiteX7" fmla="*/ 724000 w 5186261"/>
                <a:gd name="connsiteY7" fmla="*/ 3364992 h 3368551"/>
                <a:gd name="connsiteX8" fmla="*/ 90005 w 5186261"/>
                <a:gd name="connsiteY8" fmla="*/ 3108949 h 3368551"/>
                <a:gd name="connsiteX9" fmla="*/ 29045 w 5186261"/>
                <a:gd name="connsiteY9" fmla="*/ 512075 h 3368551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625418 w 5186261"/>
                <a:gd name="connsiteY5" fmla="*/ 336499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625418 w 5186261"/>
                <a:gd name="connsiteY5" fmla="*/ 336499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625418 w 5186261"/>
                <a:gd name="connsiteY5" fmla="*/ 336499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405962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405962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405962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149930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373112"/>
                <a:gd name="connsiteY0" fmla="*/ 512075 h 3523487"/>
                <a:gd name="connsiteX1" fmla="*/ 724000 w 5373112"/>
                <a:gd name="connsiteY1" fmla="*/ 0 h 3523487"/>
                <a:gd name="connsiteX2" fmla="*/ 4625418 w 5373112"/>
                <a:gd name="connsiteY2" fmla="*/ 0 h 3523487"/>
                <a:gd name="connsiteX3" fmla="*/ 5186261 w 5373112"/>
                <a:gd name="connsiteY3" fmla="*/ 560843 h 3523487"/>
                <a:gd name="connsiteX4" fmla="*/ 5186261 w 5373112"/>
                <a:gd name="connsiteY4" fmla="*/ 2804149 h 3523487"/>
                <a:gd name="connsiteX5" fmla="*/ 5320374 w 5373112"/>
                <a:gd name="connsiteY5" fmla="*/ 3096767 h 3523487"/>
                <a:gd name="connsiteX6" fmla="*/ 4149930 w 5373112"/>
                <a:gd name="connsiteY6" fmla="*/ 3425952 h 3523487"/>
                <a:gd name="connsiteX7" fmla="*/ 2247990 w 5373112"/>
                <a:gd name="connsiteY7" fmla="*/ 3523487 h 3523487"/>
                <a:gd name="connsiteX8" fmla="*/ 724000 w 5373112"/>
                <a:gd name="connsiteY8" fmla="*/ 3364992 h 3523487"/>
                <a:gd name="connsiteX9" fmla="*/ 90005 w 5373112"/>
                <a:gd name="connsiteY9" fmla="*/ 3108949 h 3523487"/>
                <a:gd name="connsiteX10" fmla="*/ 29045 w 5373112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186261 w 5378050"/>
                <a:gd name="connsiteY3" fmla="*/ 560843 h 3523487"/>
                <a:gd name="connsiteX4" fmla="*/ 5222837 w 5378050"/>
                <a:gd name="connsiteY4" fmla="*/ 2767573 h 3523487"/>
                <a:gd name="connsiteX5" fmla="*/ 5320374 w 5378050"/>
                <a:gd name="connsiteY5" fmla="*/ 3096767 h 3523487"/>
                <a:gd name="connsiteX6" fmla="*/ 4149930 w 5378050"/>
                <a:gd name="connsiteY6" fmla="*/ 3425952 h 3523487"/>
                <a:gd name="connsiteX7" fmla="*/ 2247990 w 5378050"/>
                <a:gd name="connsiteY7" fmla="*/ 3523487 h 3523487"/>
                <a:gd name="connsiteX8" fmla="*/ 724000 w 5378050"/>
                <a:gd name="connsiteY8" fmla="*/ 3364992 h 3523487"/>
                <a:gd name="connsiteX9" fmla="*/ 90005 w 5378050"/>
                <a:gd name="connsiteY9" fmla="*/ 3108949 h 3523487"/>
                <a:gd name="connsiteX10" fmla="*/ 29045 w 5378050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186261 w 5378050"/>
                <a:gd name="connsiteY3" fmla="*/ 560843 h 3523487"/>
                <a:gd name="connsiteX4" fmla="*/ 5222837 w 5378050"/>
                <a:gd name="connsiteY4" fmla="*/ 2767573 h 3523487"/>
                <a:gd name="connsiteX5" fmla="*/ 5320374 w 5378050"/>
                <a:gd name="connsiteY5" fmla="*/ 3096767 h 3523487"/>
                <a:gd name="connsiteX6" fmla="*/ 4149930 w 5378050"/>
                <a:gd name="connsiteY6" fmla="*/ 3425952 h 3523487"/>
                <a:gd name="connsiteX7" fmla="*/ 2247990 w 5378050"/>
                <a:gd name="connsiteY7" fmla="*/ 3523487 h 3523487"/>
                <a:gd name="connsiteX8" fmla="*/ 724000 w 5378050"/>
                <a:gd name="connsiteY8" fmla="*/ 3364992 h 3523487"/>
                <a:gd name="connsiteX9" fmla="*/ 90005 w 5378050"/>
                <a:gd name="connsiteY9" fmla="*/ 3108949 h 3523487"/>
                <a:gd name="connsiteX10" fmla="*/ 29045 w 5378050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222837 w 5378050"/>
                <a:gd name="connsiteY4" fmla="*/ 2767573 h 3523487"/>
                <a:gd name="connsiteX5" fmla="*/ 5320374 w 5378050"/>
                <a:gd name="connsiteY5" fmla="*/ 3096767 h 3523487"/>
                <a:gd name="connsiteX6" fmla="*/ 4149930 w 5378050"/>
                <a:gd name="connsiteY6" fmla="*/ 3425952 h 3523487"/>
                <a:gd name="connsiteX7" fmla="*/ 2247990 w 5378050"/>
                <a:gd name="connsiteY7" fmla="*/ 3523487 h 3523487"/>
                <a:gd name="connsiteX8" fmla="*/ 724000 w 5378050"/>
                <a:gd name="connsiteY8" fmla="*/ 3364992 h 3523487"/>
                <a:gd name="connsiteX9" fmla="*/ 90005 w 5378050"/>
                <a:gd name="connsiteY9" fmla="*/ 3108949 h 3523487"/>
                <a:gd name="connsiteX10" fmla="*/ 29045 w 5378050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174069 w 5378050"/>
                <a:gd name="connsiteY4" fmla="*/ 1426463 h 3523487"/>
                <a:gd name="connsiteX5" fmla="*/ 5222837 w 5378050"/>
                <a:gd name="connsiteY5" fmla="*/ 2767573 h 3523487"/>
                <a:gd name="connsiteX6" fmla="*/ 5320374 w 5378050"/>
                <a:gd name="connsiteY6" fmla="*/ 3096767 h 3523487"/>
                <a:gd name="connsiteX7" fmla="*/ 4149930 w 5378050"/>
                <a:gd name="connsiteY7" fmla="*/ 3425952 h 3523487"/>
                <a:gd name="connsiteX8" fmla="*/ 2247990 w 5378050"/>
                <a:gd name="connsiteY8" fmla="*/ 3523487 h 3523487"/>
                <a:gd name="connsiteX9" fmla="*/ 724000 w 5378050"/>
                <a:gd name="connsiteY9" fmla="*/ 3364992 h 3523487"/>
                <a:gd name="connsiteX10" fmla="*/ 90005 w 5378050"/>
                <a:gd name="connsiteY10" fmla="*/ 3108949 h 3523487"/>
                <a:gd name="connsiteX11" fmla="*/ 29045 w 5378050"/>
                <a:gd name="connsiteY11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259413 w 5378050"/>
                <a:gd name="connsiteY4" fmla="*/ 1450847 h 3523487"/>
                <a:gd name="connsiteX5" fmla="*/ 5222837 w 5378050"/>
                <a:gd name="connsiteY5" fmla="*/ 2767573 h 3523487"/>
                <a:gd name="connsiteX6" fmla="*/ 5320374 w 5378050"/>
                <a:gd name="connsiteY6" fmla="*/ 3096767 h 3523487"/>
                <a:gd name="connsiteX7" fmla="*/ 4149930 w 5378050"/>
                <a:gd name="connsiteY7" fmla="*/ 3425952 h 3523487"/>
                <a:gd name="connsiteX8" fmla="*/ 2247990 w 5378050"/>
                <a:gd name="connsiteY8" fmla="*/ 3523487 h 3523487"/>
                <a:gd name="connsiteX9" fmla="*/ 724000 w 5378050"/>
                <a:gd name="connsiteY9" fmla="*/ 3364992 h 3523487"/>
                <a:gd name="connsiteX10" fmla="*/ 90005 w 5378050"/>
                <a:gd name="connsiteY10" fmla="*/ 3108949 h 3523487"/>
                <a:gd name="connsiteX11" fmla="*/ 29045 w 5378050"/>
                <a:gd name="connsiteY11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259413 w 5378050"/>
                <a:gd name="connsiteY4" fmla="*/ 1450847 h 3523487"/>
                <a:gd name="connsiteX5" fmla="*/ 5222837 w 5378050"/>
                <a:gd name="connsiteY5" fmla="*/ 2767573 h 3523487"/>
                <a:gd name="connsiteX6" fmla="*/ 5320374 w 5378050"/>
                <a:gd name="connsiteY6" fmla="*/ 3096767 h 3523487"/>
                <a:gd name="connsiteX7" fmla="*/ 4149930 w 5378050"/>
                <a:gd name="connsiteY7" fmla="*/ 3425952 h 3523487"/>
                <a:gd name="connsiteX8" fmla="*/ 2247990 w 5378050"/>
                <a:gd name="connsiteY8" fmla="*/ 3523487 h 3523487"/>
                <a:gd name="connsiteX9" fmla="*/ 724000 w 5378050"/>
                <a:gd name="connsiteY9" fmla="*/ 3364992 h 3523487"/>
                <a:gd name="connsiteX10" fmla="*/ 90005 w 5378050"/>
                <a:gd name="connsiteY10" fmla="*/ 3108949 h 3523487"/>
                <a:gd name="connsiteX11" fmla="*/ 29045 w 5378050"/>
                <a:gd name="connsiteY11" fmla="*/ 512075 h 352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78050" h="3523487">
                  <a:moveTo>
                    <a:pt x="29045" y="512075"/>
                  </a:moveTo>
                  <a:cubicBezTo>
                    <a:pt x="29045" y="202330"/>
                    <a:pt x="414255" y="0"/>
                    <a:pt x="724000" y="0"/>
                  </a:cubicBezTo>
                  <a:lnTo>
                    <a:pt x="4625418" y="0"/>
                  </a:lnTo>
                  <a:cubicBezTo>
                    <a:pt x="4935163" y="0"/>
                    <a:pt x="5210645" y="104794"/>
                    <a:pt x="5210645" y="414539"/>
                  </a:cubicBezTo>
                  <a:cubicBezTo>
                    <a:pt x="5302087" y="652283"/>
                    <a:pt x="5257381" y="1058675"/>
                    <a:pt x="5259413" y="1450847"/>
                  </a:cubicBezTo>
                  <a:cubicBezTo>
                    <a:pt x="5115141" y="1830827"/>
                    <a:pt x="5198453" y="2489189"/>
                    <a:pt x="5222837" y="2767573"/>
                  </a:cubicBezTo>
                  <a:cubicBezTo>
                    <a:pt x="5222837" y="3155683"/>
                    <a:pt x="5493096" y="2993133"/>
                    <a:pt x="5320374" y="3096767"/>
                  </a:cubicBezTo>
                  <a:cubicBezTo>
                    <a:pt x="5147652" y="3200401"/>
                    <a:pt x="4639642" y="3320288"/>
                    <a:pt x="4149930" y="3425952"/>
                  </a:cubicBezTo>
                  <a:cubicBezTo>
                    <a:pt x="3089230" y="3125216"/>
                    <a:pt x="3162386" y="3251199"/>
                    <a:pt x="2247990" y="3523487"/>
                  </a:cubicBezTo>
                  <a:cubicBezTo>
                    <a:pt x="1800953" y="3336543"/>
                    <a:pt x="1231997" y="3417824"/>
                    <a:pt x="724000" y="3364992"/>
                  </a:cubicBezTo>
                  <a:cubicBezTo>
                    <a:pt x="414255" y="3364992"/>
                    <a:pt x="90005" y="3418694"/>
                    <a:pt x="90005" y="3108949"/>
                  </a:cubicBezTo>
                  <a:cubicBezTo>
                    <a:pt x="-44107" y="2348988"/>
                    <a:pt x="4661" y="1857252"/>
                    <a:pt x="29045" y="512075"/>
                  </a:cubicBezTo>
                  <a:close/>
                </a:path>
              </a:pathLst>
            </a:custGeom>
            <a:pattFill prst="pct20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7" name="图片 15">
              <a:extLst>
                <a:ext uri="{FF2B5EF4-FFF2-40B4-BE49-F238E27FC236}">
                  <a16:creationId xmlns:a16="http://schemas.microsoft.com/office/drawing/2014/main" id="{DA8B6983-D90A-E5C2-2D59-1705E25D3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455" y="293300"/>
              <a:ext cx="6375995" cy="6096012"/>
            </a:xfrm>
            <a:prstGeom prst="rect">
              <a:avLst/>
            </a:prstGeom>
          </p:spPr>
        </p:pic>
      </p:grpSp>
      <p:grpSp>
        <p:nvGrpSpPr>
          <p:cNvPr id="7" name="Google Shape;2924;p38">
            <a:extLst>
              <a:ext uri="{FF2B5EF4-FFF2-40B4-BE49-F238E27FC236}">
                <a16:creationId xmlns:a16="http://schemas.microsoft.com/office/drawing/2014/main" id="{5E208F30-D311-00CD-57E3-E59FBBA0E381}"/>
              </a:ext>
            </a:extLst>
          </p:cNvPr>
          <p:cNvGrpSpPr/>
          <p:nvPr/>
        </p:nvGrpSpPr>
        <p:grpSpPr>
          <a:xfrm>
            <a:off x="236483" y="483476"/>
            <a:ext cx="1839311" cy="1786758"/>
            <a:chOff x="11347927" y="2363157"/>
            <a:chExt cx="576357" cy="582992"/>
          </a:xfrm>
        </p:grpSpPr>
        <p:sp>
          <p:nvSpPr>
            <p:cNvPr id="8" name="Google Shape;2925;p38">
              <a:extLst>
                <a:ext uri="{FF2B5EF4-FFF2-40B4-BE49-F238E27FC236}">
                  <a16:creationId xmlns:a16="http://schemas.microsoft.com/office/drawing/2014/main" id="{9571EA8B-7A66-2077-A69E-47EFACEEC825}"/>
                </a:ext>
              </a:extLst>
            </p:cNvPr>
            <p:cNvSpPr/>
            <p:nvPr/>
          </p:nvSpPr>
          <p:spPr>
            <a:xfrm>
              <a:off x="11450373" y="2461756"/>
              <a:ext cx="392812" cy="371788"/>
            </a:xfrm>
            <a:custGeom>
              <a:avLst/>
              <a:gdLst/>
              <a:ahLst/>
              <a:cxnLst/>
              <a:rect l="l" t="t" r="r" b="b"/>
              <a:pathLst>
                <a:path w="13378" h="12662" extrusionOk="0">
                  <a:moveTo>
                    <a:pt x="7065" y="0"/>
                  </a:moveTo>
                  <a:cubicBezTo>
                    <a:pt x="6672" y="0"/>
                    <a:pt x="6274" y="34"/>
                    <a:pt x="5882" y="102"/>
                  </a:cubicBezTo>
                  <a:cubicBezTo>
                    <a:pt x="5240" y="222"/>
                    <a:pt x="4615" y="422"/>
                    <a:pt x="4023" y="705"/>
                  </a:cubicBezTo>
                  <a:cubicBezTo>
                    <a:pt x="3467" y="978"/>
                    <a:pt x="2939" y="1319"/>
                    <a:pt x="2462" y="1717"/>
                  </a:cubicBezTo>
                  <a:cubicBezTo>
                    <a:pt x="1996" y="2114"/>
                    <a:pt x="1586" y="2564"/>
                    <a:pt x="1240" y="3052"/>
                  </a:cubicBezTo>
                  <a:cubicBezTo>
                    <a:pt x="928" y="3506"/>
                    <a:pt x="666" y="4001"/>
                    <a:pt x="467" y="4529"/>
                  </a:cubicBezTo>
                  <a:lnTo>
                    <a:pt x="461" y="4547"/>
                  </a:lnTo>
                  <a:cubicBezTo>
                    <a:pt x="461" y="4552"/>
                    <a:pt x="456" y="4552"/>
                    <a:pt x="456" y="4558"/>
                  </a:cubicBezTo>
                  <a:cubicBezTo>
                    <a:pt x="246" y="5143"/>
                    <a:pt x="103" y="5751"/>
                    <a:pt x="47" y="6370"/>
                  </a:cubicBezTo>
                  <a:cubicBezTo>
                    <a:pt x="0" y="6950"/>
                    <a:pt x="24" y="7513"/>
                    <a:pt x="115" y="8046"/>
                  </a:cubicBezTo>
                  <a:cubicBezTo>
                    <a:pt x="200" y="8518"/>
                    <a:pt x="341" y="8974"/>
                    <a:pt x="540" y="9394"/>
                  </a:cubicBezTo>
                  <a:lnTo>
                    <a:pt x="546" y="9405"/>
                  </a:lnTo>
                  <a:cubicBezTo>
                    <a:pt x="740" y="9797"/>
                    <a:pt x="996" y="10189"/>
                    <a:pt x="1314" y="10564"/>
                  </a:cubicBezTo>
                  <a:cubicBezTo>
                    <a:pt x="1637" y="10944"/>
                    <a:pt x="2001" y="11280"/>
                    <a:pt x="2399" y="11565"/>
                  </a:cubicBezTo>
                  <a:cubicBezTo>
                    <a:pt x="2796" y="11843"/>
                    <a:pt x="3239" y="12076"/>
                    <a:pt x="3706" y="12252"/>
                  </a:cubicBezTo>
                  <a:lnTo>
                    <a:pt x="3729" y="12263"/>
                  </a:lnTo>
                  <a:lnTo>
                    <a:pt x="3740" y="12263"/>
                  </a:lnTo>
                  <a:cubicBezTo>
                    <a:pt x="3734" y="12258"/>
                    <a:pt x="3729" y="12258"/>
                    <a:pt x="3717" y="12252"/>
                  </a:cubicBezTo>
                  <a:lnTo>
                    <a:pt x="3717" y="12252"/>
                  </a:lnTo>
                  <a:cubicBezTo>
                    <a:pt x="4251" y="12451"/>
                    <a:pt x="4831" y="12581"/>
                    <a:pt x="5428" y="12638"/>
                  </a:cubicBezTo>
                  <a:cubicBezTo>
                    <a:pt x="5421" y="12633"/>
                    <a:pt x="5410" y="12633"/>
                    <a:pt x="5399" y="12627"/>
                  </a:cubicBezTo>
                  <a:lnTo>
                    <a:pt x="5399" y="12627"/>
                  </a:lnTo>
                  <a:cubicBezTo>
                    <a:pt x="5604" y="12649"/>
                    <a:pt x="5825" y="12661"/>
                    <a:pt x="6053" y="12661"/>
                  </a:cubicBezTo>
                  <a:cubicBezTo>
                    <a:pt x="6564" y="12661"/>
                    <a:pt x="7099" y="12609"/>
                    <a:pt x="7650" y="12513"/>
                  </a:cubicBezTo>
                  <a:lnTo>
                    <a:pt x="7661" y="12507"/>
                  </a:lnTo>
                  <a:lnTo>
                    <a:pt x="7661" y="12513"/>
                  </a:lnTo>
                  <a:cubicBezTo>
                    <a:pt x="8484" y="12360"/>
                    <a:pt x="9258" y="12116"/>
                    <a:pt x="9963" y="11780"/>
                  </a:cubicBezTo>
                  <a:lnTo>
                    <a:pt x="9963" y="11780"/>
                  </a:lnTo>
                  <a:lnTo>
                    <a:pt x="9950" y="11786"/>
                  </a:lnTo>
                  <a:cubicBezTo>
                    <a:pt x="10553" y="11502"/>
                    <a:pt x="11099" y="11156"/>
                    <a:pt x="11558" y="10763"/>
                  </a:cubicBezTo>
                  <a:lnTo>
                    <a:pt x="11558" y="10763"/>
                  </a:lnTo>
                  <a:lnTo>
                    <a:pt x="11542" y="10774"/>
                  </a:lnTo>
                  <a:cubicBezTo>
                    <a:pt x="11946" y="10440"/>
                    <a:pt x="12292" y="10070"/>
                    <a:pt x="12565" y="9677"/>
                  </a:cubicBezTo>
                  <a:cubicBezTo>
                    <a:pt x="12792" y="9354"/>
                    <a:pt x="12979" y="9008"/>
                    <a:pt x="13121" y="8654"/>
                  </a:cubicBezTo>
                  <a:cubicBezTo>
                    <a:pt x="13092" y="8633"/>
                    <a:pt x="13082" y="8604"/>
                    <a:pt x="13092" y="8575"/>
                  </a:cubicBezTo>
                  <a:cubicBezTo>
                    <a:pt x="13218" y="8098"/>
                    <a:pt x="13297" y="7666"/>
                    <a:pt x="13338" y="7257"/>
                  </a:cubicBezTo>
                  <a:cubicBezTo>
                    <a:pt x="13377" y="6768"/>
                    <a:pt x="13360" y="6286"/>
                    <a:pt x="13275" y="5825"/>
                  </a:cubicBezTo>
                  <a:lnTo>
                    <a:pt x="13275" y="5837"/>
                  </a:lnTo>
                  <a:cubicBezTo>
                    <a:pt x="13139" y="5087"/>
                    <a:pt x="12906" y="4348"/>
                    <a:pt x="12576" y="3655"/>
                  </a:cubicBezTo>
                  <a:cubicBezTo>
                    <a:pt x="12297" y="3075"/>
                    <a:pt x="11962" y="2546"/>
                    <a:pt x="11576" y="2092"/>
                  </a:cubicBezTo>
                  <a:lnTo>
                    <a:pt x="11576" y="2092"/>
                  </a:lnTo>
                  <a:lnTo>
                    <a:pt x="11599" y="2126"/>
                  </a:lnTo>
                  <a:cubicBezTo>
                    <a:pt x="11258" y="1712"/>
                    <a:pt x="10871" y="1353"/>
                    <a:pt x="10456" y="1057"/>
                  </a:cubicBezTo>
                  <a:cubicBezTo>
                    <a:pt x="10053" y="773"/>
                    <a:pt x="9609" y="540"/>
                    <a:pt x="9150" y="370"/>
                  </a:cubicBezTo>
                  <a:cubicBezTo>
                    <a:pt x="8667" y="194"/>
                    <a:pt x="8156" y="75"/>
                    <a:pt x="7632" y="29"/>
                  </a:cubicBezTo>
                  <a:lnTo>
                    <a:pt x="7616" y="23"/>
                  </a:lnTo>
                  <a:lnTo>
                    <a:pt x="7598" y="23"/>
                  </a:lnTo>
                  <a:cubicBezTo>
                    <a:pt x="7427" y="12"/>
                    <a:pt x="7246" y="0"/>
                    <a:pt x="7065" y="0"/>
                  </a:cubicBezTo>
                  <a:close/>
                </a:path>
              </a:pathLst>
            </a:custGeom>
            <a:solidFill>
              <a:srgbClr val="FFB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Google Shape;2926;p38">
              <a:extLst>
                <a:ext uri="{FF2B5EF4-FFF2-40B4-BE49-F238E27FC236}">
                  <a16:creationId xmlns:a16="http://schemas.microsoft.com/office/drawing/2014/main" id="{871790E0-5376-18DF-0099-0F1FD37AE0A2}"/>
                </a:ext>
              </a:extLst>
            </p:cNvPr>
            <p:cNvSpPr/>
            <p:nvPr/>
          </p:nvSpPr>
          <p:spPr>
            <a:xfrm>
              <a:off x="11443356" y="2610741"/>
              <a:ext cx="403822" cy="229791"/>
            </a:xfrm>
            <a:custGeom>
              <a:avLst/>
              <a:gdLst/>
              <a:ahLst/>
              <a:cxnLst/>
              <a:rect l="l" t="t" r="r" b="b"/>
              <a:pathLst>
                <a:path w="13753" h="7826" extrusionOk="0">
                  <a:moveTo>
                    <a:pt x="13468" y="1"/>
                  </a:moveTo>
                  <a:cubicBezTo>
                    <a:pt x="13457" y="1"/>
                    <a:pt x="13451" y="1"/>
                    <a:pt x="13446" y="6"/>
                  </a:cubicBezTo>
                  <a:cubicBezTo>
                    <a:pt x="13412" y="18"/>
                    <a:pt x="13406" y="52"/>
                    <a:pt x="13412" y="81"/>
                  </a:cubicBezTo>
                  <a:lnTo>
                    <a:pt x="13412" y="92"/>
                  </a:lnTo>
                  <a:cubicBezTo>
                    <a:pt x="13446" y="268"/>
                    <a:pt x="13475" y="444"/>
                    <a:pt x="13486" y="620"/>
                  </a:cubicBezTo>
                  <a:cubicBezTo>
                    <a:pt x="13496" y="666"/>
                    <a:pt x="13502" y="717"/>
                    <a:pt x="13514" y="763"/>
                  </a:cubicBezTo>
                  <a:lnTo>
                    <a:pt x="13514" y="751"/>
                  </a:lnTo>
                  <a:cubicBezTo>
                    <a:pt x="13599" y="1212"/>
                    <a:pt x="13616" y="1694"/>
                    <a:pt x="13577" y="2183"/>
                  </a:cubicBezTo>
                  <a:cubicBezTo>
                    <a:pt x="13536" y="2592"/>
                    <a:pt x="13457" y="3024"/>
                    <a:pt x="13331" y="3501"/>
                  </a:cubicBezTo>
                  <a:cubicBezTo>
                    <a:pt x="13321" y="3530"/>
                    <a:pt x="13331" y="3559"/>
                    <a:pt x="13360" y="3580"/>
                  </a:cubicBezTo>
                  <a:cubicBezTo>
                    <a:pt x="13218" y="3934"/>
                    <a:pt x="13031" y="4280"/>
                    <a:pt x="12804" y="4603"/>
                  </a:cubicBezTo>
                  <a:cubicBezTo>
                    <a:pt x="12531" y="4996"/>
                    <a:pt x="12185" y="5366"/>
                    <a:pt x="11781" y="5700"/>
                  </a:cubicBezTo>
                  <a:lnTo>
                    <a:pt x="11797" y="5689"/>
                  </a:lnTo>
                  <a:lnTo>
                    <a:pt x="11797" y="5689"/>
                  </a:lnTo>
                  <a:cubicBezTo>
                    <a:pt x="11338" y="6082"/>
                    <a:pt x="10792" y="6428"/>
                    <a:pt x="10189" y="6712"/>
                  </a:cubicBezTo>
                  <a:lnTo>
                    <a:pt x="10202" y="6706"/>
                  </a:lnTo>
                  <a:lnTo>
                    <a:pt x="10202" y="6706"/>
                  </a:lnTo>
                  <a:cubicBezTo>
                    <a:pt x="9497" y="7042"/>
                    <a:pt x="8723" y="7286"/>
                    <a:pt x="7900" y="7439"/>
                  </a:cubicBezTo>
                  <a:lnTo>
                    <a:pt x="7900" y="7433"/>
                  </a:lnTo>
                  <a:lnTo>
                    <a:pt x="7889" y="7439"/>
                  </a:lnTo>
                  <a:cubicBezTo>
                    <a:pt x="7338" y="7535"/>
                    <a:pt x="6803" y="7587"/>
                    <a:pt x="6292" y="7587"/>
                  </a:cubicBezTo>
                  <a:cubicBezTo>
                    <a:pt x="6064" y="7587"/>
                    <a:pt x="5843" y="7575"/>
                    <a:pt x="5638" y="7553"/>
                  </a:cubicBezTo>
                  <a:lnTo>
                    <a:pt x="5638" y="7553"/>
                  </a:lnTo>
                  <a:cubicBezTo>
                    <a:pt x="5649" y="7559"/>
                    <a:pt x="5660" y="7559"/>
                    <a:pt x="5667" y="7564"/>
                  </a:cubicBezTo>
                  <a:cubicBezTo>
                    <a:pt x="5070" y="7507"/>
                    <a:pt x="4490" y="7377"/>
                    <a:pt x="3956" y="7178"/>
                  </a:cubicBezTo>
                  <a:lnTo>
                    <a:pt x="3956" y="7178"/>
                  </a:lnTo>
                  <a:cubicBezTo>
                    <a:pt x="3968" y="7184"/>
                    <a:pt x="3973" y="7184"/>
                    <a:pt x="3979" y="7189"/>
                  </a:cubicBezTo>
                  <a:lnTo>
                    <a:pt x="3968" y="7189"/>
                  </a:lnTo>
                  <a:lnTo>
                    <a:pt x="3945" y="7178"/>
                  </a:lnTo>
                  <a:cubicBezTo>
                    <a:pt x="3478" y="7002"/>
                    <a:pt x="3035" y="6769"/>
                    <a:pt x="2638" y="6491"/>
                  </a:cubicBezTo>
                  <a:cubicBezTo>
                    <a:pt x="2240" y="6206"/>
                    <a:pt x="1876" y="5870"/>
                    <a:pt x="1553" y="5490"/>
                  </a:cubicBezTo>
                  <a:cubicBezTo>
                    <a:pt x="1235" y="5115"/>
                    <a:pt x="979" y="4723"/>
                    <a:pt x="785" y="4331"/>
                  </a:cubicBezTo>
                  <a:lnTo>
                    <a:pt x="779" y="4320"/>
                  </a:lnTo>
                  <a:cubicBezTo>
                    <a:pt x="580" y="3900"/>
                    <a:pt x="439" y="3444"/>
                    <a:pt x="354" y="2972"/>
                  </a:cubicBezTo>
                  <a:cubicBezTo>
                    <a:pt x="268" y="2479"/>
                    <a:pt x="239" y="1962"/>
                    <a:pt x="280" y="1427"/>
                  </a:cubicBezTo>
                  <a:cubicBezTo>
                    <a:pt x="273" y="1427"/>
                    <a:pt x="273" y="1422"/>
                    <a:pt x="273" y="1422"/>
                  </a:cubicBezTo>
                  <a:cubicBezTo>
                    <a:pt x="263" y="1398"/>
                    <a:pt x="234" y="1388"/>
                    <a:pt x="212" y="1382"/>
                  </a:cubicBezTo>
                  <a:lnTo>
                    <a:pt x="194" y="1382"/>
                  </a:lnTo>
                  <a:cubicBezTo>
                    <a:pt x="171" y="1382"/>
                    <a:pt x="149" y="1388"/>
                    <a:pt x="132" y="1398"/>
                  </a:cubicBezTo>
                  <a:cubicBezTo>
                    <a:pt x="110" y="1411"/>
                    <a:pt x="98" y="1433"/>
                    <a:pt x="92" y="1461"/>
                  </a:cubicBezTo>
                  <a:lnTo>
                    <a:pt x="87" y="1479"/>
                  </a:lnTo>
                  <a:cubicBezTo>
                    <a:pt x="53" y="1490"/>
                    <a:pt x="29" y="1513"/>
                    <a:pt x="29" y="1547"/>
                  </a:cubicBezTo>
                  <a:cubicBezTo>
                    <a:pt x="1" y="1894"/>
                    <a:pt x="8" y="2245"/>
                    <a:pt x="47" y="2581"/>
                  </a:cubicBezTo>
                  <a:cubicBezTo>
                    <a:pt x="87" y="2911"/>
                    <a:pt x="166" y="3245"/>
                    <a:pt x="273" y="3586"/>
                  </a:cubicBezTo>
                  <a:cubicBezTo>
                    <a:pt x="376" y="3893"/>
                    <a:pt x="512" y="4200"/>
                    <a:pt x="695" y="4530"/>
                  </a:cubicBezTo>
                  <a:cubicBezTo>
                    <a:pt x="853" y="4826"/>
                    <a:pt x="1041" y="5115"/>
                    <a:pt x="1262" y="5387"/>
                  </a:cubicBezTo>
                  <a:cubicBezTo>
                    <a:pt x="1705" y="5945"/>
                    <a:pt x="2217" y="6410"/>
                    <a:pt x="2791" y="6785"/>
                  </a:cubicBezTo>
                  <a:cubicBezTo>
                    <a:pt x="3336" y="7144"/>
                    <a:pt x="3962" y="7417"/>
                    <a:pt x="4650" y="7598"/>
                  </a:cubicBezTo>
                  <a:cubicBezTo>
                    <a:pt x="5224" y="7752"/>
                    <a:pt x="5843" y="7826"/>
                    <a:pt x="6491" y="7826"/>
                  </a:cubicBezTo>
                  <a:lnTo>
                    <a:pt x="6644" y="7826"/>
                  </a:lnTo>
                  <a:cubicBezTo>
                    <a:pt x="7297" y="7814"/>
                    <a:pt x="7973" y="7711"/>
                    <a:pt x="8650" y="7524"/>
                  </a:cubicBezTo>
                  <a:cubicBezTo>
                    <a:pt x="9292" y="7349"/>
                    <a:pt x="9922" y="7092"/>
                    <a:pt x="10530" y="6757"/>
                  </a:cubicBezTo>
                  <a:cubicBezTo>
                    <a:pt x="11133" y="6423"/>
                    <a:pt x="11679" y="6024"/>
                    <a:pt x="12150" y="5570"/>
                  </a:cubicBezTo>
                  <a:cubicBezTo>
                    <a:pt x="12384" y="5353"/>
                    <a:pt x="12599" y="5086"/>
                    <a:pt x="12798" y="4779"/>
                  </a:cubicBezTo>
                  <a:cubicBezTo>
                    <a:pt x="12985" y="4496"/>
                    <a:pt x="13145" y="4178"/>
                    <a:pt x="13281" y="3842"/>
                  </a:cubicBezTo>
                  <a:cubicBezTo>
                    <a:pt x="13412" y="3525"/>
                    <a:pt x="13520" y="3184"/>
                    <a:pt x="13599" y="2825"/>
                  </a:cubicBezTo>
                  <a:cubicBezTo>
                    <a:pt x="13679" y="2489"/>
                    <a:pt x="13724" y="2143"/>
                    <a:pt x="13747" y="1797"/>
                  </a:cubicBezTo>
                  <a:cubicBezTo>
                    <a:pt x="13753" y="1626"/>
                    <a:pt x="13753" y="1479"/>
                    <a:pt x="13753" y="1336"/>
                  </a:cubicBezTo>
                  <a:cubicBezTo>
                    <a:pt x="13747" y="1246"/>
                    <a:pt x="13747" y="1160"/>
                    <a:pt x="13741" y="1070"/>
                  </a:cubicBezTo>
                  <a:cubicBezTo>
                    <a:pt x="13735" y="978"/>
                    <a:pt x="13719" y="887"/>
                    <a:pt x="13696" y="790"/>
                  </a:cubicBezTo>
                  <a:cubicBezTo>
                    <a:pt x="13685" y="751"/>
                    <a:pt x="13651" y="729"/>
                    <a:pt x="13622" y="722"/>
                  </a:cubicBezTo>
                  <a:cubicBezTo>
                    <a:pt x="13604" y="507"/>
                    <a:pt x="13570" y="273"/>
                    <a:pt x="13525" y="40"/>
                  </a:cubicBezTo>
                  <a:cubicBezTo>
                    <a:pt x="13520" y="18"/>
                    <a:pt x="13491" y="1"/>
                    <a:pt x="13468" y="1"/>
                  </a:cubicBezTo>
                  <a:close/>
                </a:path>
              </a:pathLst>
            </a:custGeom>
            <a:solidFill>
              <a:srgbClr val="A7E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2927;p38">
              <a:extLst>
                <a:ext uri="{FF2B5EF4-FFF2-40B4-BE49-F238E27FC236}">
                  <a16:creationId xmlns:a16="http://schemas.microsoft.com/office/drawing/2014/main" id="{8DA156CD-AAFB-7BD5-B5D5-7457247B2365}"/>
                </a:ext>
              </a:extLst>
            </p:cNvPr>
            <p:cNvSpPr/>
            <p:nvPr/>
          </p:nvSpPr>
          <p:spPr>
            <a:xfrm>
              <a:off x="11450373" y="2628917"/>
              <a:ext cx="392812" cy="204627"/>
            </a:xfrm>
            <a:custGeom>
              <a:avLst/>
              <a:gdLst/>
              <a:ahLst/>
              <a:cxnLst/>
              <a:rect l="l" t="t" r="r" b="b"/>
              <a:pathLst>
                <a:path w="13378" h="6969" extrusionOk="0">
                  <a:moveTo>
                    <a:pt x="13247" y="1"/>
                  </a:moveTo>
                  <a:lnTo>
                    <a:pt x="13247" y="1"/>
                  </a:lnTo>
                  <a:cubicBezTo>
                    <a:pt x="13257" y="178"/>
                    <a:pt x="13263" y="354"/>
                    <a:pt x="13252" y="535"/>
                  </a:cubicBezTo>
                  <a:cubicBezTo>
                    <a:pt x="13236" y="905"/>
                    <a:pt x="13167" y="1280"/>
                    <a:pt x="13047" y="1644"/>
                  </a:cubicBezTo>
                  <a:cubicBezTo>
                    <a:pt x="12922" y="2030"/>
                    <a:pt x="12741" y="2416"/>
                    <a:pt x="12507" y="2791"/>
                  </a:cubicBezTo>
                  <a:lnTo>
                    <a:pt x="12502" y="2803"/>
                  </a:lnTo>
                  <a:lnTo>
                    <a:pt x="12502" y="2796"/>
                  </a:lnTo>
                  <a:cubicBezTo>
                    <a:pt x="12195" y="3274"/>
                    <a:pt x="11809" y="3735"/>
                    <a:pt x="11343" y="4155"/>
                  </a:cubicBezTo>
                  <a:lnTo>
                    <a:pt x="11343" y="4160"/>
                  </a:lnTo>
                  <a:cubicBezTo>
                    <a:pt x="11337" y="4160"/>
                    <a:pt x="11337" y="4167"/>
                    <a:pt x="11337" y="4167"/>
                  </a:cubicBezTo>
                  <a:cubicBezTo>
                    <a:pt x="10797" y="4650"/>
                    <a:pt x="10189" y="5070"/>
                    <a:pt x="9525" y="5411"/>
                  </a:cubicBezTo>
                  <a:cubicBezTo>
                    <a:pt x="8922" y="5718"/>
                    <a:pt x="8308" y="5940"/>
                    <a:pt x="7723" y="6064"/>
                  </a:cubicBezTo>
                  <a:lnTo>
                    <a:pt x="7734" y="6064"/>
                  </a:lnTo>
                  <a:lnTo>
                    <a:pt x="7729" y="6069"/>
                  </a:lnTo>
                  <a:lnTo>
                    <a:pt x="7729" y="6064"/>
                  </a:lnTo>
                  <a:cubicBezTo>
                    <a:pt x="7723" y="6064"/>
                    <a:pt x="7718" y="6069"/>
                    <a:pt x="7718" y="6069"/>
                  </a:cubicBezTo>
                  <a:lnTo>
                    <a:pt x="7706" y="6069"/>
                  </a:lnTo>
                  <a:cubicBezTo>
                    <a:pt x="7291" y="6155"/>
                    <a:pt x="6876" y="6195"/>
                    <a:pt x="6462" y="6195"/>
                  </a:cubicBezTo>
                  <a:cubicBezTo>
                    <a:pt x="6365" y="6195"/>
                    <a:pt x="6274" y="6195"/>
                    <a:pt x="6178" y="6189"/>
                  </a:cubicBezTo>
                  <a:lnTo>
                    <a:pt x="6166" y="6189"/>
                  </a:lnTo>
                  <a:cubicBezTo>
                    <a:pt x="5633" y="6155"/>
                    <a:pt x="5109" y="6059"/>
                    <a:pt x="4603" y="5899"/>
                  </a:cubicBezTo>
                  <a:cubicBezTo>
                    <a:pt x="4064" y="5723"/>
                    <a:pt x="3541" y="5479"/>
                    <a:pt x="3052" y="5172"/>
                  </a:cubicBezTo>
                  <a:cubicBezTo>
                    <a:pt x="2512" y="4826"/>
                    <a:pt x="2019" y="4406"/>
                    <a:pt x="1581" y="3928"/>
                  </a:cubicBezTo>
                  <a:lnTo>
                    <a:pt x="1581" y="3928"/>
                  </a:lnTo>
                  <a:lnTo>
                    <a:pt x="1610" y="3956"/>
                  </a:lnTo>
                  <a:cubicBezTo>
                    <a:pt x="1405" y="3729"/>
                    <a:pt x="1211" y="3491"/>
                    <a:pt x="1035" y="3247"/>
                  </a:cubicBezTo>
                  <a:cubicBezTo>
                    <a:pt x="842" y="2974"/>
                    <a:pt x="677" y="2712"/>
                    <a:pt x="540" y="2450"/>
                  </a:cubicBezTo>
                  <a:cubicBezTo>
                    <a:pt x="444" y="2263"/>
                    <a:pt x="365" y="2064"/>
                    <a:pt x="296" y="1876"/>
                  </a:cubicBezTo>
                  <a:cubicBezTo>
                    <a:pt x="234" y="1689"/>
                    <a:pt x="178" y="1495"/>
                    <a:pt x="131" y="1291"/>
                  </a:cubicBezTo>
                  <a:cubicBezTo>
                    <a:pt x="126" y="1240"/>
                    <a:pt x="115" y="1189"/>
                    <a:pt x="103" y="1138"/>
                  </a:cubicBezTo>
                  <a:lnTo>
                    <a:pt x="92" y="1081"/>
                  </a:lnTo>
                  <a:cubicBezTo>
                    <a:pt x="86" y="1041"/>
                    <a:pt x="81" y="1007"/>
                    <a:pt x="75" y="968"/>
                  </a:cubicBezTo>
                  <a:cubicBezTo>
                    <a:pt x="69" y="928"/>
                    <a:pt x="63" y="894"/>
                    <a:pt x="52" y="853"/>
                  </a:cubicBezTo>
                  <a:cubicBezTo>
                    <a:pt x="52" y="837"/>
                    <a:pt x="47" y="819"/>
                    <a:pt x="41" y="808"/>
                  </a:cubicBezTo>
                  <a:lnTo>
                    <a:pt x="41" y="808"/>
                  </a:lnTo>
                  <a:cubicBezTo>
                    <a:pt x="0" y="1343"/>
                    <a:pt x="29" y="1860"/>
                    <a:pt x="115" y="2353"/>
                  </a:cubicBezTo>
                  <a:cubicBezTo>
                    <a:pt x="200" y="2825"/>
                    <a:pt x="341" y="3281"/>
                    <a:pt x="540" y="3701"/>
                  </a:cubicBezTo>
                  <a:lnTo>
                    <a:pt x="546" y="3712"/>
                  </a:lnTo>
                  <a:cubicBezTo>
                    <a:pt x="740" y="4104"/>
                    <a:pt x="996" y="4496"/>
                    <a:pt x="1314" y="4871"/>
                  </a:cubicBezTo>
                  <a:cubicBezTo>
                    <a:pt x="1637" y="5251"/>
                    <a:pt x="2001" y="5587"/>
                    <a:pt x="2399" y="5872"/>
                  </a:cubicBezTo>
                  <a:cubicBezTo>
                    <a:pt x="2796" y="6150"/>
                    <a:pt x="3239" y="6383"/>
                    <a:pt x="3706" y="6559"/>
                  </a:cubicBezTo>
                  <a:lnTo>
                    <a:pt x="3729" y="6570"/>
                  </a:lnTo>
                  <a:lnTo>
                    <a:pt x="3740" y="6570"/>
                  </a:lnTo>
                  <a:cubicBezTo>
                    <a:pt x="3734" y="6565"/>
                    <a:pt x="3729" y="6565"/>
                    <a:pt x="3717" y="6559"/>
                  </a:cubicBezTo>
                  <a:lnTo>
                    <a:pt x="3717" y="6559"/>
                  </a:lnTo>
                  <a:cubicBezTo>
                    <a:pt x="4251" y="6758"/>
                    <a:pt x="4831" y="6888"/>
                    <a:pt x="5428" y="6945"/>
                  </a:cubicBezTo>
                  <a:cubicBezTo>
                    <a:pt x="5421" y="6940"/>
                    <a:pt x="5410" y="6940"/>
                    <a:pt x="5399" y="6934"/>
                  </a:cubicBezTo>
                  <a:lnTo>
                    <a:pt x="5399" y="6934"/>
                  </a:lnTo>
                  <a:cubicBezTo>
                    <a:pt x="5604" y="6956"/>
                    <a:pt x="5825" y="6968"/>
                    <a:pt x="6053" y="6968"/>
                  </a:cubicBezTo>
                  <a:cubicBezTo>
                    <a:pt x="6564" y="6968"/>
                    <a:pt x="7099" y="6916"/>
                    <a:pt x="7650" y="6820"/>
                  </a:cubicBezTo>
                  <a:lnTo>
                    <a:pt x="7661" y="6814"/>
                  </a:lnTo>
                  <a:lnTo>
                    <a:pt x="7661" y="6820"/>
                  </a:lnTo>
                  <a:cubicBezTo>
                    <a:pt x="8484" y="6667"/>
                    <a:pt x="9258" y="6423"/>
                    <a:pt x="9963" y="6087"/>
                  </a:cubicBezTo>
                  <a:lnTo>
                    <a:pt x="9963" y="6087"/>
                  </a:lnTo>
                  <a:lnTo>
                    <a:pt x="9950" y="6093"/>
                  </a:lnTo>
                  <a:cubicBezTo>
                    <a:pt x="10553" y="5809"/>
                    <a:pt x="11099" y="5463"/>
                    <a:pt x="11558" y="5070"/>
                  </a:cubicBezTo>
                  <a:lnTo>
                    <a:pt x="11558" y="5070"/>
                  </a:lnTo>
                  <a:lnTo>
                    <a:pt x="11542" y="5081"/>
                  </a:lnTo>
                  <a:cubicBezTo>
                    <a:pt x="11946" y="4747"/>
                    <a:pt x="12292" y="4377"/>
                    <a:pt x="12565" y="3984"/>
                  </a:cubicBezTo>
                  <a:cubicBezTo>
                    <a:pt x="12792" y="3661"/>
                    <a:pt x="12979" y="3315"/>
                    <a:pt x="13121" y="2961"/>
                  </a:cubicBezTo>
                  <a:cubicBezTo>
                    <a:pt x="13092" y="2940"/>
                    <a:pt x="13082" y="2911"/>
                    <a:pt x="13092" y="2882"/>
                  </a:cubicBezTo>
                  <a:cubicBezTo>
                    <a:pt x="13218" y="2405"/>
                    <a:pt x="13297" y="1973"/>
                    <a:pt x="13338" y="1564"/>
                  </a:cubicBezTo>
                  <a:cubicBezTo>
                    <a:pt x="13377" y="1075"/>
                    <a:pt x="13360" y="593"/>
                    <a:pt x="13275" y="132"/>
                  </a:cubicBezTo>
                  <a:lnTo>
                    <a:pt x="13275" y="144"/>
                  </a:lnTo>
                  <a:cubicBezTo>
                    <a:pt x="13263" y="98"/>
                    <a:pt x="13257" y="47"/>
                    <a:pt x="13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2928;p38">
              <a:extLst>
                <a:ext uri="{FF2B5EF4-FFF2-40B4-BE49-F238E27FC236}">
                  <a16:creationId xmlns:a16="http://schemas.microsoft.com/office/drawing/2014/main" id="{B4A51BD2-A13D-2006-597E-F0D0F4E2DEC0}"/>
                </a:ext>
              </a:extLst>
            </p:cNvPr>
            <p:cNvSpPr/>
            <p:nvPr/>
          </p:nvSpPr>
          <p:spPr>
            <a:xfrm>
              <a:off x="11559690" y="2582700"/>
              <a:ext cx="171859" cy="43779"/>
            </a:xfrm>
            <a:custGeom>
              <a:avLst/>
              <a:gdLst/>
              <a:ahLst/>
              <a:cxnLst/>
              <a:rect l="l" t="t" r="r" b="b"/>
              <a:pathLst>
                <a:path w="5853" h="1491" extrusionOk="0">
                  <a:moveTo>
                    <a:pt x="5115" y="1"/>
                  </a:moveTo>
                  <a:cubicBezTo>
                    <a:pt x="4937" y="1"/>
                    <a:pt x="4750" y="109"/>
                    <a:pt x="4643" y="240"/>
                  </a:cubicBezTo>
                  <a:cubicBezTo>
                    <a:pt x="4528" y="376"/>
                    <a:pt x="4472" y="552"/>
                    <a:pt x="4489" y="729"/>
                  </a:cubicBezTo>
                  <a:cubicBezTo>
                    <a:pt x="4501" y="911"/>
                    <a:pt x="4585" y="1081"/>
                    <a:pt x="4727" y="1200"/>
                  </a:cubicBezTo>
                  <a:cubicBezTo>
                    <a:pt x="4869" y="1320"/>
                    <a:pt x="5034" y="1354"/>
                    <a:pt x="5217" y="1354"/>
                  </a:cubicBezTo>
                  <a:cubicBezTo>
                    <a:pt x="5393" y="1354"/>
                    <a:pt x="5574" y="1241"/>
                    <a:pt x="5682" y="1110"/>
                  </a:cubicBezTo>
                  <a:cubicBezTo>
                    <a:pt x="5796" y="979"/>
                    <a:pt x="5852" y="803"/>
                    <a:pt x="5841" y="627"/>
                  </a:cubicBezTo>
                  <a:cubicBezTo>
                    <a:pt x="5824" y="444"/>
                    <a:pt x="5739" y="274"/>
                    <a:pt x="5597" y="155"/>
                  </a:cubicBezTo>
                  <a:cubicBezTo>
                    <a:pt x="5455" y="35"/>
                    <a:pt x="5296" y="1"/>
                    <a:pt x="5115" y="1"/>
                  </a:cubicBezTo>
                  <a:close/>
                  <a:moveTo>
                    <a:pt x="636" y="132"/>
                  </a:moveTo>
                  <a:cubicBezTo>
                    <a:pt x="460" y="132"/>
                    <a:pt x="279" y="245"/>
                    <a:pt x="171" y="376"/>
                  </a:cubicBezTo>
                  <a:cubicBezTo>
                    <a:pt x="56" y="512"/>
                    <a:pt x="0" y="688"/>
                    <a:pt x="11" y="866"/>
                  </a:cubicBezTo>
                  <a:cubicBezTo>
                    <a:pt x="22" y="1042"/>
                    <a:pt x="114" y="1217"/>
                    <a:pt x="255" y="1331"/>
                  </a:cubicBezTo>
                  <a:cubicBezTo>
                    <a:pt x="397" y="1451"/>
                    <a:pt x="557" y="1490"/>
                    <a:pt x="738" y="1490"/>
                  </a:cubicBezTo>
                  <a:cubicBezTo>
                    <a:pt x="914" y="1490"/>
                    <a:pt x="1102" y="1377"/>
                    <a:pt x="1210" y="1246"/>
                  </a:cubicBezTo>
                  <a:cubicBezTo>
                    <a:pt x="1323" y="1110"/>
                    <a:pt x="1381" y="934"/>
                    <a:pt x="1364" y="757"/>
                  </a:cubicBezTo>
                  <a:cubicBezTo>
                    <a:pt x="1352" y="575"/>
                    <a:pt x="1262" y="405"/>
                    <a:pt x="1126" y="291"/>
                  </a:cubicBezTo>
                  <a:cubicBezTo>
                    <a:pt x="982" y="171"/>
                    <a:pt x="819" y="132"/>
                    <a:pt x="636" y="1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2929;p38">
              <a:extLst>
                <a:ext uri="{FF2B5EF4-FFF2-40B4-BE49-F238E27FC236}">
                  <a16:creationId xmlns:a16="http://schemas.microsoft.com/office/drawing/2014/main" id="{D023B857-365D-496C-6145-57F5DB84A6C0}"/>
                </a:ext>
              </a:extLst>
            </p:cNvPr>
            <p:cNvSpPr/>
            <p:nvPr/>
          </p:nvSpPr>
          <p:spPr>
            <a:xfrm>
              <a:off x="11347927" y="2363157"/>
              <a:ext cx="576357" cy="582992"/>
            </a:xfrm>
            <a:custGeom>
              <a:avLst/>
              <a:gdLst/>
              <a:ahLst/>
              <a:cxnLst/>
              <a:rect l="l" t="t" r="r" b="b"/>
              <a:pathLst>
                <a:path w="19629" h="19855" extrusionOk="0">
                  <a:moveTo>
                    <a:pt x="12167" y="1"/>
                  </a:moveTo>
                  <a:cubicBezTo>
                    <a:pt x="12088" y="1"/>
                    <a:pt x="12013" y="40"/>
                    <a:pt x="11973" y="114"/>
                  </a:cubicBezTo>
                  <a:cubicBezTo>
                    <a:pt x="11917" y="216"/>
                    <a:pt x="11883" y="341"/>
                    <a:pt x="11855" y="455"/>
                  </a:cubicBezTo>
                  <a:cubicBezTo>
                    <a:pt x="11821" y="580"/>
                    <a:pt x="11792" y="711"/>
                    <a:pt x="11769" y="835"/>
                  </a:cubicBezTo>
                  <a:cubicBezTo>
                    <a:pt x="11752" y="950"/>
                    <a:pt x="11724" y="1063"/>
                    <a:pt x="11706" y="1176"/>
                  </a:cubicBezTo>
                  <a:cubicBezTo>
                    <a:pt x="11684" y="1307"/>
                    <a:pt x="11672" y="1432"/>
                    <a:pt x="11656" y="1563"/>
                  </a:cubicBezTo>
                  <a:cubicBezTo>
                    <a:pt x="11638" y="1660"/>
                    <a:pt x="11690" y="1750"/>
                    <a:pt x="11786" y="1773"/>
                  </a:cubicBezTo>
                  <a:cubicBezTo>
                    <a:pt x="11799" y="1777"/>
                    <a:pt x="11812" y="1778"/>
                    <a:pt x="11825" y="1778"/>
                  </a:cubicBezTo>
                  <a:cubicBezTo>
                    <a:pt x="11904" y="1778"/>
                    <a:pt x="11981" y="1721"/>
                    <a:pt x="11996" y="1643"/>
                  </a:cubicBezTo>
                  <a:cubicBezTo>
                    <a:pt x="12020" y="1524"/>
                    <a:pt x="12047" y="1415"/>
                    <a:pt x="12076" y="1302"/>
                  </a:cubicBezTo>
                  <a:cubicBezTo>
                    <a:pt x="12115" y="1176"/>
                    <a:pt x="12144" y="1052"/>
                    <a:pt x="12183" y="927"/>
                  </a:cubicBezTo>
                  <a:cubicBezTo>
                    <a:pt x="12217" y="819"/>
                    <a:pt x="12258" y="706"/>
                    <a:pt x="12292" y="597"/>
                  </a:cubicBezTo>
                  <a:lnTo>
                    <a:pt x="12343" y="410"/>
                  </a:lnTo>
                  <a:cubicBezTo>
                    <a:pt x="12366" y="341"/>
                    <a:pt x="12372" y="273"/>
                    <a:pt x="12377" y="200"/>
                  </a:cubicBezTo>
                  <a:cubicBezTo>
                    <a:pt x="12382" y="108"/>
                    <a:pt x="12298" y="24"/>
                    <a:pt x="12212" y="6"/>
                  </a:cubicBezTo>
                  <a:cubicBezTo>
                    <a:pt x="12196" y="1"/>
                    <a:pt x="12178" y="1"/>
                    <a:pt x="12167" y="1"/>
                  </a:cubicBezTo>
                  <a:close/>
                  <a:moveTo>
                    <a:pt x="3803" y="2416"/>
                  </a:moveTo>
                  <a:cubicBezTo>
                    <a:pt x="3757" y="2416"/>
                    <a:pt x="3717" y="2432"/>
                    <a:pt x="3678" y="2455"/>
                  </a:cubicBezTo>
                  <a:cubicBezTo>
                    <a:pt x="3633" y="2484"/>
                    <a:pt x="3598" y="2534"/>
                    <a:pt x="3581" y="2592"/>
                  </a:cubicBezTo>
                  <a:cubicBezTo>
                    <a:pt x="3570" y="2642"/>
                    <a:pt x="3575" y="2717"/>
                    <a:pt x="3615" y="2762"/>
                  </a:cubicBezTo>
                  <a:cubicBezTo>
                    <a:pt x="3740" y="2909"/>
                    <a:pt x="3864" y="3058"/>
                    <a:pt x="4001" y="3205"/>
                  </a:cubicBezTo>
                  <a:cubicBezTo>
                    <a:pt x="4064" y="3274"/>
                    <a:pt x="4132" y="3347"/>
                    <a:pt x="4194" y="3415"/>
                  </a:cubicBezTo>
                  <a:cubicBezTo>
                    <a:pt x="4268" y="3494"/>
                    <a:pt x="4336" y="3580"/>
                    <a:pt x="4422" y="3649"/>
                  </a:cubicBezTo>
                  <a:cubicBezTo>
                    <a:pt x="4471" y="3685"/>
                    <a:pt x="4527" y="3706"/>
                    <a:pt x="4581" y="3706"/>
                  </a:cubicBezTo>
                  <a:cubicBezTo>
                    <a:pt x="4620" y="3706"/>
                    <a:pt x="4659" y="3695"/>
                    <a:pt x="4695" y="3672"/>
                  </a:cubicBezTo>
                  <a:cubicBezTo>
                    <a:pt x="4803" y="3604"/>
                    <a:pt x="4826" y="3467"/>
                    <a:pt x="4763" y="3358"/>
                  </a:cubicBezTo>
                  <a:cubicBezTo>
                    <a:pt x="4711" y="3274"/>
                    <a:pt x="4638" y="3200"/>
                    <a:pt x="4569" y="3126"/>
                  </a:cubicBezTo>
                  <a:cubicBezTo>
                    <a:pt x="4507" y="3058"/>
                    <a:pt x="4439" y="2990"/>
                    <a:pt x="4370" y="2922"/>
                  </a:cubicBezTo>
                  <a:cubicBezTo>
                    <a:pt x="4239" y="2785"/>
                    <a:pt x="4103" y="2654"/>
                    <a:pt x="3979" y="2513"/>
                  </a:cubicBezTo>
                  <a:cubicBezTo>
                    <a:pt x="3945" y="2466"/>
                    <a:pt x="3905" y="2438"/>
                    <a:pt x="3848" y="2421"/>
                  </a:cubicBezTo>
                  <a:cubicBezTo>
                    <a:pt x="3830" y="2421"/>
                    <a:pt x="3814" y="2416"/>
                    <a:pt x="3803" y="2416"/>
                  </a:cubicBezTo>
                  <a:close/>
                  <a:moveTo>
                    <a:pt x="18008" y="4183"/>
                  </a:moveTo>
                  <a:cubicBezTo>
                    <a:pt x="17986" y="4183"/>
                    <a:pt x="17957" y="4189"/>
                    <a:pt x="17934" y="4200"/>
                  </a:cubicBezTo>
                  <a:cubicBezTo>
                    <a:pt x="17747" y="4268"/>
                    <a:pt x="17582" y="4381"/>
                    <a:pt x="17417" y="4490"/>
                  </a:cubicBezTo>
                  <a:cubicBezTo>
                    <a:pt x="17252" y="4592"/>
                    <a:pt x="17093" y="4695"/>
                    <a:pt x="16917" y="4774"/>
                  </a:cubicBezTo>
                  <a:cubicBezTo>
                    <a:pt x="16861" y="4802"/>
                    <a:pt x="16815" y="4881"/>
                    <a:pt x="16804" y="4939"/>
                  </a:cubicBezTo>
                  <a:cubicBezTo>
                    <a:pt x="16786" y="5012"/>
                    <a:pt x="16798" y="5086"/>
                    <a:pt x="16838" y="5149"/>
                  </a:cubicBezTo>
                  <a:cubicBezTo>
                    <a:pt x="16877" y="5206"/>
                    <a:pt x="16935" y="5246"/>
                    <a:pt x="17003" y="5262"/>
                  </a:cubicBezTo>
                  <a:cubicBezTo>
                    <a:pt x="17022" y="5266"/>
                    <a:pt x="17040" y="5268"/>
                    <a:pt x="17057" y="5268"/>
                  </a:cubicBezTo>
                  <a:cubicBezTo>
                    <a:pt x="17110" y="5268"/>
                    <a:pt x="17156" y="5250"/>
                    <a:pt x="17207" y="5228"/>
                  </a:cubicBezTo>
                  <a:cubicBezTo>
                    <a:pt x="17383" y="5143"/>
                    <a:pt x="17548" y="5052"/>
                    <a:pt x="17713" y="4950"/>
                  </a:cubicBezTo>
                  <a:cubicBezTo>
                    <a:pt x="17884" y="4847"/>
                    <a:pt x="18054" y="4745"/>
                    <a:pt x="18196" y="4609"/>
                  </a:cubicBezTo>
                  <a:cubicBezTo>
                    <a:pt x="18281" y="4535"/>
                    <a:pt x="18281" y="4388"/>
                    <a:pt x="18225" y="4302"/>
                  </a:cubicBezTo>
                  <a:cubicBezTo>
                    <a:pt x="18178" y="4228"/>
                    <a:pt x="18094" y="4183"/>
                    <a:pt x="18008" y="4183"/>
                  </a:cubicBezTo>
                  <a:close/>
                  <a:moveTo>
                    <a:pt x="9360" y="6733"/>
                  </a:moveTo>
                  <a:cubicBezTo>
                    <a:pt x="9285" y="6733"/>
                    <a:pt x="9212" y="6762"/>
                    <a:pt x="9161" y="6825"/>
                  </a:cubicBezTo>
                  <a:cubicBezTo>
                    <a:pt x="9099" y="6887"/>
                    <a:pt x="9064" y="6967"/>
                    <a:pt x="9070" y="7053"/>
                  </a:cubicBezTo>
                  <a:cubicBezTo>
                    <a:pt x="9075" y="7218"/>
                    <a:pt x="9212" y="7342"/>
                    <a:pt x="9388" y="7342"/>
                  </a:cubicBezTo>
                  <a:cubicBezTo>
                    <a:pt x="9463" y="7342"/>
                    <a:pt x="9536" y="7308"/>
                    <a:pt x="9592" y="7252"/>
                  </a:cubicBezTo>
                  <a:cubicBezTo>
                    <a:pt x="9649" y="7189"/>
                    <a:pt x="9684" y="7103"/>
                    <a:pt x="9678" y="7024"/>
                  </a:cubicBezTo>
                  <a:cubicBezTo>
                    <a:pt x="9673" y="6859"/>
                    <a:pt x="9536" y="6733"/>
                    <a:pt x="9360" y="6733"/>
                  </a:cubicBezTo>
                  <a:close/>
                  <a:moveTo>
                    <a:pt x="10945" y="6733"/>
                  </a:moveTo>
                  <a:cubicBezTo>
                    <a:pt x="10866" y="6733"/>
                    <a:pt x="10792" y="6762"/>
                    <a:pt x="10740" y="6825"/>
                  </a:cubicBezTo>
                  <a:cubicBezTo>
                    <a:pt x="10678" y="6887"/>
                    <a:pt x="10644" y="6967"/>
                    <a:pt x="10649" y="7053"/>
                  </a:cubicBezTo>
                  <a:cubicBezTo>
                    <a:pt x="10656" y="7218"/>
                    <a:pt x="10792" y="7342"/>
                    <a:pt x="10968" y="7342"/>
                  </a:cubicBezTo>
                  <a:cubicBezTo>
                    <a:pt x="11047" y="7342"/>
                    <a:pt x="11116" y="7313"/>
                    <a:pt x="11173" y="7252"/>
                  </a:cubicBezTo>
                  <a:cubicBezTo>
                    <a:pt x="11236" y="7189"/>
                    <a:pt x="11263" y="7108"/>
                    <a:pt x="11263" y="7024"/>
                  </a:cubicBezTo>
                  <a:cubicBezTo>
                    <a:pt x="11257" y="6859"/>
                    <a:pt x="11116" y="6733"/>
                    <a:pt x="10945" y="6733"/>
                  </a:cubicBezTo>
                  <a:close/>
                  <a:moveTo>
                    <a:pt x="428" y="8285"/>
                  </a:moveTo>
                  <a:cubicBezTo>
                    <a:pt x="347" y="8285"/>
                    <a:pt x="263" y="8291"/>
                    <a:pt x="177" y="8302"/>
                  </a:cubicBezTo>
                  <a:cubicBezTo>
                    <a:pt x="126" y="8314"/>
                    <a:pt x="87" y="8325"/>
                    <a:pt x="53" y="8364"/>
                  </a:cubicBezTo>
                  <a:cubicBezTo>
                    <a:pt x="19" y="8399"/>
                    <a:pt x="1" y="8450"/>
                    <a:pt x="1" y="8501"/>
                  </a:cubicBezTo>
                  <a:cubicBezTo>
                    <a:pt x="6" y="8590"/>
                    <a:pt x="79" y="8679"/>
                    <a:pt x="170" y="8679"/>
                  </a:cubicBezTo>
                  <a:cubicBezTo>
                    <a:pt x="178" y="8679"/>
                    <a:pt x="186" y="8678"/>
                    <a:pt x="195" y="8677"/>
                  </a:cubicBezTo>
                  <a:cubicBezTo>
                    <a:pt x="247" y="8673"/>
                    <a:pt x="296" y="8669"/>
                    <a:pt x="346" y="8669"/>
                  </a:cubicBezTo>
                  <a:cubicBezTo>
                    <a:pt x="367" y="8669"/>
                    <a:pt x="388" y="8670"/>
                    <a:pt x="410" y="8671"/>
                  </a:cubicBezTo>
                  <a:cubicBezTo>
                    <a:pt x="575" y="8689"/>
                    <a:pt x="735" y="8729"/>
                    <a:pt x="898" y="8774"/>
                  </a:cubicBezTo>
                  <a:cubicBezTo>
                    <a:pt x="1063" y="8820"/>
                    <a:pt x="1228" y="8881"/>
                    <a:pt x="1399" y="8904"/>
                  </a:cubicBezTo>
                  <a:cubicBezTo>
                    <a:pt x="1418" y="8908"/>
                    <a:pt x="1436" y="8910"/>
                    <a:pt x="1454" y="8910"/>
                  </a:cubicBezTo>
                  <a:cubicBezTo>
                    <a:pt x="1495" y="8910"/>
                    <a:pt x="1534" y="8900"/>
                    <a:pt x="1569" y="8876"/>
                  </a:cubicBezTo>
                  <a:cubicBezTo>
                    <a:pt x="1614" y="8847"/>
                    <a:pt x="1648" y="8797"/>
                    <a:pt x="1661" y="8739"/>
                  </a:cubicBezTo>
                  <a:cubicBezTo>
                    <a:pt x="1672" y="8684"/>
                    <a:pt x="1666" y="8626"/>
                    <a:pt x="1632" y="8574"/>
                  </a:cubicBezTo>
                  <a:cubicBezTo>
                    <a:pt x="1598" y="8524"/>
                    <a:pt x="1553" y="8501"/>
                    <a:pt x="1496" y="8484"/>
                  </a:cubicBezTo>
                  <a:cubicBezTo>
                    <a:pt x="1291" y="8411"/>
                    <a:pt x="1069" y="8359"/>
                    <a:pt x="853" y="8325"/>
                  </a:cubicBezTo>
                  <a:cubicBezTo>
                    <a:pt x="711" y="8302"/>
                    <a:pt x="570" y="8285"/>
                    <a:pt x="428" y="8285"/>
                  </a:cubicBezTo>
                  <a:close/>
                  <a:moveTo>
                    <a:pt x="10656" y="8154"/>
                  </a:moveTo>
                  <a:cubicBezTo>
                    <a:pt x="10615" y="8154"/>
                    <a:pt x="10565" y="8183"/>
                    <a:pt x="10559" y="8228"/>
                  </a:cubicBezTo>
                  <a:cubicBezTo>
                    <a:pt x="10554" y="8291"/>
                    <a:pt x="10541" y="8343"/>
                    <a:pt x="10525" y="8388"/>
                  </a:cubicBezTo>
                  <a:cubicBezTo>
                    <a:pt x="10507" y="8433"/>
                    <a:pt x="10485" y="8472"/>
                    <a:pt x="10462" y="8513"/>
                  </a:cubicBezTo>
                  <a:cubicBezTo>
                    <a:pt x="10434" y="8547"/>
                    <a:pt x="10410" y="8574"/>
                    <a:pt x="10383" y="8598"/>
                  </a:cubicBezTo>
                  <a:cubicBezTo>
                    <a:pt x="10355" y="8621"/>
                    <a:pt x="10320" y="8643"/>
                    <a:pt x="10286" y="8660"/>
                  </a:cubicBezTo>
                  <a:cubicBezTo>
                    <a:pt x="10252" y="8677"/>
                    <a:pt x="10218" y="8689"/>
                    <a:pt x="10179" y="8694"/>
                  </a:cubicBezTo>
                  <a:cubicBezTo>
                    <a:pt x="10150" y="8700"/>
                    <a:pt x="10121" y="8700"/>
                    <a:pt x="10098" y="8700"/>
                  </a:cubicBezTo>
                  <a:lnTo>
                    <a:pt x="10070" y="8700"/>
                  </a:lnTo>
                  <a:cubicBezTo>
                    <a:pt x="10042" y="8694"/>
                    <a:pt x="10014" y="8689"/>
                    <a:pt x="9979" y="8684"/>
                  </a:cubicBezTo>
                  <a:cubicBezTo>
                    <a:pt x="9956" y="8671"/>
                    <a:pt x="9933" y="8660"/>
                    <a:pt x="9911" y="8649"/>
                  </a:cubicBezTo>
                  <a:cubicBezTo>
                    <a:pt x="9894" y="8632"/>
                    <a:pt x="9883" y="8621"/>
                    <a:pt x="9865" y="8603"/>
                  </a:cubicBezTo>
                  <a:cubicBezTo>
                    <a:pt x="9854" y="8587"/>
                    <a:pt x="9843" y="8564"/>
                    <a:pt x="9831" y="8547"/>
                  </a:cubicBezTo>
                  <a:cubicBezTo>
                    <a:pt x="9820" y="8524"/>
                    <a:pt x="9809" y="8495"/>
                    <a:pt x="9804" y="8467"/>
                  </a:cubicBezTo>
                  <a:cubicBezTo>
                    <a:pt x="9797" y="8433"/>
                    <a:pt x="9797" y="8399"/>
                    <a:pt x="9797" y="8359"/>
                  </a:cubicBezTo>
                  <a:lnTo>
                    <a:pt x="9804" y="8330"/>
                  </a:lnTo>
                  <a:cubicBezTo>
                    <a:pt x="9809" y="8309"/>
                    <a:pt x="9809" y="8274"/>
                    <a:pt x="9786" y="8240"/>
                  </a:cubicBezTo>
                  <a:cubicBezTo>
                    <a:pt x="9769" y="8212"/>
                    <a:pt x="9741" y="8194"/>
                    <a:pt x="9712" y="8189"/>
                  </a:cubicBezTo>
                  <a:cubicBezTo>
                    <a:pt x="9707" y="8183"/>
                    <a:pt x="9694" y="8183"/>
                    <a:pt x="9689" y="8183"/>
                  </a:cubicBezTo>
                  <a:cubicBezTo>
                    <a:pt x="9633" y="8183"/>
                    <a:pt x="9570" y="8217"/>
                    <a:pt x="9565" y="8280"/>
                  </a:cubicBezTo>
                  <a:cubicBezTo>
                    <a:pt x="9558" y="8336"/>
                    <a:pt x="9553" y="8393"/>
                    <a:pt x="9553" y="8438"/>
                  </a:cubicBezTo>
                  <a:cubicBezTo>
                    <a:pt x="9553" y="8484"/>
                    <a:pt x="9565" y="8529"/>
                    <a:pt x="9576" y="8587"/>
                  </a:cubicBezTo>
                  <a:cubicBezTo>
                    <a:pt x="9592" y="8666"/>
                    <a:pt x="9639" y="8745"/>
                    <a:pt x="9701" y="8820"/>
                  </a:cubicBezTo>
                  <a:cubicBezTo>
                    <a:pt x="9804" y="8933"/>
                    <a:pt x="9962" y="9001"/>
                    <a:pt x="10150" y="9007"/>
                  </a:cubicBezTo>
                  <a:cubicBezTo>
                    <a:pt x="10190" y="9007"/>
                    <a:pt x="10235" y="8996"/>
                    <a:pt x="10281" y="8990"/>
                  </a:cubicBezTo>
                  <a:cubicBezTo>
                    <a:pt x="10315" y="8984"/>
                    <a:pt x="10349" y="8973"/>
                    <a:pt x="10383" y="8956"/>
                  </a:cubicBezTo>
                  <a:cubicBezTo>
                    <a:pt x="10473" y="8922"/>
                    <a:pt x="10554" y="8870"/>
                    <a:pt x="10615" y="8802"/>
                  </a:cubicBezTo>
                  <a:cubicBezTo>
                    <a:pt x="10678" y="8734"/>
                    <a:pt x="10724" y="8643"/>
                    <a:pt x="10751" y="8547"/>
                  </a:cubicBezTo>
                  <a:cubicBezTo>
                    <a:pt x="10775" y="8450"/>
                    <a:pt x="10775" y="8343"/>
                    <a:pt x="10751" y="8223"/>
                  </a:cubicBezTo>
                  <a:cubicBezTo>
                    <a:pt x="10740" y="8178"/>
                    <a:pt x="10695" y="8154"/>
                    <a:pt x="10656" y="8154"/>
                  </a:cubicBezTo>
                  <a:close/>
                  <a:moveTo>
                    <a:pt x="18236" y="10013"/>
                  </a:moveTo>
                  <a:cubicBezTo>
                    <a:pt x="18184" y="10013"/>
                    <a:pt x="18139" y="10030"/>
                    <a:pt x="18099" y="10058"/>
                  </a:cubicBezTo>
                  <a:cubicBezTo>
                    <a:pt x="18042" y="10092"/>
                    <a:pt x="17997" y="10155"/>
                    <a:pt x="17986" y="10223"/>
                  </a:cubicBezTo>
                  <a:cubicBezTo>
                    <a:pt x="17968" y="10291"/>
                    <a:pt x="17979" y="10365"/>
                    <a:pt x="18020" y="10428"/>
                  </a:cubicBezTo>
                  <a:cubicBezTo>
                    <a:pt x="18054" y="10478"/>
                    <a:pt x="18122" y="10536"/>
                    <a:pt x="18184" y="10541"/>
                  </a:cubicBezTo>
                  <a:cubicBezTo>
                    <a:pt x="18377" y="10564"/>
                    <a:pt x="18566" y="10604"/>
                    <a:pt x="18753" y="10649"/>
                  </a:cubicBezTo>
                  <a:cubicBezTo>
                    <a:pt x="18838" y="10672"/>
                    <a:pt x="18918" y="10695"/>
                    <a:pt x="19002" y="10711"/>
                  </a:cubicBezTo>
                  <a:cubicBezTo>
                    <a:pt x="19117" y="10740"/>
                    <a:pt x="19224" y="10756"/>
                    <a:pt x="19338" y="10769"/>
                  </a:cubicBezTo>
                  <a:cubicBezTo>
                    <a:pt x="19389" y="10763"/>
                    <a:pt x="19434" y="10751"/>
                    <a:pt x="19474" y="10722"/>
                  </a:cubicBezTo>
                  <a:cubicBezTo>
                    <a:pt x="19537" y="10683"/>
                    <a:pt x="19582" y="10620"/>
                    <a:pt x="19599" y="10546"/>
                  </a:cubicBezTo>
                  <a:cubicBezTo>
                    <a:pt x="19628" y="10428"/>
                    <a:pt x="19565" y="10291"/>
                    <a:pt x="19458" y="10240"/>
                  </a:cubicBezTo>
                  <a:cubicBezTo>
                    <a:pt x="19275" y="10150"/>
                    <a:pt x="19077" y="10109"/>
                    <a:pt x="18878" y="10081"/>
                  </a:cubicBezTo>
                  <a:cubicBezTo>
                    <a:pt x="18668" y="10047"/>
                    <a:pt x="18451" y="10030"/>
                    <a:pt x="18236" y="10013"/>
                  </a:cubicBezTo>
                  <a:close/>
                  <a:moveTo>
                    <a:pt x="2888" y="14433"/>
                  </a:moveTo>
                  <a:cubicBezTo>
                    <a:pt x="2865" y="14433"/>
                    <a:pt x="2842" y="14433"/>
                    <a:pt x="2825" y="14445"/>
                  </a:cubicBezTo>
                  <a:cubicBezTo>
                    <a:pt x="2728" y="14480"/>
                    <a:pt x="2637" y="14530"/>
                    <a:pt x="2547" y="14582"/>
                  </a:cubicBezTo>
                  <a:cubicBezTo>
                    <a:pt x="2467" y="14632"/>
                    <a:pt x="2382" y="14677"/>
                    <a:pt x="2296" y="14724"/>
                  </a:cubicBezTo>
                  <a:cubicBezTo>
                    <a:pt x="2126" y="14820"/>
                    <a:pt x="1962" y="14910"/>
                    <a:pt x="1808" y="15030"/>
                  </a:cubicBezTo>
                  <a:cubicBezTo>
                    <a:pt x="1757" y="15070"/>
                    <a:pt x="1717" y="15115"/>
                    <a:pt x="1700" y="15183"/>
                  </a:cubicBezTo>
                  <a:cubicBezTo>
                    <a:pt x="1682" y="15251"/>
                    <a:pt x="1695" y="15325"/>
                    <a:pt x="1734" y="15377"/>
                  </a:cubicBezTo>
                  <a:cubicBezTo>
                    <a:pt x="1779" y="15451"/>
                    <a:pt x="1867" y="15499"/>
                    <a:pt x="1954" y="15499"/>
                  </a:cubicBezTo>
                  <a:cubicBezTo>
                    <a:pt x="1999" y="15499"/>
                    <a:pt x="2043" y="15486"/>
                    <a:pt x="2081" y="15456"/>
                  </a:cubicBezTo>
                  <a:cubicBezTo>
                    <a:pt x="2235" y="15337"/>
                    <a:pt x="2405" y="15246"/>
                    <a:pt x="2576" y="15155"/>
                  </a:cubicBezTo>
                  <a:cubicBezTo>
                    <a:pt x="2660" y="15115"/>
                    <a:pt x="2746" y="15070"/>
                    <a:pt x="2831" y="15018"/>
                  </a:cubicBezTo>
                  <a:cubicBezTo>
                    <a:pt x="2883" y="14984"/>
                    <a:pt x="2933" y="14945"/>
                    <a:pt x="2978" y="14900"/>
                  </a:cubicBezTo>
                  <a:cubicBezTo>
                    <a:pt x="3024" y="14860"/>
                    <a:pt x="3058" y="14814"/>
                    <a:pt x="3093" y="14763"/>
                  </a:cubicBezTo>
                  <a:cubicBezTo>
                    <a:pt x="3138" y="14700"/>
                    <a:pt x="3121" y="14598"/>
                    <a:pt x="3080" y="14535"/>
                  </a:cubicBezTo>
                  <a:cubicBezTo>
                    <a:pt x="3041" y="14473"/>
                    <a:pt x="2967" y="14433"/>
                    <a:pt x="2888" y="14433"/>
                  </a:cubicBezTo>
                  <a:close/>
                  <a:moveTo>
                    <a:pt x="8910" y="15991"/>
                  </a:moveTo>
                  <a:cubicBezTo>
                    <a:pt x="8911" y="15991"/>
                    <a:pt x="8912" y="15991"/>
                    <a:pt x="8913" y="15991"/>
                  </a:cubicBezTo>
                  <a:lnTo>
                    <a:pt x="8913" y="15991"/>
                  </a:lnTo>
                  <a:cubicBezTo>
                    <a:pt x="8912" y="15991"/>
                    <a:pt x="8910" y="15991"/>
                    <a:pt x="8910" y="15991"/>
                  </a:cubicBezTo>
                  <a:close/>
                  <a:moveTo>
                    <a:pt x="10554" y="3358"/>
                  </a:moveTo>
                  <a:cubicBezTo>
                    <a:pt x="10735" y="3358"/>
                    <a:pt x="10916" y="3370"/>
                    <a:pt x="11092" y="3381"/>
                  </a:cubicBezTo>
                  <a:lnTo>
                    <a:pt x="11121" y="3381"/>
                  </a:lnTo>
                  <a:cubicBezTo>
                    <a:pt x="11645" y="3433"/>
                    <a:pt x="12156" y="3552"/>
                    <a:pt x="12639" y="3728"/>
                  </a:cubicBezTo>
                  <a:cubicBezTo>
                    <a:pt x="13098" y="3898"/>
                    <a:pt x="13542" y="4131"/>
                    <a:pt x="13945" y="4415"/>
                  </a:cubicBezTo>
                  <a:cubicBezTo>
                    <a:pt x="14270" y="4648"/>
                    <a:pt x="14577" y="4916"/>
                    <a:pt x="14855" y="5217"/>
                  </a:cubicBezTo>
                  <a:cubicBezTo>
                    <a:pt x="14934" y="5301"/>
                    <a:pt x="15008" y="5382"/>
                    <a:pt x="15076" y="5466"/>
                  </a:cubicBezTo>
                  <a:lnTo>
                    <a:pt x="15065" y="5450"/>
                  </a:lnTo>
                  <a:lnTo>
                    <a:pt x="15065" y="5450"/>
                  </a:lnTo>
                  <a:cubicBezTo>
                    <a:pt x="15451" y="5904"/>
                    <a:pt x="15786" y="6433"/>
                    <a:pt x="16065" y="7013"/>
                  </a:cubicBezTo>
                  <a:cubicBezTo>
                    <a:pt x="16321" y="7546"/>
                    <a:pt x="16513" y="8104"/>
                    <a:pt x="16656" y="8677"/>
                  </a:cubicBezTo>
                  <a:cubicBezTo>
                    <a:pt x="16696" y="8847"/>
                    <a:pt x="16730" y="9018"/>
                    <a:pt x="16764" y="9188"/>
                  </a:cubicBezTo>
                  <a:lnTo>
                    <a:pt x="16764" y="9183"/>
                  </a:lnTo>
                  <a:cubicBezTo>
                    <a:pt x="16849" y="9644"/>
                    <a:pt x="16866" y="10126"/>
                    <a:pt x="16827" y="10615"/>
                  </a:cubicBezTo>
                  <a:cubicBezTo>
                    <a:pt x="16775" y="11241"/>
                    <a:pt x="16639" y="11842"/>
                    <a:pt x="16337" y="12400"/>
                  </a:cubicBezTo>
                  <a:cubicBezTo>
                    <a:pt x="16036" y="12938"/>
                    <a:pt x="15673" y="13444"/>
                    <a:pt x="15259" y="13900"/>
                  </a:cubicBezTo>
                  <a:cubicBezTo>
                    <a:pt x="14837" y="14354"/>
                    <a:pt x="14315" y="14690"/>
                    <a:pt x="13769" y="14979"/>
                  </a:cubicBezTo>
                  <a:cubicBezTo>
                    <a:pt x="13662" y="15036"/>
                    <a:pt x="13554" y="15086"/>
                    <a:pt x="13445" y="15138"/>
                  </a:cubicBezTo>
                  <a:lnTo>
                    <a:pt x="13452" y="15138"/>
                  </a:lnTo>
                  <a:cubicBezTo>
                    <a:pt x="12747" y="15474"/>
                    <a:pt x="11973" y="15718"/>
                    <a:pt x="11150" y="15871"/>
                  </a:cubicBezTo>
                  <a:lnTo>
                    <a:pt x="11144" y="15871"/>
                  </a:lnTo>
                  <a:lnTo>
                    <a:pt x="11139" y="15877"/>
                  </a:lnTo>
                  <a:cubicBezTo>
                    <a:pt x="10588" y="15967"/>
                    <a:pt x="10053" y="16019"/>
                    <a:pt x="9542" y="16019"/>
                  </a:cubicBezTo>
                  <a:cubicBezTo>
                    <a:pt x="9366" y="16019"/>
                    <a:pt x="9190" y="16014"/>
                    <a:pt x="9025" y="15996"/>
                  </a:cubicBezTo>
                  <a:cubicBezTo>
                    <a:pt x="8986" y="15996"/>
                    <a:pt x="8946" y="15996"/>
                    <a:pt x="8913" y="15991"/>
                  </a:cubicBezTo>
                  <a:lnTo>
                    <a:pt x="8913" y="15991"/>
                  </a:lnTo>
                  <a:cubicBezTo>
                    <a:pt x="8915" y="15992"/>
                    <a:pt x="8917" y="15993"/>
                    <a:pt x="8917" y="15996"/>
                  </a:cubicBezTo>
                  <a:cubicBezTo>
                    <a:pt x="8451" y="15951"/>
                    <a:pt x="7997" y="15865"/>
                    <a:pt x="7564" y="15729"/>
                  </a:cubicBezTo>
                  <a:cubicBezTo>
                    <a:pt x="7451" y="15695"/>
                    <a:pt x="7337" y="15661"/>
                    <a:pt x="7223" y="15621"/>
                  </a:cubicBezTo>
                  <a:lnTo>
                    <a:pt x="7229" y="15621"/>
                  </a:lnTo>
                  <a:lnTo>
                    <a:pt x="7218" y="15616"/>
                  </a:lnTo>
                  <a:lnTo>
                    <a:pt x="7195" y="15610"/>
                  </a:lnTo>
                  <a:cubicBezTo>
                    <a:pt x="6728" y="15434"/>
                    <a:pt x="6285" y="15201"/>
                    <a:pt x="5888" y="14923"/>
                  </a:cubicBezTo>
                  <a:cubicBezTo>
                    <a:pt x="5490" y="14638"/>
                    <a:pt x="5126" y="14302"/>
                    <a:pt x="4803" y="13922"/>
                  </a:cubicBezTo>
                  <a:cubicBezTo>
                    <a:pt x="4485" y="13547"/>
                    <a:pt x="4229" y="13155"/>
                    <a:pt x="4035" y="12763"/>
                  </a:cubicBezTo>
                  <a:lnTo>
                    <a:pt x="4029" y="12752"/>
                  </a:lnTo>
                  <a:cubicBezTo>
                    <a:pt x="3830" y="12332"/>
                    <a:pt x="3689" y="11876"/>
                    <a:pt x="3604" y="11404"/>
                  </a:cubicBezTo>
                  <a:cubicBezTo>
                    <a:pt x="3513" y="10871"/>
                    <a:pt x="3489" y="10308"/>
                    <a:pt x="3536" y="9728"/>
                  </a:cubicBezTo>
                  <a:cubicBezTo>
                    <a:pt x="3592" y="9109"/>
                    <a:pt x="3735" y="8501"/>
                    <a:pt x="3945" y="7916"/>
                  </a:cubicBezTo>
                  <a:cubicBezTo>
                    <a:pt x="3945" y="7910"/>
                    <a:pt x="3950" y="7910"/>
                    <a:pt x="3950" y="7905"/>
                  </a:cubicBezTo>
                  <a:lnTo>
                    <a:pt x="3956" y="7887"/>
                  </a:lnTo>
                  <a:cubicBezTo>
                    <a:pt x="4155" y="7359"/>
                    <a:pt x="4417" y="6864"/>
                    <a:pt x="4729" y="6410"/>
                  </a:cubicBezTo>
                  <a:cubicBezTo>
                    <a:pt x="5075" y="5922"/>
                    <a:pt x="5485" y="5472"/>
                    <a:pt x="5951" y="5075"/>
                  </a:cubicBezTo>
                  <a:cubicBezTo>
                    <a:pt x="6428" y="4677"/>
                    <a:pt x="6956" y="4336"/>
                    <a:pt x="7512" y="4063"/>
                  </a:cubicBezTo>
                  <a:cubicBezTo>
                    <a:pt x="8104" y="3780"/>
                    <a:pt x="8729" y="3580"/>
                    <a:pt x="9371" y="3460"/>
                  </a:cubicBezTo>
                  <a:cubicBezTo>
                    <a:pt x="9763" y="3392"/>
                    <a:pt x="10161" y="3358"/>
                    <a:pt x="10554" y="3358"/>
                  </a:cubicBezTo>
                  <a:close/>
                  <a:moveTo>
                    <a:pt x="10536" y="3080"/>
                  </a:moveTo>
                  <a:cubicBezTo>
                    <a:pt x="10303" y="3080"/>
                    <a:pt x="10070" y="3092"/>
                    <a:pt x="9843" y="3114"/>
                  </a:cubicBezTo>
                  <a:cubicBezTo>
                    <a:pt x="8587" y="3239"/>
                    <a:pt x="7371" y="3706"/>
                    <a:pt x="6331" y="4422"/>
                  </a:cubicBezTo>
                  <a:cubicBezTo>
                    <a:pt x="5802" y="4785"/>
                    <a:pt x="5325" y="5217"/>
                    <a:pt x="4910" y="5705"/>
                  </a:cubicBezTo>
                  <a:cubicBezTo>
                    <a:pt x="4462" y="6222"/>
                    <a:pt x="4092" y="6808"/>
                    <a:pt x="3819" y="7438"/>
                  </a:cubicBezTo>
                  <a:cubicBezTo>
                    <a:pt x="3518" y="8120"/>
                    <a:pt x="3326" y="8847"/>
                    <a:pt x="3245" y="9592"/>
                  </a:cubicBezTo>
                  <a:cubicBezTo>
                    <a:pt x="3200" y="9967"/>
                    <a:pt x="3189" y="10347"/>
                    <a:pt x="3206" y="10729"/>
                  </a:cubicBezTo>
                  <a:cubicBezTo>
                    <a:pt x="3229" y="11104"/>
                    <a:pt x="3279" y="11479"/>
                    <a:pt x="3365" y="11842"/>
                  </a:cubicBezTo>
                  <a:cubicBezTo>
                    <a:pt x="3444" y="12201"/>
                    <a:pt x="3564" y="12547"/>
                    <a:pt x="3717" y="12877"/>
                  </a:cubicBezTo>
                  <a:cubicBezTo>
                    <a:pt x="3796" y="13053"/>
                    <a:pt x="3882" y="13218"/>
                    <a:pt x="3984" y="13382"/>
                  </a:cubicBezTo>
                  <a:cubicBezTo>
                    <a:pt x="4076" y="13541"/>
                    <a:pt x="4184" y="13695"/>
                    <a:pt x="4291" y="13843"/>
                  </a:cubicBezTo>
                  <a:cubicBezTo>
                    <a:pt x="4512" y="14139"/>
                    <a:pt x="4751" y="14417"/>
                    <a:pt x="5018" y="14666"/>
                  </a:cubicBezTo>
                  <a:cubicBezTo>
                    <a:pt x="5275" y="14916"/>
                    <a:pt x="5558" y="15133"/>
                    <a:pt x="5854" y="15332"/>
                  </a:cubicBezTo>
                  <a:cubicBezTo>
                    <a:pt x="6434" y="15718"/>
                    <a:pt x="7087" y="15991"/>
                    <a:pt x="7758" y="16156"/>
                  </a:cubicBezTo>
                  <a:cubicBezTo>
                    <a:pt x="8296" y="16287"/>
                    <a:pt x="8852" y="16347"/>
                    <a:pt x="9406" y="16347"/>
                  </a:cubicBezTo>
                  <a:cubicBezTo>
                    <a:pt x="9571" y="16347"/>
                    <a:pt x="9735" y="16342"/>
                    <a:pt x="9899" y="16331"/>
                  </a:cubicBezTo>
                  <a:cubicBezTo>
                    <a:pt x="10206" y="16314"/>
                    <a:pt x="10520" y="16280"/>
                    <a:pt x="10826" y="16229"/>
                  </a:cubicBezTo>
                  <a:cubicBezTo>
                    <a:pt x="11139" y="16177"/>
                    <a:pt x="11456" y="16116"/>
                    <a:pt x="11763" y="16030"/>
                  </a:cubicBezTo>
                  <a:cubicBezTo>
                    <a:pt x="12070" y="15951"/>
                    <a:pt x="12372" y="15854"/>
                    <a:pt x="12667" y="15746"/>
                  </a:cubicBezTo>
                  <a:cubicBezTo>
                    <a:pt x="12962" y="15639"/>
                    <a:pt x="13258" y="15508"/>
                    <a:pt x="13542" y="15366"/>
                  </a:cubicBezTo>
                  <a:cubicBezTo>
                    <a:pt x="14093" y="15099"/>
                    <a:pt x="14611" y="14763"/>
                    <a:pt x="15076" y="14365"/>
                  </a:cubicBezTo>
                  <a:cubicBezTo>
                    <a:pt x="15309" y="14173"/>
                    <a:pt x="15525" y="13961"/>
                    <a:pt x="15724" y="13735"/>
                  </a:cubicBezTo>
                  <a:cubicBezTo>
                    <a:pt x="15923" y="13513"/>
                    <a:pt x="16099" y="13274"/>
                    <a:pt x="16258" y="13024"/>
                  </a:cubicBezTo>
                  <a:cubicBezTo>
                    <a:pt x="16565" y="12542"/>
                    <a:pt x="16793" y="12007"/>
                    <a:pt x="16917" y="11451"/>
                  </a:cubicBezTo>
                  <a:cubicBezTo>
                    <a:pt x="16974" y="11206"/>
                    <a:pt x="17008" y="10961"/>
                    <a:pt x="17025" y="10711"/>
                  </a:cubicBezTo>
                  <a:cubicBezTo>
                    <a:pt x="17031" y="10695"/>
                    <a:pt x="17031" y="10677"/>
                    <a:pt x="17031" y="10661"/>
                  </a:cubicBezTo>
                  <a:cubicBezTo>
                    <a:pt x="17082" y="10218"/>
                    <a:pt x="17076" y="9775"/>
                    <a:pt x="17031" y="9337"/>
                  </a:cubicBezTo>
                  <a:cubicBezTo>
                    <a:pt x="16991" y="8922"/>
                    <a:pt x="16906" y="8513"/>
                    <a:pt x="16798" y="8115"/>
                  </a:cubicBezTo>
                  <a:cubicBezTo>
                    <a:pt x="16696" y="7734"/>
                    <a:pt x="16560" y="7359"/>
                    <a:pt x="16395" y="7001"/>
                  </a:cubicBezTo>
                  <a:cubicBezTo>
                    <a:pt x="16065" y="6268"/>
                    <a:pt x="15621" y="5597"/>
                    <a:pt x="15070" y="5012"/>
                  </a:cubicBezTo>
                  <a:cubicBezTo>
                    <a:pt x="14604" y="4517"/>
                    <a:pt x="14065" y="4103"/>
                    <a:pt x="13463" y="3785"/>
                  </a:cubicBezTo>
                  <a:cubicBezTo>
                    <a:pt x="12912" y="3494"/>
                    <a:pt x="12309" y="3290"/>
                    <a:pt x="11695" y="3182"/>
                  </a:cubicBezTo>
                  <a:cubicBezTo>
                    <a:pt x="11315" y="3109"/>
                    <a:pt x="10929" y="3080"/>
                    <a:pt x="10536" y="3080"/>
                  </a:cubicBezTo>
                  <a:close/>
                  <a:moveTo>
                    <a:pt x="15503" y="16355"/>
                  </a:moveTo>
                  <a:cubicBezTo>
                    <a:pt x="15429" y="16360"/>
                    <a:pt x="15361" y="16394"/>
                    <a:pt x="15315" y="16445"/>
                  </a:cubicBezTo>
                  <a:cubicBezTo>
                    <a:pt x="15269" y="16496"/>
                    <a:pt x="15241" y="16570"/>
                    <a:pt x="15246" y="16638"/>
                  </a:cubicBezTo>
                  <a:cubicBezTo>
                    <a:pt x="15246" y="16717"/>
                    <a:pt x="15280" y="16769"/>
                    <a:pt x="15332" y="16825"/>
                  </a:cubicBezTo>
                  <a:cubicBezTo>
                    <a:pt x="15338" y="16832"/>
                    <a:pt x="15338" y="16832"/>
                    <a:pt x="15343" y="16837"/>
                  </a:cubicBezTo>
                  <a:cubicBezTo>
                    <a:pt x="15445" y="16962"/>
                    <a:pt x="15525" y="17105"/>
                    <a:pt x="15610" y="17247"/>
                  </a:cubicBezTo>
                  <a:cubicBezTo>
                    <a:pt x="15713" y="17417"/>
                    <a:pt x="15810" y="17593"/>
                    <a:pt x="15957" y="17729"/>
                  </a:cubicBezTo>
                  <a:cubicBezTo>
                    <a:pt x="16016" y="17782"/>
                    <a:pt x="16089" y="17808"/>
                    <a:pt x="16162" y="17808"/>
                  </a:cubicBezTo>
                  <a:cubicBezTo>
                    <a:pt x="16244" y="17808"/>
                    <a:pt x="16326" y="17775"/>
                    <a:pt x="16384" y="17712"/>
                  </a:cubicBezTo>
                  <a:cubicBezTo>
                    <a:pt x="16440" y="17650"/>
                    <a:pt x="16468" y="17575"/>
                    <a:pt x="16463" y="17496"/>
                  </a:cubicBezTo>
                  <a:lnTo>
                    <a:pt x="16452" y="17417"/>
                  </a:lnTo>
                  <a:cubicBezTo>
                    <a:pt x="16434" y="17365"/>
                    <a:pt x="16406" y="17320"/>
                    <a:pt x="16366" y="17286"/>
                  </a:cubicBezTo>
                  <a:cubicBezTo>
                    <a:pt x="16321" y="17234"/>
                    <a:pt x="16275" y="17184"/>
                    <a:pt x="16235" y="17132"/>
                  </a:cubicBezTo>
                  <a:cubicBezTo>
                    <a:pt x="16150" y="17030"/>
                    <a:pt x="16077" y="16927"/>
                    <a:pt x="16002" y="16820"/>
                  </a:cubicBezTo>
                  <a:cubicBezTo>
                    <a:pt x="15912" y="16683"/>
                    <a:pt x="15810" y="16552"/>
                    <a:pt x="15695" y="16428"/>
                  </a:cubicBezTo>
                  <a:cubicBezTo>
                    <a:pt x="15655" y="16376"/>
                    <a:pt x="15576" y="16355"/>
                    <a:pt x="15514" y="16355"/>
                  </a:cubicBezTo>
                  <a:close/>
                  <a:moveTo>
                    <a:pt x="7911" y="18320"/>
                  </a:moveTo>
                  <a:cubicBezTo>
                    <a:pt x="7826" y="18320"/>
                    <a:pt x="7746" y="18366"/>
                    <a:pt x="7701" y="18445"/>
                  </a:cubicBezTo>
                  <a:cubicBezTo>
                    <a:pt x="7604" y="18610"/>
                    <a:pt x="7536" y="18797"/>
                    <a:pt x="7473" y="18985"/>
                  </a:cubicBezTo>
                  <a:cubicBezTo>
                    <a:pt x="7410" y="19178"/>
                    <a:pt x="7360" y="19377"/>
                    <a:pt x="7320" y="19576"/>
                  </a:cubicBezTo>
                  <a:cubicBezTo>
                    <a:pt x="7297" y="19701"/>
                    <a:pt x="7371" y="19820"/>
                    <a:pt x="7496" y="19849"/>
                  </a:cubicBezTo>
                  <a:cubicBezTo>
                    <a:pt x="7513" y="19853"/>
                    <a:pt x="7529" y="19854"/>
                    <a:pt x="7546" y="19854"/>
                  </a:cubicBezTo>
                  <a:cubicBezTo>
                    <a:pt x="7649" y="19854"/>
                    <a:pt x="7749" y="19781"/>
                    <a:pt x="7769" y="19678"/>
                  </a:cubicBezTo>
                  <a:cubicBezTo>
                    <a:pt x="7803" y="19519"/>
                    <a:pt x="7848" y="19360"/>
                    <a:pt x="7905" y="19206"/>
                  </a:cubicBezTo>
                  <a:lnTo>
                    <a:pt x="8008" y="18951"/>
                  </a:lnTo>
                  <a:cubicBezTo>
                    <a:pt x="8053" y="18837"/>
                    <a:pt x="8104" y="18724"/>
                    <a:pt x="8138" y="18605"/>
                  </a:cubicBezTo>
                  <a:cubicBezTo>
                    <a:pt x="8160" y="18503"/>
                    <a:pt x="8104" y="18393"/>
                    <a:pt x="8018" y="18343"/>
                  </a:cubicBezTo>
                  <a:cubicBezTo>
                    <a:pt x="7984" y="18325"/>
                    <a:pt x="7945" y="18320"/>
                    <a:pt x="7911" y="18320"/>
                  </a:cubicBez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 descr="A green and orange letters&#10;&#10;AI-generated content may be incorrect.">
            <a:extLst>
              <a:ext uri="{FF2B5EF4-FFF2-40B4-BE49-F238E27FC236}">
                <a16:creationId xmlns:a16="http://schemas.microsoft.com/office/drawing/2014/main" id="{5E40B06D-40B5-A95A-0AD1-512FE5C20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67" y="2214079"/>
            <a:ext cx="7566697" cy="196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2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01DAF3-B9CA-21B1-862A-F387CB2EB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344" r="97969">
                        <a14:foregroundMark x1="2344" y1="64063" x2="5313" y2="75469"/>
                        <a14:foregroundMark x1="91719" y1="66875" x2="94531" y2="79063"/>
                        <a14:foregroundMark x1="90156" y1="60938" x2="92813" y2="62813"/>
                        <a14:foregroundMark x1="91563" y1="61406" x2="93438" y2="63594"/>
                        <a14:foregroundMark x1="6563" y1="61875" x2="6094" y2="68125"/>
                        <a14:foregroundMark x1="8125" y1="61875" x2="20469" y2="63750"/>
                        <a14:foregroundMark x1="93906" y1="66563" x2="97969" y2="7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060"/>
          <a:stretch/>
        </p:blipFill>
        <p:spPr>
          <a:xfrm>
            <a:off x="0" y="5375631"/>
            <a:ext cx="6251968" cy="2617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5CE0C8-4806-206C-A09A-62289950E6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344" r="97969">
                        <a14:foregroundMark x1="2344" y1="64063" x2="5313" y2="75469"/>
                        <a14:foregroundMark x1="91719" y1="66875" x2="94531" y2="79063"/>
                        <a14:foregroundMark x1="90156" y1="60938" x2="92813" y2="62813"/>
                        <a14:foregroundMark x1="91563" y1="61406" x2="93438" y2="63594"/>
                        <a14:foregroundMark x1="6563" y1="61875" x2="6094" y2="68125"/>
                        <a14:foregroundMark x1="8125" y1="61875" x2="20469" y2="63750"/>
                        <a14:foregroundMark x1="93906" y1="66563" x2="97969" y2="7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060"/>
          <a:stretch/>
        </p:blipFill>
        <p:spPr>
          <a:xfrm>
            <a:off x="6210802" y="5393803"/>
            <a:ext cx="6251968" cy="2617611"/>
          </a:xfrm>
          <a:prstGeom prst="rect">
            <a:avLst/>
          </a:prstGeom>
        </p:spPr>
      </p:pic>
      <p:sp>
        <p:nvSpPr>
          <p:cNvPr id="16" name="矩形: 圆角 6">
            <a:extLst>
              <a:ext uri="{FF2B5EF4-FFF2-40B4-BE49-F238E27FC236}">
                <a16:creationId xmlns:a16="http://schemas.microsoft.com/office/drawing/2014/main" id="{18E47E76-3BCE-4D04-AB6C-F7475A5F10EF}"/>
              </a:ext>
            </a:extLst>
          </p:cNvPr>
          <p:cNvSpPr/>
          <p:nvPr/>
        </p:nvSpPr>
        <p:spPr>
          <a:xfrm>
            <a:off x="432179" y="521017"/>
            <a:ext cx="11327642" cy="581596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F5B6A0-B48C-4A4B-B0B1-2487F0ED150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583" r="90000">
                        <a14:foregroundMark x1="75750" y1="61917" x2="75417" y2="63167"/>
                        <a14:foregroundMark x1="10833" y1="38250" x2="8583" y2="37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1805" flipH="1">
            <a:off x="-269365" y="2528533"/>
            <a:ext cx="2630169" cy="21745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CE304C-6878-6E96-16B3-EB129788FBA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21" b="99271" l="10000" r="90000">
                        <a14:foregroundMark x1="20417" y1="10000" x2="26250" y2="16354"/>
                        <a14:foregroundMark x1="27083" y1="3854" x2="29500" y2="5521"/>
                        <a14:foregroundMark x1="36250" y1="4167" x2="37583" y2="5938"/>
                        <a14:foregroundMark x1="42000" y1="3021" x2="42000" y2="4792"/>
                        <a14:foregroundMark x1="47167" y1="3854" x2="48500" y2="4792"/>
                        <a14:foregroundMark x1="41750" y1="17188" x2="45750" y2="20208"/>
                        <a14:foregroundMark x1="35750" y1="17813" x2="35750" y2="19271"/>
                        <a14:foregroundMark x1="47083" y1="89792" x2="48167" y2="99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99370" y="4768555"/>
            <a:ext cx="2423035" cy="19384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EE8011-C3B6-40A4-50EE-CDB53140C68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21" b="99271" l="10000" r="90000">
                        <a14:foregroundMark x1="20417" y1="10000" x2="26250" y2="16354"/>
                        <a14:foregroundMark x1="27083" y1="3854" x2="29500" y2="5521"/>
                        <a14:foregroundMark x1="36250" y1="4167" x2="37583" y2="5938"/>
                        <a14:foregroundMark x1="42000" y1="3021" x2="42000" y2="4792"/>
                        <a14:foregroundMark x1="47167" y1="3854" x2="48500" y2="4792"/>
                        <a14:foregroundMark x1="41750" y1="17188" x2="45750" y2="20208"/>
                        <a14:foregroundMark x1="35750" y1="17813" x2="35750" y2="19271"/>
                        <a14:foregroundMark x1="47083" y1="89792" x2="48167" y2="99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642" y="4768555"/>
            <a:ext cx="2423035" cy="19384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B50095C-5B7B-4AD3-CFC9-98072B41ED9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21" b="99271" l="10000" r="90000">
                        <a14:foregroundMark x1="20417" y1="10000" x2="26250" y2="16354"/>
                        <a14:foregroundMark x1="27083" y1="3854" x2="29500" y2="5521"/>
                        <a14:foregroundMark x1="36250" y1="4167" x2="37583" y2="5938"/>
                        <a14:foregroundMark x1="42000" y1="3021" x2="42000" y2="4792"/>
                        <a14:foregroundMark x1="47167" y1="3854" x2="48500" y2="4792"/>
                        <a14:foregroundMark x1="41750" y1="17188" x2="45750" y2="20208"/>
                        <a14:foregroundMark x1="35750" y1="17813" x2="35750" y2="19271"/>
                        <a14:foregroundMark x1="47083" y1="89792" x2="48167" y2="99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626519" y="4736073"/>
            <a:ext cx="2423035" cy="1938428"/>
          </a:xfrm>
          <a:prstGeom prst="rect">
            <a:avLst/>
          </a:prstGeom>
        </p:spPr>
      </p:pic>
      <p:pic>
        <p:nvPicPr>
          <p:cNvPr id="23" name="图片 18">
            <a:extLst>
              <a:ext uri="{FF2B5EF4-FFF2-40B4-BE49-F238E27FC236}">
                <a16:creationId xmlns:a16="http://schemas.microsoft.com/office/drawing/2014/main" id="{25D25BC8-3E71-4EE5-B5D6-F37D6201478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74868" y="5877311"/>
            <a:ext cx="1508140" cy="1508140"/>
          </a:xfrm>
          <a:prstGeom prst="rect">
            <a:avLst/>
          </a:prstGeom>
        </p:spPr>
      </p:pic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DBA2861-6A0E-4846-AB19-13F2CF6A5CB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50" y="3467100"/>
            <a:ext cx="3162300" cy="3162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667FFF-7E94-4E3C-9509-AC7786784B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5091" y="1471287"/>
            <a:ext cx="6029467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106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Arial</vt:lpstr>
      <vt:lpstr>Calibri</vt:lpstr>
      <vt:lpstr>Calibri Light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69</cp:revision>
  <dcterms:created xsi:type="dcterms:W3CDTF">2022-11-07T12:44:30Z</dcterms:created>
  <dcterms:modified xsi:type="dcterms:W3CDTF">2026-02-10T14:05:02Z</dcterms:modified>
</cp:coreProperties>
</file>