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2"/>
  </p:notesMasterIdLst>
  <p:sldIdLst>
    <p:sldId id="286" r:id="rId3"/>
    <p:sldId id="284" r:id="rId4"/>
    <p:sldId id="263" r:id="rId5"/>
    <p:sldId id="265" r:id="rId6"/>
    <p:sldId id="267" r:id="rId7"/>
    <p:sldId id="277" r:id="rId8"/>
    <p:sldId id="304" r:id="rId9"/>
    <p:sldId id="358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14F7-128D-47A6-B736-546EDBFEE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B47CD-C4C4-4F12-B3BA-F449BFDEC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592B9-673F-4B8E-93DC-FDD342DC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90C1-67A5-4303-AAF3-885F1516D90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C46A1-B850-4030-811A-690C9D8E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5B96A-41D1-4308-9F4E-53CFE9B6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7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FB64-308D-43C5-AA0E-4F89F1CF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8345-C9D9-48D5-B735-976AD85E1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B4323-04B8-47D7-BF3C-45C8BA4B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90C1-67A5-4303-AAF3-885F1516D90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EE880-2711-4DB1-9F31-10B6AC31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B7F9-A76F-4006-86FA-02CC34D9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DD07-9EA9-49B3-915C-23548E21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85C65-AE76-442F-B312-98A8281F8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961DC-7FB3-47B8-9801-B7A20937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90C1-67A5-4303-AAF3-885F1516D90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D6D5-1E90-481C-A585-AA7ECD4D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4AD2-8370-42DE-8A48-D85EC854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0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FA11-F897-4BBB-B7E1-47149763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418C-F9F7-4EB8-9EAE-2750190ED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8105C-28D4-455F-A394-F04E1A9E8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65AAB-189C-4BF0-84F5-85CA1845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90C1-67A5-4303-AAF3-885F1516D90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B1BBD-90C2-45FE-9EA8-37EEE897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B12A5-F535-40BC-AB12-842B5F79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5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5766-27D2-421B-A1FB-D814CEE9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71A41-219C-4A94-9E47-5D2CA951E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C1BD8-1F7C-480C-A678-AF4BC3149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7CF8E-C66A-4FFE-B767-0D0FA3139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89EE4-D0B2-4C77-95CE-E2E88EC47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5A1CD-C758-4233-8686-FEEAE8C1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90C1-67A5-4303-AAF3-885F1516D90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FA339-50A1-40C6-9924-409FD750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E72CB6-3BB2-4765-AB56-C87449F4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67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EE44-DE2F-4AE9-951A-FEFB4851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B3ACF-E1F1-4501-B32B-EDE1C91A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90C1-67A5-4303-AAF3-885F1516D90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B1BBD-0988-48D2-96B6-9300BA87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9EF3E-BF13-479A-A79C-939BBD7F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57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A596C-259E-4EFA-9814-1FC3838E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90C1-67A5-4303-AAF3-885F1516D90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F31C3-190E-4C46-9ECF-C9416CBA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C8627-9809-46B8-B6BB-1FE44FD1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44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8C92-9905-4234-B649-F408ACF4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46777-837E-40FE-84A6-1B64AB5E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4700E-CB13-4546-A123-8A33CC337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C0889-16A4-4086-91B5-6ECA8AC0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90C1-67A5-4303-AAF3-885F1516D90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E2A24-CD2D-4516-B019-5829114B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D44D8-C6C3-4700-A490-538ECB1E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6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EC00-A4DC-4BF6-85CD-5A85F64F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1D21E-4647-44E3-8D27-5FA28FCAE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2943D-0FE0-4077-922C-2FF0E9729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BD663-8821-42DA-B216-612BE7A0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90C1-67A5-4303-AAF3-885F1516D90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6A56B-770A-49E1-B405-3C3D256C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10698-FFA8-4677-9215-8D5E6EFA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70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14F2-B4F0-436A-BB08-5D2E910A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F7D8F-1D10-48BE-994C-B23C9DBF4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7C48D-61B0-48C7-A9BF-A021520D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90C1-67A5-4303-AAF3-885F1516D90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15AAA-F09B-4810-81E7-8D0DA601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B86E7-50E9-4C71-B5BA-532E9326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92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16146-6668-41E4-B2ED-F82F0548F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4122B-F92F-445D-B8FB-6DD339076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FA460-F48A-489C-9C99-343E82E2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90C1-67A5-4303-AAF3-885F1516D90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501BA-E21D-46AD-A615-008CDD13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FADD-4B2F-4960-8E12-6A00B058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0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4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2F0645A-18B9-437F-8BCE-A8E56994CD1D}"/>
              </a:ext>
            </a:extLst>
          </p:cNvPr>
          <p:cNvSpPr/>
          <p:nvPr userDrawn="1"/>
        </p:nvSpPr>
        <p:spPr>
          <a:xfrm>
            <a:off x="2859717" y="2157826"/>
            <a:ext cx="7333163" cy="2580143"/>
          </a:xfrm>
          <a:prstGeom prst="rect">
            <a:avLst/>
          </a:prstGeom>
          <a:solidFill>
            <a:srgbClr val="85D8DE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0E2959-2275-4A63-94ED-2631360C9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72A700-1A0D-4070-ACFA-126C327B9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765F7B5-FF41-4AA3-A43C-389A51865F41}"/>
              </a:ext>
            </a:extLst>
          </p:cNvPr>
          <p:cNvSpPr/>
          <p:nvPr userDrawn="1"/>
        </p:nvSpPr>
        <p:spPr>
          <a:xfrm>
            <a:off x="2429417" y="1733396"/>
            <a:ext cx="7333163" cy="2580143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B3A40FC9-0E13-4A27-88B0-D9226E3E1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126" y="3447899"/>
            <a:ext cx="2409754" cy="12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F10E82C-BCA5-41DA-837F-4DBC4BAF139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16DAA2-C119-4DE8-8240-3C90EC999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25ABEE-41C3-4A5E-A073-CE8889D1C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1F15F9-BA13-4460-8142-9C6FEEA7EF54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6E569E2-751C-463C-8A75-50ABCD6239F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84130DF-5256-41EA-9C12-071D06ED52D3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32EF5879-ECE7-4468-98E5-4BC081A6B4CC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10D593B2-9D37-4401-9C6B-1AEF9632F8F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0FDC6A6-874D-4D2B-95AF-7BC7424C43FB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FECAF79D-C9F9-4FD5-BAE0-858E5D5296C2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9D75DC75-44FF-450A-AFD0-EE1E1D19EC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5493F22F-265D-4EAA-958E-B9F157613B8F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952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676F0A-7FD5-4714-BA6B-22EE52425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7F5AAC-CB42-41FD-9562-F142B6647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88DA1E-8532-41E4-826B-BC6E552CD37D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6AE8B10-5C3A-4604-9B2E-37FBA072957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94BF722-B479-4702-BB30-417A26BC04FB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5B5F2D1-364F-45A2-816B-A9C7AE715FF8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0C786428-846B-4280-AE92-FB2B3C5062B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0DCD29A-3CF1-4415-8C1D-B387A2EB1980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17BE55E5-5514-49FC-8942-75BDC779AD33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B8B6B3AF-9B46-4555-9483-231493111B9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C81ABF99-5387-4EF9-B39C-D7EFD6F4FB3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196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59FFFEB-D577-46C2-83B6-E986266027B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896F24-1165-4292-AC1A-48F7D77E4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D913F4-5503-4A6A-AC87-6F4491D42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D082E6F-EC48-413E-BE38-D1AA8769D900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86A89F1-5537-4804-BF13-3E2E8CF6897C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A9C95B-1DA7-47A3-96A3-343759102BE4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78FFD77-09F1-4B70-85A6-08152CD00B82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D17C174F-2A54-44A8-9BCA-6C54FCAE7F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5707558A-0E85-4828-8332-C0888E6B850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56E7A15D-08C8-49FE-A2F4-6ED4E1709CC7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8EAD2DED-C37A-4B33-AB12-1EA125863C7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CE5F093-2CE0-4931-A94A-42FE38861863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24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949AB25D-8BA0-45D3-A76A-2B6D6C2237B1}"/>
              </a:ext>
            </a:extLst>
          </p:cNvPr>
          <p:cNvSpPr/>
          <p:nvPr userDrawn="1"/>
        </p:nvSpPr>
        <p:spPr>
          <a:xfrm>
            <a:off x="1583871" y="935916"/>
            <a:ext cx="9024257" cy="4996542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ABA5CDA-4DA1-4E0D-88BE-82994794F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C3D7CD-9E38-4913-A3E6-8BFB6C169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2D619F-17D3-4169-96B3-1A137F2E7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4653"/>
          <a:stretch/>
        </p:blipFill>
        <p:spPr>
          <a:xfrm>
            <a:off x="9806360" y="4313539"/>
            <a:ext cx="2320653" cy="2455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88F8910-914E-4F34-8B1B-758EC85C9D52}"/>
              </a:ext>
            </a:extLst>
          </p:cNvPr>
          <p:cNvGrpSpPr/>
          <p:nvPr userDrawn="1"/>
        </p:nvGrpSpPr>
        <p:grpSpPr>
          <a:xfrm>
            <a:off x="5522050" y="925542"/>
            <a:ext cx="3942764" cy="5059622"/>
            <a:chOff x="5522050" y="925542"/>
            <a:chExt cx="3942764" cy="5059622"/>
          </a:xfrm>
          <a:solidFill>
            <a:schemeClr val="bg1">
              <a:alpha val="50000"/>
            </a:schemeClr>
          </a:solidFill>
        </p:grpSpPr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DEE1B63D-60C5-4D6D-9E98-AB07B50F60A8}"/>
                </a:ext>
              </a:extLst>
            </p:cNvPr>
            <p:cNvSpPr/>
            <p:nvPr userDrawn="1"/>
          </p:nvSpPr>
          <p:spPr>
            <a:xfrm>
              <a:off x="5882715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2FC027C7-455F-4ED0-BC86-CAEFB87DB698}"/>
                </a:ext>
              </a:extLst>
            </p:cNvPr>
            <p:cNvSpPr/>
            <p:nvPr userDrawn="1"/>
          </p:nvSpPr>
          <p:spPr>
            <a:xfrm>
              <a:off x="624338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DCB66CEE-F0D2-45F0-967A-1E1CEBEB4C9A}"/>
                </a:ext>
              </a:extLst>
            </p:cNvPr>
            <p:cNvSpPr/>
            <p:nvPr userDrawn="1"/>
          </p:nvSpPr>
          <p:spPr>
            <a:xfrm>
              <a:off x="6604044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ACFFF094-B6AE-449D-B877-2CB6DD807425}"/>
                </a:ext>
              </a:extLst>
            </p:cNvPr>
            <p:cNvSpPr/>
            <p:nvPr userDrawn="1"/>
          </p:nvSpPr>
          <p:spPr>
            <a:xfrm>
              <a:off x="552205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F0C840D3-E7F6-49F3-8147-7C247C695BC0}"/>
              </a:ext>
            </a:extLst>
          </p:cNvPr>
          <p:cNvSpPr/>
          <p:nvPr userDrawn="1"/>
        </p:nvSpPr>
        <p:spPr>
          <a:xfrm>
            <a:off x="2429417" y="1620479"/>
            <a:ext cx="7333163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 descr="图片包含 定居者&#10;&#10;描述已自动生成">
            <a:extLst>
              <a:ext uri="{FF2B5EF4-FFF2-40B4-BE49-F238E27FC236}">
                <a16:creationId xmlns:a16="http://schemas.microsoft.com/office/drawing/2014/main" id="{A8D24D6F-CBF0-40A6-9E32-40ADD2481A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4" y="4150526"/>
            <a:ext cx="3309134" cy="17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44AB3F5-4055-4785-9A4C-C51DAAAF237A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B77B5C-CB19-4DAB-97BC-8A001350AF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C56B0F-8B8F-4C51-A2F3-90D2DA9E0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1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10/02/2026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7EFB00A-711B-3DF2-4E29-36FCF1CFD1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1" y="123137"/>
            <a:ext cx="1558519" cy="15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BAA9D997-5E90-40A9-B764-A46DADC37FA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D8F11-3C0B-4A2F-989E-82F9D35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CE94C-0AF4-42A6-8EDA-354FDF7B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5AEDE-4E0E-4C1B-9F60-96CB611C4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690C1-67A5-4303-AAF3-885F1516D90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A881C-D585-4151-A431-005771859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E9434-A5BC-4E11-9803-1515726A5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8AEFE-261E-434F-98D5-C732CAF2A42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2D50D43-0A99-21D1-C8AB-A5788489E48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1" y="123137"/>
            <a:ext cx="1558519" cy="15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8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6 000 + 2 000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3 000 + 4 000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5 000 + 4 000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</a:t>
            </a:r>
            <a:r>
              <a:rPr lang="pt-BR" sz="3600" b="1" i="0">
                <a:solidFill>
                  <a:srgbClr val="000000"/>
                </a:solidFill>
                <a:effectLst/>
              </a:rPr>
              <a:t>) 1 000 + 9 000</a:t>
            </a:r>
            <a:endParaRPr lang="pt-BR" sz="36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6 000 + 2 000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6 000 + 2 000 = 8 000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3 000 + 4 000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3 000 + 4 000 = 7 000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5 000 + 4 000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5 000 + 4 000 = 9 000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1 000 + 9 000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1 000 + 9 000 = 1 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3 200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5 000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8 600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6 100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5 800 + 2 000 = 7 800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5 800 + 2 500 = 8 300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5 800 + 2 200 = 8 000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19DE3A-21BE-458A-A1E5-675BAEB0A3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04136" y="1864296"/>
            <a:ext cx="81266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A7D462-E382-C341-3AE7-AA260B271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072" y="1248539"/>
            <a:ext cx="7691179" cy="3821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03D7BA-D513-DD06-5CA1-90381B41E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987" y="4338000"/>
            <a:ext cx="1859201" cy="25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2BFCC4-E931-3222-4475-B838B0E83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72" y="4338000"/>
            <a:ext cx="174272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295</Words>
  <Application>Microsoft Office PowerPoint</Application>
  <PresentationFormat>Widescreen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Tahoma</vt:lpstr>
      <vt:lpstr>Times New Roman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59</cp:revision>
  <dcterms:created xsi:type="dcterms:W3CDTF">2022-11-11T05:35:10Z</dcterms:created>
  <dcterms:modified xsi:type="dcterms:W3CDTF">2026-02-10T14:07:50Z</dcterms:modified>
</cp:coreProperties>
</file>