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86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24E8-3CBC-44E4-AAD4-3A3EA09580A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DD96-AC85-4073-BB62-FE62793D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04348-667F-4690-9218-B15D5AAC1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71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5BCDA-D9CB-954F-5BE9-0A312372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2ED05-3BBC-E4A0-297D-7600BDD6E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CB2A1-A79E-D03B-C2DB-9499088E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F271E-D266-4DC9-A5EE-84CCD748D1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4A07D-D456-19B1-8F04-A280A7CF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EFD4C-175C-91B0-7BD3-4D8FA89F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A177C9-FDFA-45A8-9292-0D68DB29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9121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31217-9998-0900-0C75-A527E3B8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8B452-B89E-E874-56A7-1481F37BE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0DF94-F70A-7AB5-5204-BAA0171B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F271E-D266-4DC9-A5EE-84CCD748D1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7BE6B-B551-A09A-6B05-CBD98292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7F34C-CC07-D25A-FBCF-A00E8F97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A177C9-FDFA-45A8-9292-0D68DB29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7778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7E40A-E117-F689-C991-596DA675C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52DD9-40E3-9A7A-0CDA-B2ABBC783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3CA59-1ED1-078E-AFAC-45B7872E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F271E-D266-4DC9-A5EE-84CCD748D1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9EAD4-32D0-7D9D-A47A-0BF20C8B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D0BD6-A5ED-501D-C9EF-B2A4464F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A177C9-FDFA-45A8-9292-0D68DB29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901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E603-90E8-B95F-22EA-65699030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EF93A-4672-F8BA-68BB-10853C920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3282E-6CBF-E23A-618C-EC6F0F61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F271E-D266-4DC9-A5EE-84CCD748D1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8C286-F7A6-5431-D7E2-80331356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F2B93-FBE0-319C-DDC6-D7787E9C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A177C9-FDFA-45A8-9292-0D68DB29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324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AAF79-D45B-2678-2AB1-0A5C6523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B6BF4-E365-F48E-9DCB-9E39930CB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25B43-F0CD-60E2-3B21-850C9B88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F271E-D266-4DC9-A5EE-84CCD748D1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D8AE5-D29E-931E-7184-F7C15E4B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EE4CC-5F0E-0793-254C-F4C667F6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A177C9-FDFA-45A8-9292-0D68DB29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545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196FA-6C3C-9536-11F3-BC129927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7129B-F4A8-2304-01CE-914632BAD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4A716-73E0-8EC7-A93D-123FB2C2E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9C169-7FA9-20DF-439D-395F0D89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F271E-D266-4DC9-A5EE-84CCD748D1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332CA-23AF-D6E3-5B3E-C0949071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08394-9964-9FC9-08F2-3D95131A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A177C9-FDFA-45A8-9292-0D68DB29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002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09A1-17DE-24CA-7168-F58F0A35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04D5-7727-59CC-5DC4-44FEE0145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80A85-A0E4-1545-ACA0-F1A9842D8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5528E-D5C8-D558-8D77-CBB76161F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B970D6-F043-BF3A-18EF-6AFE7CB16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5CE64A-9F90-032E-1634-82CB29D8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F271E-D266-4DC9-A5EE-84CCD748D1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D13795-2E6C-8E21-B44C-0B7C3E75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0D4D0-F889-EC0B-05C4-202A6166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A177C9-FDFA-45A8-9292-0D68DB29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450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B059-3FAD-A0BD-5478-D5817326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6EC68-C377-8101-D307-AD8768A0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F271E-D266-4DC9-A5EE-84CCD748D1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12AF5-FD6F-9AF1-28C9-42EE9EAC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060E9-32B4-D54B-FA36-37F443FA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A177C9-FDFA-45A8-9292-0D68DB29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8056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BE4F7-B002-2ABF-F5B4-EE2B1EAB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F271E-D266-4DC9-A5EE-84CCD748D1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75528-981C-5338-A453-4EA31C64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358BF-78D7-7A87-40D6-EB2C6A2D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A177C9-FDFA-45A8-9292-0D68DB29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192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E8D7E-10BC-66F7-CAD4-FD9E130B7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9C67C-9072-372D-EA84-1F8BD91D1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89E4-9A81-CD16-CE18-108AF7A7C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F4A13-6CE0-188F-9FC1-3EB9831C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F271E-D266-4DC9-A5EE-84CCD748D1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CE35C-B471-8BC8-CEB9-663DDD50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D2861-5F08-405D-BF76-D8F4DB99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A177C9-FDFA-45A8-9292-0D68DB29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3371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2334-C9B9-F351-D18A-44D15562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F42A64-A2EB-A5E2-7C10-16120AB12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9038D-D1DD-A559-D2AA-2A500CC32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6FD03-A74E-EC43-1976-753633DB8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2F271E-D266-4DC9-A5EE-84CCD748D19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A2766-477F-2DA5-60FA-A9CB2667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ADDCD-798A-88D0-AFAE-79D4A88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A177C9-FDFA-45A8-9292-0D68DB29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246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4F39E33-717B-FAC8-F742-DA98F88588D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560" y="154668"/>
            <a:ext cx="1411374" cy="14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9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02BD31-4C02-798E-5281-B32D1F99A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5545DC-83A8-DDCC-C7A8-AE40CAD38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E22753BB-0C5C-7B1E-AE3B-36DE0F3D9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39" y="2842085"/>
            <a:ext cx="7241340" cy="25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18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22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50</cp:revision>
  <dcterms:created xsi:type="dcterms:W3CDTF">2022-08-02T06:57:18Z</dcterms:created>
  <dcterms:modified xsi:type="dcterms:W3CDTF">2026-02-10T14:18:52Z</dcterms:modified>
</cp:coreProperties>
</file>