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7" r:id="rId2"/>
    <p:sldId id="257" r:id="rId3"/>
    <p:sldId id="331" r:id="rId4"/>
    <p:sldId id="291" r:id="rId5"/>
    <p:sldId id="32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86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4EFD-8091-4F58-9463-5023F6DEDF9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0F24-44B9-462E-BA68-28857A86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9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1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91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3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5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5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3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5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4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2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F-5231-45AE-BC1A-D698F22F5593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16E82FE-F839-6952-D69B-A2C8CB912D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581" y="175690"/>
            <a:ext cx="1548008" cy="15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A yellow and white gingham pattern&#10;&#10;AI-generated content may be incorrec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5" y="3422822"/>
            <a:ext cx="2327810" cy="3267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85AAE7-C4DF-51D9-F565-E85627161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74" y="1367256"/>
            <a:ext cx="8661184" cy="24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9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-342692"/>
            <a:ext cx="9848850" cy="5686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5CD7D-8B38-48AC-A38A-7F83ECCE94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1895" y="2946429"/>
            <a:ext cx="6316003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8CC825-2262-47F8-83E5-D962D3B8F7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9599" y="3603598"/>
            <a:ext cx="94740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5" y="3422822"/>
            <a:ext cx="2327810" cy="3267234"/>
          </a:xfrm>
          <a:prstGeom prst="rect">
            <a:avLst/>
          </a:prstGeom>
        </p:spPr>
      </p:pic>
      <p:pic>
        <p:nvPicPr>
          <p:cNvPr id="5" name="Picture 4" descr="A green and red letters&#10;&#10;AI-generated content may be incorrect.">
            <a:extLst>
              <a:ext uri="{FF2B5EF4-FFF2-40B4-BE49-F238E27FC236}">
                <a16:creationId xmlns:a16="http://schemas.microsoft.com/office/drawing/2014/main" id="{2DA18843-981E-52E3-5856-88FE047E1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38" y="1169581"/>
            <a:ext cx="8412425" cy="22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0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Kết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luận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Pattaya" panose="00000500000000000000" pitchFamily="2" charset="-34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722569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Việc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giữ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vệ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sinh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khi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uống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và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ứng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xử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phù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hợp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bữa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có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thể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gây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hại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cho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chúng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ta.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Pattaya" panose="00000500000000000000" pitchFamily="2" charset="-3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4348939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14" y="4348939"/>
            <a:ext cx="2558232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8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2.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Xây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dựng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quy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tắc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ứng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xử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trong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ăn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uống</a:t>
            </a:r>
            <a:r>
              <a:rPr lang="en-US" sz="5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70" y="4381500"/>
            <a:ext cx="369675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" y="4609652"/>
            <a:ext cx="2490542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44</Words>
  <Application>Microsoft Office PowerPoint</Application>
  <PresentationFormat>Widescreen</PresentationFormat>
  <Paragraphs>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微软雅黑</vt:lpstr>
      <vt:lpstr>Pattaya</vt:lpstr>
      <vt:lpstr>宋体</vt:lpstr>
      <vt:lpstr>Arial</vt:lpstr>
      <vt:lpstr>Calibri</vt:lpstr>
      <vt:lpstr>Cambria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2022-08-24T08:44:07Z</dcterms:created>
  <dcterms:modified xsi:type="dcterms:W3CDTF">2026-02-10T14:15:30Z</dcterms:modified>
</cp:coreProperties>
</file>