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</p:sldMasterIdLst>
  <p:notesMasterIdLst>
    <p:notesMasterId r:id="rId13"/>
  </p:notesMasterIdLst>
  <p:sldIdLst>
    <p:sldId id="2007577219" r:id="rId5"/>
    <p:sldId id="2007577218" r:id="rId6"/>
    <p:sldId id="2007577223" r:id="rId7"/>
    <p:sldId id="336" r:id="rId8"/>
    <p:sldId id="263" r:id="rId9"/>
    <p:sldId id="351" r:id="rId10"/>
    <p:sldId id="346" r:id="rId11"/>
    <p:sldId id="28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148" autoAdjust="0"/>
  </p:normalViewPr>
  <p:slideViewPr>
    <p:cSldViewPr snapToGrid="0">
      <p:cViewPr varScale="1">
        <p:scale>
          <a:sx n="79" d="100"/>
          <a:sy n="79" d="100"/>
        </p:scale>
        <p:origin x="965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1CD76-68BD-443E-824A-8A44EB3FB88F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2BBC6-4C75-4C48-A93E-948B61C4B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18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459E2-EE22-4248-AF92-81655BBC4D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F3E497-889A-4D06-84FE-C411DD4E5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C5FFC-BB23-4BC5-8978-9F5B4372DB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44953-C422-4695-8CAF-1519F4C9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8DCE-29CC-4533-B950-2A1CAD3F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5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D734A-C9A5-466C-9517-0388F8FBF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D35EF0-2FE6-4965-BD55-11905BD20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6A60A-3411-4689-ABDE-8F93C17D25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D8CBE-B5F8-4F4D-8F66-49022271A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668DB-8360-47EA-A119-E3C5C836A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9CA6AA-9719-42D7-8E62-EB796DE3D5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DA10CE-DF47-478E-9F70-A164DBD349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DD4FCA-3EAD-42F9-976B-6BBBCEC610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09BCF4-7843-473F-B734-B9054069C4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2420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C7BE19-7F6D-4827-BA14-62E1D84F26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E7516-E13A-4B49-98A0-F44EB7DD7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AA79B4-2A1F-4112-AC9E-F19E016AD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6B3937-B3CC-4371-B5A3-AA49025DF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397F3-7FB4-44AF-AC7F-E3F7D92A3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323487-2FE5-4C1B-8201-2756724DE3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23EB251-0BE5-4B48-8965-79A4182CC5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E03860-1DD2-4DA1-8BD4-060285675E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0053CF9-A540-453A-ACC2-D143DAEA3C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4870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8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953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42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41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14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98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99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53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AC18-4F6E-4780-8F6E-E38E7BB74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66273-3FC4-42AD-8172-3ADD9D747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81B93-F010-40CB-B191-10D766A80D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FA984-6CEC-4CA0-A794-AA9A0011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62AF9-4957-4390-A7C3-AC4B837E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908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327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24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321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677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71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349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6235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247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82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4528B-1891-4E8F-AC70-D05556D9C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4BB31-60C7-4BF4-B003-5B7FDDB9A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B928D-1C75-44E0-8242-75554A7A2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EA431-1598-47BE-B371-C07FCC419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EC0D8-F968-4E7A-8B5A-5CDE25E5E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FEBE5D-5120-48FF-BDC6-62DBA3156F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FD5B6D-0240-43CA-AAEE-B2F23BD871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3F0360-A3B1-48B3-94A7-CCAA67D776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C26C2B-279B-4637-889D-CAFFB5607D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2056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56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3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77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50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AF34-91B3-8C83-2393-DDC4402652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3A02A3-E305-4E86-F6CD-7EA4885EF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75D49-F0FF-D55A-B8B3-BEB2E5B65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B1298-7E7A-0C8B-EA8C-0F3EB527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E0407-0D19-7E65-BA43-C997C315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5039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827A1-BF89-2455-AB89-F891BAA2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C0ADF-63C7-C882-9FEA-FF9F582D8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64FB9-8C8E-2BD5-6637-2E1D9E76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9EC12-3029-8E25-A443-57F0EA26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B34E-32E0-57C8-EE29-B32DFF07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336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A1894-515C-08E3-4AD7-23FE4E96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1B13C-6DC8-6F9E-A968-9E7FA9B89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79B02-76B0-FA52-6C1B-0F149689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C090C-5B44-D8AC-96D0-E0FBAD5EA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C7C6D-15EF-3201-FE4B-99BF248A7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084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DB745-A084-1445-D899-59C31E3D4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CCA36-E201-09DB-9377-F5530820B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BB1626-38F6-351F-F73F-6C1E518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0D610-92C3-850D-F4CD-AF9A90C4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CDDFE-68E9-364F-242A-F583E74F8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9ABA-C2E9-4FAB-D5B6-6D8258E9A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693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60D21-4B13-587D-A2D9-5E99D2F0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28D2F-BFB4-212E-7647-52AA8EC25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0D926-A861-5970-4944-165DEDBD4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7A9D15-5D70-CDD4-0887-799F6A5822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FD43-6A37-8FC7-C545-139625012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7EB626-EBDF-6887-EAF7-8D22DBF7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26F4C-1B9E-B07B-7001-1CAA54503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BC1DE3-6985-690E-8867-E64CC136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52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4E3A7-E39D-86AC-0751-B35A47A10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23343C-E329-6C15-486C-6EB1CD7D8A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A05C8-A432-3B2C-BAEA-3450B69FA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39B37-80E6-9B79-16D5-C0C38292F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1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D45F0-0FF3-4BC1-A326-D66C3DAC1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5C880-3E0C-40B1-8809-EC510E90E2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882D3-D59C-41E6-B55B-86582D2CC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21025-F873-4AC3-91EF-39E7613B5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820D0F-1C29-4A22-8BA6-CE649DDA6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C16A2-243F-45E5-A6BC-FC9DDC10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0929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3DAD47-7519-6897-44E5-DBAD98593E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5DB4A1-1E72-FDA3-EF0F-7A685EE8E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43DD24-DC1D-09A2-28AA-CD8660884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9274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2576-CE0C-7FB4-CD1D-5CA710E4F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EB1DD-7C7E-939D-BB12-F69CBE69E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C54670-6DFB-1F09-C937-D8C22B22A9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3E85-D607-76F9-666C-19B3C19817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CB23E3-7E52-FF4E-AE0C-1EC8B5785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42456A-0C28-C079-DF99-31F8F5C3F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475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75A14-B090-AB69-42CB-D351D3F85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8DD392-642F-DB51-97F3-5F27212564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46B8F2-C8E8-7A53-F182-FF9A3CE61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54AAE-A612-73A8-E5B2-B092666903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EE9846-34C6-3964-23C1-97F60A606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D3A427-039A-6988-4A08-E18C8767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009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303B6-A4A6-87C3-B5BC-6816F0E13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FBDD2-3614-AD2F-D406-F6AA13CC1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F1FEC-64A8-900C-EA7F-7602192E6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BE049-F3A7-E6C5-EA40-43905CD4D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69D19-BBC5-2493-89D9-E663BA8F8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207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5BB4E2-0492-BBB1-95AD-83085A006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4FDA3-608C-3E18-02DB-AC1A4B87B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D723B-2A73-F1DF-D7D1-519B2001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B96A186B-B57A-4801-82AF-751650A9198B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BDE330-C6AF-4877-8C0E-5C7891315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E8FC0-40C8-A484-88F5-BFF0616C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17F75F6C-B60A-4243-BAFF-C9A93FF614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9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2E0BC-B96A-4C41-9F6B-2F9867E91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08C87-9DD4-42C5-83EE-03B01FB5C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31D4-0AAE-4F17-A195-FBD9425C5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47993B-D2CA-42F1-B6B6-1A1B96A2A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99B9B3-1AF5-486B-BE24-80FD288F46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BC47A-EEA1-4CB3-9684-4C71814A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839FBD-05CB-484E-862C-EB25B7F2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82B8E9-0C87-4F14-8071-92FCB698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028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692C0-41A0-49AA-B9F8-44351926D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3E65A6-EDCF-458C-B257-66F5F08F20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6F0EE2-93AE-4795-80B8-FE716A338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95D3DD-8C6A-48EC-87BF-3596FA9FB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2F4565-EEE2-4887-AFFA-F2F09537F3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9269F3-36D6-41FD-9BA4-AA2CA4548E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6CB93C-FABB-44F0-8613-39E2D7DCCE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39EF0E-6A4A-490D-B2CC-29378614C6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430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F823CA-F526-4D9D-B557-FE91F5B64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6B3A38-911F-4986-97A2-BEA7062E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4B5BE-D64E-4DF5-929F-C8D1E1A7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A931A-963E-4378-AB01-528F120860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53ED14-01E9-4A96-B285-B2EA2DD89E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A70122-D5D8-49DB-A2F6-334431315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A59828-176F-4944-B39B-8BF29F6429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699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B8788-322E-40D0-B0E5-CD6DA0A5F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B1B12-F0E6-4883-BDC7-16C82FF55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37F2D6-58D4-4204-A5B6-1068E04DA8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BC814-8E8B-484A-BA30-AD231B1FA9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418AB0-B90D-4925-A804-CB206F1C4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729E79-EC05-4310-8400-C77AEE23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1007F0-3BC5-40ED-9A8B-4530C34EDB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8C0638-3F0B-4413-9419-94A598B2D8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135295-527C-435D-92C0-73205F75A5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0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3B99F0B-6539-4533-A3E4-5CDC6799FA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4" cy="21952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6933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D2B0-45BC-44E1-A112-C0F199E1E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B9F80B-2A77-4F51-8448-019BD5458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0525F0-8AE4-4D99-BBDD-9304B9B9B6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2004D9-6DDF-4BAD-BFD9-CD031E264E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1988B1-9478-4CA8-A859-8731952A2021}" type="datetimeFigureOut">
              <a:rPr lang="en-US" smtClean="0"/>
              <a:t>2/10/2026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130D66-FE74-4EB5-A5E9-4B4022D50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C1B55-8BB1-4BB3-A63D-ED58F7AF3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DEA60D-3979-47EA-9678-D6ECC4925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4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37C377F-71AE-449F-B148-64657E32D3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1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13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0E49886-C329-BFA7-6C01-D80D23FF4F3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330" y="165179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1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CB927218-054B-4D19-3B89-CAC3A94F4C9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330" y="165179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331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9Slide.vn - 2019">
            <a:extLst>
              <a:ext uri="{FF2B5EF4-FFF2-40B4-BE49-F238E27FC236}">
                <a16:creationId xmlns:a16="http://schemas.microsoft.com/office/drawing/2014/main" id="{4A88346E-7052-4636-BB8E-4EA1F63670B1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923369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3">
            <a:extLst>
              <a:ext uri="{FF2B5EF4-FFF2-40B4-BE49-F238E27FC236}">
                <a16:creationId xmlns:a16="http://schemas.microsoft.com/office/drawing/2014/main" id="{EE9910FB-FA63-4543-A9E2-9A0E5128F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Hình ảnh 2" descr="Ảnh có chứa búp bê, mẫu họa, đồ chơi&#10;&#10;Mô tả được tạo tự động">
            <a:extLst>
              <a:ext uri="{FF2B5EF4-FFF2-40B4-BE49-F238E27FC236}">
                <a16:creationId xmlns:a16="http://schemas.microsoft.com/office/drawing/2014/main" id="{B5851CEA-266E-4DED-9746-65AFD935EB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57" b="91837" l="9269" r="93112">
                        <a14:foregroundMark x1="39456" y1="27449" x2="47534" y2="31837"/>
                        <a14:foregroundMark x1="54167" y1="30306" x2="57653" y2="28367"/>
                        <a14:foregroundMark x1="41071" y1="29082" x2="39881" y2="29592"/>
                        <a14:foregroundMark x1="47364" y1="75816" x2="47534" y2="86531"/>
                        <a14:foregroundMark x1="47534" y1="86531" x2="45748" y2="90306"/>
                        <a14:foregroundMark x1="52976" y1="72245" x2="53741" y2="84490"/>
                        <a14:foregroundMark x1="53741" y1="84490" x2="56207" y2="88878"/>
                        <a14:foregroundMark x1="52976" y1="87653" x2="57058" y2="90816"/>
                        <a14:foregroundMark x1="57398" y1="91020" x2="52551" y2="87959"/>
                        <a14:foregroundMark x1="43707" y1="89898" x2="48980" y2="87653"/>
                        <a14:foregroundMark x1="46939" y1="89592" x2="48129" y2="88878"/>
                        <a14:foregroundMark x1="13095" y1="42245" x2="13095" y2="42245"/>
                        <a14:foregroundMark x1="10629" y1="38367" x2="13520" y2="41939"/>
                        <a14:foregroundMark x1="9269" y1="36122" x2="10629" y2="38571"/>
                        <a14:foregroundMark x1="90731" y1="36122" x2="89116" y2="39082"/>
                        <a14:foregroundMark x1="22959" y1="8571" x2="22789" y2="8571"/>
                        <a14:foregroundMark x1="87840" y1="78469" x2="91327" y2="81429"/>
                        <a14:foregroundMark x1="16327" y1="85510" x2="13690" y2="89388"/>
                        <a14:foregroundMark x1="12075" y1="89388" x2="16497" y2="87653"/>
                        <a14:foregroundMark x1="13095" y1="89898" x2="16497" y2="88163"/>
                        <a14:foregroundMark x1="12670" y1="90102" x2="16922" y2="87449"/>
                        <a14:foregroundMark x1="17092" y1="88163" x2="14286" y2="90612"/>
                        <a14:foregroundMark x1="30187" y1="86020" x2="32398" y2="89898"/>
                        <a14:foregroundMark x1="29422" y1="88673" x2="33078" y2="91327"/>
                        <a14:foregroundMark x1="28401" y1="88367" x2="32894" y2="91231"/>
                        <a14:foregroundMark x1="45323" y1="90816" x2="47109" y2="90816"/>
                        <a14:foregroundMark x1="47534" y1="90102" x2="48554" y2="88367"/>
                        <a14:foregroundMark x1="66497" y1="90612" x2="71514" y2="87653"/>
                        <a14:foregroundMark x1="67347" y1="91327" x2="71344" y2="88878"/>
                        <a14:foregroundMark x1="88861" y1="81429" x2="92517" y2="79898"/>
                        <a14:foregroundMark x1="88095" y1="80408" x2="92517" y2="80408"/>
                        <a14:foregroundMark x1="88095" y1="81429" x2="93112" y2="80918"/>
                        <a14:foregroundMark x1="53231" y1="88878" x2="55442" y2="91327"/>
                        <a14:backgroundMark x1="35034" y1="91020" x2="33673" y2="92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278" y="965909"/>
            <a:ext cx="7773871" cy="64782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419F9-0917-4243-BD93-B9FCC4D16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40703" y="175476"/>
            <a:ext cx="12241233" cy="805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63460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5">
            <a:extLst>
              <a:ext uri="{FF2B5EF4-FFF2-40B4-BE49-F238E27FC236}">
                <a16:creationId xmlns:a16="http://schemas.microsoft.com/office/drawing/2014/main" id="{BAB9DB36-E5FB-4453-A43C-2086D441B0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r="9583" b="22364"/>
          <a:stretch/>
        </p:blipFill>
        <p:spPr>
          <a:xfrm>
            <a:off x="0" y="0"/>
            <a:ext cx="12192000" cy="6859715"/>
          </a:xfrm>
          <a:prstGeom prst="rect">
            <a:avLst/>
          </a:prstGeom>
        </p:spPr>
      </p:pic>
      <p:sp>
        <p:nvSpPr>
          <p:cNvPr id="4" name="TextBox 12">
            <a:extLst>
              <a:ext uri="{FF2B5EF4-FFF2-40B4-BE49-F238E27FC236}">
                <a16:creationId xmlns:a16="http://schemas.microsoft.com/office/drawing/2014/main" id="{8921B438-41C3-8F54-65ED-CDB555DCB3D0}"/>
              </a:ext>
            </a:extLst>
          </p:cNvPr>
          <p:cNvSpPr txBox="1"/>
          <p:nvPr/>
        </p:nvSpPr>
        <p:spPr>
          <a:xfrm>
            <a:off x="948750" y="1231042"/>
            <a:ext cx="8424936" cy="4869418"/>
          </a:xfrm>
          <a:custGeom>
            <a:avLst/>
            <a:gdLst>
              <a:gd name="connsiteX0" fmla="*/ 0 w 8424936"/>
              <a:gd name="connsiteY0" fmla="*/ 811586 h 4869418"/>
              <a:gd name="connsiteX1" fmla="*/ 811586 w 8424936"/>
              <a:gd name="connsiteY1" fmla="*/ 0 h 4869418"/>
              <a:gd name="connsiteX2" fmla="*/ 7613350 w 8424936"/>
              <a:gd name="connsiteY2" fmla="*/ 0 h 4869418"/>
              <a:gd name="connsiteX3" fmla="*/ 8424936 w 8424936"/>
              <a:gd name="connsiteY3" fmla="*/ 811586 h 4869418"/>
              <a:gd name="connsiteX4" fmla="*/ 8424936 w 8424936"/>
              <a:gd name="connsiteY4" fmla="*/ 4057832 h 4869418"/>
              <a:gd name="connsiteX5" fmla="*/ 7613350 w 8424936"/>
              <a:gd name="connsiteY5" fmla="*/ 4869418 h 4869418"/>
              <a:gd name="connsiteX6" fmla="*/ 811586 w 8424936"/>
              <a:gd name="connsiteY6" fmla="*/ 4869418 h 4869418"/>
              <a:gd name="connsiteX7" fmla="*/ 0 w 8424936"/>
              <a:gd name="connsiteY7" fmla="*/ 4057832 h 4869418"/>
              <a:gd name="connsiteX8" fmla="*/ 0 w 8424936"/>
              <a:gd name="connsiteY8" fmla="*/ 811586 h 486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24936" h="4869418" fill="none" extrusionOk="0">
                <a:moveTo>
                  <a:pt x="0" y="811586"/>
                </a:moveTo>
                <a:cubicBezTo>
                  <a:pt x="2230" y="423728"/>
                  <a:pt x="401325" y="63720"/>
                  <a:pt x="811586" y="0"/>
                </a:cubicBezTo>
                <a:cubicBezTo>
                  <a:pt x="2754785" y="72427"/>
                  <a:pt x="6923145" y="61419"/>
                  <a:pt x="7613350" y="0"/>
                </a:cubicBezTo>
                <a:cubicBezTo>
                  <a:pt x="8058958" y="-18031"/>
                  <a:pt x="8365296" y="345319"/>
                  <a:pt x="8424936" y="811586"/>
                </a:cubicBezTo>
                <a:cubicBezTo>
                  <a:pt x="8525812" y="1446750"/>
                  <a:pt x="8317623" y="2503214"/>
                  <a:pt x="8424936" y="4057832"/>
                </a:cubicBezTo>
                <a:cubicBezTo>
                  <a:pt x="8440414" y="4427503"/>
                  <a:pt x="8008192" y="4809572"/>
                  <a:pt x="7613350" y="4869418"/>
                </a:cubicBezTo>
                <a:cubicBezTo>
                  <a:pt x="6369391" y="4899245"/>
                  <a:pt x="2671999" y="4790112"/>
                  <a:pt x="811586" y="4869418"/>
                </a:cubicBezTo>
                <a:cubicBezTo>
                  <a:pt x="384235" y="4867058"/>
                  <a:pt x="-9126" y="4507864"/>
                  <a:pt x="0" y="4057832"/>
                </a:cubicBezTo>
                <a:cubicBezTo>
                  <a:pt x="50037" y="3641499"/>
                  <a:pt x="770" y="1773483"/>
                  <a:pt x="0" y="811586"/>
                </a:cubicBezTo>
                <a:close/>
              </a:path>
              <a:path w="8424936" h="4869418" stroke="0" extrusionOk="0">
                <a:moveTo>
                  <a:pt x="0" y="811586"/>
                </a:moveTo>
                <a:cubicBezTo>
                  <a:pt x="13020" y="366908"/>
                  <a:pt x="381650" y="38109"/>
                  <a:pt x="811586" y="0"/>
                </a:cubicBezTo>
                <a:cubicBezTo>
                  <a:pt x="1854292" y="123000"/>
                  <a:pt x="6386275" y="-96860"/>
                  <a:pt x="7613350" y="0"/>
                </a:cubicBezTo>
                <a:cubicBezTo>
                  <a:pt x="8015962" y="-34766"/>
                  <a:pt x="8454706" y="303340"/>
                  <a:pt x="8424936" y="811586"/>
                </a:cubicBezTo>
                <a:cubicBezTo>
                  <a:pt x="8428109" y="1605911"/>
                  <a:pt x="8519203" y="2492254"/>
                  <a:pt x="8424936" y="4057832"/>
                </a:cubicBezTo>
                <a:cubicBezTo>
                  <a:pt x="8382186" y="4521547"/>
                  <a:pt x="8042693" y="4866327"/>
                  <a:pt x="7613350" y="4869418"/>
                </a:cubicBezTo>
                <a:cubicBezTo>
                  <a:pt x="6675577" y="4708711"/>
                  <a:pt x="2913614" y="4909085"/>
                  <a:pt x="811586" y="4869418"/>
                </a:cubicBezTo>
                <a:cubicBezTo>
                  <a:pt x="331097" y="4862902"/>
                  <a:pt x="-72765" y="4473094"/>
                  <a:pt x="0" y="4057832"/>
                </a:cubicBezTo>
                <a:cubicBezTo>
                  <a:pt x="32216" y="2783740"/>
                  <a:pt x="57206" y="1469402"/>
                  <a:pt x="0" y="811586"/>
                </a:cubicBezTo>
                <a:close/>
              </a:path>
            </a:pathLst>
          </a:custGeom>
          <a:solidFill>
            <a:schemeClr val="bg1"/>
          </a:solidFill>
          <a:ln w="57150"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 w="0"/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LNTH-LuoLuoNotangYuanTi 1" pitchFamily="2" charset="-128"/>
              <a:cs typeface="LNTH-LuoLuoNotangYuanTi 1" pitchFamily="2" charset="-128"/>
            </a:endParaRPr>
          </a:p>
        </p:txBody>
      </p:sp>
      <p:pic>
        <p:nvPicPr>
          <p:cNvPr id="5" name="Hình ảnh 2" descr="Ảnh có chứa búp bê, mẫu họa, đồ chơi&#10;&#10;Mô tả được tạo tự động">
            <a:extLst>
              <a:ext uri="{FF2B5EF4-FFF2-40B4-BE49-F238E27FC236}">
                <a16:creationId xmlns:a16="http://schemas.microsoft.com/office/drawing/2014/main" id="{29267E3E-4E61-48DB-A8BC-6C072CEF9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57" b="91837" l="9269" r="93112">
                        <a14:foregroundMark x1="39456" y1="27449" x2="47534" y2="31837"/>
                        <a14:foregroundMark x1="54167" y1="30306" x2="57653" y2="28367"/>
                        <a14:foregroundMark x1="41071" y1="29082" x2="39881" y2="29592"/>
                        <a14:foregroundMark x1="47364" y1="75816" x2="47534" y2="86531"/>
                        <a14:foregroundMark x1="47534" y1="86531" x2="45748" y2="90306"/>
                        <a14:foregroundMark x1="52976" y1="72245" x2="53741" y2="84490"/>
                        <a14:foregroundMark x1="53741" y1="84490" x2="56207" y2="88878"/>
                        <a14:foregroundMark x1="52976" y1="87653" x2="57058" y2="90816"/>
                        <a14:foregroundMark x1="57398" y1="91020" x2="52551" y2="87959"/>
                        <a14:foregroundMark x1="43707" y1="89898" x2="48980" y2="87653"/>
                        <a14:foregroundMark x1="46939" y1="89592" x2="48129" y2="88878"/>
                        <a14:foregroundMark x1="13095" y1="42245" x2="13095" y2="42245"/>
                        <a14:foregroundMark x1="10629" y1="38367" x2="13520" y2="41939"/>
                        <a14:foregroundMark x1="9269" y1="36122" x2="10629" y2="38571"/>
                        <a14:foregroundMark x1="90731" y1="36122" x2="89116" y2="39082"/>
                        <a14:foregroundMark x1="22959" y1="8571" x2="22789" y2="8571"/>
                        <a14:foregroundMark x1="87840" y1="78469" x2="91327" y2="81429"/>
                        <a14:foregroundMark x1="16327" y1="85510" x2="13690" y2="89388"/>
                        <a14:foregroundMark x1="12075" y1="89388" x2="16497" y2="87653"/>
                        <a14:foregroundMark x1="13095" y1="89898" x2="16497" y2="88163"/>
                        <a14:foregroundMark x1="12670" y1="90102" x2="16922" y2="87449"/>
                        <a14:foregroundMark x1="17092" y1="88163" x2="14286" y2="90612"/>
                        <a14:foregroundMark x1="30187" y1="86020" x2="32398" y2="89898"/>
                        <a14:foregroundMark x1="29422" y1="88673" x2="33078" y2="91327"/>
                        <a14:foregroundMark x1="28401" y1="88367" x2="32894" y2="91231"/>
                        <a14:foregroundMark x1="45323" y1="90816" x2="47109" y2="90816"/>
                        <a14:foregroundMark x1="47534" y1="90102" x2="48554" y2="88367"/>
                        <a14:foregroundMark x1="66497" y1="90612" x2="71514" y2="87653"/>
                        <a14:foregroundMark x1="67347" y1="91327" x2="71344" y2="88878"/>
                        <a14:foregroundMark x1="88861" y1="81429" x2="92517" y2="79898"/>
                        <a14:foregroundMark x1="88095" y1="80408" x2="92517" y2="80408"/>
                        <a14:foregroundMark x1="88095" y1="81429" x2="93112" y2="80918"/>
                        <a14:foregroundMark x1="53231" y1="88878" x2="55442" y2="91327"/>
                        <a14:backgroundMark x1="35034" y1="91020" x2="33673" y2="92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10" y="2350799"/>
            <a:ext cx="5841754" cy="4868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CFF57E-7F59-6B4A-A553-94D3672B5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02" y="2611990"/>
            <a:ext cx="7382896" cy="33713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D5048E-48E5-BAB3-E254-89FE9BF4E8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3658" y="1835601"/>
            <a:ext cx="3243353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105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656F9-AF00-C75A-C90C-FB5684054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3">
            <a:extLst>
              <a:ext uri="{FF2B5EF4-FFF2-40B4-BE49-F238E27FC236}">
                <a16:creationId xmlns:a16="http://schemas.microsoft.com/office/drawing/2014/main" id="{20BC5557-0868-A51D-4225-3447BCA40C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Hình ảnh 2" descr="Ảnh có chứa búp bê, mẫu họa, đồ chơi&#10;&#10;Mô tả được tạo tự động">
            <a:extLst>
              <a:ext uri="{FF2B5EF4-FFF2-40B4-BE49-F238E27FC236}">
                <a16:creationId xmlns:a16="http://schemas.microsoft.com/office/drawing/2014/main" id="{56BF5429-43BF-225F-6BB8-146C52F2E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57" b="91837" l="9269" r="93112">
                        <a14:foregroundMark x1="39456" y1="27449" x2="47534" y2="31837"/>
                        <a14:foregroundMark x1="54167" y1="30306" x2="57653" y2="28367"/>
                        <a14:foregroundMark x1="41071" y1="29082" x2="39881" y2="29592"/>
                        <a14:foregroundMark x1="47364" y1="75816" x2="47534" y2="86531"/>
                        <a14:foregroundMark x1="47534" y1="86531" x2="45748" y2="90306"/>
                        <a14:foregroundMark x1="52976" y1="72245" x2="53741" y2="84490"/>
                        <a14:foregroundMark x1="53741" y1="84490" x2="56207" y2="88878"/>
                        <a14:foregroundMark x1="52976" y1="87653" x2="57058" y2="90816"/>
                        <a14:foregroundMark x1="57398" y1="91020" x2="52551" y2="87959"/>
                        <a14:foregroundMark x1="43707" y1="89898" x2="48980" y2="87653"/>
                        <a14:foregroundMark x1="46939" y1="89592" x2="48129" y2="88878"/>
                        <a14:foregroundMark x1="13095" y1="42245" x2="13095" y2="42245"/>
                        <a14:foregroundMark x1="10629" y1="38367" x2="13520" y2="41939"/>
                        <a14:foregroundMark x1="9269" y1="36122" x2="10629" y2="38571"/>
                        <a14:foregroundMark x1="90731" y1="36122" x2="89116" y2="39082"/>
                        <a14:foregroundMark x1="22959" y1="8571" x2="22789" y2="8571"/>
                        <a14:foregroundMark x1="87840" y1="78469" x2="91327" y2="81429"/>
                        <a14:foregroundMark x1="16327" y1="85510" x2="13690" y2="89388"/>
                        <a14:foregroundMark x1="12075" y1="89388" x2="16497" y2="87653"/>
                        <a14:foregroundMark x1="13095" y1="89898" x2="16497" y2="88163"/>
                        <a14:foregroundMark x1="12670" y1="90102" x2="16922" y2="87449"/>
                        <a14:foregroundMark x1="17092" y1="88163" x2="14286" y2="90612"/>
                        <a14:foregroundMark x1="30187" y1="86020" x2="32398" y2="89898"/>
                        <a14:foregroundMark x1="29422" y1="88673" x2="33078" y2="91327"/>
                        <a14:foregroundMark x1="28401" y1="88367" x2="32894" y2="91231"/>
                        <a14:foregroundMark x1="45323" y1="90816" x2="47109" y2="90816"/>
                        <a14:foregroundMark x1="47534" y1="90102" x2="48554" y2="88367"/>
                        <a14:foregroundMark x1="66497" y1="90612" x2="71514" y2="87653"/>
                        <a14:foregroundMark x1="67347" y1="91327" x2="71344" y2="88878"/>
                        <a14:foregroundMark x1="88861" y1="81429" x2="92517" y2="79898"/>
                        <a14:foregroundMark x1="88095" y1="80408" x2="92517" y2="80408"/>
                        <a14:foregroundMark x1="88095" y1="81429" x2="93112" y2="80918"/>
                        <a14:foregroundMark x1="53231" y1="88878" x2="55442" y2="91327"/>
                        <a14:backgroundMark x1="35034" y1="91020" x2="33673" y2="927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655" y="2148840"/>
            <a:ext cx="6011454" cy="5009546"/>
          </a:xfrm>
          <a:prstGeom prst="rect">
            <a:avLst/>
          </a:prstGeom>
        </p:spPr>
      </p:pic>
      <p:pic>
        <p:nvPicPr>
          <p:cNvPr id="4" name="Picture 3" descr="A green and orange letters&#10;&#10;AI-generated content may be incorrect.">
            <a:extLst>
              <a:ext uri="{FF2B5EF4-FFF2-40B4-BE49-F238E27FC236}">
                <a16:creationId xmlns:a16="http://schemas.microsoft.com/office/drawing/2014/main" id="{64E5A3FC-FA4B-E0C0-569B-336539B2B6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82" y="351945"/>
            <a:ext cx="9035055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110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FD59D75-7DF0-4EF6-B0B9-53E7D4FAB5DE}"/>
              </a:ext>
            </a:extLst>
          </p:cNvPr>
          <p:cNvSpPr/>
          <p:nvPr/>
        </p:nvSpPr>
        <p:spPr>
          <a:xfrm>
            <a:off x="331076" y="220714"/>
            <a:ext cx="11616677" cy="65269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E075F6-77DD-4E30-B366-374BA48CB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36" y="550792"/>
            <a:ext cx="6695728" cy="27589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53A54D-6075-4E37-B524-2DB3CE428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872" y="3372677"/>
            <a:ext cx="6592117" cy="270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622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126C0D-440F-4FF6-9EED-685B79E39FD2}"/>
              </a:ext>
            </a:extLst>
          </p:cNvPr>
          <p:cNvSpPr/>
          <p:nvPr/>
        </p:nvSpPr>
        <p:spPr>
          <a:xfrm>
            <a:off x="94588" y="220714"/>
            <a:ext cx="11860924" cy="65269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98D88-A186-4ABB-966E-B3146FF34D91}"/>
              </a:ext>
            </a:extLst>
          </p:cNvPr>
          <p:cNvSpPr txBox="1"/>
          <p:nvPr/>
        </p:nvSpPr>
        <p:spPr>
          <a:xfrm>
            <a:off x="2575559" y="1141436"/>
            <a:ext cx="8480367" cy="646331"/>
          </a:xfrm>
          <a:custGeom>
            <a:avLst/>
            <a:gdLst>
              <a:gd name="connsiteX0" fmla="*/ 0 w 8480367"/>
              <a:gd name="connsiteY0" fmla="*/ 0 h 646331"/>
              <a:gd name="connsiteX1" fmla="*/ 8480367 w 8480367"/>
              <a:gd name="connsiteY1" fmla="*/ 0 h 646331"/>
              <a:gd name="connsiteX2" fmla="*/ 8480367 w 8480367"/>
              <a:gd name="connsiteY2" fmla="*/ 646331 h 646331"/>
              <a:gd name="connsiteX3" fmla="*/ 0 w 8480367"/>
              <a:gd name="connsiteY3" fmla="*/ 646331 h 646331"/>
              <a:gd name="connsiteX4" fmla="*/ 0 w 8480367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0367" h="646331" fill="none" extrusionOk="0">
                <a:moveTo>
                  <a:pt x="0" y="0"/>
                </a:moveTo>
                <a:cubicBezTo>
                  <a:pt x="3747896" y="5222"/>
                  <a:pt x="6308489" y="24918"/>
                  <a:pt x="8480367" y="0"/>
                </a:cubicBezTo>
                <a:cubicBezTo>
                  <a:pt x="8480621" y="82799"/>
                  <a:pt x="8500145" y="500035"/>
                  <a:pt x="8480367" y="646331"/>
                </a:cubicBezTo>
                <a:cubicBezTo>
                  <a:pt x="6292055" y="481570"/>
                  <a:pt x="2107894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8480367" h="646331" stroke="0" extrusionOk="0">
                <a:moveTo>
                  <a:pt x="0" y="0"/>
                </a:moveTo>
                <a:cubicBezTo>
                  <a:pt x="1593562" y="11849"/>
                  <a:pt x="5998844" y="-161459"/>
                  <a:pt x="8480367" y="0"/>
                </a:cubicBezTo>
                <a:cubicBezTo>
                  <a:pt x="8455185" y="272270"/>
                  <a:pt x="8534269" y="451941"/>
                  <a:pt x="8480367" y="646331"/>
                </a:cubicBezTo>
                <a:cubicBezTo>
                  <a:pt x="6697759" y="500471"/>
                  <a:pt x="2881904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Hiền khám phá bản thân bằng cách nào?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FFD6D-8921-4D05-A83E-C1D382998EDA}"/>
              </a:ext>
            </a:extLst>
          </p:cNvPr>
          <p:cNvSpPr txBox="1"/>
          <p:nvPr/>
        </p:nvSpPr>
        <p:spPr>
          <a:xfrm>
            <a:off x="3247397" y="2772447"/>
            <a:ext cx="8054157" cy="1754326"/>
          </a:xfrm>
          <a:custGeom>
            <a:avLst/>
            <a:gdLst>
              <a:gd name="connsiteX0" fmla="*/ 0 w 8054157"/>
              <a:gd name="connsiteY0" fmla="*/ 0 h 1754326"/>
              <a:gd name="connsiteX1" fmla="*/ 8054157 w 8054157"/>
              <a:gd name="connsiteY1" fmla="*/ 0 h 1754326"/>
              <a:gd name="connsiteX2" fmla="*/ 8054157 w 8054157"/>
              <a:gd name="connsiteY2" fmla="*/ 1754326 h 1754326"/>
              <a:gd name="connsiteX3" fmla="*/ 0 w 8054157"/>
              <a:gd name="connsiteY3" fmla="*/ 1754326 h 1754326"/>
              <a:gd name="connsiteX4" fmla="*/ 0 w 8054157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54157" h="1754326" fill="none" extrusionOk="0">
                <a:moveTo>
                  <a:pt x="0" y="0"/>
                </a:moveTo>
                <a:cubicBezTo>
                  <a:pt x="1450901" y="5222"/>
                  <a:pt x="5437638" y="24918"/>
                  <a:pt x="8054157" y="0"/>
                </a:cubicBezTo>
                <a:cubicBezTo>
                  <a:pt x="8118732" y="239465"/>
                  <a:pt x="7956084" y="1500058"/>
                  <a:pt x="8054157" y="1754326"/>
                </a:cubicBezTo>
                <a:cubicBezTo>
                  <a:pt x="7165325" y="1589565"/>
                  <a:pt x="2509615" y="1872476"/>
                  <a:pt x="0" y="1754326"/>
                </a:cubicBezTo>
                <a:cubicBezTo>
                  <a:pt x="-8328" y="1287393"/>
                  <a:pt x="-71301" y="628243"/>
                  <a:pt x="0" y="0"/>
                </a:cubicBezTo>
                <a:close/>
              </a:path>
              <a:path w="8054157" h="1754326" stroke="0" extrusionOk="0">
                <a:moveTo>
                  <a:pt x="0" y="0"/>
                </a:moveTo>
                <a:cubicBezTo>
                  <a:pt x="1962038" y="11849"/>
                  <a:pt x="7003317" y="-161459"/>
                  <a:pt x="8054157" y="0"/>
                </a:cubicBezTo>
                <a:cubicBezTo>
                  <a:pt x="8028343" y="606792"/>
                  <a:pt x="7907627" y="1569389"/>
                  <a:pt x="8054157" y="1754326"/>
                </a:cubicBezTo>
                <a:cubicBezTo>
                  <a:pt x="4770138" y="1608466"/>
                  <a:pt x="1526188" y="1676002"/>
                  <a:pt x="0" y="1754326"/>
                </a:cubicBezTo>
                <a:cubicBezTo>
                  <a:pt x="-86507" y="1268396"/>
                  <a:pt x="-134028" y="80093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nl-NL" sz="3600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Hiền lập kế hoạch và thực hiện kế hoạch để phát huy điểm mạnh và khắc phục điểm yếu của bản thân</a:t>
            </a:r>
            <a:endParaRPr lang="en-US" sz="3600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Freeform: Shape 34">
            <a:extLst>
              <a:ext uri="{FF2B5EF4-FFF2-40B4-BE49-F238E27FC236}">
                <a16:creationId xmlns:a16="http://schemas.microsoft.com/office/drawing/2014/main" id="{946F5211-5ECB-4D3B-A040-94A69407BCC2}"/>
              </a:ext>
            </a:extLst>
          </p:cNvPr>
          <p:cNvSpPr/>
          <p:nvPr/>
        </p:nvSpPr>
        <p:spPr>
          <a:xfrm>
            <a:off x="2683823" y="1787483"/>
            <a:ext cx="1370099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ECA4B0-C479-4535-99B6-0820315E6186}"/>
              </a:ext>
            </a:extLst>
          </p:cNvPr>
          <p:cNvGrpSpPr/>
          <p:nvPr/>
        </p:nvGrpSpPr>
        <p:grpSpPr>
          <a:xfrm>
            <a:off x="-154699" y="2466975"/>
            <a:ext cx="3717049" cy="3044540"/>
            <a:chOff x="331076" y="2859936"/>
            <a:chExt cx="5913689" cy="396602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8BE3E65-D779-4861-9995-1F9168DA9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69" b="97031" l="3125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076" y="2859936"/>
              <a:ext cx="3966029" cy="396602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AED052-8E62-4E19-AE55-B7CFDD2FC5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55"/>
            <a:stretch/>
          </p:blipFill>
          <p:spPr>
            <a:xfrm>
              <a:off x="2314090" y="2859936"/>
              <a:ext cx="3930675" cy="3708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1216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126C0D-440F-4FF6-9EED-685B79E39FD2}"/>
              </a:ext>
            </a:extLst>
          </p:cNvPr>
          <p:cNvSpPr/>
          <p:nvPr/>
        </p:nvSpPr>
        <p:spPr>
          <a:xfrm>
            <a:off x="94588" y="220714"/>
            <a:ext cx="11860924" cy="652692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B98D88-A186-4ABB-966E-B3146FF34D91}"/>
              </a:ext>
            </a:extLst>
          </p:cNvPr>
          <p:cNvSpPr txBox="1"/>
          <p:nvPr/>
        </p:nvSpPr>
        <p:spPr>
          <a:xfrm>
            <a:off x="2670810" y="617561"/>
            <a:ext cx="7711440" cy="1077218"/>
          </a:xfrm>
          <a:custGeom>
            <a:avLst/>
            <a:gdLst>
              <a:gd name="connsiteX0" fmla="*/ 0 w 7711440"/>
              <a:gd name="connsiteY0" fmla="*/ 0 h 1077218"/>
              <a:gd name="connsiteX1" fmla="*/ 7711440 w 7711440"/>
              <a:gd name="connsiteY1" fmla="*/ 0 h 1077218"/>
              <a:gd name="connsiteX2" fmla="*/ 7711440 w 7711440"/>
              <a:gd name="connsiteY2" fmla="*/ 1077218 h 1077218"/>
              <a:gd name="connsiteX3" fmla="*/ 0 w 7711440"/>
              <a:gd name="connsiteY3" fmla="*/ 1077218 h 1077218"/>
              <a:gd name="connsiteX4" fmla="*/ 0 w 7711440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11440" h="1077218" fill="none" extrusionOk="0">
                <a:moveTo>
                  <a:pt x="0" y="0"/>
                </a:moveTo>
                <a:cubicBezTo>
                  <a:pt x="2304841" y="5222"/>
                  <a:pt x="5397910" y="24918"/>
                  <a:pt x="7711440" y="0"/>
                </a:cubicBezTo>
                <a:cubicBezTo>
                  <a:pt x="7749302" y="476103"/>
                  <a:pt x="7652837" y="631043"/>
                  <a:pt x="7711440" y="1077218"/>
                </a:cubicBezTo>
                <a:cubicBezTo>
                  <a:pt x="5422304" y="912457"/>
                  <a:pt x="2273309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7711440" h="1077218" stroke="0" extrusionOk="0">
                <a:moveTo>
                  <a:pt x="0" y="0"/>
                </a:moveTo>
                <a:cubicBezTo>
                  <a:pt x="830576" y="11849"/>
                  <a:pt x="5386967" y="-161459"/>
                  <a:pt x="7711440" y="0"/>
                </a:cubicBezTo>
                <a:cubicBezTo>
                  <a:pt x="7763475" y="144312"/>
                  <a:pt x="7803583" y="673209"/>
                  <a:pt x="7711440" y="1077218"/>
                </a:cubicBezTo>
                <a:cubicBezTo>
                  <a:pt x="4189751" y="931358"/>
                  <a:pt x="947537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NL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 còn biết cách nào khác để khám phá bản thân?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4FFD6D-8921-4D05-A83E-C1D382998EDA}"/>
              </a:ext>
            </a:extLst>
          </p:cNvPr>
          <p:cNvSpPr txBox="1"/>
          <p:nvPr/>
        </p:nvSpPr>
        <p:spPr>
          <a:xfrm>
            <a:off x="3247397" y="2772447"/>
            <a:ext cx="8373103" cy="3046988"/>
          </a:xfrm>
          <a:custGeom>
            <a:avLst/>
            <a:gdLst>
              <a:gd name="connsiteX0" fmla="*/ 0 w 8373103"/>
              <a:gd name="connsiteY0" fmla="*/ 0 h 3046988"/>
              <a:gd name="connsiteX1" fmla="*/ 8373103 w 8373103"/>
              <a:gd name="connsiteY1" fmla="*/ 0 h 3046988"/>
              <a:gd name="connsiteX2" fmla="*/ 8373103 w 8373103"/>
              <a:gd name="connsiteY2" fmla="*/ 3046988 h 3046988"/>
              <a:gd name="connsiteX3" fmla="*/ 0 w 8373103"/>
              <a:gd name="connsiteY3" fmla="*/ 3046988 h 3046988"/>
              <a:gd name="connsiteX4" fmla="*/ 0 w 8373103"/>
              <a:gd name="connsiteY4" fmla="*/ 0 h 3046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73103" h="3046988" fill="none" extrusionOk="0">
                <a:moveTo>
                  <a:pt x="0" y="0"/>
                </a:moveTo>
                <a:cubicBezTo>
                  <a:pt x="1616557" y="5222"/>
                  <a:pt x="6438120" y="24918"/>
                  <a:pt x="8373103" y="0"/>
                </a:cubicBezTo>
                <a:cubicBezTo>
                  <a:pt x="8211858" y="1071537"/>
                  <a:pt x="8329343" y="2405261"/>
                  <a:pt x="8373103" y="3046988"/>
                </a:cubicBezTo>
                <a:cubicBezTo>
                  <a:pt x="6867761" y="2882227"/>
                  <a:pt x="2246728" y="3165138"/>
                  <a:pt x="0" y="3046988"/>
                </a:cubicBezTo>
                <a:cubicBezTo>
                  <a:pt x="-55725" y="1822382"/>
                  <a:pt x="17072" y="646376"/>
                  <a:pt x="0" y="0"/>
                </a:cubicBezTo>
                <a:close/>
              </a:path>
              <a:path w="8373103" h="3046988" stroke="0" extrusionOk="0">
                <a:moveTo>
                  <a:pt x="0" y="0"/>
                </a:moveTo>
                <a:cubicBezTo>
                  <a:pt x="1580230" y="11849"/>
                  <a:pt x="6600437" y="-161459"/>
                  <a:pt x="8373103" y="0"/>
                </a:cubicBezTo>
                <a:cubicBezTo>
                  <a:pt x="8376233" y="810180"/>
                  <a:pt x="8271927" y="1773659"/>
                  <a:pt x="8373103" y="3046988"/>
                </a:cubicBezTo>
                <a:cubicBezTo>
                  <a:pt x="6742965" y="2901128"/>
                  <a:pt x="3495305" y="2968664"/>
                  <a:pt x="0" y="3046988"/>
                </a:cubicBezTo>
                <a:cubicBezTo>
                  <a:pt x="74291" y="1544563"/>
                  <a:pt x="168006" y="966076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xmlns="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Thường xuyên hỏi bạn bè và người thân về điểm mạnh và điểm yếu của mình, luôn lắng nghe ý kiến của mọi người để điều chỉnh mình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Hăng hái tham gia nhiều hoạt động tập thể của lớp, trường để khám phá bản thân.</a:t>
            </a:r>
          </a:p>
        </p:txBody>
      </p:sp>
      <p:sp>
        <p:nvSpPr>
          <p:cNvPr id="8" name="Freeform: Shape 34">
            <a:extLst>
              <a:ext uri="{FF2B5EF4-FFF2-40B4-BE49-F238E27FC236}">
                <a16:creationId xmlns:a16="http://schemas.microsoft.com/office/drawing/2014/main" id="{946F5211-5ECB-4D3B-A040-94A69407BCC2}"/>
              </a:ext>
            </a:extLst>
          </p:cNvPr>
          <p:cNvSpPr/>
          <p:nvPr/>
        </p:nvSpPr>
        <p:spPr>
          <a:xfrm>
            <a:off x="2529445" y="1716231"/>
            <a:ext cx="138197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ECA4B0-C479-4535-99B6-0820315E6186}"/>
              </a:ext>
            </a:extLst>
          </p:cNvPr>
          <p:cNvGrpSpPr/>
          <p:nvPr/>
        </p:nvGrpSpPr>
        <p:grpSpPr>
          <a:xfrm>
            <a:off x="-154699" y="2466975"/>
            <a:ext cx="3717049" cy="3044540"/>
            <a:chOff x="331076" y="2859936"/>
            <a:chExt cx="5913689" cy="396602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8BE3E65-D779-4861-9995-1F9168DA9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969" b="97031" l="3125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076" y="2859936"/>
              <a:ext cx="3966029" cy="3966029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AAED052-8E62-4E19-AE55-B7CFDD2FC5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55"/>
            <a:stretch/>
          </p:blipFill>
          <p:spPr>
            <a:xfrm>
              <a:off x="2314090" y="2859936"/>
              <a:ext cx="3930675" cy="37084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83178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and red letters&#10;&#10;AI-generated content may be incorrect.">
            <a:extLst>
              <a:ext uri="{FF2B5EF4-FFF2-40B4-BE49-F238E27FC236}">
                <a16:creationId xmlns:a16="http://schemas.microsoft.com/office/drawing/2014/main" id="{D989AA67-378D-56F5-CE82-BB82A2B98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80" y="2094781"/>
            <a:ext cx="9669094" cy="234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268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orange text&#10;&#10;AI-generated content may be incorrect.">
            <a:extLst>
              <a:ext uri="{FF2B5EF4-FFF2-40B4-BE49-F238E27FC236}">
                <a16:creationId xmlns:a16="http://schemas.microsoft.com/office/drawing/2014/main" id="{95438FF8-9824-00B0-F080-7165612E1E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80" y="687962"/>
            <a:ext cx="8254699" cy="2853175"/>
          </a:xfrm>
          <a:prstGeom prst="rect">
            <a:avLst/>
          </a:prstGeom>
        </p:spPr>
      </p:pic>
      <p:pic>
        <p:nvPicPr>
          <p:cNvPr id="5" name="Picture 4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207D1CE-F91E-32AC-8497-82378399EB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330" y="165179"/>
            <a:ext cx="1477062" cy="147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601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91</Words>
  <Application>Microsoft Office PowerPoint</Application>
  <PresentationFormat>Widescreen</PresentationFormat>
  <Paragraphs>10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LNTH-LuoLuoNotangYuanTi 1</vt:lpstr>
      <vt:lpstr>Arial</vt:lpstr>
      <vt:lpstr>Calibri</vt:lpstr>
      <vt:lpstr>Calibri Light</vt:lpstr>
      <vt:lpstr>Cambria</vt:lpstr>
      <vt:lpstr>Custom Design</vt:lpstr>
      <vt:lpstr>Office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40</cp:revision>
  <dcterms:created xsi:type="dcterms:W3CDTF">2022-10-28T07:16:26Z</dcterms:created>
  <dcterms:modified xsi:type="dcterms:W3CDTF">2026-02-10T13:55:39Z</dcterms:modified>
</cp:coreProperties>
</file>