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6" r:id="rId2"/>
  </p:sldMasterIdLst>
  <p:notesMasterIdLst>
    <p:notesMasterId r:id="rId11"/>
  </p:notesMasterIdLst>
  <p:sldIdLst>
    <p:sldId id="258" r:id="rId3"/>
    <p:sldId id="257" r:id="rId4"/>
    <p:sldId id="2750" r:id="rId5"/>
    <p:sldId id="2747" r:id="rId6"/>
    <p:sldId id="2755" r:id="rId7"/>
    <p:sldId id="2756" r:id="rId8"/>
    <p:sldId id="2758" r:id="rId9"/>
    <p:sldId id="275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103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15A48E-9061-4907-B8C6-8470C68D4140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BADF11-2144-4CA5-A04D-3481E0B59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111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7610F4-E722-49B7-8CCC-9065CDF711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9744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7610F4-E722-49B7-8CCC-9065CDF711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68665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7610F4-E722-49B7-8CCC-9065CDF711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04550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7610F4-E722-49B7-8CCC-9065CDF711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79205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7610F4-E722-49B7-8CCC-9065CDF711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7176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emf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10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emf"/><Relationship Id="rId5" Type="http://schemas.openxmlformats.org/officeDocument/2006/relationships/image" Target="../media/image4.emf"/><Relationship Id="rId4" Type="http://schemas.openxmlformats.org/officeDocument/2006/relationships/image" Target="../media/image8.emf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emf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10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emf"/><Relationship Id="rId5" Type="http://schemas.openxmlformats.org/officeDocument/2006/relationships/image" Target="../media/image4.emf"/><Relationship Id="rId4" Type="http://schemas.openxmlformats.org/officeDocument/2006/relationships/image" Target="../media/image8.emf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: 圆角 22">
            <a:extLst>
              <a:ext uri="{FF2B5EF4-FFF2-40B4-BE49-F238E27FC236}">
                <a16:creationId xmlns:a16="http://schemas.microsoft.com/office/drawing/2014/main" id="{69D1C4AF-13B5-4656-A53E-6C441BD3542D}"/>
              </a:ext>
            </a:extLst>
          </p:cNvPr>
          <p:cNvSpPr/>
          <p:nvPr userDrawn="1"/>
        </p:nvSpPr>
        <p:spPr>
          <a:xfrm>
            <a:off x="884752" y="3686757"/>
            <a:ext cx="990148" cy="990701"/>
          </a:xfrm>
          <a:prstGeom prst="roundRect">
            <a:avLst>
              <a:gd name="adj" fmla="val 8231"/>
            </a:avLst>
          </a:prstGeom>
          <a:solidFill>
            <a:srgbClr val="0070C0"/>
          </a:solidFill>
          <a:ln w="101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: 圆角 17">
            <a:extLst>
              <a:ext uri="{FF2B5EF4-FFF2-40B4-BE49-F238E27FC236}">
                <a16:creationId xmlns:a16="http://schemas.microsoft.com/office/drawing/2014/main" id="{EEEF0D76-CE5E-4882-94A0-196C54F43883}"/>
              </a:ext>
            </a:extLst>
          </p:cNvPr>
          <p:cNvSpPr/>
          <p:nvPr userDrawn="1"/>
        </p:nvSpPr>
        <p:spPr>
          <a:xfrm>
            <a:off x="1150512" y="1322955"/>
            <a:ext cx="9593484" cy="4318488"/>
          </a:xfrm>
          <a:prstGeom prst="roundRect">
            <a:avLst>
              <a:gd name="adj" fmla="val 7902"/>
            </a:avLst>
          </a:prstGeom>
          <a:noFill/>
          <a:ln w="38100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002921FF-A6A2-4D3F-AB6C-F18113D15C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99221" y="5165427"/>
            <a:ext cx="2355993" cy="1361063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56534A3A-516F-498E-9F80-E2855720F0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12619"/>
          <a:stretch/>
        </p:blipFill>
        <p:spPr>
          <a:xfrm>
            <a:off x="9158339" y="4256886"/>
            <a:ext cx="3033661" cy="2601113"/>
          </a:xfrm>
          <a:prstGeom prst="rect">
            <a:avLst/>
          </a:prstGeom>
        </p:spPr>
      </p:pic>
      <p:sp>
        <p:nvSpPr>
          <p:cNvPr id="16" name="矩形: 圆角 15">
            <a:extLst>
              <a:ext uri="{FF2B5EF4-FFF2-40B4-BE49-F238E27FC236}">
                <a16:creationId xmlns:a16="http://schemas.microsoft.com/office/drawing/2014/main" id="{CBCD536C-E2A5-4976-AF31-9EFA4A239333}"/>
              </a:ext>
            </a:extLst>
          </p:cNvPr>
          <p:cNvSpPr/>
          <p:nvPr userDrawn="1"/>
        </p:nvSpPr>
        <p:spPr>
          <a:xfrm>
            <a:off x="1379826" y="1469793"/>
            <a:ext cx="9175388" cy="3880742"/>
          </a:xfrm>
          <a:prstGeom prst="roundRect">
            <a:avLst>
              <a:gd name="adj" fmla="val 8231"/>
            </a:avLst>
          </a:prstGeom>
          <a:solidFill>
            <a:schemeClr val="bg1"/>
          </a:solidFill>
          <a:ln w="1016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菱形 18">
            <a:extLst>
              <a:ext uri="{FF2B5EF4-FFF2-40B4-BE49-F238E27FC236}">
                <a16:creationId xmlns:a16="http://schemas.microsoft.com/office/drawing/2014/main" id="{23FECC97-618F-4795-97CC-EE187427ABD8}"/>
              </a:ext>
            </a:extLst>
          </p:cNvPr>
          <p:cNvSpPr/>
          <p:nvPr userDrawn="1"/>
        </p:nvSpPr>
        <p:spPr>
          <a:xfrm>
            <a:off x="4323431" y="6035446"/>
            <a:ext cx="1323548" cy="810196"/>
          </a:xfrm>
          <a:prstGeom prst="diamond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菱形 19">
            <a:extLst>
              <a:ext uri="{FF2B5EF4-FFF2-40B4-BE49-F238E27FC236}">
                <a16:creationId xmlns:a16="http://schemas.microsoft.com/office/drawing/2014/main" id="{AC5BA7A7-7B33-4A96-8879-5F4BB8AF2251}"/>
              </a:ext>
            </a:extLst>
          </p:cNvPr>
          <p:cNvSpPr/>
          <p:nvPr userDrawn="1"/>
        </p:nvSpPr>
        <p:spPr>
          <a:xfrm>
            <a:off x="2105311" y="305834"/>
            <a:ext cx="1323548" cy="810196"/>
          </a:xfrm>
          <a:prstGeom prst="diamond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菱形 20">
            <a:extLst>
              <a:ext uri="{FF2B5EF4-FFF2-40B4-BE49-F238E27FC236}">
                <a16:creationId xmlns:a16="http://schemas.microsoft.com/office/drawing/2014/main" id="{5ED73969-01F1-475D-A70E-33DAC9FFF112}"/>
              </a:ext>
            </a:extLst>
          </p:cNvPr>
          <p:cNvSpPr/>
          <p:nvPr userDrawn="1"/>
        </p:nvSpPr>
        <p:spPr>
          <a:xfrm>
            <a:off x="5412747" y="-77277"/>
            <a:ext cx="1323548" cy="810196"/>
          </a:xfrm>
          <a:prstGeom prst="diamond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菱形 21">
            <a:extLst>
              <a:ext uri="{FF2B5EF4-FFF2-40B4-BE49-F238E27FC236}">
                <a16:creationId xmlns:a16="http://schemas.microsoft.com/office/drawing/2014/main" id="{D861EC4D-98F3-4F80-9920-39BD74E99C4D}"/>
              </a:ext>
            </a:extLst>
          </p:cNvPr>
          <p:cNvSpPr/>
          <p:nvPr userDrawn="1"/>
        </p:nvSpPr>
        <p:spPr>
          <a:xfrm>
            <a:off x="2105311" y="5026195"/>
            <a:ext cx="1323548" cy="810196"/>
          </a:xfrm>
          <a:prstGeom prst="diamond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zh-CN" altLang="en-US"/>
          </a:p>
        </p:txBody>
      </p:sp>
      <p:sp>
        <p:nvSpPr>
          <p:cNvPr id="24" name="矩形: 圆角 23">
            <a:extLst>
              <a:ext uri="{FF2B5EF4-FFF2-40B4-BE49-F238E27FC236}">
                <a16:creationId xmlns:a16="http://schemas.microsoft.com/office/drawing/2014/main" id="{5F191780-FDD8-488E-9684-E92A6BF67671}"/>
              </a:ext>
            </a:extLst>
          </p:cNvPr>
          <p:cNvSpPr/>
          <p:nvPr userDrawn="1"/>
        </p:nvSpPr>
        <p:spPr>
          <a:xfrm>
            <a:off x="823432" y="955487"/>
            <a:ext cx="556394" cy="556705"/>
          </a:xfrm>
          <a:prstGeom prst="roundRect">
            <a:avLst>
              <a:gd name="adj" fmla="val 8231"/>
            </a:avLst>
          </a:prstGeom>
          <a:solidFill>
            <a:srgbClr val="0070C0">
              <a:alpha val="50000"/>
            </a:srgbClr>
          </a:solidFill>
          <a:ln w="101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: 圆角 24">
            <a:extLst>
              <a:ext uri="{FF2B5EF4-FFF2-40B4-BE49-F238E27FC236}">
                <a16:creationId xmlns:a16="http://schemas.microsoft.com/office/drawing/2014/main" id="{4654E90E-4737-4B27-AAA5-6F9FBFB71374}"/>
              </a:ext>
            </a:extLst>
          </p:cNvPr>
          <p:cNvSpPr/>
          <p:nvPr userDrawn="1"/>
        </p:nvSpPr>
        <p:spPr>
          <a:xfrm>
            <a:off x="1686278" y="4479990"/>
            <a:ext cx="375433" cy="375643"/>
          </a:xfrm>
          <a:prstGeom prst="roundRect">
            <a:avLst>
              <a:gd name="adj" fmla="val 8231"/>
            </a:avLst>
          </a:prstGeom>
          <a:solidFill>
            <a:srgbClr val="0070C0">
              <a:alpha val="50000"/>
            </a:srgbClr>
          </a:solidFill>
          <a:ln w="101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1746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A868C-5F19-4A5E-9C05-A0CFEFFF9AD8}" type="datetimeFigureOut">
              <a:rPr lang="en-US" smtClean="0"/>
              <a:pPr/>
              <a:t>2/10/2026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A21C9-2CAC-4038-97E0-ADC5DBEB59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262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" y="2064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98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6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825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65100" y="-101600"/>
            <a:ext cx="12484099" cy="695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A6E0E954-4F3D-41F1-B6EB-FCF5D97BFC4E}"/>
              </a:ext>
            </a:extLst>
          </p:cNvPr>
          <p:cNvSpPr/>
          <p:nvPr userDrawn="1"/>
        </p:nvSpPr>
        <p:spPr>
          <a:xfrm>
            <a:off x="10806935" y="170906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924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dirty="0">
              <a:solidFill>
                <a:prstClr val="white"/>
              </a:solidFill>
              <a:ea typeface="Cambria Math" panose="02040503050406030204" pitchFamily="18" charset="0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AD1DDED-7DF5-4CD6-A1A3-FC0C2ECC92B2}"/>
              </a:ext>
            </a:extLst>
          </p:cNvPr>
          <p:cNvSpPr/>
          <p:nvPr userDrawn="1"/>
        </p:nvSpPr>
        <p:spPr>
          <a:xfrm>
            <a:off x="11060935" y="136524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720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: 圆角 22">
            <a:extLst>
              <a:ext uri="{FF2B5EF4-FFF2-40B4-BE49-F238E27FC236}">
                <a16:creationId xmlns:a16="http://schemas.microsoft.com/office/drawing/2014/main" id="{69D1C4AF-13B5-4656-A53E-6C441BD3542D}"/>
              </a:ext>
            </a:extLst>
          </p:cNvPr>
          <p:cNvSpPr/>
          <p:nvPr userDrawn="1"/>
        </p:nvSpPr>
        <p:spPr>
          <a:xfrm>
            <a:off x="884752" y="3686757"/>
            <a:ext cx="990148" cy="990701"/>
          </a:xfrm>
          <a:prstGeom prst="roundRect">
            <a:avLst>
              <a:gd name="adj" fmla="val 8231"/>
            </a:avLst>
          </a:prstGeom>
          <a:solidFill>
            <a:srgbClr val="0070C0"/>
          </a:solidFill>
          <a:ln w="101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: 圆角 17">
            <a:extLst>
              <a:ext uri="{FF2B5EF4-FFF2-40B4-BE49-F238E27FC236}">
                <a16:creationId xmlns:a16="http://schemas.microsoft.com/office/drawing/2014/main" id="{EEEF0D76-CE5E-4882-94A0-196C54F43883}"/>
              </a:ext>
            </a:extLst>
          </p:cNvPr>
          <p:cNvSpPr/>
          <p:nvPr userDrawn="1"/>
        </p:nvSpPr>
        <p:spPr>
          <a:xfrm>
            <a:off x="1150512" y="1322955"/>
            <a:ext cx="9593484" cy="4318488"/>
          </a:xfrm>
          <a:prstGeom prst="roundRect">
            <a:avLst>
              <a:gd name="adj" fmla="val 7902"/>
            </a:avLst>
          </a:prstGeom>
          <a:noFill/>
          <a:ln w="38100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002921FF-A6A2-4D3F-AB6C-F18113D15C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99221" y="5165427"/>
            <a:ext cx="2355993" cy="1361063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56534A3A-516F-498E-9F80-E2855720F0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12619"/>
          <a:stretch/>
        </p:blipFill>
        <p:spPr>
          <a:xfrm>
            <a:off x="9158339" y="4256886"/>
            <a:ext cx="3033661" cy="2601113"/>
          </a:xfrm>
          <a:prstGeom prst="rect">
            <a:avLst/>
          </a:prstGeom>
        </p:spPr>
      </p:pic>
      <p:sp>
        <p:nvSpPr>
          <p:cNvPr id="16" name="矩形: 圆角 15">
            <a:extLst>
              <a:ext uri="{FF2B5EF4-FFF2-40B4-BE49-F238E27FC236}">
                <a16:creationId xmlns:a16="http://schemas.microsoft.com/office/drawing/2014/main" id="{CBCD536C-E2A5-4976-AF31-9EFA4A239333}"/>
              </a:ext>
            </a:extLst>
          </p:cNvPr>
          <p:cNvSpPr/>
          <p:nvPr userDrawn="1"/>
        </p:nvSpPr>
        <p:spPr>
          <a:xfrm>
            <a:off x="1379826" y="1469793"/>
            <a:ext cx="9175388" cy="3880742"/>
          </a:xfrm>
          <a:prstGeom prst="roundRect">
            <a:avLst>
              <a:gd name="adj" fmla="val 8231"/>
            </a:avLst>
          </a:prstGeom>
          <a:solidFill>
            <a:schemeClr val="bg1"/>
          </a:solidFill>
          <a:ln w="1016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菱形 18">
            <a:extLst>
              <a:ext uri="{FF2B5EF4-FFF2-40B4-BE49-F238E27FC236}">
                <a16:creationId xmlns:a16="http://schemas.microsoft.com/office/drawing/2014/main" id="{23FECC97-618F-4795-97CC-EE187427ABD8}"/>
              </a:ext>
            </a:extLst>
          </p:cNvPr>
          <p:cNvSpPr/>
          <p:nvPr userDrawn="1"/>
        </p:nvSpPr>
        <p:spPr>
          <a:xfrm>
            <a:off x="4323431" y="6035446"/>
            <a:ext cx="1323548" cy="810196"/>
          </a:xfrm>
          <a:prstGeom prst="diamond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菱形 19">
            <a:extLst>
              <a:ext uri="{FF2B5EF4-FFF2-40B4-BE49-F238E27FC236}">
                <a16:creationId xmlns:a16="http://schemas.microsoft.com/office/drawing/2014/main" id="{AC5BA7A7-7B33-4A96-8879-5F4BB8AF2251}"/>
              </a:ext>
            </a:extLst>
          </p:cNvPr>
          <p:cNvSpPr/>
          <p:nvPr userDrawn="1"/>
        </p:nvSpPr>
        <p:spPr>
          <a:xfrm>
            <a:off x="2105311" y="305834"/>
            <a:ext cx="1323548" cy="810196"/>
          </a:xfrm>
          <a:prstGeom prst="diamond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菱形 20">
            <a:extLst>
              <a:ext uri="{FF2B5EF4-FFF2-40B4-BE49-F238E27FC236}">
                <a16:creationId xmlns:a16="http://schemas.microsoft.com/office/drawing/2014/main" id="{5ED73969-01F1-475D-A70E-33DAC9FFF112}"/>
              </a:ext>
            </a:extLst>
          </p:cNvPr>
          <p:cNvSpPr/>
          <p:nvPr userDrawn="1"/>
        </p:nvSpPr>
        <p:spPr>
          <a:xfrm>
            <a:off x="5412747" y="-77277"/>
            <a:ext cx="1323548" cy="810196"/>
          </a:xfrm>
          <a:prstGeom prst="diamond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菱形 21">
            <a:extLst>
              <a:ext uri="{FF2B5EF4-FFF2-40B4-BE49-F238E27FC236}">
                <a16:creationId xmlns:a16="http://schemas.microsoft.com/office/drawing/2014/main" id="{D861EC4D-98F3-4F80-9920-39BD74E99C4D}"/>
              </a:ext>
            </a:extLst>
          </p:cNvPr>
          <p:cNvSpPr/>
          <p:nvPr userDrawn="1"/>
        </p:nvSpPr>
        <p:spPr>
          <a:xfrm>
            <a:off x="2105311" y="5026195"/>
            <a:ext cx="1323548" cy="810196"/>
          </a:xfrm>
          <a:prstGeom prst="diamond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zh-CN" altLang="en-US"/>
          </a:p>
        </p:txBody>
      </p:sp>
      <p:sp>
        <p:nvSpPr>
          <p:cNvPr id="24" name="矩形: 圆角 23">
            <a:extLst>
              <a:ext uri="{FF2B5EF4-FFF2-40B4-BE49-F238E27FC236}">
                <a16:creationId xmlns:a16="http://schemas.microsoft.com/office/drawing/2014/main" id="{5F191780-FDD8-488E-9684-E92A6BF67671}"/>
              </a:ext>
            </a:extLst>
          </p:cNvPr>
          <p:cNvSpPr/>
          <p:nvPr userDrawn="1"/>
        </p:nvSpPr>
        <p:spPr>
          <a:xfrm>
            <a:off x="823432" y="955487"/>
            <a:ext cx="556394" cy="556705"/>
          </a:xfrm>
          <a:prstGeom prst="roundRect">
            <a:avLst>
              <a:gd name="adj" fmla="val 8231"/>
            </a:avLst>
          </a:prstGeom>
          <a:solidFill>
            <a:srgbClr val="0070C0">
              <a:alpha val="50000"/>
            </a:srgbClr>
          </a:solidFill>
          <a:ln w="101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: 圆角 24">
            <a:extLst>
              <a:ext uri="{FF2B5EF4-FFF2-40B4-BE49-F238E27FC236}">
                <a16:creationId xmlns:a16="http://schemas.microsoft.com/office/drawing/2014/main" id="{4654E90E-4737-4B27-AAA5-6F9FBFB71374}"/>
              </a:ext>
            </a:extLst>
          </p:cNvPr>
          <p:cNvSpPr/>
          <p:nvPr userDrawn="1"/>
        </p:nvSpPr>
        <p:spPr>
          <a:xfrm>
            <a:off x="1686278" y="4479990"/>
            <a:ext cx="375433" cy="375643"/>
          </a:xfrm>
          <a:prstGeom prst="roundRect">
            <a:avLst>
              <a:gd name="adj" fmla="val 8231"/>
            </a:avLst>
          </a:prstGeom>
          <a:solidFill>
            <a:srgbClr val="0070C0">
              <a:alpha val="50000"/>
            </a:srgbClr>
          </a:solidFill>
          <a:ln w="101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3146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菱形 19">
            <a:extLst>
              <a:ext uri="{FF2B5EF4-FFF2-40B4-BE49-F238E27FC236}">
                <a16:creationId xmlns:a16="http://schemas.microsoft.com/office/drawing/2014/main" id="{0C4E3BE3-72E1-4142-A692-7B260FCED4D4}"/>
              </a:ext>
            </a:extLst>
          </p:cNvPr>
          <p:cNvSpPr/>
          <p:nvPr userDrawn="1"/>
        </p:nvSpPr>
        <p:spPr>
          <a:xfrm>
            <a:off x="9575134" y="522371"/>
            <a:ext cx="1323548" cy="810196"/>
          </a:xfrm>
          <a:prstGeom prst="diamond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zh-CN" altLang="en-US"/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DE071707-3784-49A7-97E4-9C30125CD23F}"/>
              </a:ext>
            </a:extLst>
          </p:cNvPr>
          <p:cNvGrpSpPr/>
          <p:nvPr userDrawn="1"/>
        </p:nvGrpSpPr>
        <p:grpSpPr>
          <a:xfrm>
            <a:off x="4238353" y="1319729"/>
            <a:ext cx="7858898" cy="4152672"/>
            <a:chOff x="5668978" y="1352664"/>
            <a:chExt cx="7614536" cy="4152672"/>
          </a:xfrm>
        </p:grpSpPr>
        <p:sp>
          <p:nvSpPr>
            <p:cNvPr id="8" name="矩形: 圆角 7">
              <a:extLst>
                <a:ext uri="{FF2B5EF4-FFF2-40B4-BE49-F238E27FC236}">
                  <a16:creationId xmlns:a16="http://schemas.microsoft.com/office/drawing/2014/main" id="{B1D43FAD-2B9A-43C9-BD12-CEC12117B32E}"/>
                </a:ext>
              </a:extLst>
            </p:cNvPr>
            <p:cNvSpPr/>
            <p:nvPr userDrawn="1"/>
          </p:nvSpPr>
          <p:spPr>
            <a:xfrm>
              <a:off x="5668978" y="1352664"/>
              <a:ext cx="7614536" cy="4152672"/>
            </a:xfrm>
            <a:prstGeom prst="roundRect">
              <a:avLst>
                <a:gd name="adj" fmla="val 7902"/>
              </a:avLst>
            </a:prstGeom>
            <a:noFill/>
            <a:ln w="38100">
              <a:solidFill>
                <a:srgbClr val="2E75B6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: 圆角 8">
              <a:extLst>
                <a:ext uri="{FF2B5EF4-FFF2-40B4-BE49-F238E27FC236}">
                  <a16:creationId xmlns:a16="http://schemas.microsoft.com/office/drawing/2014/main" id="{DDB38607-15A4-4E20-9BCE-E7CBF72F32F8}"/>
                </a:ext>
              </a:extLst>
            </p:cNvPr>
            <p:cNvSpPr/>
            <p:nvPr userDrawn="1"/>
          </p:nvSpPr>
          <p:spPr>
            <a:xfrm>
              <a:off x="5997146" y="1617253"/>
              <a:ext cx="6961585" cy="3623495"/>
            </a:xfrm>
            <a:prstGeom prst="roundRect">
              <a:avLst>
                <a:gd name="adj" fmla="val 8231"/>
              </a:avLst>
            </a:prstGeom>
            <a:solidFill>
              <a:schemeClr val="bg1"/>
            </a:solidFill>
            <a:ln w="1016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7" name="图片 6">
            <a:extLst>
              <a:ext uri="{FF2B5EF4-FFF2-40B4-BE49-F238E27FC236}">
                <a16:creationId xmlns:a16="http://schemas.microsoft.com/office/drawing/2014/main" id="{4796B99D-7453-49D1-BDA7-7CAD84C735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749" y="4526997"/>
            <a:ext cx="2284626" cy="2376190"/>
          </a:xfrm>
          <a:prstGeom prst="rect">
            <a:avLst/>
          </a:prstGeom>
        </p:spPr>
      </p:pic>
      <p:grpSp>
        <p:nvGrpSpPr>
          <p:cNvPr id="16" name="组合 15">
            <a:extLst>
              <a:ext uri="{FF2B5EF4-FFF2-40B4-BE49-F238E27FC236}">
                <a16:creationId xmlns:a16="http://schemas.microsoft.com/office/drawing/2014/main" id="{43DD559E-4EEB-4B7F-B6A8-FA8F4B559ABB}"/>
              </a:ext>
            </a:extLst>
          </p:cNvPr>
          <p:cNvGrpSpPr/>
          <p:nvPr userDrawn="1"/>
        </p:nvGrpSpPr>
        <p:grpSpPr>
          <a:xfrm>
            <a:off x="1015987" y="1332567"/>
            <a:ext cx="2128458" cy="3249143"/>
            <a:chOff x="1149189" y="1612770"/>
            <a:chExt cx="2128458" cy="3249143"/>
          </a:xfrm>
        </p:grpSpPr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B5F4195D-41A5-49AD-9743-40C1B04E9A19}"/>
                </a:ext>
              </a:extLst>
            </p:cNvPr>
            <p:cNvGrpSpPr/>
            <p:nvPr userDrawn="1"/>
          </p:nvGrpSpPr>
          <p:grpSpPr>
            <a:xfrm>
              <a:off x="1149189" y="1612770"/>
              <a:ext cx="1828790" cy="1816230"/>
              <a:chOff x="469567" y="3893664"/>
              <a:chExt cx="1176959" cy="1168876"/>
            </a:xfrm>
          </p:grpSpPr>
          <p:sp>
            <p:nvSpPr>
              <p:cNvPr id="12" name="矩形: 圆角 11">
                <a:extLst>
                  <a:ext uri="{FF2B5EF4-FFF2-40B4-BE49-F238E27FC236}">
                    <a16:creationId xmlns:a16="http://schemas.microsoft.com/office/drawing/2014/main" id="{43B84854-C51F-40B1-AD0F-A4E0B8E6827B}"/>
                  </a:ext>
                </a:extLst>
              </p:cNvPr>
              <p:cNvSpPr/>
              <p:nvPr userDrawn="1"/>
            </p:nvSpPr>
            <p:spPr>
              <a:xfrm>
                <a:off x="469567" y="3893664"/>
                <a:ext cx="990148" cy="990701"/>
              </a:xfrm>
              <a:prstGeom prst="roundRect">
                <a:avLst>
                  <a:gd name="adj" fmla="val 8231"/>
                </a:avLst>
              </a:prstGeom>
              <a:solidFill>
                <a:srgbClr val="0070C0"/>
              </a:solidFill>
              <a:ln w="1016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矩形: 圆角 12">
                <a:extLst>
                  <a:ext uri="{FF2B5EF4-FFF2-40B4-BE49-F238E27FC236}">
                    <a16:creationId xmlns:a16="http://schemas.microsoft.com/office/drawing/2014/main" id="{F8844C9B-DE34-43F6-9EFF-18736A1EF54D}"/>
                  </a:ext>
                </a:extLst>
              </p:cNvPr>
              <p:cNvSpPr/>
              <p:nvPr userDrawn="1"/>
            </p:nvSpPr>
            <p:spPr>
              <a:xfrm>
                <a:off x="1271093" y="4686897"/>
                <a:ext cx="375433" cy="375643"/>
              </a:xfrm>
              <a:prstGeom prst="roundRect">
                <a:avLst>
                  <a:gd name="adj" fmla="val 8231"/>
                </a:avLst>
              </a:prstGeom>
              <a:solidFill>
                <a:srgbClr val="0070C0">
                  <a:alpha val="50000"/>
                </a:srgbClr>
              </a:solidFill>
              <a:ln w="1016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id="{180F34EE-22E4-4AFA-856A-E9237217600E}"/>
                </a:ext>
              </a:extLst>
            </p:cNvPr>
            <p:cNvSpPr/>
            <p:nvPr userDrawn="1"/>
          </p:nvSpPr>
          <p:spPr>
            <a:xfrm>
              <a:off x="2092664" y="3676268"/>
              <a:ext cx="1184983" cy="1185645"/>
            </a:xfrm>
            <a:prstGeom prst="roundRect">
              <a:avLst>
                <a:gd name="adj" fmla="val 8231"/>
              </a:avLst>
            </a:prstGeom>
            <a:solidFill>
              <a:srgbClr val="0070C0"/>
            </a:solidFill>
            <a:ln w="1016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7" name="菱形 16">
            <a:extLst>
              <a:ext uri="{FF2B5EF4-FFF2-40B4-BE49-F238E27FC236}">
                <a16:creationId xmlns:a16="http://schemas.microsoft.com/office/drawing/2014/main" id="{D1ACF1E3-217F-4E4F-839B-358BE165ED13}"/>
              </a:ext>
            </a:extLst>
          </p:cNvPr>
          <p:cNvSpPr/>
          <p:nvPr userDrawn="1"/>
        </p:nvSpPr>
        <p:spPr>
          <a:xfrm>
            <a:off x="394052" y="3651554"/>
            <a:ext cx="1323548" cy="810196"/>
          </a:xfrm>
          <a:prstGeom prst="diamond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菱形 17">
            <a:extLst>
              <a:ext uri="{FF2B5EF4-FFF2-40B4-BE49-F238E27FC236}">
                <a16:creationId xmlns:a16="http://schemas.microsoft.com/office/drawing/2014/main" id="{4D8D137A-9538-4924-8D8B-D2890BF4B61B}"/>
              </a:ext>
            </a:extLst>
          </p:cNvPr>
          <p:cNvSpPr/>
          <p:nvPr userDrawn="1"/>
        </p:nvSpPr>
        <p:spPr>
          <a:xfrm>
            <a:off x="4997562" y="129630"/>
            <a:ext cx="1323548" cy="810196"/>
          </a:xfrm>
          <a:prstGeom prst="diamond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菱形 18">
            <a:extLst>
              <a:ext uri="{FF2B5EF4-FFF2-40B4-BE49-F238E27FC236}">
                <a16:creationId xmlns:a16="http://schemas.microsoft.com/office/drawing/2014/main" id="{BE4E68F1-B226-4AD5-BED3-9ABBAF4F6852}"/>
              </a:ext>
            </a:extLst>
          </p:cNvPr>
          <p:cNvSpPr/>
          <p:nvPr userDrawn="1"/>
        </p:nvSpPr>
        <p:spPr>
          <a:xfrm>
            <a:off x="1055826" y="5625273"/>
            <a:ext cx="1323548" cy="810196"/>
          </a:xfrm>
          <a:prstGeom prst="diamond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菱形 20">
            <a:extLst>
              <a:ext uri="{FF2B5EF4-FFF2-40B4-BE49-F238E27FC236}">
                <a16:creationId xmlns:a16="http://schemas.microsoft.com/office/drawing/2014/main" id="{B87E2D9E-E467-412E-8501-70450AEFDA49}"/>
              </a:ext>
            </a:extLst>
          </p:cNvPr>
          <p:cNvSpPr/>
          <p:nvPr userDrawn="1"/>
        </p:nvSpPr>
        <p:spPr>
          <a:xfrm>
            <a:off x="6984322" y="6018014"/>
            <a:ext cx="1323548" cy="810196"/>
          </a:xfrm>
          <a:prstGeom prst="diamond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id="{2479F77B-EEE5-4F83-9EE7-BDDBBF7AF1F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41267" y="5625273"/>
            <a:ext cx="1514829" cy="1046568"/>
          </a:xfrm>
          <a:prstGeom prst="rect">
            <a:avLst/>
          </a:prstGeom>
        </p:spPr>
      </p:pic>
      <p:sp>
        <p:nvSpPr>
          <p:cNvPr id="28" name="矩形: 圆角 27">
            <a:extLst>
              <a:ext uri="{FF2B5EF4-FFF2-40B4-BE49-F238E27FC236}">
                <a16:creationId xmlns:a16="http://schemas.microsoft.com/office/drawing/2014/main" id="{028CDB3F-80B1-464C-831D-F7CD75D54385}"/>
              </a:ext>
            </a:extLst>
          </p:cNvPr>
          <p:cNvSpPr/>
          <p:nvPr userDrawn="1"/>
        </p:nvSpPr>
        <p:spPr>
          <a:xfrm>
            <a:off x="4559629" y="1848150"/>
            <a:ext cx="6903308" cy="3093659"/>
          </a:xfrm>
          <a:prstGeom prst="roundRect">
            <a:avLst>
              <a:gd name="adj" fmla="val 0"/>
            </a:avLst>
          </a:prstGeom>
          <a:solidFill>
            <a:srgbClr val="2E75B6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5075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7" grpId="0" animBg="1"/>
      <p:bldP spid="18" grpId="0" animBg="1"/>
      <p:bldP spid="19" grpId="0" animBg="1"/>
      <p:bldP spid="21" grpId="0" animBg="1"/>
      <p:bldP spid="2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>
            <a:extLst>
              <a:ext uri="{FF2B5EF4-FFF2-40B4-BE49-F238E27FC236}">
                <a16:creationId xmlns:a16="http://schemas.microsoft.com/office/drawing/2014/main" id="{11A84803-F7F6-4630-B23D-80C9ECB152E6}"/>
              </a:ext>
            </a:extLst>
          </p:cNvPr>
          <p:cNvSpPr/>
          <p:nvPr userDrawn="1"/>
        </p:nvSpPr>
        <p:spPr>
          <a:xfrm>
            <a:off x="394052" y="522371"/>
            <a:ext cx="11403896" cy="5813258"/>
          </a:xfrm>
          <a:prstGeom prst="rect">
            <a:avLst/>
          </a:prstGeom>
          <a:noFill/>
          <a:ln w="101600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菱形 8">
            <a:extLst>
              <a:ext uri="{FF2B5EF4-FFF2-40B4-BE49-F238E27FC236}">
                <a16:creationId xmlns:a16="http://schemas.microsoft.com/office/drawing/2014/main" id="{0292AB17-D9A1-4F45-B754-6BACD01FA551}"/>
              </a:ext>
            </a:extLst>
          </p:cNvPr>
          <p:cNvSpPr/>
          <p:nvPr userDrawn="1"/>
        </p:nvSpPr>
        <p:spPr>
          <a:xfrm>
            <a:off x="9575134" y="522371"/>
            <a:ext cx="1323548" cy="810196"/>
          </a:xfrm>
          <a:prstGeom prst="diamond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zh-CN" altLang="en-US"/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5AAC04D6-70A0-44A2-800D-29A5FD4660A0}"/>
              </a:ext>
            </a:extLst>
          </p:cNvPr>
          <p:cNvGrpSpPr/>
          <p:nvPr userDrawn="1"/>
        </p:nvGrpSpPr>
        <p:grpSpPr>
          <a:xfrm flipV="1">
            <a:off x="9053446" y="1059485"/>
            <a:ext cx="1219024" cy="1210652"/>
            <a:chOff x="1919529" y="3429000"/>
            <a:chExt cx="1828790" cy="1816230"/>
          </a:xfrm>
        </p:grpSpPr>
        <p:sp>
          <p:nvSpPr>
            <p:cNvPr id="20" name="矩形: 圆角 19">
              <a:extLst>
                <a:ext uri="{FF2B5EF4-FFF2-40B4-BE49-F238E27FC236}">
                  <a16:creationId xmlns:a16="http://schemas.microsoft.com/office/drawing/2014/main" id="{CD9F4AFD-A190-4863-BE2B-F100799835C1}"/>
                </a:ext>
              </a:extLst>
            </p:cNvPr>
            <p:cNvSpPr/>
            <p:nvPr userDrawn="1"/>
          </p:nvSpPr>
          <p:spPr>
            <a:xfrm>
              <a:off x="1919529" y="3429000"/>
              <a:ext cx="1538518" cy="1539377"/>
            </a:xfrm>
            <a:prstGeom prst="roundRect">
              <a:avLst>
                <a:gd name="adj" fmla="val 8231"/>
              </a:avLst>
            </a:prstGeom>
            <a:solidFill>
              <a:srgbClr val="0070C0"/>
            </a:solidFill>
            <a:ln w="1016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: 圆角 20">
              <a:extLst>
                <a:ext uri="{FF2B5EF4-FFF2-40B4-BE49-F238E27FC236}">
                  <a16:creationId xmlns:a16="http://schemas.microsoft.com/office/drawing/2014/main" id="{A25AFF08-4661-4B59-8D0C-6E1A390E8834}"/>
                </a:ext>
              </a:extLst>
            </p:cNvPr>
            <p:cNvSpPr/>
            <p:nvPr userDrawn="1"/>
          </p:nvSpPr>
          <p:spPr>
            <a:xfrm>
              <a:off x="3164961" y="4661546"/>
              <a:ext cx="583358" cy="583684"/>
            </a:xfrm>
            <a:prstGeom prst="roundRect">
              <a:avLst>
                <a:gd name="adj" fmla="val 8231"/>
              </a:avLst>
            </a:prstGeom>
            <a:solidFill>
              <a:srgbClr val="0070C0">
                <a:alpha val="50000"/>
              </a:srgbClr>
            </a:solidFill>
            <a:ln w="1016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662791FD-567E-4BF1-A1C6-0631D34F8E6D}"/>
              </a:ext>
            </a:extLst>
          </p:cNvPr>
          <p:cNvGrpSpPr/>
          <p:nvPr userDrawn="1"/>
        </p:nvGrpSpPr>
        <p:grpSpPr>
          <a:xfrm>
            <a:off x="1919529" y="3429000"/>
            <a:ext cx="1828790" cy="1816230"/>
            <a:chOff x="1919529" y="3429000"/>
            <a:chExt cx="1828790" cy="1816230"/>
          </a:xfrm>
        </p:grpSpPr>
        <p:sp>
          <p:nvSpPr>
            <p:cNvPr id="16" name="矩形: 圆角 15">
              <a:extLst>
                <a:ext uri="{FF2B5EF4-FFF2-40B4-BE49-F238E27FC236}">
                  <a16:creationId xmlns:a16="http://schemas.microsoft.com/office/drawing/2014/main" id="{6BD24A27-87C7-45A4-B3F4-24E6832C784A}"/>
                </a:ext>
              </a:extLst>
            </p:cNvPr>
            <p:cNvSpPr/>
            <p:nvPr userDrawn="1"/>
          </p:nvSpPr>
          <p:spPr>
            <a:xfrm>
              <a:off x="1919529" y="3429000"/>
              <a:ext cx="1538518" cy="1539377"/>
            </a:xfrm>
            <a:prstGeom prst="roundRect">
              <a:avLst>
                <a:gd name="adj" fmla="val 8231"/>
              </a:avLst>
            </a:prstGeom>
            <a:solidFill>
              <a:srgbClr val="0070C0"/>
            </a:solidFill>
            <a:ln w="1016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: 圆角 16">
              <a:extLst>
                <a:ext uri="{FF2B5EF4-FFF2-40B4-BE49-F238E27FC236}">
                  <a16:creationId xmlns:a16="http://schemas.microsoft.com/office/drawing/2014/main" id="{2DA69DFC-131F-4071-8339-5D473D9C20CC}"/>
                </a:ext>
              </a:extLst>
            </p:cNvPr>
            <p:cNvSpPr/>
            <p:nvPr userDrawn="1"/>
          </p:nvSpPr>
          <p:spPr>
            <a:xfrm>
              <a:off x="3164961" y="4661546"/>
              <a:ext cx="583358" cy="583684"/>
            </a:xfrm>
            <a:prstGeom prst="roundRect">
              <a:avLst>
                <a:gd name="adj" fmla="val 8231"/>
              </a:avLst>
            </a:prstGeom>
            <a:solidFill>
              <a:srgbClr val="0070C0">
                <a:alpha val="50000"/>
              </a:srgbClr>
            </a:solidFill>
            <a:ln w="1016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1CB7183B-A957-4D6E-8E57-2F8F54AE0A39}"/>
              </a:ext>
            </a:extLst>
          </p:cNvPr>
          <p:cNvSpPr/>
          <p:nvPr userDrawn="1"/>
        </p:nvSpPr>
        <p:spPr>
          <a:xfrm>
            <a:off x="2615207" y="1724431"/>
            <a:ext cx="6961585" cy="2664584"/>
          </a:xfrm>
          <a:prstGeom prst="roundRect">
            <a:avLst>
              <a:gd name="adj" fmla="val 8231"/>
            </a:avLst>
          </a:prstGeom>
          <a:solidFill>
            <a:schemeClr val="bg1"/>
          </a:solidFill>
          <a:ln w="1016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菱形 9">
            <a:extLst>
              <a:ext uri="{FF2B5EF4-FFF2-40B4-BE49-F238E27FC236}">
                <a16:creationId xmlns:a16="http://schemas.microsoft.com/office/drawing/2014/main" id="{2E568362-1DAF-4842-989F-4DA0A5DD1A1E}"/>
              </a:ext>
            </a:extLst>
          </p:cNvPr>
          <p:cNvSpPr/>
          <p:nvPr userDrawn="1"/>
        </p:nvSpPr>
        <p:spPr>
          <a:xfrm>
            <a:off x="394052" y="3651554"/>
            <a:ext cx="1323548" cy="810196"/>
          </a:xfrm>
          <a:prstGeom prst="diamond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菱形 10">
            <a:extLst>
              <a:ext uri="{FF2B5EF4-FFF2-40B4-BE49-F238E27FC236}">
                <a16:creationId xmlns:a16="http://schemas.microsoft.com/office/drawing/2014/main" id="{6955202A-7942-4AB6-AE1D-B11E017BC3BF}"/>
              </a:ext>
            </a:extLst>
          </p:cNvPr>
          <p:cNvSpPr/>
          <p:nvPr userDrawn="1"/>
        </p:nvSpPr>
        <p:spPr>
          <a:xfrm>
            <a:off x="8913360" y="5645111"/>
            <a:ext cx="1323548" cy="810196"/>
          </a:xfrm>
          <a:prstGeom prst="diamond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菱形 11">
            <a:extLst>
              <a:ext uri="{FF2B5EF4-FFF2-40B4-BE49-F238E27FC236}">
                <a16:creationId xmlns:a16="http://schemas.microsoft.com/office/drawing/2014/main" id="{5D2723D5-7FA7-47BB-8E43-57C808298071}"/>
              </a:ext>
            </a:extLst>
          </p:cNvPr>
          <p:cNvSpPr/>
          <p:nvPr userDrawn="1"/>
        </p:nvSpPr>
        <p:spPr>
          <a:xfrm>
            <a:off x="4339988" y="5229790"/>
            <a:ext cx="1323548" cy="810196"/>
          </a:xfrm>
          <a:prstGeom prst="diamond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zh-CN" altLang="en-US"/>
          </a:p>
        </p:txBody>
      </p:sp>
      <p:sp>
        <p:nvSpPr>
          <p:cNvPr id="13" name="菱形 12">
            <a:extLst>
              <a:ext uri="{FF2B5EF4-FFF2-40B4-BE49-F238E27FC236}">
                <a16:creationId xmlns:a16="http://schemas.microsoft.com/office/drawing/2014/main" id="{FC9B6159-51CD-44A4-A8AF-D8F596F9DC87}"/>
              </a:ext>
            </a:extLst>
          </p:cNvPr>
          <p:cNvSpPr/>
          <p:nvPr userDrawn="1"/>
        </p:nvSpPr>
        <p:spPr>
          <a:xfrm>
            <a:off x="2347470" y="117273"/>
            <a:ext cx="1323548" cy="810196"/>
          </a:xfrm>
          <a:prstGeom prst="diamond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6B5C885B-4FC1-468F-AB76-6220FC9F4B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576" r="5920"/>
          <a:stretch/>
        </p:blipFill>
        <p:spPr>
          <a:xfrm>
            <a:off x="9434703" y="3207707"/>
            <a:ext cx="2757297" cy="344245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7268161F-DD27-4E5C-AA5C-800F4BAA8D2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27998" y="5394872"/>
            <a:ext cx="2206705" cy="1421160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CC6F75A5-2366-41DC-9348-1E810CD8CDE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76082" y="881648"/>
            <a:ext cx="1323549" cy="2121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003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>
            <a:extLst>
              <a:ext uri="{FF2B5EF4-FFF2-40B4-BE49-F238E27FC236}">
                <a16:creationId xmlns:a16="http://schemas.microsoft.com/office/drawing/2014/main" id="{BC8AC921-57AF-4A9F-A55F-00803A7AD5B4}"/>
              </a:ext>
            </a:extLst>
          </p:cNvPr>
          <p:cNvSpPr/>
          <p:nvPr userDrawn="1"/>
        </p:nvSpPr>
        <p:spPr>
          <a:xfrm>
            <a:off x="3067050" y="0"/>
            <a:ext cx="6019800" cy="6858000"/>
          </a:xfrm>
          <a:prstGeom prst="rect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2D1E2C8D-DC8E-48C8-9598-6603FA2BD3BE}"/>
              </a:ext>
            </a:extLst>
          </p:cNvPr>
          <p:cNvSpPr/>
          <p:nvPr userDrawn="1"/>
        </p:nvSpPr>
        <p:spPr>
          <a:xfrm>
            <a:off x="664175" y="518983"/>
            <a:ext cx="10863649" cy="5820033"/>
          </a:xfrm>
          <a:prstGeom prst="roundRect">
            <a:avLst>
              <a:gd name="adj" fmla="val 8231"/>
            </a:avLst>
          </a:prstGeom>
          <a:solidFill>
            <a:schemeClr val="bg1"/>
          </a:solidFill>
          <a:ln w="635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5C3E8E21-B73D-49E5-B684-04945D80ACA1}"/>
              </a:ext>
            </a:extLst>
          </p:cNvPr>
          <p:cNvSpPr/>
          <p:nvPr userDrawn="1"/>
        </p:nvSpPr>
        <p:spPr>
          <a:xfrm>
            <a:off x="4497343" y="815545"/>
            <a:ext cx="3197312" cy="481913"/>
          </a:xfrm>
          <a:prstGeom prst="roundRect">
            <a:avLst>
              <a:gd name="adj" fmla="val 50000"/>
            </a:avLst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51E06518-CF7F-491A-891D-ABD543062B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42458" y="5211813"/>
            <a:ext cx="2849542" cy="164618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72353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>
            <a:extLst>
              <a:ext uri="{FF2B5EF4-FFF2-40B4-BE49-F238E27FC236}">
                <a16:creationId xmlns:a16="http://schemas.microsoft.com/office/drawing/2014/main" id="{A2ADB8DD-47D4-4646-A476-33AC8BEC41AA}"/>
              </a:ext>
            </a:extLst>
          </p:cNvPr>
          <p:cNvSpPr/>
          <p:nvPr userDrawn="1"/>
        </p:nvSpPr>
        <p:spPr>
          <a:xfrm>
            <a:off x="3067050" y="0"/>
            <a:ext cx="6019800" cy="6858000"/>
          </a:xfrm>
          <a:prstGeom prst="rect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E7037CE1-82C4-400D-8306-4DAEEE0E24F6}"/>
              </a:ext>
            </a:extLst>
          </p:cNvPr>
          <p:cNvSpPr/>
          <p:nvPr userDrawn="1"/>
        </p:nvSpPr>
        <p:spPr>
          <a:xfrm>
            <a:off x="664175" y="518983"/>
            <a:ext cx="10863649" cy="5820033"/>
          </a:xfrm>
          <a:prstGeom prst="roundRect">
            <a:avLst>
              <a:gd name="adj" fmla="val 8231"/>
            </a:avLst>
          </a:prstGeom>
          <a:solidFill>
            <a:schemeClr val="bg1"/>
          </a:solidFill>
          <a:ln w="635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4072A100-8332-49BC-8971-4FFB1345184C}"/>
              </a:ext>
            </a:extLst>
          </p:cNvPr>
          <p:cNvSpPr/>
          <p:nvPr userDrawn="1"/>
        </p:nvSpPr>
        <p:spPr>
          <a:xfrm>
            <a:off x="4497343" y="815545"/>
            <a:ext cx="3197312" cy="481913"/>
          </a:xfrm>
          <a:prstGeom prst="roundRect">
            <a:avLst>
              <a:gd name="adj" fmla="val 50000"/>
            </a:avLst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AB22B00A-C0DD-4CFF-9D30-C8980A67C8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10174" y="4692737"/>
            <a:ext cx="2081826" cy="2165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33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菱形 19">
            <a:extLst>
              <a:ext uri="{FF2B5EF4-FFF2-40B4-BE49-F238E27FC236}">
                <a16:creationId xmlns:a16="http://schemas.microsoft.com/office/drawing/2014/main" id="{0C4E3BE3-72E1-4142-A692-7B260FCED4D4}"/>
              </a:ext>
            </a:extLst>
          </p:cNvPr>
          <p:cNvSpPr/>
          <p:nvPr userDrawn="1"/>
        </p:nvSpPr>
        <p:spPr>
          <a:xfrm>
            <a:off x="9575134" y="522371"/>
            <a:ext cx="1323548" cy="810196"/>
          </a:xfrm>
          <a:prstGeom prst="diamond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zh-CN" altLang="en-US"/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DE071707-3784-49A7-97E4-9C30125CD23F}"/>
              </a:ext>
            </a:extLst>
          </p:cNvPr>
          <p:cNvGrpSpPr/>
          <p:nvPr userDrawn="1"/>
        </p:nvGrpSpPr>
        <p:grpSpPr>
          <a:xfrm>
            <a:off x="4238353" y="1319729"/>
            <a:ext cx="7858898" cy="4152672"/>
            <a:chOff x="5668978" y="1352664"/>
            <a:chExt cx="7614536" cy="4152672"/>
          </a:xfrm>
        </p:grpSpPr>
        <p:sp>
          <p:nvSpPr>
            <p:cNvPr id="8" name="矩形: 圆角 7">
              <a:extLst>
                <a:ext uri="{FF2B5EF4-FFF2-40B4-BE49-F238E27FC236}">
                  <a16:creationId xmlns:a16="http://schemas.microsoft.com/office/drawing/2014/main" id="{B1D43FAD-2B9A-43C9-BD12-CEC12117B32E}"/>
                </a:ext>
              </a:extLst>
            </p:cNvPr>
            <p:cNvSpPr/>
            <p:nvPr userDrawn="1"/>
          </p:nvSpPr>
          <p:spPr>
            <a:xfrm>
              <a:off x="5668978" y="1352664"/>
              <a:ext cx="7614536" cy="4152672"/>
            </a:xfrm>
            <a:prstGeom prst="roundRect">
              <a:avLst>
                <a:gd name="adj" fmla="val 7902"/>
              </a:avLst>
            </a:prstGeom>
            <a:noFill/>
            <a:ln w="38100">
              <a:solidFill>
                <a:srgbClr val="2E75B6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: 圆角 8">
              <a:extLst>
                <a:ext uri="{FF2B5EF4-FFF2-40B4-BE49-F238E27FC236}">
                  <a16:creationId xmlns:a16="http://schemas.microsoft.com/office/drawing/2014/main" id="{DDB38607-15A4-4E20-9BCE-E7CBF72F32F8}"/>
                </a:ext>
              </a:extLst>
            </p:cNvPr>
            <p:cNvSpPr/>
            <p:nvPr userDrawn="1"/>
          </p:nvSpPr>
          <p:spPr>
            <a:xfrm>
              <a:off x="5997146" y="1617253"/>
              <a:ext cx="6961585" cy="3623495"/>
            </a:xfrm>
            <a:prstGeom prst="roundRect">
              <a:avLst>
                <a:gd name="adj" fmla="val 8231"/>
              </a:avLst>
            </a:prstGeom>
            <a:solidFill>
              <a:schemeClr val="bg1"/>
            </a:solidFill>
            <a:ln w="1016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7" name="图片 6">
            <a:extLst>
              <a:ext uri="{FF2B5EF4-FFF2-40B4-BE49-F238E27FC236}">
                <a16:creationId xmlns:a16="http://schemas.microsoft.com/office/drawing/2014/main" id="{4796B99D-7453-49D1-BDA7-7CAD84C735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749" y="4526997"/>
            <a:ext cx="2284626" cy="2376190"/>
          </a:xfrm>
          <a:prstGeom prst="rect">
            <a:avLst/>
          </a:prstGeom>
        </p:spPr>
      </p:pic>
      <p:grpSp>
        <p:nvGrpSpPr>
          <p:cNvPr id="16" name="组合 15">
            <a:extLst>
              <a:ext uri="{FF2B5EF4-FFF2-40B4-BE49-F238E27FC236}">
                <a16:creationId xmlns:a16="http://schemas.microsoft.com/office/drawing/2014/main" id="{43DD559E-4EEB-4B7F-B6A8-FA8F4B559ABB}"/>
              </a:ext>
            </a:extLst>
          </p:cNvPr>
          <p:cNvGrpSpPr/>
          <p:nvPr userDrawn="1"/>
        </p:nvGrpSpPr>
        <p:grpSpPr>
          <a:xfrm>
            <a:off x="1015987" y="1332567"/>
            <a:ext cx="2128458" cy="3249143"/>
            <a:chOff x="1149189" y="1612770"/>
            <a:chExt cx="2128458" cy="3249143"/>
          </a:xfrm>
        </p:grpSpPr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B5F4195D-41A5-49AD-9743-40C1B04E9A19}"/>
                </a:ext>
              </a:extLst>
            </p:cNvPr>
            <p:cNvGrpSpPr/>
            <p:nvPr userDrawn="1"/>
          </p:nvGrpSpPr>
          <p:grpSpPr>
            <a:xfrm>
              <a:off x="1149189" y="1612770"/>
              <a:ext cx="1828790" cy="1816230"/>
              <a:chOff x="469567" y="3893664"/>
              <a:chExt cx="1176959" cy="1168876"/>
            </a:xfrm>
          </p:grpSpPr>
          <p:sp>
            <p:nvSpPr>
              <p:cNvPr id="12" name="矩形: 圆角 11">
                <a:extLst>
                  <a:ext uri="{FF2B5EF4-FFF2-40B4-BE49-F238E27FC236}">
                    <a16:creationId xmlns:a16="http://schemas.microsoft.com/office/drawing/2014/main" id="{43B84854-C51F-40B1-AD0F-A4E0B8E6827B}"/>
                  </a:ext>
                </a:extLst>
              </p:cNvPr>
              <p:cNvSpPr/>
              <p:nvPr userDrawn="1"/>
            </p:nvSpPr>
            <p:spPr>
              <a:xfrm>
                <a:off x="469567" y="3893664"/>
                <a:ext cx="990148" cy="990701"/>
              </a:xfrm>
              <a:prstGeom prst="roundRect">
                <a:avLst>
                  <a:gd name="adj" fmla="val 8231"/>
                </a:avLst>
              </a:prstGeom>
              <a:solidFill>
                <a:srgbClr val="0070C0"/>
              </a:solidFill>
              <a:ln w="1016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矩形: 圆角 12">
                <a:extLst>
                  <a:ext uri="{FF2B5EF4-FFF2-40B4-BE49-F238E27FC236}">
                    <a16:creationId xmlns:a16="http://schemas.microsoft.com/office/drawing/2014/main" id="{F8844C9B-DE34-43F6-9EFF-18736A1EF54D}"/>
                  </a:ext>
                </a:extLst>
              </p:cNvPr>
              <p:cNvSpPr/>
              <p:nvPr userDrawn="1"/>
            </p:nvSpPr>
            <p:spPr>
              <a:xfrm>
                <a:off x="1271093" y="4686897"/>
                <a:ext cx="375433" cy="375643"/>
              </a:xfrm>
              <a:prstGeom prst="roundRect">
                <a:avLst>
                  <a:gd name="adj" fmla="val 8231"/>
                </a:avLst>
              </a:prstGeom>
              <a:solidFill>
                <a:srgbClr val="0070C0">
                  <a:alpha val="50000"/>
                </a:srgbClr>
              </a:solidFill>
              <a:ln w="1016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id="{180F34EE-22E4-4AFA-856A-E9237217600E}"/>
                </a:ext>
              </a:extLst>
            </p:cNvPr>
            <p:cNvSpPr/>
            <p:nvPr userDrawn="1"/>
          </p:nvSpPr>
          <p:spPr>
            <a:xfrm>
              <a:off x="2092664" y="3676268"/>
              <a:ext cx="1184983" cy="1185645"/>
            </a:xfrm>
            <a:prstGeom prst="roundRect">
              <a:avLst>
                <a:gd name="adj" fmla="val 8231"/>
              </a:avLst>
            </a:prstGeom>
            <a:solidFill>
              <a:srgbClr val="0070C0"/>
            </a:solidFill>
            <a:ln w="1016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7" name="菱形 16">
            <a:extLst>
              <a:ext uri="{FF2B5EF4-FFF2-40B4-BE49-F238E27FC236}">
                <a16:creationId xmlns:a16="http://schemas.microsoft.com/office/drawing/2014/main" id="{D1ACF1E3-217F-4E4F-839B-358BE165ED13}"/>
              </a:ext>
            </a:extLst>
          </p:cNvPr>
          <p:cNvSpPr/>
          <p:nvPr userDrawn="1"/>
        </p:nvSpPr>
        <p:spPr>
          <a:xfrm>
            <a:off x="394052" y="3651554"/>
            <a:ext cx="1323548" cy="810196"/>
          </a:xfrm>
          <a:prstGeom prst="diamond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菱形 17">
            <a:extLst>
              <a:ext uri="{FF2B5EF4-FFF2-40B4-BE49-F238E27FC236}">
                <a16:creationId xmlns:a16="http://schemas.microsoft.com/office/drawing/2014/main" id="{4D8D137A-9538-4924-8D8B-D2890BF4B61B}"/>
              </a:ext>
            </a:extLst>
          </p:cNvPr>
          <p:cNvSpPr/>
          <p:nvPr userDrawn="1"/>
        </p:nvSpPr>
        <p:spPr>
          <a:xfrm>
            <a:off x="4997562" y="129630"/>
            <a:ext cx="1323548" cy="810196"/>
          </a:xfrm>
          <a:prstGeom prst="diamond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菱形 18">
            <a:extLst>
              <a:ext uri="{FF2B5EF4-FFF2-40B4-BE49-F238E27FC236}">
                <a16:creationId xmlns:a16="http://schemas.microsoft.com/office/drawing/2014/main" id="{BE4E68F1-B226-4AD5-BED3-9ABBAF4F6852}"/>
              </a:ext>
            </a:extLst>
          </p:cNvPr>
          <p:cNvSpPr/>
          <p:nvPr userDrawn="1"/>
        </p:nvSpPr>
        <p:spPr>
          <a:xfrm>
            <a:off x="1055826" y="5625273"/>
            <a:ext cx="1323548" cy="810196"/>
          </a:xfrm>
          <a:prstGeom prst="diamond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菱形 20">
            <a:extLst>
              <a:ext uri="{FF2B5EF4-FFF2-40B4-BE49-F238E27FC236}">
                <a16:creationId xmlns:a16="http://schemas.microsoft.com/office/drawing/2014/main" id="{B87E2D9E-E467-412E-8501-70450AEFDA49}"/>
              </a:ext>
            </a:extLst>
          </p:cNvPr>
          <p:cNvSpPr/>
          <p:nvPr userDrawn="1"/>
        </p:nvSpPr>
        <p:spPr>
          <a:xfrm>
            <a:off x="6984322" y="6018014"/>
            <a:ext cx="1323548" cy="810196"/>
          </a:xfrm>
          <a:prstGeom prst="diamond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id="{2479F77B-EEE5-4F83-9EE7-BDDBBF7AF1F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41267" y="5625273"/>
            <a:ext cx="1514829" cy="1046568"/>
          </a:xfrm>
          <a:prstGeom prst="rect">
            <a:avLst/>
          </a:prstGeom>
        </p:spPr>
      </p:pic>
      <p:sp>
        <p:nvSpPr>
          <p:cNvPr id="28" name="矩形: 圆角 27">
            <a:extLst>
              <a:ext uri="{FF2B5EF4-FFF2-40B4-BE49-F238E27FC236}">
                <a16:creationId xmlns:a16="http://schemas.microsoft.com/office/drawing/2014/main" id="{028CDB3F-80B1-464C-831D-F7CD75D54385}"/>
              </a:ext>
            </a:extLst>
          </p:cNvPr>
          <p:cNvSpPr/>
          <p:nvPr userDrawn="1"/>
        </p:nvSpPr>
        <p:spPr>
          <a:xfrm>
            <a:off x="4559629" y="1848150"/>
            <a:ext cx="6903308" cy="3093659"/>
          </a:xfrm>
          <a:prstGeom prst="roundRect">
            <a:avLst>
              <a:gd name="adj" fmla="val 0"/>
            </a:avLst>
          </a:prstGeom>
          <a:solidFill>
            <a:srgbClr val="2E75B6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3718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7" grpId="0" animBg="1"/>
      <p:bldP spid="18" grpId="0" animBg="1"/>
      <p:bldP spid="19" grpId="0" animBg="1"/>
      <p:bldP spid="21" grpId="0" animBg="1"/>
      <p:bldP spid="28" grpId="0" animBg="1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5696268F-0623-4990-B87B-1A0AC8526B73}"/>
              </a:ext>
            </a:extLst>
          </p:cNvPr>
          <p:cNvSpPr/>
          <p:nvPr userDrawn="1"/>
        </p:nvSpPr>
        <p:spPr>
          <a:xfrm>
            <a:off x="3067050" y="0"/>
            <a:ext cx="6019800" cy="6858000"/>
          </a:xfrm>
          <a:prstGeom prst="rect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0B6B52B6-08C4-4F8B-8936-7D5C9D032DB6}"/>
              </a:ext>
            </a:extLst>
          </p:cNvPr>
          <p:cNvSpPr/>
          <p:nvPr userDrawn="1"/>
        </p:nvSpPr>
        <p:spPr>
          <a:xfrm>
            <a:off x="664175" y="518983"/>
            <a:ext cx="10863649" cy="5820033"/>
          </a:xfrm>
          <a:prstGeom prst="roundRect">
            <a:avLst>
              <a:gd name="adj" fmla="val 8231"/>
            </a:avLst>
          </a:prstGeom>
          <a:solidFill>
            <a:schemeClr val="bg1"/>
          </a:solidFill>
          <a:ln w="635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2281D6FA-1C13-44CE-85B5-61861C30C88B}"/>
              </a:ext>
            </a:extLst>
          </p:cNvPr>
          <p:cNvSpPr/>
          <p:nvPr userDrawn="1"/>
        </p:nvSpPr>
        <p:spPr>
          <a:xfrm>
            <a:off x="4497343" y="815545"/>
            <a:ext cx="3197312" cy="481913"/>
          </a:xfrm>
          <a:prstGeom prst="roundRect">
            <a:avLst>
              <a:gd name="adj" fmla="val 50000"/>
            </a:avLst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16C41D7E-AD93-4734-9451-01ECF96651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620" y="5165123"/>
            <a:ext cx="1930800" cy="1555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049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291F523C-6DD2-4BEA-AB87-4BC7039329EB}"/>
              </a:ext>
            </a:extLst>
          </p:cNvPr>
          <p:cNvSpPr/>
          <p:nvPr userDrawn="1"/>
        </p:nvSpPr>
        <p:spPr>
          <a:xfrm>
            <a:off x="3067050" y="0"/>
            <a:ext cx="6019800" cy="6858000"/>
          </a:xfrm>
          <a:prstGeom prst="rect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E76463D6-EFAA-4239-8B5D-B0EC8CC7D163}"/>
              </a:ext>
            </a:extLst>
          </p:cNvPr>
          <p:cNvSpPr/>
          <p:nvPr userDrawn="1"/>
        </p:nvSpPr>
        <p:spPr>
          <a:xfrm>
            <a:off x="664175" y="518983"/>
            <a:ext cx="10863649" cy="5820033"/>
          </a:xfrm>
          <a:prstGeom prst="roundRect">
            <a:avLst>
              <a:gd name="adj" fmla="val 8231"/>
            </a:avLst>
          </a:prstGeom>
          <a:solidFill>
            <a:schemeClr val="bg1"/>
          </a:solidFill>
          <a:ln w="635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13">
            <a:extLst>
              <a:ext uri="{FF2B5EF4-FFF2-40B4-BE49-F238E27FC236}">
                <a16:creationId xmlns:a16="http://schemas.microsoft.com/office/drawing/2014/main" id="{D236AB2A-D286-4470-8985-4EF5993514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575" r="-1"/>
          <a:stretch/>
        </p:blipFill>
        <p:spPr>
          <a:xfrm>
            <a:off x="10381509" y="4729374"/>
            <a:ext cx="1810491" cy="2128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604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: 圆角 7">
            <a:extLst>
              <a:ext uri="{FF2B5EF4-FFF2-40B4-BE49-F238E27FC236}">
                <a16:creationId xmlns:a16="http://schemas.microsoft.com/office/drawing/2014/main" id="{AF91D428-CB4A-43BC-935C-5136BB1880F7}"/>
              </a:ext>
            </a:extLst>
          </p:cNvPr>
          <p:cNvSpPr/>
          <p:nvPr userDrawn="1"/>
        </p:nvSpPr>
        <p:spPr>
          <a:xfrm>
            <a:off x="469567" y="3893664"/>
            <a:ext cx="990148" cy="990701"/>
          </a:xfrm>
          <a:prstGeom prst="roundRect">
            <a:avLst>
              <a:gd name="adj" fmla="val 8231"/>
            </a:avLst>
          </a:prstGeom>
          <a:solidFill>
            <a:srgbClr val="0070C0"/>
          </a:solidFill>
          <a:ln w="101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B28BCBD9-20F4-4EBA-A0A1-C3B5B19ACF58}"/>
              </a:ext>
            </a:extLst>
          </p:cNvPr>
          <p:cNvSpPr/>
          <p:nvPr userDrawn="1"/>
        </p:nvSpPr>
        <p:spPr>
          <a:xfrm>
            <a:off x="735327" y="1529862"/>
            <a:ext cx="7420212" cy="3053721"/>
          </a:xfrm>
          <a:prstGeom prst="roundRect">
            <a:avLst>
              <a:gd name="adj" fmla="val 7902"/>
            </a:avLst>
          </a:prstGeom>
          <a:noFill/>
          <a:ln w="38100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8B8C41F0-59B1-4166-ADD2-3C746BBF9A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69243" y="5002893"/>
            <a:ext cx="1514829" cy="104656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94AECC8-187D-445E-8234-5373BC88954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84036" y="5372334"/>
            <a:ext cx="2355993" cy="1361063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4D6F3866-5496-4C6E-8D6A-08C9AB01536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280065" y="-1475109"/>
            <a:ext cx="1878274" cy="1209644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FE2C4873-9A77-418D-8ED2-20AE2F125C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r="12619"/>
          <a:stretch/>
        </p:blipFill>
        <p:spPr>
          <a:xfrm>
            <a:off x="9158339" y="4256886"/>
            <a:ext cx="3033661" cy="2601113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66FF752E-7A0D-4BCE-B6E1-AD6300573F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-1575" r="-1"/>
          <a:stretch/>
        </p:blipFill>
        <p:spPr>
          <a:xfrm>
            <a:off x="8465623" y="-124280"/>
            <a:ext cx="3726377" cy="4381166"/>
          </a:xfrm>
          <a:prstGeom prst="rect">
            <a:avLst/>
          </a:prstGeom>
        </p:spPr>
      </p:pic>
      <p:sp>
        <p:nvSpPr>
          <p:cNvPr id="15" name="矩形: 圆角 14">
            <a:extLst>
              <a:ext uri="{FF2B5EF4-FFF2-40B4-BE49-F238E27FC236}">
                <a16:creationId xmlns:a16="http://schemas.microsoft.com/office/drawing/2014/main" id="{848C16B9-F045-4754-BF17-3C7DF7BC7AA7}"/>
              </a:ext>
            </a:extLst>
          </p:cNvPr>
          <p:cNvSpPr/>
          <p:nvPr userDrawn="1"/>
        </p:nvSpPr>
        <p:spPr>
          <a:xfrm>
            <a:off x="964641" y="1724431"/>
            <a:ext cx="6961585" cy="2664584"/>
          </a:xfrm>
          <a:prstGeom prst="roundRect">
            <a:avLst>
              <a:gd name="adj" fmla="val 8231"/>
            </a:avLst>
          </a:prstGeom>
          <a:solidFill>
            <a:schemeClr val="bg1"/>
          </a:solidFill>
          <a:ln w="1016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4E40193E-E827-41A5-A7E5-8902825B97B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071187" y="3679676"/>
            <a:ext cx="1642623" cy="1323217"/>
          </a:xfrm>
          <a:prstGeom prst="rect">
            <a:avLst/>
          </a:prstGeom>
        </p:spPr>
      </p:pic>
      <p:sp>
        <p:nvSpPr>
          <p:cNvPr id="17" name="菱形 16">
            <a:extLst>
              <a:ext uri="{FF2B5EF4-FFF2-40B4-BE49-F238E27FC236}">
                <a16:creationId xmlns:a16="http://schemas.microsoft.com/office/drawing/2014/main" id="{DE6317AB-8965-4F32-B934-E1FD53A50EF2}"/>
              </a:ext>
            </a:extLst>
          </p:cNvPr>
          <p:cNvSpPr/>
          <p:nvPr userDrawn="1"/>
        </p:nvSpPr>
        <p:spPr>
          <a:xfrm>
            <a:off x="4323431" y="6035446"/>
            <a:ext cx="1323548" cy="810196"/>
          </a:xfrm>
          <a:prstGeom prst="diamond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菱形 17">
            <a:extLst>
              <a:ext uri="{FF2B5EF4-FFF2-40B4-BE49-F238E27FC236}">
                <a16:creationId xmlns:a16="http://schemas.microsoft.com/office/drawing/2014/main" id="{BDFD9D50-6B44-409A-A0F4-23970CD4BCE4}"/>
              </a:ext>
            </a:extLst>
          </p:cNvPr>
          <p:cNvSpPr/>
          <p:nvPr userDrawn="1"/>
        </p:nvSpPr>
        <p:spPr>
          <a:xfrm>
            <a:off x="1690126" y="512741"/>
            <a:ext cx="1323548" cy="810196"/>
          </a:xfrm>
          <a:prstGeom prst="diamond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菱形 18">
            <a:extLst>
              <a:ext uri="{FF2B5EF4-FFF2-40B4-BE49-F238E27FC236}">
                <a16:creationId xmlns:a16="http://schemas.microsoft.com/office/drawing/2014/main" id="{77C39BAB-A40A-4C3D-BDA6-A572C1548BE0}"/>
              </a:ext>
            </a:extLst>
          </p:cNvPr>
          <p:cNvSpPr/>
          <p:nvPr userDrawn="1"/>
        </p:nvSpPr>
        <p:spPr>
          <a:xfrm>
            <a:off x="4997562" y="129630"/>
            <a:ext cx="1323548" cy="810196"/>
          </a:xfrm>
          <a:prstGeom prst="diamond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菱形 19">
            <a:extLst>
              <a:ext uri="{FF2B5EF4-FFF2-40B4-BE49-F238E27FC236}">
                <a16:creationId xmlns:a16="http://schemas.microsoft.com/office/drawing/2014/main" id="{8D3413BB-47A3-4384-B10B-8A5B2E400681}"/>
              </a:ext>
            </a:extLst>
          </p:cNvPr>
          <p:cNvSpPr/>
          <p:nvPr userDrawn="1"/>
        </p:nvSpPr>
        <p:spPr>
          <a:xfrm>
            <a:off x="1690126" y="5233102"/>
            <a:ext cx="1323548" cy="810196"/>
          </a:xfrm>
          <a:prstGeom prst="diamond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zh-CN" altLang="en-US"/>
          </a:p>
        </p:txBody>
      </p:sp>
      <p:sp>
        <p:nvSpPr>
          <p:cNvPr id="21" name="矩形: 圆角 20">
            <a:extLst>
              <a:ext uri="{FF2B5EF4-FFF2-40B4-BE49-F238E27FC236}">
                <a16:creationId xmlns:a16="http://schemas.microsoft.com/office/drawing/2014/main" id="{B96C0C33-0B8A-4964-BE1A-FA0435EE5293}"/>
              </a:ext>
            </a:extLst>
          </p:cNvPr>
          <p:cNvSpPr/>
          <p:nvPr userDrawn="1"/>
        </p:nvSpPr>
        <p:spPr>
          <a:xfrm>
            <a:off x="408247" y="1162394"/>
            <a:ext cx="556394" cy="556705"/>
          </a:xfrm>
          <a:prstGeom prst="roundRect">
            <a:avLst>
              <a:gd name="adj" fmla="val 8231"/>
            </a:avLst>
          </a:prstGeom>
          <a:solidFill>
            <a:srgbClr val="0070C0">
              <a:alpha val="50000"/>
            </a:srgbClr>
          </a:solidFill>
          <a:ln w="101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: 圆角 21">
            <a:extLst>
              <a:ext uri="{FF2B5EF4-FFF2-40B4-BE49-F238E27FC236}">
                <a16:creationId xmlns:a16="http://schemas.microsoft.com/office/drawing/2014/main" id="{2DB7A450-ABC3-4531-9842-81C1A5573FFB}"/>
              </a:ext>
            </a:extLst>
          </p:cNvPr>
          <p:cNvSpPr/>
          <p:nvPr userDrawn="1"/>
        </p:nvSpPr>
        <p:spPr>
          <a:xfrm>
            <a:off x="1271093" y="4686897"/>
            <a:ext cx="375433" cy="375643"/>
          </a:xfrm>
          <a:prstGeom prst="roundRect">
            <a:avLst>
              <a:gd name="adj" fmla="val 8231"/>
            </a:avLst>
          </a:prstGeom>
          <a:solidFill>
            <a:srgbClr val="0070C0">
              <a:alpha val="50000"/>
            </a:srgbClr>
          </a:solidFill>
          <a:ln w="101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4031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: 圆角 7">
            <a:extLst>
              <a:ext uri="{FF2B5EF4-FFF2-40B4-BE49-F238E27FC236}">
                <a16:creationId xmlns:a16="http://schemas.microsoft.com/office/drawing/2014/main" id="{17C391B8-2A1A-4046-B581-2666046762FC}"/>
              </a:ext>
            </a:extLst>
          </p:cNvPr>
          <p:cNvSpPr/>
          <p:nvPr userDrawn="1"/>
        </p:nvSpPr>
        <p:spPr>
          <a:xfrm>
            <a:off x="664175" y="518983"/>
            <a:ext cx="10863649" cy="5820033"/>
          </a:xfrm>
          <a:prstGeom prst="roundRect">
            <a:avLst>
              <a:gd name="adj" fmla="val 8231"/>
            </a:avLst>
          </a:prstGeom>
          <a:solidFill>
            <a:schemeClr val="bg1"/>
          </a:solidFill>
          <a:ln w="635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4824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A868C-5F19-4A5E-9C05-A0CFEFFF9AD8}" type="datetimeFigureOut">
              <a:rPr lang="en-US" smtClean="0"/>
              <a:pPr/>
              <a:t>2/10/2026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A21C9-2CAC-4038-97E0-ADC5DBEB59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757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" y="2064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366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6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036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65100" y="-101600"/>
            <a:ext cx="12484099" cy="695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A6E0E954-4F3D-41F1-B6EB-FCF5D97BFC4E}"/>
              </a:ext>
            </a:extLst>
          </p:cNvPr>
          <p:cNvSpPr/>
          <p:nvPr userDrawn="1"/>
        </p:nvSpPr>
        <p:spPr>
          <a:xfrm>
            <a:off x="10806935" y="170906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407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dirty="0">
              <a:solidFill>
                <a:prstClr val="white"/>
              </a:solidFill>
              <a:ea typeface="Cambria Math" panose="02040503050406030204" pitchFamily="18" charset="0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AD1DDED-7DF5-4CD6-A1A3-FC0C2ECC92B2}"/>
              </a:ext>
            </a:extLst>
          </p:cNvPr>
          <p:cNvSpPr/>
          <p:nvPr userDrawn="1"/>
        </p:nvSpPr>
        <p:spPr>
          <a:xfrm>
            <a:off x="11060935" y="136524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862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>
            <a:extLst>
              <a:ext uri="{FF2B5EF4-FFF2-40B4-BE49-F238E27FC236}">
                <a16:creationId xmlns:a16="http://schemas.microsoft.com/office/drawing/2014/main" id="{11A84803-F7F6-4630-B23D-80C9ECB152E6}"/>
              </a:ext>
            </a:extLst>
          </p:cNvPr>
          <p:cNvSpPr/>
          <p:nvPr userDrawn="1"/>
        </p:nvSpPr>
        <p:spPr>
          <a:xfrm>
            <a:off x="394052" y="522371"/>
            <a:ext cx="11403896" cy="5813258"/>
          </a:xfrm>
          <a:prstGeom prst="rect">
            <a:avLst/>
          </a:prstGeom>
          <a:noFill/>
          <a:ln w="101600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菱形 8">
            <a:extLst>
              <a:ext uri="{FF2B5EF4-FFF2-40B4-BE49-F238E27FC236}">
                <a16:creationId xmlns:a16="http://schemas.microsoft.com/office/drawing/2014/main" id="{0292AB17-D9A1-4F45-B754-6BACD01FA551}"/>
              </a:ext>
            </a:extLst>
          </p:cNvPr>
          <p:cNvSpPr/>
          <p:nvPr userDrawn="1"/>
        </p:nvSpPr>
        <p:spPr>
          <a:xfrm>
            <a:off x="9575134" y="522371"/>
            <a:ext cx="1323548" cy="810196"/>
          </a:xfrm>
          <a:prstGeom prst="diamond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zh-CN" altLang="en-US"/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5AAC04D6-70A0-44A2-800D-29A5FD4660A0}"/>
              </a:ext>
            </a:extLst>
          </p:cNvPr>
          <p:cNvGrpSpPr/>
          <p:nvPr userDrawn="1"/>
        </p:nvGrpSpPr>
        <p:grpSpPr>
          <a:xfrm flipV="1">
            <a:off x="9053446" y="1059485"/>
            <a:ext cx="1219024" cy="1210652"/>
            <a:chOff x="1919529" y="3429000"/>
            <a:chExt cx="1828790" cy="1816230"/>
          </a:xfrm>
        </p:grpSpPr>
        <p:sp>
          <p:nvSpPr>
            <p:cNvPr id="20" name="矩形: 圆角 19">
              <a:extLst>
                <a:ext uri="{FF2B5EF4-FFF2-40B4-BE49-F238E27FC236}">
                  <a16:creationId xmlns:a16="http://schemas.microsoft.com/office/drawing/2014/main" id="{CD9F4AFD-A190-4863-BE2B-F100799835C1}"/>
                </a:ext>
              </a:extLst>
            </p:cNvPr>
            <p:cNvSpPr/>
            <p:nvPr userDrawn="1"/>
          </p:nvSpPr>
          <p:spPr>
            <a:xfrm>
              <a:off x="1919529" y="3429000"/>
              <a:ext cx="1538518" cy="1539377"/>
            </a:xfrm>
            <a:prstGeom prst="roundRect">
              <a:avLst>
                <a:gd name="adj" fmla="val 8231"/>
              </a:avLst>
            </a:prstGeom>
            <a:solidFill>
              <a:srgbClr val="0070C0"/>
            </a:solidFill>
            <a:ln w="1016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: 圆角 20">
              <a:extLst>
                <a:ext uri="{FF2B5EF4-FFF2-40B4-BE49-F238E27FC236}">
                  <a16:creationId xmlns:a16="http://schemas.microsoft.com/office/drawing/2014/main" id="{A25AFF08-4661-4B59-8D0C-6E1A390E8834}"/>
                </a:ext>
              </a:extLst>
            </p:cNvPr>
            <p:cNvSpPr/>
            <p:nvPr userDrawn="1"/>
          </p:nvSpPr>
          <p:spPr>
            <a:xfrm>
              <a:off x="3164961" y="4661546"/>
              <a:ext cx="583358" cy="583684"/>
            </a:xfrm>
            <a:prstGeom prst="roundRect">
              <a:avLst>
                <a:gd name="adj" fmla="val 8231"/>
              </a:avLst>
            </a:prstGeom>
            <a:solidFill>
              <a:srgbClr val="0070C0">
                <a:alpha val="50000"/>
              </a:srgbClr>
            </a:solidFill>
            <a:ln w="1016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662791FD-567E-4BF1-A1C6-0631D34F8E6D}"/>
              </a:ext>
            </a:extLst>
          </p:cNvPr>
          <p:cNvGrpSpPr/>
          <p:nvPr userDrawn="1"/>
        </p:nvGrpSpPr>
        <p:grpSpPr>
          <a:xfrm>
            <a:off x="1919529" y="3429000"/>
            <a:ext cx="1828790" cy="1816230"/>
            <a:chOff x="1919529" y="3429000"/>
            <a:chExt cx="1828790" cy="1816230"/>
          </a:xfrm>
        </p:grpSpPr>
        <p:sp>
          <p:nvSpPr>
            <p:cNvPr id="16" name="矩形: 圆角 15">
              <a:extLst>
                <a:ext uri="{FF2B5EF4-FFF2-40B4-BE49-F238E27FC236}">
                  <a16:creationId xmlns:a16="http://schemas.microsoft.com/office/drawing/2014/main" id="{6BD24A27-87C7-45A4-B3F4-24E6832C784A}"/>
                </a:ext>
              </a:extLst>
            </p:cNvPr>
            <p:cNvSpPr/>
            <p:nvPr userDrawn="1"/>
          </p:nvSpPr>
          <p:spPr>
            <a:xfrm>
              <a:off x="1919529" y="3429000"/>
              <a:ext cx="1538518" cy="1539377"/>
            </a:xfrm>
            <a:prstGeom prst="roundRect">
              <a:avLst>
                <a:gd name="adj" fmla="val 8231"/>
              </a:avLst>
            </a:prstGeom>
            <a:solidFill>
              <a:srgbClr val="0070C0"/>
            </a:solidFill>
            <a:ln w="1016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: 圆角 16">
              <a:extLst>
                <a:ext uri="{FF2B5EF4-FFF2-40B4-BE49-F238E27FC236}">
                  <a16:creationId xmlns:a16="http://schemas.microsoft.com/office/drawing/2014/main" id="{2DA69DFC-131F-4071-8339-5D473D9C20CC}"/>
                </a:ext>
              </a:extLst>
            </p:cNvPr>
            <p:cNvSpPr/>
            <p:nvPr userDrawn="1"/>
          </p:nvSpPr>
          <p:spPr>
            <a:xfrm>
              <a:off x="3164961" y="4661546"/>
              <a:ext cx="583358" cy="583684"/>
            </a:xfrm>
            <a:prstGeom prst="roundRect">
              <a:avLst>
                <a:gd name="adj" fmla="val 8231"/>
              </a:avLst>
            </a:prstGeom>
            <a:solidFill>
              <a:srgbClr val="0070C0">
                <a:alpha val="50000"/>
              </a:srgbClr>
            </a:solidFill>
            <a:ln w="1016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1CB7183B-A957-4D6E-8E57-2F8F54AE0A39}"/>
              </a:ext>
            </a:extLst>
          </p:cNvPr>
          <p:cNvSpPr/>
          <p:nvPr userDrawn="1"/>
        </p:nvSpPr>
        <p:spPr>
          <a:xfrm>
            <a:off x="2615207" y="1724431"/>
            <a:ext cx="6961585" cy="2664584"/>
          </a:xfrm>
          <a:prstGeom prst="roundRect">
            <a:avLst>
              <a:gd name="adj" fmla="val 8231"/>
            </a:avLst>
          </a:prstGeom>
          <a:solidFill>
            <a:schemeClr val="bg1"/>
          </a:solidFill>
          <a:ln w="1016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菱形 9">
            <a:extLst>
              <a:ext uri="{FF2B5EF4-FFF2-40B4-BE49-F238E27FC236}">
                <a16:creationId xmlns:a16="http://schemas.microsoft.com/office/drawing/2014/main" id="{2E568362-1DAF-4842-989F-4DA0A5DD1A1E}"/>
              </a:ext>
            </a:extLst>
          </p:cNvPr>
          <p:cNvSpPr/>
          <p:nvPr userDrawn="1"/>
        </p:nvSpPr>
        <p:spPr>
          <a:xfrm>
            <a:off x="394052" y="3651554"/>
            <a:ext cx="1323548" cy="810196"/>
          </a:xfrm>
          <a:prstGeom prst="diamond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菱形 10">
            <a:extLst>
              <a:ext uri="{FF2B5EF4-FFF2-40B4-BE49-F238E27FC236}">
                <a16:creationId xmlns:a16="http://schemas.microsoft.com/office/drawing/2014/main" id="{6955202A-7942-4AB6-AE1D-B11E017BC3BF}"/>
              </a:ext>
            </a:extLst>
          </p:cNvPr>
          <p:cNvSpPr/>
          <p:nvPr userDrawn="1"/>
        </p:nvSpPr>
        <p:spPr>
          <a:xfrm>
            <a:off x="8913360" y="5645111"/>
            <a:ext cx="1323548" cy="810196"/>
          </a:xfrm>
          <a:prstGeom prst="diamond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菱形 11">
            <a:extLst>
              <a:ext uri="{FF2B5EF4-FFF2-40B4-BE49-F238E27FC236}">
                <a16:creationId xmlns:a16="http://schemas.microsoft.com/office/drawing/2014/main" id="{5D2723D5-7FA7-47BB-8E43-57C808298071}"/>
              </a:ext>
            </a:extLst>
          </p:cNvPr>
          <p:cNvSpPr/>
          <p:nvPr userDrawn="1"/>
        </p:nvSpPr>
        <p:spPr>
          <a:xfrm>
            <a:off x="4339988" y="5229790"/>
            <a:ext cx="1323548" cy="810196"/>
          </a:xfrm>
          <a:prstGeom prst="diamond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zh-CN" altLang="en-US"/>
          </a:p>
        </p:txBody>
      </p:sp>
      <p:sp>
        <p:nvSpPr>
          <p:cNvPr id="13" name="菱形 12">
            <a:extLst>
              <a:ext uri="{FF2B5EF4-FFF2-40B4-BE49-F238E27FC236}">
                <a16:creationId xmlns:a16="http://schemas.microsoft.com/office/drawing/2014/main" id="{FC9B6159-51CD-44A4-A8AF-D8F596F9DC87}"/>
              </a:ext>
            </a:extLst>
          </p:cNvPr>
          <p:cNvSpPr/>
          <p:nvPr userDrawn="1"/>
        </p:nvSpPr>
        <p:spPr>
          <a:xfrm>
            <a:off x="2347470" y="117273"/>
            <a:ext cx="1323548" cy="810196"/>
          </a:xfrm>
          <a:prstGeom prst="diamond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6B5C885B-4FC1-468F-AB76-6220FC9F4B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576" r="5920"/>
          <a:stretch/>
        </p:blipFill>
        <p:spPr>
          <a:xfrm>
            <a:off x="9434703" y="3207707"/>
            <a:ext cx="2757297" cy="344245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7268161F-DD27-4E5C-AA5C-800F4BAA8D2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27998" y="5394872"/>
            <a:ext cx="2206705" cy="1421160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CC6F75A5-2366-41DC-9348-1E810CD8CDE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76082" y="881648"/>
            <a:ext cx="1323549" cy="2121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041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>
            <a:extLst>
              <a:ext uri="{FF2B5EF4-FFF2-40B4-BE49-F238E27FC236}">
                <a16:creationId xmlns:a16="http://schemas.microsoft.com/office/drawing/2014/main" id="{BC8AC921-57AF-4A9F-A55F-00803A7AD5B4}"/>
              </a:ext>
            </a:extLst>
          </p:cNvPr>
          <p:cNvSpPr/>
          <p:nvPr userDrawn="1"/>
        </p:nvSpPr>
        <p:spPr>
          <a:xfrm>
            <a:off x="3067050" y="0"/>
            <a:ext cx="6019800" cy="6858000"/>
          </a:xfrm>
          <a:prstGeom prst="rect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2D1E2C8D-DC8E-48C8-9598-6603FA2BD3BE}"/>
              </a:ext>
            </a:extLst>
          </p:cNvPr>
          <p:cNvSpPr/>
          <p:nvPr userDrawn="1"/>
        </p:nvSpPr>
        <p:spPr>
          <a:xfrm>
            <a:off x="664175" y="518983"/>
            <a:ext cx="10863649" cy="5820033"/>
          </a:xfrm>
          <a:prstGeom prst="roundRect">
            <a:avLst>
              <a:gd name="adj" fmla="val 8231"/>
            </a:avLst>
          </a:prstGeom>
          <a:solidFill>
            <a:schemeClr val="bg1"/>
          </a:solidFill>
          <a:ln w="635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5C3E8E21-B73D-49E5-B684-04945D80ACA1}"/>
              </a:ext>
            </a:extLst>
          </p:cNvPr>
          <p:cNvSpPr/>
          <p:nvPr userDrawn="1"/>
        </p:nvSpPr>
        <p:spPr>
          <a:xfrm>
            <a:off x="4497343" y="815545"/>
            <a:ext cx="3197312" cy="481913"/>
          </a:xfrm>
          <a:prstGeom prst="roundRect">
            <a:avLst>
              <a:gd name="adj" fmla="val 50000"/>
            </a:avLst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51E06518-CF7F-491A-891D-ABD543062B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42458" y="5211813"/>
            <a:ext cx="2849542" cy="164618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31739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>
            <a:extLst>
              <a:ext uri="{FF2B5EF4-FFF2-40B4-BE49-F238E27FC236}">
                <a16:creationId xmlns:a16="http://schemas.microsoft.com/office/drawing/2014/main" id="{A2ADB8DD-47D4-4646-A476-33AC8BEC41AA}"/>
              </a:ext>
            </a:extLst>
          </p:cNvPr>
          <p:cNvSpPr/>
          <p:nvPr userDrawn="1"/>
        </p:nvSpPr>
        <p:spPr>
          <a:xfrm>
            <a:off x="3067050" y="0"/>
            <a:ext cx="6019800" cy="6858000"/>
          </a:xfrm>
          <a:prstGeom prst="rect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E7037CE1-82C4-400D-8306-4DAEEE0E24F6}"/>
              </a:ext>
            </a:extLst>
          </p:cNvPr>
          <p:cNvSpPr/>
          <p:nvPr userDrawn="1"/>
        </p:nvSpPr>
        <p:spPr>
          <a:xfrm>
            <a:off x="664175" y="518983"/>
            <a:ext cx="10863649" cy="5820033"/>
          </a:xfrm>
          <a:prstGeom prst="roundRect">
            <a:avLst>
              <a:gd name="adj" fmla="val 8231"/>
            </a:avLst>
          </a:prstGeom>
          <a:solidFill>
            <a:schemeClr val="bg1"/>
          </a:solidFill>
          <a:ln w="635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4072A100-8332-49BC-8971-4FFB1345184C}"/>
              </a:ext>
            </a:extLst>
          </p:cNvPr>
          <p:cNvSpPr/>
          <p:nvPr userDrawn="1"/>
        </p:nvSpPr>
        <p:spPr>
          <a:xfrm>
            <a:off x="4497343" y="815545"/>
            <a:ext cx="3197312" cy="481913"/>
          </a:xfrm>
          <a:prstGeom prst="roundRect">
            <a:avLst>
              <a:gd name="adj" fmla="val 50000"/>
            </a:avLst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AB22B00A-C0DD-4CFF-9D30-C8980A67C8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10174" y="4692737"/>
            <a:ext cx="2081826" cy="2165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454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5696268F-0623-4990-B87B-1A0AC8526B73}"/>
              </a:ext>
            </a:extLst>
          </p:cNvPr>
          <p:cNvSpPr/>
          <p:nvPr userDrawn="1"/>
        </p:nvSpPr>
        <p:spPr>
          <a:xfrm>
            <a:off x="3067050" y="0"/>
            <a:ext cx="6019800" cy="6858000"/>
          </a:xfrm>
          <a:prstGeom prst="rect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0B6B52B6-08C4-4F8B-8936-7D5C9D032DB6}"/>
              </a:ext>
            </a:extLst>
          </p:cNvPr>
          <p:cNvSpPr/>
          <p:nvPr userDrawn="1"/>
        </p:nvSpPr>
        <p:spPr>
          <a:xfrm>
            <a:off x="664175" y="518983"/>
            <a:ext cx="10863649" cy="5820033"/>
          </a:xfrm>
          <a:prstGeom prst="roundRect">
            <a:avLst>
              <a:gd name="adj" fmla="val 8231"/>
            </a:avLst>
          </a:prstGeom>
          <a:solidFill>
            <a:schemeClr val="bg1"/>
          </a:solidFill>
          <a:ln w="635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2281D6FA-1C13-44CE-85B5-61861C30C88B}"/>
              </a:ext>
            </a:extLst>
          </p:cNvPr>
          <p:cNvSpPr/>
          <p:nvPr userDrawn="1"/>
        </p:nvSpPr>
        <p:spPr>
          <a:xfrm>
            <a:off x="4497343" y="815545"/>
            <a:ext cx="3197312" cy="481913"/>
          </a:xfrm>
          <a:prstGeom prst="roundRect">
            <a:avLst>
              <a:gd name="adj" fmla="val 50000"/>
            </a:avLst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16C41D7E-AD93-4734-9451-01ECF96651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620" y="5165123"/>
            <a:ext cx="1930800" cy="1555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366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291F523C-6DD2-4BEA-AB87-4BC7039329EB}"/>
              </a:ext>
            </a:extLst>
          </p:cNvPr>
          <p:cNvSpPr/>
          <p:nvPr userDrawn="1"/>
        </p:nvSpPr>
        <p:spPr>
          <a:xfrm>
            <a:off x="3067050" y="0"/>
            <a:ext cx="6019800" cy="6858000"/>
          </a:xfrm>
          <a:prstGeom prst="rect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E76463D6-EFAA-4239-8B5D-B0EC8CC7D163}"/>
              </a:ext>
            </a:extLst>
          </p:cNvPr>
          <p:cNvSpPr/>
          <p:nvPr userDrawn="1"/>
        </p:nvSpPr>
        <p:spPr>
          <a:xfrm>
            <a:off x="664175" y="518983"/>
            <a:ext cx="10863649" cy="5820033"/>
          </a:xfrm>
          <a:prstGeom prst="roundRect">
            <a:avLst>
              <a:gd name="adj" fmla="val 8231"/>
            </a:avLst>
          </a:prstGeom>
          <a:solidFill>
            <a:schemeClr val="bg1"/>
          </a:solidFill>
          <a:ln w="635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13">
            <a:extLst>
              <a:ext uri="{FF2B5EF4-FFF2-40B4-BE49-F238E27FC236}">
                <a16:creationId xmlns:a16="http://schemas.microsoft.com/office/drawing/2014/main" id="{D236AB2A-D286-4470-8985-4EF5993514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575" r="-1"/>
          <a:stretch/>
        </p:blipFill>
        <p:spPr>
          <a:xfrm>
            <a:off x="10381509" y="4729374"/>
            <a:ext cx="1810491" cy="2128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519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: 圆角 7">
            <a:extLst>
              <a:ext uri="{FF2B5EF4-FFF2-40B4-BE49-F238E27FC236}">
                <a16:creationId xmlns:a16="http://schemas.microsoft.com/office/drawing/2014/main" id="{AF91D428-CB4A-43BC-935C-5136BB1880F7}"/>
              </a:ext>
            </a:extLst>
          </p:cNvPr>
          <p:cNvSpPr/>
          <p:nvPr userDrawn="1"/>
        </p:nvSpPr>
        <p:spPr>
          <a:xfrm>
            <a:off x="469567" y="3893664"/>
            <a:ext cx="990148" cy="990701"/>
          </a:xfrm>
          <a:prstGeom prst="roundRect">
            <a:avLst>
              <a:gd name="adj" fmla="val 8231"/>
            </a:avLst>
          </a:prstGeom>
          <a:solidFill>
            <a:srgbClr val="0070C0"/>
          </a:solidFill>
          <a:ln w="101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B28BCBD9-20F4-4EBA-A0A1-C3B5B19ACF58}"/>
              </a:ext>
            </a:extLst>
          </p:cNvPr>
          <p:cNvSpPr/>
          <p:nvPr userDrawn="1"/>
        </p:nvSpPr>
        <p:spPr>
          <a:xfrm>
            <a:off x="735327" y="1529862"/>
            <a:ext cx="7420212" cy="3053721"/>
          </a:xfrm>
          <a:prstGeom prst="roundRect">
            <a:avLst>
              <a:gd name="adj" fmla="val 7902"/>
            </a:avLst>
          </a:prstGeom>
          <a:noFill/>
          <a:ln w="38100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8B8C41F0-59B1-4166-ADD2-3C746BBF9A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69243" y="5002893"/>
            <a:ext cx="1514829" cy="104656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94AECC8-187D-445E-8234-5373BC88954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84036" y="5372334"/>
            <a:ext cx="2355993" cy="1361063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4D6F3866-5496-4C6E-8D6A-08C9AB01536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280065" y="-1475109"/>
            <a:ext cx="1878274" cy="1209644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FE2C4873-9A77-418D-8ED2-20AE2F125C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r="12619"/>
          <a:stretch/>
        </p:blipFill>
        <p:spPr>
          <a:xfrm>
            <a:off x="9158339" y="4256886"/>
            <a:ext cx="3033661" cy="2601113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66FF752E-7A0D-4BCE-B6E1-AD6300573F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-1575" r="-1"/>
          <a:stretch/>
        </p:blipFill>
        <p:spPr>
          <a:xfrm>
            <a:off x="8465623" y="-124280"/>
            <a:ext cx="3726377" cy="4381166"/>
          </a:xfrm>
          <a:prstGeom prst="rect">
            <a:avLst/>
          </a:prstGeom>
        </p:spPr>
      </p:pic>
      <p:sp>
        <p:nvSpPr>
          <p:cNvPr id="15" name="矩形: 圆角 14">
            <a:extLst>
              <a:ext uri="{FF2B5EF4-FFF2-40B4-BE49-F238E27FC236}">
                <a16:creationId xmlns:a16="http://schemas.microsoft.com/office/drawing/2014/main" id="{848C16B9-F045-4754-BF17-3C7DF7BC7AA7}"/>
              </a:ext>
            </a:extLst>
          </p:cNvPr>
          <p:cNvSpPr/>
          <p:nvPr userDrawn="1"/>
        </p:nvSpPr>
        <p:spPr>
          <a:xfrm>
            <a:off x="964641" y="1724431"/>
            <a:ext cx="6961585" cy="2664584"/>
          </a:xfrm>
          <a:prstGeom prst="roundRect">
            <a:avLst>
              <a:gd name="adj" fmla="val 8231"/>
            </a:avLst>
          </a:prstGeom>
          <a:solidFill>
            <a:schemeClr val="bg1"/>
          </a:solidFill>
          <a:ln w="1016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4E40193E-E827-41A5-A7E5-8902825B97B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071187" y="3679676"/>
            <a:ext cx="1642623" cy="1323217"/>
          </a:xfrm>
          <a:prstGeom prst="rect">
            <a:avLst/>
          </a:prstGeom>
        </p:spPr>
      </p:pic>
      <p:sp>
        <p:nvSpPr>
          <p:cNvPr id="17" name="菱形 16">
            <a:extLst>
              <a:ext uri="{FF2B5EF4-FFF2-40B4-BE49-F238E27FC236}">
                <a16:creationId xmlns:a16="http://schemas.microsoft.com/office/drawing/2014/main" id="{DE6317AB-8965-4F32-B934-E1FD53A50EF2}"/>
              </a:ext>
            </a:extLst>
          </p:cNvPr>
          <p:cNvSpPr/>
          <p:nvPr userDrawn="1"/>
        </p:nvSpPr>
        <p:spPr>
          <a:xfrm>
            <a:off x="4323431" y="6035446"/>
            <a:ext cx="1323548" cy="810196"/>
          </a:xfrm>
          <a:prstGeom prst="diamond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菱形 17">
            <a:extLst>
              <a:ext uri="{FF2B5EF4-FFF2-40B4-BE49-F238E27FC236}">
                <a16:creationId xmlns:a16="http://schemas.microsoft.com/office/drawing/2014/main" id="{BDFD9D50-6B44-409A-A0F4-23970CD4BCE4}"/>
              </a:ext>
            </a:extLst>
          </p:cNvPr>
          <p:cNvSpPr/>
          <p:nvPr userDrawn="1"/>
        </p:nvSpPr>
        <p:spPr>
          <a:xfrm>
            <a:off x="1690126" y="512741"/>
            <a:ext cx="1323548" cy="810196"/>
          </a:xfrm>
          <a:prstGeom prst="diamond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菱形 18">
            <a:extLst>
              <a:ext uri="{FF2B5EF4-FFF2-40B4-BE49-F238E27FC236}">
                <a16:creationId xmlns:a16="http://schemas.microsoft.com/office/drawing/2014/main" id="{77C39BAB-A40A-4C3D-BDA6-A572C1548BE0}"/>
              </a:ext>
            </a:extLst>
          </p:cNvPr>
          <p:cNvSpPr/>
          <p:nvPr userDrawn="1"/>
        </p:nvSpPr>
        <p:spPr>
          <a:xfrm>
            <a:off x="4997562" y="129630"/>
            <a:ext cx="1323548" cy="810196"/>
          </a:xfrm>
          <a:prstGeom prst="diamond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菱形 19">
            <a:extLst>
              <a:ext uri="{FF2B5EF4-FFF2-40B4-BE49-F238E27FC236}">
                <a16:creationId xmlns:a16="http://schemas.microsoft.com/office/drawing/2014/main" id="{8D3413BB-47A3-4384-B10B-8A5B2E400681}"/>
              </a:ext>
            </a:extLst>
          </p:cNvPr>
          <p:cNvSpPr/>
          <p:nvPr userDrawn="1"/>
        </p:nvSpPr>
        <p:spPr>
          <a:xfrm>
            <a:off x="1690126" y="5233102"/>
            <a:ext cx="1323548" cy="810196"/>
          </a:xfrm>
          <a:prstGeom prst="diamond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zh-CN" altLang="en-US"/>
          </a:p>
        </p:txBody>
      </p:sp>
      <p:sp>
        <p:nvSpPr>
          <p:cNvPr id="21" name="矩形: 圆角 20">
            <a:extLst>
              <a:ext uri="{FF2B5EF4-FFF2-40B4-BE49-F238E27FC236}">
                <a16:creationId xmlns:a16="http://schemas.microsoft.com/office/drawing/2014/main" id="{B96C0C33-0B8A-4964-BE1A-FA0435EE5293}"/>
              </a:ext>
            </a:extLst>
          </p:cNvPr>
          <p:cNvSpPr/>
          <p:nvPr userDrawn="1"/>
        </p:nvSpPr>
        <p:spPr>
          <a:xfrm>
            <a:off x="408247" y="1162394"/>
            <a:ext cx="556394" cy="556705"/>
          </a:xfrm>
          <a:prstGeom prst="roundRect">
            <a:avLst>
              <a:gd name="adj" fmla="val 8231"/>
            </a:avLst>
          </a:prstGeom>
          <a:solidFill>
            <a:srgbClr val="0070C0">
              <a:alpha val="50000"/>
            </a:srgbClr>
          </a:solidFill>
          <a:ln w="101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: 圆角 21">
            <a:extLst>
              <a:ext uri="{FF2B5EF4-FFF2-40B4-BE49-F238E27FC236}">
                <a16:creationId xmlns:a16="http://schemas.microsoft.com/office/drawing/2014/main" id="{2DB7A450-ABC3-4531-9842-81C1A5573FFB}"/>
              </a:ext>
            </a:extLst>
          </p:cNvPr>
          <p:cNvSpPr/>
          <p:nvPr userDrawn="1"/>
        </p:nvSpPr>
        <p:spPr>
          <a:xfrm>
            <a:off x="1271093" y="4686897"/>
            <a:ext cx="375433" cy="375643"/>
          </a:xfrm>
          <a:prstGeom prst="roundRect">
            <a:avLst>
              <a:gd name="adj" fmla="val 8231"/>
            </a:avLst>
          </a:prstGeom>
          <a:solidFill>
            <a:srgbClr val="0070C0">
              <a:alpha val="50000"/>
            </a:srgbClr>
          </a:solidFill>
          <a:ln w="101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1097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: 圆角 7">
            <a:extLst>
              <a:ext uri="{FF2B5EF4-FFF2-40B4-BE49-F238E27FC236}">
                <a16:creationId xmlns:a16="http://schemas.microsoft.com/office/drawing/2014/main" id="{17C391B8-2A1A-4046-B581-2666046762FC}"/>
              </a:ext>
            </a:extLst>
          </p:cNvPr>
          <p:cNvSpPr/>
          <p:nvPr userDrawn="1"/>
        </p:nvSpPr>
        <p:spPr>
          <a:xfrm>
            <a:off x="664175" y="518983"/>
            <a:ext cx="10863649" cy="5820033"/>
          </a:xfrm>
          <a:prstGeom prst="roundRect">
            <a:avLst>
              <a:gd name="adj" fmla="val 8231"/>
            </a:avLst>
          </a:prstGeom>
          <a:solidFill>
            <a:schemeClr val="bg1"/>
          </a:solidFill>
          <a:ln w="635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2328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93DDBAC0-9E6B-4502-867F-566DCD3582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/>
          <a:srcRect l="23869" t="34014" r="25111" b="33197"/>
          <a:stretch/>
        </p:blipFill>
        <p:spPr>
          <a:xfrm>
            <a:off x="0" y="0"/>
            <a:ext cx="12192590" cy="6858000"/>
          </a:xfrm>
          <a:prstGeom prst="rect">
            <a:avLst/>
          </a:prstGeom>
        </p:spPr>
      </p:pic>
      <p:pic>
        <p:nvPicPr>
          <p:cNvPr id="3" name="Picture 2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6F6D563B-D84A-3F13-8F63-37EBE7C54AF0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9821" y="165178"/>
            <a:ext cx="1498083" cy="1498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067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93DDBAC0-9E6B-4502-867F-566DCD3582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/>
          <a:srcRect l="23869" t="34014" r="25111" b="33197"/>
          <a:stretch/>
        </p:blipFill>
        <p:spPr>
          <a:xfrm>
            <a:off x="0" y="0"/>
            <a:ext cx="121925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003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047EB28-DE4E-43A4-9408-CE4BF93034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1571" y="2387210"/>
            <a:ext cx="6748857" cy="1774090"/>
          </a:xfrm>
          <a:prstGeom prst="rect">
            <a:avLst/>
          </a:prstGeom>
        </p:spPr>
      </p:pic>
      <p:pic>
        <p:nvPicPr>
          <p:cNvPr id="3" name="Picture 2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AC2ABD6D-6B68-94B4-8177-65B96D231E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9821" y="165178"/>
            <a:ext cx="1498083" cy="1498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98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93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文本框 83">
            <a:extLst>
              <a:ext uri="{FF2B5EF4-FFF2-40B4-BE49-F238E27FC236}">
                <a16:creationId xmlns:a16="http://schemas.microsoft.com/office/drawing/2014/main" id="{7AE7BAA0-AB17-40BE-8A37-859095EEB442}"/>
              </a:ext>
            </a:extLst>
          </p:cNvPr>
          <p:cNvSpPr txBox="1"/>
          <p:nvPr/>
        </p:nvSpPr>
        <p:spPr>
          <a:xfrm>
            <a:off x="2565470" y="1522376"/>
            <a:ext cx="726032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394A73"/>
                </a:solidFill>
                <a:effectLst/>
                <a:uLnTx/>
                <a:uFillTx/>
                <a:latin typeface="Times New Roman" panose="02020603050405020304" pitchFamily="18" charset="0"/>
                <a:ea typeface="字魂35号-经典雅黑" panose="02000000000000000000" pitchFamily="2" charset="-122"/>
                <a:cs typeface="Times New Roman" panose="02020603050405020304" pitchFamily="18" charset="0"/>
              </a:rPr>
              <a:t>Thứ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394A73"/>
                </a:solidFill>
                <a:effectLst/>
                <a:uLnTx/>
                <a:uFillTx/>
                <a:latin typeface="Times New Roman" panose="02020603050405020304" pitchFamily="18" charset="0"/>
                <a:ea typeface="字魂35号-经典雅黑" panose="02000000000000000000" pitchFamily="2" charset="-122"/>
                <a:cs typeface="Times New Roman" panose="02020603050405020304" pitchFamily="18" charset="0"/>
              </a:rPr>
              <a:t> ..., </a:t>
            </a:r>
            <a:r>
              <a:rPr kumimoji="0" lang="en-US" altLang="zh-CN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394A73"/>
                </a:solidFill>
                <a:effectLst/>
                <a:uLnTx/>
                <a:uFillTx/>
                <a:latin typeface="Times New Roman" panose="02020603050405020304" pitchFamily="18" charset="0"/>
                <a:ea typeface="字魂35号-经典雅黑" panose="02000000000000000000" pitchFamily="2" charset="-122"/>
                <a:cs typeface="Times New Roman" panose="02020603050405020304" pitchFamily="18" charset="0"/>
              </a:rPr>
              <a:t>ngày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394A73"/>
                </a:solidFill>
                <a:effectLst/>
                <a:uLnTx/>
                <a:uFillTx/>
                <a:latin typeface="Times New Roman" panose="02020603050405020304" pitchFamily="18" charset="0"/>
                <a:ea typeface="字魂35号-经典雅黑" panose="02000000000000000000" pitchFamily="2" charset="-122"/>
                <a:cs typeface="Times New Roman" panose="02020603050405020304" pitchFamily="18" charset="0"/>
              </a:rPr>
              <a:t> ... </a:t>
            </a:r>
            <a:r>
              <a:rPr kumimoji="0" lang="en-US" altLang="zh-CN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394A73"/>
                </a:solidFill>
                <a:effectLst/>
                <a:uLnTx/>
                <a:uFillTx/>
                <a:latin typeface="Times New Roman" panose="02020603050405020304" pitchFamily="18" charset="0"/>
                <a:ea typeface="字魂35号-经典雅黑" panose="02000000000000000000" pitchFamily="2" charset="-122"/>
                <a:cs typeface="Times New Roman" panose="02020603050405020304" pitchFamily="18" charset="0"/>
              </a:rPr>
              <a:t>tháng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394A73"/>
                </a:solidFill>
                <a:effectLst/>
                <a:uLnTx/>
                <a:uFillTx/>
                <a:latin typeface="Times New Roman" panose="02020603050405020304" pitchFamily="18" charset="0"/>
                <a:ea typeface="字魂35号-经典雅黑" panose="02000000000000000000" pitchFamily="2" charset="-122"/>
                <a:cs typeface="Times New Roman" panose="02020603050405020304" pitchFamily="18" charset="0"/>
              </a:rPr>
              <a:t> ... </a:t>
            </a:r>
            <a:r>
              <a:rPr kumimoji="0" lang="en-US" altLang="zh-CN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394A73"/>
                </a:solidFill>
                <a:effectLst/>
                <a:uLnTx/>
                <a:uFillTx/>
                <a:latin typeface="Times New Roman" panose="02020603050405020304" pitchFamily="18" charset="0"/>
                <a:ea typeface="字魂35号-经典雅黑" panose="02000000000000000000" pitchFamily="2" charset="-122"/>
                <a:cs typeface="Times New Roman" panose="02020603050405020304" pitchFamily="18" charset="0"/>
              </a:rPr>
              <a:t>năm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394A73"/>
                </a:solidFill>
                <a:effectLst/>
                <a:uLnTx/>
                <a:uFillTx/>
                <a:latin typeface="Times New Roman" panose="02020603050405020304" pitchFamily="18" charset="0"/>
                <a:ea typeface="字魂35号-经典雅黑" panose="02000000000000000000" pitchFamily="2" charset="-122"/>
                <a:cs typeface="Times New Roman" panose="02020603050405020304" pitchFamily="18" charset="0"/>
              </a:rPr>
              <a:t> ...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394A73"/>
              </a:solidFill>
              <a:effectLst/>
              <a:uLnTx/>
              <a:uFillTx/>
              <a:latin typeface="Times New Roman" panose="02020603050405020304" pitchFamily="18" charset="0"/>
              <a:ea typeface="字魂35号-经典雅黑" panose="020000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800" r="48400">
                        <a14:backgroundMark x1="15400" y1="43800" x2="11200" y2="57200"/>
                        <a14:backgroundMark x1="8800" y1="56600" x2="10400" y2="62400"/>
                        <a14:backgroundMark x1="10200" y1="54200" x2="15200" y2="63600"/>
                        <a14:backgroundMark x1="16400" y1="58000" x2="17800" y2="64600"/>
                        <a14:backgroundMark x1="21800" y1="59000" x2="26200" y2="69800"/>
                        <a14:backgroundMark x1="29600" y1="70400" x2="30800" y2="73600"/>
                        <a14:backgroundMark x1="14400" y1="54000" x2="21600" y2="64200"/>
                        <a14:backgroundMark x1="18200" y1="42200" x2="9600" y2="55600"/>
                        <a14:backgroundMark x1="18400" y1="39200" x2="17800" y2="46000"/>
                        <a14:backgroundMark x1="21200" y1="37400" x2="19400" y2="45400"/>
                        <a14:backgroundMark x1="23600" y1="38200" x2="19400" y2="42800"/>
                        <a14:backgroundMark x1="15800" y1="53000" x2="20000" y2="54800"/>
                        <a14:backgroundMark x1="20400" y1="54800" x2="21200" y2="56600"/>
                        <a14:backgroundMark x1="46200" y1="51400" x2="46800" y2="58600"/>
                        <a14:backgroundMark x1="16400" y1="53000" x2="22200" y2="56000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869" r="50801" b="11067"/>
          <a:stretch>
            <a:fillRect/>
          </a:stretch>
        </p:blipFill>
        <p:spPr>
          <a:xfrm>
            <a:off x="-1325886" y="3237982"/>
            <a:ext cx="3309780" cy="37715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600" b="100000" l="46800" r="836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585" t="31645" r="16627"/>
          <a:stretch>
            <a:fillRect/>
          </a:stretch>
        </p:blipFill>
        <p:spPr>
          <a:xfrm rot="21438028">
            <a:off x="10101993" y="3530339"/>
            <a:ext cx="2107576" cy="414118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0165693-0240-4C2C-8BF1-1FDB8B2F2F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65470" y="2224071"/>
            <a:ext cx="6858594" cy="12863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E19A4C-5D3C-4EA7-9F7A-4BDEC1BB139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20838" y="3036842"/>
            <a:ext cx="8474174" cy="251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231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46 -0.03055 L -2.08333E-6 2.59259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" y="2801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42 -0.05255 L 4.58333E-6 1.48148E-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7" y="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B48A8C7-23D4-4F70-8D67-28BF04C824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4604" y="2223795"/>
            <a:ext cx="6864691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50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04875" y="685598"/>
            <a:ext cx="1056322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800" b="1" dirty="0">
                <a:solidFill>
                  <a:srgbClr val="002060"/>
                </a:solidFill>
                <a:cs typeface="Arial" panose="020B0604020202020204" pitchFamily="34" charset="0"/>
              </a:rPr>
              <a:t>   </a:t>
            </a:r>
            <a:r>
              <a:rPr lang="vi-VN" sz="2800" b="1" dirty="0">
                <a:solidFill>
                  <a:srgbClr val="002060"/>
                </a:solidFill>
                <a:cs typeface="Arial" panose="020B0604020202020204" pitchFamily="34" charset="0"/>
              </a:rPr>
              <a:t>Em hãy cho biết những đồ dùng học tập trong Hình 2 có thể được làm từ vật liệu gì?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F2DE393-650D-4230-BD2D-682E80A0B2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537" y="2033587"/>
            <a:ext cx="7381875" cy="387667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97DBCF1F-10BE-44FE-9DB3-5275B0079C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5149" y="2571751"/>
            <a:ext cx="3797067" cy="3608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735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2381C1D-C7A6-4132-A0A6-59FF865C96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9096" y="610348"/>
            <a:ext cx="1652159" cy="165825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62B9F3F-445C-4308-AE49-7CF489F9DD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39476"/>
            <a:ext cx="1652159" cy="16582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171F971-5FA7-4781-8F8C-2FE96EE7DA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9841" y="-243705"/>
            <a:ext cx="1652159" cy="1658256"/>
          </a:xfrm>
          <a:prstGeom prst="rect">
            <a:avLst/>
          </a:prstGeom>
        </p:spPr>
      </p:pic>
      <p:sp>
        <p:nvSpPr>
          <p:cNvPr id="5" name="Rectangle: Rounded Corners 8">
            <a:extLst>
              <a:ext uri="{FF2B5EF4-FFF2-40B4-BE49-F238E27FC236}">
                <a16:creationId xmlns:a16="http://schemas.microsoft.com/office/drawing/2014/main" id="{6638CDB4-DCF2-46AE-B57A-32E6359B5C46}"/>
              </a:ext>
            </a:extLst>
          </p:cNvPr>
          <p:cNvSpPr/>
          <p:nvPr/>
        </p:nvSpPr>
        <p:spPr>
          <a:xfrm>
            <a:off x="1781175" y="1781175"/>
            <a:ext cx="9077325" cy="2637315"/>
          </a:xfrm>
          <a:custGeom>
            <a:avLst/>
            <a:gdLst>
              <a:gd name="connsiteX0" fmla="*/ 0 w 9077325"/>
              <a:gd name="connsiteY0" fmla="*/ 439561 h 2637315"/>
              <a:gd name="connsiteX1" fmla="*/ 439561 w 9077325"/>
              <a:gd name="connsiteY1" fmla="*/ 0 h 2637315"/>
              <a:gd name="connsiteX2" fmla="*/ 1204727 w 9077325"/>
              <a:gd name="connsiteY2" fmla="*/ 0 h 2637315"/>
              <a:gd name="connsiteX3" fmla="*/ 1723946 w 9077325"/>
              <a:gd name="connsiteY3" fmla="*/ 0 h 2637315"/>
              <a:gd name="connsiteX4" fmla="*/ 2325148 w 9077325"/>
              <a:gd name="connsiteY4" fmla="*/ 0 h 2637315"/>
              <a:gd name="connsiteX5" fmla="*/ 2926349 w 9077325"/>
              <a:gd name="connsiteY5" fmla="*/ 0 h 2637315"/>
              <a:gd name="connsiteX6" fmla="*/ 3527551 w 9077325"/>
              <a:gd name="connsiteY6" fmla="*/ 0 h 2637315"/>
              <a:gd name="connsiteX7" fmla="*/ 4292716 w 9077325"/>
              <a:gd name="connsiteY7" fmla="*/ 0 h 2637315"/>
              <a:gd name="connsiteX8" fmla="*/ 4975900 w 9077325"/>
              <a:gd name="connsiteY8" fmla="*/ 0 h 2637315"/>
              <a:gd name="connsiteX9" fmla="*/ 5741066 w 9077325"/>
              <a:gd name="connsiteY9" fmla="*/ 0 h 2637315"/>
              <a:gd name="connsiteX10" fmla="*/ 6260285 w 9077325"/>
              <a:gd name="connsiteY10" fmla="*/ 0 h 2637315"/>
              <a:gd name="connsiteX11" fmla="*/ 7025451 w 9077325"/>
              <a:gd name="connsiteY11" fmla="*/ 0 h 2637315"/>
              <a:gd name="connsiteX12" fmla="*/ 7872598 w 9077325"/>
              <a:gd name="connsiteY12" fmla="*/ 0 h 2637315"/>
              <a:gd name="connsiteX13" fmla="*/ 8637764 w 9077325"/>
              <a:gd name="connsiteY13" fmla="*/ 0 h 2637315"/>
              <a:gd name="connsiteX14" fmla="*/ 9077325 w 9077325"/>
              <a:gd name="connsiteY14" fmla="*/ 439561 h 2637315"/>
              <a:gd name="connsiteX15" fmla="*/ 9077325 w 9077325"/>
              <a:gd name="connsiteY15" fmla="*/ 1060789 h 2637315"/>
              <a:gd name="connsiteX16" fmla="*/ 9077325 w 9077325"/>
              <a:gd name="connsiteY16" fmla="*/ 1682017 h 2637315"/>
              <a:gd name="connsiteX17" fmla="*/ 9077325 w 9077325"/>
              <a:gd name="connsiteY17" fmla="*/ 2197754 h 2637315"/>
              <a:gd name="connsiteX18" fmla="*/ 8637764 w 9077325"/>
              <a:gd name="connsiteY18" fmla="*/ 2637315 h 2637315"/>
              <a:gd name="connsiteX19" fmla="*/ 8036562 w 9077325"/>
              <a:gd name="connsiteY19" fmla="*/ 2637315 h 2637315"/>
              <a:gd name="connsiteX20" fmla="*/ 7189415 w 9077325"/>
              <a:gd name="connsiteY20" fmla="*/ 2637315 h 2637315"/>
              <a:gd name="connsiteX21" fmla="*/ 6506231 w 9077325"/>
              <a:gd name="connsiteY21" fmla="*/ 2637315 h 2637315"/>
              <a:gd name="connsiteX22" fmla="*/ 5659084 w 9077325"/>
              <a:gd name="connsiteY22" fmla="*/ 2637315 h 2637315"/>
              <a:gd name="connsiteX23" fmla="*/ 4811936 w 9077325"/>
              <a:gd name="connsiteY23" fmla="*/ 2637315 h 2637315"/>
              <a:gd name="connsiteX24" fmla="*/ 4374698 w 9077325"/>
              <a:gd name="connsiteY24" fmla="*/ 2637315 h 2637315"/>
              <a:gd name="connsiteX25" fmla="*/ 3691515 w 9077325"/>
              <a:gd name="connsiteY25" fmla="*/ 2637315 h 2637315"/>
              <a:gd name="connsiteX26" fmla="*/ 2844367 w 9077325"/>
              <a:gd name="connsiteY26" fmla="*/ 2637315 h 2637315"/>
              <a:gd name="connsiteX27" fmla="*/ 2161184 w 9077325"/>
              <a:gd name="connsiteY27" fmla="*/ 2637315 h 2637315"/>
              <a:gd name="connsiteX28" fmla="*/ 1641964 w 9077325"/>
              <a:gd name="connsiteY28" fmla="*/ 2637315 h 2637315"/>
              <a:gd name="connsiteX29" fmla="*/ 1204727 w 9077325"/>
              <a:gd name="connsiteY29" fmla="*/ 2637315 h 2637315"/>
              <a:gd name="connsiteX30" fmla="*/ 439561 w 9077325"/>
              <a:gd name="connsiteY30" fmla="*/ 2637315 h 2637315"/>
              <a:gd name="connsiteX31" fmla="*/ 0 w 9077325"/>
              <a:gd name="connsiteY31" fmla="*/ 2197754 h 2637315"/>
              <a:gd name="connsiteX32" fmla="*/ 0 w 9077325"/>
              <a:gd name="connsiteY32" fmla="*/ 1611690 h 2637315"/>
              <a:gd name="connsiteX33" fmla="*/ 0 w 9077325"/>
              <a:gd name="connsiteY33" fmla="*/ 1008043 h 2637315"/>
              <a:gd name="connsiteX34" fmla="*/ 0 w 9077325"/>
              <a:gd name="connsiteY34" fmla="*/ 439561 h 2637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9077325" h="2637315" fill="none" extrusionOk="0">
                <a:moveTo>
                  <a:pt x="0" y="439561"/>
                </a:moveTo>
                <a:cubicBezTo>
                  <a:pt x="31516" y="148608"/>
                  <a:pt x="237215" y="-581"/>
                  <a:pt x="439561" y="0"/>
                </a:cubicBezTo>
                <a:cubicBezTo>
                  <a:pt x="762904" y="-26664"/>
                  <a:pt x="1010491" y="-20585"/>
                  <a:pt x="1204727" y="0"/>
                </a:cubicBezTo>
                <a:cubicBezTo>
                  <a:pt x="1398963" y="20585"/>
                  <a:pt x="1491121" y="18100"/>
                  <a:pt x="1723946" y="0"/>
                </a:cubicBezTo>
                <a:cubicBezTo>
                  <a:pt x="1956771" y="-18100"/>
                  <a:pt x="2053531" y="-4208"/>
                  <a:pt x="2325148" y="0"/>
                </a:cubicBezTo>
                <a:cubicBezTo>
                  <a:pt x="2596765" y="4208"/>
                  <a:pt x="2725093" y="-3574"/>
                  <a:pt x="2926349" y="0"/>
                </a:cubicBezTo>
                <a:cubicBezTo>
                  <a:pt x="3127605" y="3574"/>
                  <a:pt x="3240539" y="-21217"/>
                  <a:pt x="3527551" y="0"/>
                </a:cubicBezTo>
                <a:cubicBezTo>
                  <a:pt x="3814563" y="21217"/>
                  <a:pt x="3940306" y="-29184"/>
                  <a:pt x="4292716" y="0"/>
                </a:cubicBezTo>
                <a:cubicBezTo>
                  <a:pt x="4645127" y="29184"/>
                  <a:pt x="4813800" y="12289"/>
                  <a:pt x="4975900" y="0"/>
                </a:cubicBezTo>
                <a:cubicBezTo>
                  <a:pt x="5138000" y="-12289"/>
                  <a:pt x="5526982" y="-7920"/>
                  <a:pt x="5741066" y="0"/>
                </a:cubicBezTo>
                <a:cubicBezTo>
                  <a:pt x="5955150" y="7920"/>
                  <a:pt x="6003633" y="-18735"/>
                  <a:pt x="6260285" y="0"/>
                </a:cubicBezTo>
                <a:cubicBezTo>
                  <a:pt x="6516937" y="18735"/>
                  <a:pt x="6806979" y="-4602"/>
                  <a:pt x="7025451" y="0"/>
                </a:cubicBezTo>
                <a:cubicBezTo>
                  <a:pt x="7243923" y="4602"/>
                  <a:pt x="7479803" y="-34602"/>
                  <a:pt x="7872598" y="0"/>
                </a:cubicBezTo>
                <a:cubicBezTo>
                  <a:pt x="8265393" y="34602"/>
                  <a:pt x="8474198" y="-8828"/>
                  <a:pt x="8637764" y="0"/>
                </a:cubicBezTo>
                <a:cubicBezTo>
                  <a:pt x="8869377" y="4331"/>
                  <a:pt x="9127406" y="214826"/>
                  <a:pt x="9077325" y="439561"/>
                </a:cubicBezTo>
                <a:cubicBezTo>
                  <a:pt x="9078265" y="597181"/>
                  <a:pt x="9076478" y="760695"/>
                  <a:pt x="9077325" y="1060789"/>
                </a:cubicBezTo>
                <a:cubicBezTo>
                  <a:pt x="9078172" y="1360883"/>
                  <a:pt x="9048562" y="1503289"/>
                  <a:pt x="9077325" y="1682017"/>
                </a:cubicBezTo>
                <a:cubicBezTo>
                  <a:pt x="9106088" y="1860745"/>
                  <a:pt x="9078913" y="1998567"/>
                  <a:pt x="9077325" y="2197754"/>
                </a:cubicBezTo>
                <a:cubicBezTo>
                  <a:pt x="9029866" y="2431997"/>
                  <a:pt x="8855220" y="2689333"/>
                  <a:pt x="8637764" y="2637315"/>
                </a:cubicBezTo>
                <a:cubicBezTo>
                  <a:pt x="8370845" y="2665988"/>
                  <a:pt x="8240970" y="2629676"/>
                  <a:pt x="8036562" y="2637315"/>
                </a:cubicBezTo>
                <a:cubicBezTo>
                  <a:pt x="7832154" y="2644954"/>
                  <a:pt x="7492345" y="2625177"/>
                  <a:pt x="7189415" y="2637315"/>
                </a:cubicBezTo>
                <a:cubicBezTo>
                  <a:pt x="6886485" y="2649453"/>
                  <a:pt x="6744108" y="2616492"/>
                  <a:pt x="6506231" y="2637315"/>
                </a:cubicBezTo>
                <a:cubicBezTo>
                  <a:pt x="6268354" y="2658138"/>
                  <a:pt x="5944496" y="2669264"/>
                  <a:pt x="5659084" y="2637315"/>
                </a:cubicBezTo>
                <a:cubicBezTo>
                  <a:pt x="5373672" y="2605366"/>
                  <a:pt x="5013807" y="2614645"/>
                  <a:pt x="4811936" y="2637315"/>
                </a:cubicBezTo>
                <a:cubicBezTo>
                  <a:pt x="4610065" y="2659985"/>
                  <a:pt x="4550758" y="2621634"/>
                  <a:pt x="4374698" y="2637315"/>
                </a:cubicBezTo>
                <a:cubicBezTo>
                  <a:pt x="4198638" y="2652996"/>
                  <a:pt x="3851989" y="2614431"/>
                  <a:pt x="3691515" y="2637315"/>
                </a:cubicBezTo>
                <a:cubicBezTo>
                  <a:pt x="3531041" y="2660199"/>
                  <a:pt x="3116967" y="2595797"/>
                  <a:pt x="2844367" y="2637315"/>
                </a:cubicBezTo>
                <a:cubicBezTo>
                  <a:pt x="2571767" y="2678833"/>
                  <a:pt x="2308092" y="2666219"/>
                  <a:pt x="2161184" y="2637315"/>
                </a:cubicBezTo>
                <a:cubicBezTo>
                  <a:pt x="2014276" y="2608411"/>
                  <a:pt x="1769512" y="2635853"/>
                  <a:pt x="1641964" y="2637315"/>
                </a:cubicBezTo>
                <a:cubicBezTo>
                  <a:pt x="1514416" y="2638777"/>
                  <a:pt x="1302159" y="2646356"/>
                  <a:pt x="1204727" y="2637315"/>
                </a:cubicBezTo>
                <a:cubicBezTo>
                  <a:pt x="1107295" y="2628274"/>
                  <a:pt x="748537" y="2616365"/>
                  <a:pt x="439561" y="2637315"/>
                </a:cubicBezTo>
                <a:cubicBezTo>
                  <a:pt x="177373" y="2591383"/>
                  <a:pt x="8429" y="2434323"/>
                  <a:pt x="0" y="2197754"/>
                </a:cubicBezTo>
                <a:cubicBezTo>
                  <a:pt x="-5047" y="2037533"/>
                  <a:pt x="-16100" y="1901272"/>
                  <a:pt x="0" y="1611690"/>
                </a:cubicBezTo>
                <a:cubicBezTo>
                  <a:pt x="16100" y="1322108"/>
                  <a:pt x="-18060" y="1202777"/>
                  <a:pt x="0" y="1008043"/>
                </a:cubicBezTo>
                <a:cubicBezTo>
                  <a:pt x="18060" y="813309"/>
                  <a:pt x="703" y="661317"/>
                  <a:pt x="0" y="439561"/>
                </a:cubicBezTo>
                <a:close/>
              </a:path>
              <a:path w="9077325" h="2637315" stroke="0" extrusionOk="0">
                <a:moveTo>
                  <a:pt x="0" y="439561"/>
                </a:moveTo>
                <a:cubicBezTo>
                  <a:pt x="43442" y="238295"/>
                  <a:pt x="174263" y="-31039"/>
                  <a:pt x="439561" y="0"/>
                </a:cubicBezTo>
                <a:cubicBezTo>
                  <a:pt x="639733" y="-29202"/>
                  <a:pt x="928986" y="3263"/>
                  <a:pt x="1286709" y="0"/>
                </a:cubicBezTo>
                <a:cubicBezTo>
                  <a:pt x="1644432" y="-3263"/>
                  <a:pt x="1812859" y="2059"/>
                  <a:pt x="2051874" y="0"/>
                </a:cubicBezTo>
                <a:cubicBezTo>
                  <a:pt x="2290890" y="-2059"/>
                  <a:pt x="2358061" y="-1392"/>
                  <a:pt x="2571094" y="0"/>
                </a:cubicBezTo>
                <a:cubicBezTo>
                  <a:pt x="2784127" y="1392"/>
                  <a:pt x="2854086" y="-11673"/>
                  <a:pt x="3008331" y="0"/>
                </a:cubicBezTo>
                <a:cubicBezTo>
                  <a:pt x="3162576" y="11673"/>
                  <a:pt x="3493082" y="-6774"/>
                  <a:pt x="3855479" y="0"/>
                </a:cubicBezTo>
                <a:cubicBezTo>
                  <a:pt x="4217876" y="6774"/>
                  <a:pt x="4372019" y="14588"/>
                  <a:pt x="4620645" y="0"/>
                </a:cubicBezTo>
                <a:cubicBezTo>
                  <a:pt x="4869271" y="-14588"/>
                  <a:pt x="5153245" y="25066"/>
                  <a:pt x="5303828" y="0"/>
                </a:cubicBezTo>
                <a:cubicBezTo>
                  <a:pt x="5454411" y="-25066"/>
                  <a:pt x="5678351" y="-3996"/>
                  <a:pt x="5987012" y="0"/>
                </a:cubicBezTo>
                <a:cubicBezTo>
                  <a:pt x="6295673" y="3996"/>
                  <a:pt x="6265764" y="20809"/>
                  <a:pt x="6424249" y="0"/>
                </a:cubicBezTo>
                <a:cubicBezTo>
                  <a:pt x="6582734" y="-20809"/>
                  <a:pt x="6858785" y="19621"/>
                  <a:pt x="7025451" y="0"/>
                </a:cubicBezTo>
                <a:cubicBezTo>
                  <a:pt x="7192117" y="-19621"/>
                  <a:pt x="7467239" y="4468"/>
                  <a:pt x="7626652" y="0"/>
                </a:cubicBezTo>
                <a:cubicBezTo>
                  <a:pt x="7786065" y="-4468"/>
                  <a:pt x="8207969" y="-26622"/>
                  <a:pt x="8637764" y="0"/>
                </a:cubicBezTo>
                <a:cubicBezTo>
                  <a:pt x="8866235" y="-13860"/>
                  <a:pt x="9096299" y="194804"/>
                  <a:pt x="9077325" y="439561"/>
                </a:cubicBezTo>
                <a:cubicBezTo>
                  <a:pt x="9048520" y="707755"/>
                  <a:pt x="9099332" y="806581"/>
                  <a:pt x="9077325" y="1043207"/>
                </a:cubicBezTo>
                <a:cubicBezTo>
                  <a:pt x="9055318" y="1279833"/>
                  <a:pt x="9090090" y="1484015"/>
                  <a:pt x="9077325" y="1611690"/>
                </a:cubicBezTo>
                <a:cubicBezTo>
                  <a:pt x="9064560" y="1739365"/>
                  <a:pt x="9058099" y="1983632"/>
                  <a:pt x="9077325" y="2197754"/>
                </a:cubicBezTo>
                <a:cubicBezTo>
                  <a:pt x="9048749" y="2403097"/>
                  <a:pt x="8913993" y="2590863"/>
                  <a:pt x="8637764" y="2637315"/>
                </a:cubicBezTo>
                <a:cubicBezTo>
                  <a:pt x="8364419" y="2630229"/>
                  <a:pt x="8061762" y="2653979"/>
                  <a:pt x="7790616" y="2637315"/>
                </a:cubicBezTo>
                <a:cubicBezTo>
                  <a:pt x="7519470" y="2620651"/>
                  <a:pt x="7286739" y="2622112"/>
                  <a:pt x="7025451" y="2637315"/>
                </a:cubicBezTo>
                <a:cubicBezTo>
                  <a:pt x="6764164" y="2652518"/>
                  <a:pt x="6585901" y="2615725"/>
                  <a:pt x="6178303" y="2637315"/>
                </a:cubicBezTo>
                <a:cubicBezTo>
                  <a:pt x="5770705" y="2658905"/>
                  <a:pt x="5730093" y="2643779"/>
                  <a:pt x="5495120" y="2637315"/>
                </a:cubicBezTo>
                <a:cubicBezTo>
                  <a:pt x="5260147" y="2630851"/>
                  <a:pt x="5069032" y="2637305"/>
                  <a:pt x="4893918" y="2637315"/>
                </a:cubicBezTo>
                <a:cubicBezTo>
                  <a:pt x="4718804" y="2637325"/>
                  <a:pt x="4343480" y="2657976"/>
                  <a:pt x="4128752" y="2637315"/>
                </a:cubicBezTo>
                <a:cubicBezTo>
                  <a:pt x="3914024" y="2616654"/>
                  <a:pt x="3867390" y="2657165"/>
                  <a:pt x="3609533" y="2637315"/>
                </a:cubicBezTo>
                <a:cubicBezTo>
                  <a:pt x="3351676" y="2617465"/>
                  <a:pt x="3085902" y="2661109"/>
                  <a:pt x="2762385" y="2637315"/>
                </a:cubicBezTo>
                <a:cubicBezTo>
                  <a:pt x="2438868" y="2613521"/>
                  <a:pt x="2423862" y="2636803"/>
                  <a:pt x="2161184" y="2637315"/>
                </a:cubicBezTo>
                <a:cubicBezTo>
                  <a:pt x="1898506" y="2637827"/>
                  <a:pt x="1731450" y="2622089"/>
                  <a:pt x="1314036" y="2637315"/>
                </a:cubicBezTo>
                <a:cubicBezTo>
                  <a:pt x="896622" y="2652541"/>
                  <a:pt x="760038" y="2662159"/>
                  <a:pt x="439561" y="2637315"/>
                </a:cubicBezTo>
                <a:cubicBezTo>
                  <a:pt x="196333" y="2649776"/>
                  <a:pt x="-27150" y="2405540"/>
                  <a:pt x="0" y="2197754"/>
                </a:cubicBezTo>
                <a:cubicBezTo>
                  <a:pt x="16292" y="1977819"/>
                  <a:pt x="-866" y="1807690"/>
                  <a:pt x="0" y="1594108"/>
                </a:cubicBezTo>
                <a:cubicBezTo>
                  <a:pt x="866" y="1380526"/>
                  <a:pt x="16615" y="1190173"/>
                  <a:pt x="0" y="1060789"/>
                </a:cubicBezTo>
                <a:cubicBezTo>
                  <a:pt x="-16615" y="931405"/>
                  <a:pt x="-22549" y="662278"/>
                  <a:pt x="0" y="439561"/>
                </a:cubicBezTo>
                <a:close/>
              </a:path>
            </a:pathLst>
          </a:custGeom>
          <a:ln w="38100"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xmlns="" sd="24580260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  </a:t>
            </a:r>
            <a:r>
              <a:rPr lang="en-US" sz="34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Đồ</a:t>
            </a:r>
            <a:r>
              <a:rPr lang="en-US" sz="3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dùng</a:t>
            </a:r>
            <a:r>
              <a:rPr lang="en-US" sz="3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học</a:t>
            </a:r>
            <a:r>
              <a:rPr lang="en-US" sz="3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tập</a:t>
            </a:r>
            <a:r>
              <a:rPr lang="en-US" sz="3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rất</a:t>
            </a:r>
            <a:r>
              <a:rPr lang="en-US" sz="3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đa</a:t>
            </a:r>
            <a:r>
              <a:rPr lang="en-US" sz="3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dạng</a:t>
            </a:r>
            <a:r>
              <a:rPr lang="en-US" sz="3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</a:t>
            </a:r>
            <a:r>
              <a:rPr lang="en-US" sz="34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phong</a:t>
            </a:r>
            <a:r>
              <a:rPr lang="en-US" sz="3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phú</a:t>
            </a:r>
            <a:r>
              <a:rPr lang="en-US" sz="3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</a:t>
            </a:r>
            <a:r>
              <a:rPr lang="en-US" sz="34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có</a:t>
            </a:r>
            <a:r>
              <a:rPr lang="en-US" sz="3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những</a:t>
            </a:r>
            <a:r>
              <a:rPr lang="en-US" sz="3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tác</a:t>
            </a:r>
            <a:r>
              <a:rPr lang="en-US" sz="3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dụng</a:t>
            </a:r>
            <a:r>
              <a:rPr lang="en-US" sz="3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khác</a:t>
            </a:r>
            <a:r>
              <a:rPr lang="en-US" sz="3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nhau</a:t>
            </a:r>
            <a:r>
              <a:rPr lang="en-US" sz="3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. Khi </a:t>
            </a:r>
            <a:r>
              <a:rPr lang="en-US" sz="34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sử</a:t>
            </a:r>
            <a:r>
              <a:rPr lang="en-US" sz="3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dụng</a:t>
            </a:r>
            <a:r>
              <a:rPr lang="en-US" sz="3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</a:t>
            </a:r>
            <a:r>
              <a:rPr lang="en-US" sz="34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em</a:t>
            </a:r>
            <a:r>
              <a:rPr lang="en-US" sz="3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cần</a:t>
            </a:r>
            <a:r>
              <a:rPr lang="en-US" sz="3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chú</a:t>
            </a:r>
            <a:r>
              <a:rPr lang="en-US" sz="3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ý </a:t>
            </a:r>
            <a:r>
              <a:rPr lang="en-US" sz="34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bảo</a:t>
            </a:r>
            <a:r>
              <a:rPr lang="en-US" sz="3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quản</a:t>
            </a:r>
            <a:r>
              <a:rPr lang="en-US" sz="3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và</a:t>
            </a:r>
            <a:r>
              <a:rPr lang="en-US" sz="3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sắp</a:t>
            </a:r>
            <a:r>
              <a:rPr lang="en-US" sz="3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xếp</a:t>
            </a:r>
            <a:r>
              <a:rPr lang="en-US" sz="3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đồ</a:t>
            </a:r>
            <a:r>
              <a:rPr lang="en-US" sz="3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dùng</a:t>
            </a:r>
            <a:r>
              <a:rPr lang="en-US" sz="3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học</a:t>
            </a:r>
            <a:r>
              <a:rPr lang="en-US" sz="3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tập</a:t>
            </a:r>
            <a:r>
              <a:rPr lang="en-US" sz="3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gọn</a:t>
            </a:r>
            <a:r>
              <a:rPr lang="en-US" sz="3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gàng</a:t>
            </a:r>
            <a:endParaRPr lang="en-US" sz="34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7" name="图片 8" descr="51miz-E1093613-82DB2A8A">
            <a:extLst>
              <a:ext uri="{FF2B5EF4-FFF2-40B4-BE49-F238E27FC236}">
                <a16:creationId xmlns:a16="http://schemas.microsoft.com/office/drawing/2014/main" id="{A3F43ADA-A7F6-4273-94DA-88B6505BB38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7135" y="3500387"/>
            <a:ext cx="9276080" cy="4426185"/>
          </a:xfrm>
          <a:prstGeom prst="rect">
            <a:avLst/>
          </a:prstGeom>
        </p:spPr>
      </p:pic>
      <p:pic>
        <p:nvPicPr>
          <p:cNvPr id="9" name="Picture 8" descr="A close up of a logo&#10;&#10;AI-generated content may be incorrect.">
            <a:extLst>
              <a:ext uri="{FF2B5EF4-FFF2-40B4-BE49-F238E27FC236}">
                <a16:creationId xmlns:a16="http://schemas.microsoft.com/office/drawing/2014/main" id="{1262BEC7-D943-81BA-8580-4B8856FDAF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799" y="957341"/>
            <a:ext cx="4206043" cy="1212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351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red and white text&#10;&#10;AI-generated content may be incorrect.">
            <a:extLst>
              <a:ext uri="{FF2B5EF4-FFF2-40B4-BE49-F238E27FC236}">
                <a16:creationId xmlns:a16="http://schemas.microsoft.com/office/drawing/2014/main" id="{C61028CF-BACD-AC3B-6596-BD153166F1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097" y="2197884"/>
            <a:ext cx="6772086" cy="187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286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and orange letters&#10;&#10;AI-generated content may be incorrect.">
            <a:extLst>
              <a:ext uri="{FF2B5EF4-FFF2-40B4-BE49-F238E27FC236}">
                <a16:creationId xmlns:a16="http://schemas.microsoft.com/office/drawing/2014/main" id="{62C9E40D-6E33-3B08-EE67-938AB97116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483" y="2233054"/>
            <a:ext cx="6716093" cy="1744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962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đuổi hình bắt chữ">
            <a:extLst>
              <a:ext uri="{FF2B5EF4-FFF2-40B4-BE49-F238E27FC236}">
                <a16:creationId xmlns:a16="http://schemas.microsoft.com/office/drawing/2014/main" id="{3E8651C1-3CB9-4058-A25B-45D57A5FAA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4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7871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73</Words>
  <Application>Microsoft Office PowerPoint</Application>
  <PresentationFormat>Widescreen</PresentationFormat>
  <Paragraphs>8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等线</vt:lpstr>
      <vt:lpstr>等线 Light</vt:lpstr>
      <vt:lpstr>字魂35号-经典雅黑</vt:lpstr>
      <vt:lpstr>Arial</vt:lpstr>
      <vt:lpstr>Calibri</vt:lpstr>
      <vt:lpstr>Cambria</vt:lpstr>
      <vt:lpstr>Cambria Math</vt:lpstr>
      <vt:lpstr>Times New Roman</vt:lpstr>
      <vt:lpstr>Office 主题​​</vt:lpstr>
      <vt:lpstr>2_Office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41</cp:revision>
  <dcterms:created xsi:type="dcterms:W3CDTF">2022-11-09T08:46:35Z</dcterms:created>
  <dcterms:modified xsi:type="dcterms:W3CDTF">2026-02-10T13:53:43Z</dcterms:modified>
</cp:coreProperties>
</file>