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7" r:id="rId3"/>
    <p:sldId id="312" r:id="rId4"/>
    <p:sldId id="293" r:id="rId5"/>
    <p:sldId id="31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34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829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933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79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004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44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5993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250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512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637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30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555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8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445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71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14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vi-VN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7BDD51-9325-468D-86E2-7F075FEAD355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FC2764C-E22E-43CB-8713-5BB496002C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11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A93F097-FF6C-4C9F-87B9-0C6684F4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924" y="2338068"/>
            <a:ext cx="457849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D927B-5D10-49CB-A06B-D26178B1F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72" y="2952230"/>
            <a:ext cx="3164098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1F730-FA0D-4269-AE9E-C911B4A7B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762" y="3447484"/>
            <a:ext cx="7870618" cy="2139881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8FF734B-00F2-FAA2-4FE0-72DB79768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76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7955247-CC04-6446-4002-F9F7F813FD39}"/>
              </a:ext>
            </a:extLst>
          </p:cNvPr>
          <p:cNvSpPr txBox="1"/>
          <p:nvPr/>
        </p:nvSpPr>
        <p:spPr>
          <a:xfrm>
            <a:off x="2185359" y="1258420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C1A41DD-8F0F-4A9A-9775-860C5AEF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23" y="2185695"/>
            <a:ext cx="7193903" cy="2353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FF8601-DFA1-4407-AAB7-5E751804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027" y="2214270"/>
            <a:ext cx="694394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36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8BA786-30AA-42FA-80D2-AD1DEEB7D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FD78939-7497-4C1E-AB6B-BF2B02AC84A1}"/>
              </a:ext>
            </a:extLst>
          </p:cNvPr>
          <p:cNvSpPr txBox="1"/>
          <p:nvPr/>
        </p:nvSpPr>
        <p:spPr>
          <a:xfrm>
            <a:off x="3340676" y="1413063"/>
            <a:ext cx="57565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nên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xuyên</a:t>
            </a:r>
            <a:r>
              <a:rPr lang="en-US" sz="3200" b="1" dirty="0"/>
              <a:t>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hiện</a:t>
            </a:r>
            <a:r>
              <a:rPr lang="en-US" sz="3200" b="1" dirty="0"/>
              <a:t> ham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vì</a:t>
            </a:r>
            <a:r>
              <a:rPr lang="en-US" sz="3200" b="1" dirty="0"/>
              <a:t> </a:t>
            </a:r>
            <a:r>
              <a:rPr lang="en-US" sz="3200" b="1" dirty="0" err="1"/>
              <a:t>sẽ</a:t>
            </a:r>
            <a:r>
              <a:rPr lang="en-US" sz="3200" b="1" dirty="0"/>
              <a:t> </a:t>
            </a:r>
            <a:r>
              <a:rPr lang="en-US" sz="3200" b="1" dirty="0" err="1"/>
              <a:t>giúp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mở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kiến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, </a:t>
            </a:r>
            <a:r>
              <a:rPr lang="en-US" sz="3200" b="1" dirty="0" err="1"/>
              <a:t>luôn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mọi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khen</a:t>
            </a:r>
            <a:r>
              <a:rPr lang="en-US" sz="3200" b="1" dirty="0"/>
              <a:t> </a:t>
            </a:r>
            <a:r>
              <a:rPr lang="en-US" sz="3200" b="1" dirty="0" err="1"/>
              <a:t>gợi</a:t>
            </a:r>
            <a:r>
              <a:rPr lang="en-US" sz="3200" b="1" dirty="0"/>
              <a:t> …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vấn</a:t>
            </a:r>
            <a:r>
              <a:rPr lang="en-US" sz="3200" b="1" dirty="0"/>
              <a:t> </a:t>
            </a:r>
            <a:r>
              <a:rPr lang="en-US" sz="3200" b="1" dirty="0" err="1"/>
              <a:t>đề</a:t>
            </a:r>
            <a:r>
              <a:rPr lang="en-US" sz="3200" b="1" dirty="0"/>
              <a:t> </a:t>
            </a:r>
            <a:r>
              <a:rPr lang="en-US" sz="3200" b="1" dirty="0" err="1"/>
              <a:t>thắc</a:t>
            </a:r>
            <a:r>
              <a:rPr lang="en-US" sz="3200" b="1" dirty="0"/>
              <a:t> </a:t>
            </a:r>
            <a:r>
              <a:rPr lang="en-US" sz="3200" b="1" dirty="0" err="1"/>
              <a:t>mắc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hỏi</a:t>
            </a:r>
            <a:r>
              <a:rPr lang="en-US" sz="3200" b="1" dirty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, </a:t>
            </a:r>
            <a:r>
              <a:rPr lang="en-US" sz="3200" b="1" dirty="0" err="1"/>
              <a:t>thầy</a:t>
            </a:r>
            <a:r>
              <a:rPr lang="en-US" sz="3200" b="1" dirty="0"/>
              <a:t> </a:t>
            </a:r>
            <a:r>
              <a:rPr lang="en-US" sz="3200" b="1" dirty="0" err="1"/>
              <a:t>cô</a:t>
            </a:r>
            <a:r>
              <a:rPr lang="en-US" sz="3200" b="1" dirty="0"/>
              <a:t> </a:t>
            </a:r>
            <a:r>
              <a:rPr lang="en-US" sz="3200" b="1" dirty="0" err="1"/>
              <a:t>hoặc</a:t>
            </a:r>
            <a:r>
              <a:rPr lang="en-US" sz="3200" b="1" dirty="0"/>
              <a:t> </a:t>
            </a:r>
            <a:r>
              <a:rPr lang="en-US" sz="3200" b="1" dirty="0" err="1"/>
              <a:t>tự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qua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báo</a:t>
            </a:r>
            <a:r>
              <a:rPr lang="en-US" sz="3200" b="1" dirty="0"/>
              <a:t>, Internet…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53013" y="2498523"/>
            <a:ext cx="4491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Bold" panose="020B0800000000000000" charset="-122"/>
                <a:cs typeface="Times New Roman" panose="02020603050405020304" pitchFamily="18" charset="0"/>
                <a:sym typeface="+mn-lt"/>
              </a:rPr>
              <a:t>CHÚC CÁC EM HỌC TỐT</a:t>
            </a:r>
            <a:endParaRPr kumimoji="0" lang="zh-CN" altLang="en-US" sz="4000" b="1" i="0" u="none" strike="noStrike" kern="1200" cap="none" spc="0" normalizeH="0" baseline="0" noProof="0" dirty="0">
              <a:ln w="25400"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思源黑体 CN Heavy" panose="020B0A00000000000000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</TotalTime>
  <Words>74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9</cp:revision>
  <dcterms:created xsi:type="dcterms:W3CDTF">2025-02-06T10:52:22Z</dcterms:created>
  <dcterms:modified xsi:type="dcterms:W3CDTF">2026-01-27T01:42:56Z</dcterms:modified>
</cp:coreProperties>
</file>