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24" r:id="rId2"/>
    <p:sldMasterId id="2147483741" r:id="rId3"/>
    <p:sldMasterId id="2147483747" r:id="rId4"/>
  </p:sldMasterIdLst>
  <p:notesMasterIdLst>
    <p:notesMasterId r:id="rId27"/>
  </p:notesMasterIdLst>
  <p:sldIdLst>
    <p:sldId id="3186" r:id="rId5"/>
    <p:sldId id="3188" r:id="rId6"/>
    <p:sldId id="260" r:id="rId7"/>
    <p:sldId id="3204" r:id="rId8"/>
    <p:sldId id="275" r:id="rId9"/>
    <p:sldId id="3194" r:id="rId10"/>
    <p:sldId id="3200" r:id="rId11"/>
    <p:sldId id="3201" r:id="rId12"/>
    <p:sldId id="3202" r:id="rId13"/>
    <p:sldId id="4360" r:id="rId14"/>
    <p:sldId id="3205" r:id="rId15"/>
    <p:sldId id="3206" r:id="rId16"/>
    <p:sldId id="4361" r:id="rId17"/>
    <p:sldId id="4364" r:id="rId18"/>
    <p:sldId id="4365" r:id="rId19"/>
    <p:sldId id="4366" r:id="rId20"/>
    <p:sldId id="4367" r:id="rId21"/>
    <p:sldId id="4369" r:id="rId22"/>
    <p:sldId id="4368" r:id="rId23"/>
    <p:sldId id="4370" r:id="rId24"/>
    <p:sldId id="3208" r:id="rId25"/>
    <p:sldId id="32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658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D2694-5CB6-4EE1-B142-2DFA22446604}" type="datetimeFigureOut">
              <a:rPr lang="en-US" smtClean="0"/>
              <a:t>1/27/2026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320F1D-6D93-4238-BA7D-D8EA61089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57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657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84636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98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- 0972115126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4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320F1D-6D93-4238-BA7D-D8EA610893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31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>
            <a:extLst>
              <a:ext uri="{FF2B5EF4-FFF2-40B4-BE49-F238E27FC236}">
                <a16:creationId xmlns:a16="http://schemas.microsoft.com/office/drawing/2014/main" id="{E88A6150-AD7A-430B-9B44-A8ABB19C842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5167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376328-82C2-4696-94A6-EAC72098E6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92032D-1058-4DCE-BBB2-B83E8B547660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28B79C-1556-4016-ABA6-BCD9C8F49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5480EE-CA87-40C2-BAB6-66AE1134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7E584D-D9DA-407D-9BC9-3E24E613E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679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E06F4-BAB4-4DC6-BBFB-D95F9905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DC022F-10D2-4394-8FCC-66070E4EAA13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F60F3-9D26-45C6-B42D-4275034F5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D71A3-8549-4AB6-9ECC-447F5D31E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7005FA-0662-4263-BB92-E8651D7BB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656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1" y="1854201"/>
            <a:ext cx="9144000" cy="16557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0965" indent="0" algn="ctr">
              <a:buNone/>
              <a:defRPr sz="1600"/>
            </a:lvl4pPr>
            <a:lvl5pPr marL="1828165" indent="0" algn="ctr">
              <a:buNone/>
              <a:defRPr sz="1600"/>
            </a:lvl5pPr>
            <a:lvl6pPr marL="2285365" indent="0" algn="ctr">
              <a:buNone/>
              <a:defRPr sz="1600"/>
            </a:lvl6pPr>
            <a:lvl7pPr marL="2742565" indent="0" algn="ctr">
              <a:buNone/>
              <a:defRPr sz="1600"/>
            </a:lvl7pPr>
            <a:lvl8pPr marL="3199130" indent="0" algn="ctr">
              <a:buNone/>
              <a:defRPr sz="1600"/>
            </a:lvl8pPr>
            <a:lvl9pPr marL="365633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 smtClean="0"/>
              <a:t>2026/1/27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41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2026/1/27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05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1" y="2187445"/>
            <a:ext cx="10515600" cy="248311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  <p:extLst>
      <p:ext uri="{BB962C8B-B14F-4D97-AF65-F5344CB8AC3E}">
        <p14:creationId xmlns:p14="http://schemas.microsoft.com/office/powerpoint/2010/main" val="3141538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883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09"/>
            <a:ext cx="5157787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978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1" y="2159000"/>
            <a:ext cx="5715000" cy="138245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20DD7636-5BE1-44BC-BB5F-15739D9E18E1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1" y="3733203"/>
            <a:ext cx="5715000" cy="11859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  <p:extLst>
      <p:ext uri="{BB962C8B-B14F-4D97-AF65-F5344CB8AC3E}">
        <p14:creationId xmlns:p14="http://schemas.microsoft.com/office/powerpoint/2010/main" val="3301241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645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1" y="713675"/>
            <a:ext cx="4681654" cy="1428161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1" y="2313873"/>
            <a:ext cx="4681654" cy="38115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9EFD9D74-47D9-4702-A33C-335B63B48DBF}" type="datetimeFigureOut">
              <a:rPr lang="zh-CN" altLang="en-US" smtClean="0"/>
              <a:t>2026/1/27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64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9577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9" y="365125"/>
            <a:ext cx="908901" cy="5811838"/>
          </a:xfrm>
          <a:prstGeom prst="rect">
            <a:avLst/>
          </a:prstGeo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9446443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091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760FBDFE-C587-4B4C-A407-44438C67B59E}" type="datetimeFigureOut">
              <a:rPr lang="zh-CN" altLang="en-US" smtClean="0"/>
              <a:t>2026/1/27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1" y="551545"/>
            <a:ext cx="10515600" cy="555897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4697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673651A0-E731-EC4F-B719-3A04B23CAAAA}"/>
              </a:ext>
            </a:extLst>
          </p:cNvPr>
          <p:cNvSpPr/>
          <p:nvPr userDrawn="1"/>
        </p:nvSpPr>
        <p:spPr>
          <a:xfrm>
            <a:off x="215900" y="190500"/>
            <a:ext cx="11772900" cy="6489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F2EF97D-BAEE-F749-B654-893E48A0703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59310" y="0"/>
            <a:ext cx="913736" cy="129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296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458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241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08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8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20104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18434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533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09685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43172A9-48B6-403F-9170-091326D08C45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05F111-E204-44FE-9D84-C5901898CAE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2628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88534A4-4410-410E-A83E-E90317AAD7AB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E134E-0BA5-48AE-8264-1D505F305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471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460DE6D-663F-4B78-82AB-82FCAAD79FE7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59675B-7CC9-4361-8118-19EDAC236E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2237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DB25F02-33FF-44C5-AC0B-2F71BCB6F6C4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846F6-D413-41F5-87FE-CEB35EAA693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4659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89AC64D-FF9F-44E5-A0D5-4A6A1DAB35DB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6B4CCB-B823-48DE-AB5D-CACF6E48DB5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721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9067A0D0-FF28-4CBF-9612-BEDAF28F7367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73B472-3240-4CDD-B714-16A12AA94A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1136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EF1628-09A5-40F0-92FE-9C1D793B6AEA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96D992-FC34-4B65-83D9-C3DB0CCE8D3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3144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762118-AEAC-4BE5-B6F6-0A174F1AEA3A}" type="datetimeFigureOut">
              <a:rPr lang="en-US" smtClean="0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DE8868-987B-4D31-B62F-25DF1ACC3CA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3723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F57CA6E8-FA88-41B9-BB7A-FF850AE1C2F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145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4670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866FA-27A2-4E71-A212-02EE7F3CAD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408E9-9287-426A-9580-B790F9AA8642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1D5413C-54C4-4C7C-B88B-9240C3DB7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E4F65E3-F432-4973-A7B4-DC4E74CB5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9AC46-4FC8-4AEB-AA17-27BA4CDC0E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7679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2811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A9A17DC-C974-452E-9293-7B1B1A22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2CD67-7F53-4F28-A85D-F46320BFAF83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536DFB3-3002-4423-B525-7A877EA36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3D17D0C-019D-420A-B35F-11E501E9D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D9C48-7A84-41E6-96CC-676E3151EE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6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BAE5019-AA56-4EEC-84D8-4636CF7181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B11256-D9FE-4767-AC8D-6A686DBF16CF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B1D63DC-A155-419D-ACCE-9B25C437C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55F2D8C-4EB0-4FD2-A909-AF1E0CAE7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2DA0CF-2AAD-4CB6-B69C-2684D7893E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9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FE0F2AF-BDA7-44A6-A955-1FD018CE1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FDB3A-095E-46B1-9286-689675BAFACE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EB25F4C-ECB8-4F87-8BAF-7CCCC7B0D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70FABF1-1B13-4C7D-85B7-438D1300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38EB5-871F-4870-A030-92E128AE9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8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CDD6C9F-B0C5-495B-AFEB-12E45771F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50AC9-4FCE-4613-84F4-E3F142E9AC9E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3016E9-94E7-4A33-B6DC-4AAE77767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64AB787-689A-4CD4-923B-F9CD884E8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7A050B-07D8-443D-8A21-90EAC36B33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66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093F8-75F9-46E1-A85F-99E6B6CD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D25E7-F7B9-4C0F-A064-D510FA418CB2}" type="datetimeFigureOut">
              <a:rPr lang="en-US"/>
              <a:pPr>
                <a:defRPr/>
              </a:pPr>
              <a:t>1/27/2026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917F24-D9E6-4C58-9FE7-8310A63BC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F4C44A4-40D9-4A23-A520-492F89FA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27FA0-C6C8-4B89-9F09-2E4CBF2361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9Slide.vn - 2019">
            <a:extLst>
              <a:ext uri="{FF2B5EF4-FFF2-40B4-BE49-F238E27FC236}">
                <a16:creationId xmlns:a16="http://schemas.microsoft.com/office/drawing/2014/main" id="{934742E8-E8D4-4067-961D-F15C7A1B41A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-1604963"/>
            <a:ext cx="12192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2183494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523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</p:sldLayoutIdLst>
  <mc:AlternateContent xmlns:mc="http://schemas.openxmlformats.org/markup-compatibility/2006" xmlns:p14="http://schemas.microsoft.com/office/powerpoint/2010/main">
    <mc:Choice Requires="p14">
      <p:transition spd="slow" p14:dur="1250" advTm="3000">
        <p14:switch dir="r"/>
      </p:transition>
    </mc:Choice>
    <mc:Fallback xmlns="">
      <p:transition spd="slow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79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vi-V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1/27/2026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826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0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38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9.emf"/><Relationship Id="rId4" Type="http://schemas.openxmlformats.org/officeDocument/2006/relationships/image" Target="../media/image18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5" Type="http://schemas.openxmlformats.org/officeDocument/2006/relationships/image" Target="../media/image5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8.xml"/><Relationship Id="rId5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8" name="PA_图片 13" descr="图片包含 轮子&#10;&#10;已生成高可信度的说明">
            <a:extLst>
              <a:ext uri="{FF2B5EF4-FFF2-40B4-BE49-F238E27FC236}">
                <a16:creationId xmlns:a16="http://schemas.microsoft.com/office/drawing/2014/main" id="{226EB891-AFBC-4A79-832A-5FF380BFEBE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72040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8">
            <a:extLst>
              <a:ext uri="{FF2B5EF4-FFF2-40B4-BE49-F238E27FC236}">
                <a16:creationId xmlns:a16="http://schemas.microsoft.com/office/drawing/2014/main" id="{BDFE69AA-DD72-4C19-A032-E918D46C2CFD}"/>
              </a:ext>
            </a:extLst>
          </p:cNvPr>
          <p:cNvSpPr/>
          <p:nvPr/>
        </p:nvSpPr>
        <p:spPr>
          <a:xfrm>
            <a:off x="304800" y="117475"/>
            <a:ext cx="10783888" cy="5368925"/>
          </a:xfrm>
          <a:prstGeom prst="roundRect">
            <a:avLst/>
          </a:prstGeom>
          <a:solidFill>
            <a:schemeClr val="bg1">
              <a:alpha val="49000"/>
            </a:schemeClr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4AD0DF9-A25B-4214-8D3E-315E69DC2B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93" y="1657228"/>
            <a:ext cx="2213040" cy="6462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986F2FA-E96B-4AE6-96AB-BCB6777A9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4481" y="2675738"/>
            <a:ext cx="8650974" cy="1444877"/>
          </a:xfrm>
          <a:prstGeom prst="rect">
            <a:avLst/>
          </a:prstGeom>
        </p:spPr>
      </p:pic>
      <p:pic>
        <p:nvPicPr>
          <p:cNvPr id="5" name="Picture 2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64442350-D368-F5D4-5BDD-D7D142544A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24" y="194339"/>
            <a:ext cx="1393457" cy="1314718"/>
          </a:xfrm>
          <a:prstGeom prst="ellipse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B398B5E-AA74-0352-5B20-F7D482FC2415}"/>
              </a:ext>
            </a:extLst>
          </p:cNvPr>
          <p:cNvSpPr txBox="1"/>
          <p:nvPr/>
        </p:nvSpPr>
        <p:spPr>
          <a:xfrm>
            <a:off x="2201000" y="683431"/>
            <a:ext cx="7790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PHƯỜNG BỒ ĐỀ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Chúng ta có nhiều cách tạo hình với vật liệu thủ công khác nhau.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6058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5">
            <a:extLst>
              <a:ext uri="{FF2B5EF4-FFF2-40B4-BE49-F238E27FC236}">
                <a16:creationId xmlns:a16="http://schemas.microsoft.com/office/drawing/2014/main" id="{7DFB6135-2AD1-4E59-9014-4A99FE0A2D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810" y="2387491"/>
            <a:ext cx="3413760" cy="466302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23B0011-972B-46AD-80D1-87F5D62EF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8357" y="2156394"/>
            <a:ext cx="7340220" cy="190821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502976" y="0"/>
            <a:ext cx="13654354" cy="1885772"/>
            <a:chOff x="1100691" y="-392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00691" y="-392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Em hãy quan sát Hình 5 và cho biết vật liệu nào có tính chất mềm, cứng, thấm nước, không thấm nước?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7210C85-BBF2-4C75-97B4-524A14FA42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2733" y="1917682"/>
            <a:ext cx="7013878" cy="449024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Mềm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42DA65-DCCC-4A58-96D8-593FEF25EC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103" y="1731035"/>
            <a:ext cx="3362725" cy="33238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F7992F-297D-490A-8443-4F28303F8B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3827" y="1805951"/>
            <a:ext cx="3400311" cy="32900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7F74FC4-6DB7-4EC7-92B1-11F27C2B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592" y="1933253"/>
            <a:ext cx="2927035" cy="2977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876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5DB7A62-615F-46A4-9367-DA4CAA271E94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D85482-ED2A-4CA3-AEC2-60D7FB12F41C}"/>
              </a:ext>
            </a:extLst>
          </p:cNvPr>
          <p:cNvSpPr/>
          <p:nvPr/>
        </p:nvSpPr>
        <p:spPr>
          <a:xfrm>
            <a:off x="4993240" y="133564"/>
            <a:ext cx="2332233" cy="780836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Cứng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E5CEDF-0E8E-4027-92F0-2459B21A0E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473" y="1749550"/>
            <a:ext cx="3793733" cy="41601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1721EE2-DB06-4B9D-A219-257E4EED70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7970" y="2085600"/>
            <a:ext cx="3401520" cy="3575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3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làm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nhiều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 Khi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lựa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cần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chọn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loại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có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tính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chất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phù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hợp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an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toàn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,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không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độc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hai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tận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tái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44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chế</a:t>
            </a:r>
            <a:r>
              <a:rPr lang="en-US" sz="44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44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9" name="图片 6">
            <a:extLst>
              <a:ext uri="{FF2B5EF4-FFF2-40B4-BE49-F238E27FC236}">
                <a16:creationId xmlns:a16="http://schemas.microsoft.com/office/drawing/2014/main" id="{D43ACE70-94FD-4D73-AFF5-2BDAFBF36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5781" y="4911615"/>
            <a:ext cx="1735899" cy="1725098"/>
          </a:xfrm>
          <a:prstGeom prst="rect">
            <a:avLst/>
          </a:prstGeom>
        </p:spPr>
      </p:pic>
      <p:pic>
        <p:nvPicPr>
          <p:cNvPr id="10" name="图片 7">
            <a:extLst>
              <a:ext uri="{FF2B5EF4-FFF2-40B4-BE49-F238E27FC236}">
                <a16:creationId xmlns:a16="http://schemas.microsoft.com/office/drawing/2014/main" id="{A9D6DFEB-CF20-4DAA-98AB-48C4F11A3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6275" y="462523"/>
            <a:ext cx="2102799" cy="1238194"/>
          </a:xfrm>
          <a:prstGeom prst="rect">
            <a:avLst/>
          </a:prstGeom>
        </p:spPr>
      </p:pic>
      <p:pic>
        <p:nvPicPr>
          <p:cNvPr id="11" name="图片 8">
            <a:extLst>
              <a:ext uri="{FF2B5EF4-FFF2-40B4-BE49-F238E27FC236}">
                <a16:creationId xmlns:a16="http://schemas.microsoft.com/office/drawing/2014/main" id="{7AEC6052-68FA-4BC4-ADA6-B8705B5B7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3558" y="304539"/>
            <a:ext cx="1616250" cy="1014242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6470478-7072-49D0-B370-E8EF77BD64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339" y="5126424"/>
            <a:ext cx="976559" cy="146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974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C66BEC06-48EB-4CAF-8EF8-578896CD2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3985" y="1531701"/>
            <a:ext cx="5325581" cy="5562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4800" b="1" dirty="0">
                <a:solidFill>
                  <a:prstClr val="black"/>
                </a:solidFill>
                <a:latin typeface="Calibri" panose="020F0502020204030204"/>
                <a:ea typeface="SimSun" panose="02010600030101010101" pitchFamily="2" charset="-122"/>
                <a:cs typeface="Times New Roman" panose="02020603050405020304" pitchFamily="18" charset="0"/>
              </a:rPr>
              <a:t>Kể tên một số sản phẩm thủ công đã được tạo nên từ các vật liệu tái chế.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62487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8+ Ý Tưởng Cách Tái Chế Chai Nhựa Thành Đồ Chơi Cho Bé Độc Đáo | Cleanipedia">
            <a:extLst>
              <a:ext uri="{FF2B5EF4-FFF2-40B4-BE49-F238E27FC236}">
                <a16:creationId xmlns:a16="http://schemas.microsoft.com/office/drawing/2014/main" id="{C818B4AD-32C5-4312-8DF7-67D1209F42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5" r="16479" b="1"/>
          <a:stretch/>
        </p:blipFill>
        <p:spPr bwMode="auto">
          <a:xfrm>
            <a:off x="321731" y="557189"/>
            <a:ext cx="5668684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anoi Academy">
            <a:extLst>
              <a:ext uri="{FF2B5EF4-FFF2-40B4-BE49-F238E27FC236}">
                <a16:creationId xmlns:a16="http://schemas.microsoft.com/office/drawing/2014/main" id="{BCDF2FA9-E700-4ACA-B171-36C8C9AA1D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2" r="18284" b="-2"/>
          <a:stretch/>
        </p:blipFill>
        <p:spPr bwMode="auto">
          <a:xfrm>
            <a:off x="6195375" y="557189"/>
            <a:ext cx="5674893" cy="574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00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8D03D495-B499-4447-A8C0-C1DE57C43C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3" y="37465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A_图片 11">
            <a:extLst>
              <a:ext uri="{FF2B5EF4-FFF2-40B4-BE49-F238E27FC236}">
                <a16:creationId xmlns:a16="http://schemas.microsoft.com/office/drawing/2014/main" id="{BB0DFE7B-2AD0-4D17-B5B3-8C6837DECCC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300" y="-203200"/>
            <a:ext cx="2679700" cy="26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F75097-4958-448D-B802-17FAA7A493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6069" y="3534260"/>
            <a:ext cx="5834378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312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38" name="Group 7">
            <a:extLst>
              <a:ext uri="{FF2B5EF4-FFF2-40B4-BE49-F238E27FC236}">
                <a16:creationId xmlns:a16="http://schemas.microsoft.com/office/drawing/2014/main" id="{F9D04392-37BE-4A84-9EB4-44D1ABE2C8F8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AAED5539-2C2E-4EB3-8138-F180BECBD007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45E1DA4D-9D0B-4F44-9915-94D5C3F59923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E26189F2-315C-4139-A017-42728116CD5B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D2B6287-78F0-4F06-A1EE-73B60CEDA0FA}"/>
              </a:ext>
            </a:extLst>
          </p:cNvPr>
          <p:cNvGrpSpPr>
            <a:grpSpLocks/>
          </p:cNvGrpSpPr>
          <p:nvPr/>
        </p:nvGrpSpPr>
        <p:grpSpPr bwMode="auto">
          <a:xfrm>
            <a:off x="-462336" y="-15875"/>
            <a:ext cx="13654354" cy="1885772"/>
            <a:chOff x="1131479" y="-16274"/>
            <a:chExt cx="10344150" cy="1886651"/>
          </a:xfrm>
        </p:grpSpPr>
        <p:pic>
          <p:nvPicPr>
            <p:cNvPr id="91142" name="Picture 6">
              <a:extLst>
                <a:ext uri="{FF2B5EF4-FFF2-40B4-BE49-F238E27FC236}">
                  <a16:creationId xmlns:a16="http://schemas.microsoft.com/office/drawing/2014/main" id="{2D965406-E6AE-4EBD-A645-9BC114969E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6688" r="43164"/>
            <a:stretch>
              <a:fillRect/>
            </a:stretch>
          </p:blipFill>
          <p:spPr bwMode="auto">
            <a:xfrm>
              <a:off x="1131479" y="-16274"/>
              <a:ext cx="10344150" cy="188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143" name="TextBox 8">
              <a:extLst>
                <a:ext uri="{FF2B5EF4-FFF2-40B4-BE49-F238E27FC236}">
                  <a16:creationId xmlns:a16="http://schemas.microsoft.com/office/drawing/2014/main" id="{997F4762-D99B-4B80-845C-BD861CBEF7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5588" y="432775"/>
              <a:ext cx="7892377" cy="12008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Em hãy quan sát các sản phẩm thủ công và cho biết chúng được làm từ những vật liệu nào.</a:t>
              </a:r>
              <a:endParaRPr kumimoji="0" lang="en-GB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EDCADE7-CAE9-4717-879C-552FF5C1A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51" y="1938658"/>
            <a:ext cx="9709079" cy="3833321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BB56536A-57E4-4552-89B6-0364B9E05B9A}"/>
              </a:ext>
            </a:extLst>
          </p:cNvPr>
          <p:cNvSpPr/>
          <p:nvPr/>
        </p:nvSpPr>
        <p:spPr>
          <a:xfrm>
            <a:off x="1323887" y="5257513"/>
            <a:ext cx="2672760" cy="41382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đất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nặn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6C11A89-C805-45D7-82AA-6E20CFA8A2FE}"/>
              </a:ext>
            </a:extLst>
          </p:cNvPr>
          <p:cNvSpPr/>
          <p:nvPr/>
        </p:nvSpPr>
        <p:spPr>
          <a:xfrm>
            <a:off x="3739794" y="3901323"/>
            <a:ext cx="2054831" cy="629579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BCF3F9-B269-4DBC-AF1A-EEED321E51F4}"/>
              </a:ext>
            </a:extLst>
          </p:cNvPr>
          <p:cNvSpPr/>
          <p:nvPr/>
        </p:nvSpPr>
        <p:spPr>
          <a:xfrm>
            <a:off x="5743255" y="4856821"/>
            <a:ext cx="2609636" cy="732320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bìa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794DBD5-56F9-4075-90D3-8B5C87EEB6E4}"/>
              </a:ext>
            </a:extLst>
          </p:cNvPr>
          <p:cNvSpPr/>
          <p:nvPr/>
        </p:nvSpPr>
        <p:spPr>
          <a:xfrm>
            <a:off x="8486455" y="4928741"/>
            <a:ext cx="2630183" cy="783691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giấy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thủ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dây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buộc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70536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38EAEE-9734-4517-8E0D-FE1FDAECA6CE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6" y="103240"/>
            <a:chExt cx="11813459" cy="6797978"/>
          </a:xfrm>
        </p:grpSpPr>
        <p:grpSp>
          <p:nvGrpSpPr>
            <p:cNvPr id="70662" name="Group 7">
              <a:extLst>
                <a:ext uri="{FF2B5EF4-FFF2-40B4-BE49-F238E27FC236}">
                  <a16:creationId xmlns:a16="http://schemas.microsoft.com/office/drawing/2014/main" id="{2483F4F8-0D18-48C5-976C-3C1DF0A00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26" y="103240"/>
              <a:ext cx="11813459" cy="6797978"/>
              <a:chOff x="191727" y="339213"/>
              <a:chExt cx="11813459" cy="6797978"/>
            </a:xfrm>
          </p:grpSpPr>
          <p:sp>
            <p:nvSpPr>
              <p:cNvPr id="10" name="Rounded Rectangle 3">
                <a:extLst>
                  <a:ext uri="{FF2B5EF4-FFF2-40B4-BE49-F238E27FC236}">
                    <a16:creationId xmlns:a16="http://schemas.microsoft.com/office/drawing/2014/main" id="{0230CC4E-D6C2-44B1-9FF4-C85F1BA095A7}"/>
                  </a:ext>
                </a:extLst>
              </p:cNvPr>
              <p:cNvSpPr/>
              <p:nvPr/>
            </p:nvSpPr>
            <p:spPr>
              <a:xfrm>
                <a:off x="191727" y="501145"/>
                <a:ext cx="11813459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Rounded Rectangle 3">
                <a:extLst>
                  <a:ext uri="{FF2B5EF4-FFF2-40B4-BE49-F238E27FC236}">
                    <a16:creationId xmlns:a16="http://schemas.microsoft.com/office/drawing/2014/main" id="{EE60CC0A-794C-40D7-ABE3-3583072F2ADA}"/>
                  </a:ext>
                </a:extLst>
              </p:cNvPr>
              <p:cNvSpPr/>
              <p:nvPr/>
            </p:nvSpPr>
            <p:spPr>
              <a:xfrm>
                <a:off x="191727" y="780558"/>
                <a:ext cx="11389991" cy="6356633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solidFill>
                <a:schemeClr val="bg1">
                  <a:alpha val="63000"/>
                </a:schemeClr>
              </a:solidFill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3">
                <a:extLst>
                  <a:ext uri="{FF2B5EF4-FFF2-40B4-BE49-F238E27FC236}">
                    <a16:creationId xmlns:a16="http://schemas.microsoft.com/office/drawing/2014/main" id="{6E448E4A-EB1B-4194-8F77-C470CE0E5CBB}"/>
                  </a:ext>
                </a:extLst>
              </p:cNvPr>
              <p:cNvSpPr/>
              <p:nvPr/>
            </p:nvSpPr>
            <p:spPr>
              <a:xfrm>
                <a:off x="191727" y="339213"/>
                <a:ext cx="11695469" cy="6755114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no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70663" name="Rectangle 8">
              <a:extLst>
                <a:ext uri="{FF2B5EF4-FFF2-40B4-BE49-F238E27FC236}">
                  <a16:creationId xmlns:a16="http://schemas.microsoft.com/office/drawing/2014/main" id="{D1A9B83B-417B-4C86-AC37-493A4F0790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2009" y="1942581"/>
              <a:ext cx="10454907" cy="270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indent="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Kể được tên một số vật liệu, dụng cụ đơn giản để làm thủ công</a:t>
              </a:r>
            </a:p>
            <a:p>
              <a:pPr marL="0" marR="0" lvl="0" indent="228600" algn="just" defTabSz="914400" rtl="0" eaLnBrk="0" fontAlgn="base" latinLnBrk="0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- Lựa chọn được vật liệu làm thủ công phù hợp, đúng yêu cầu.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A16CFF-DAD8-4105-9F0F-C576D839CEA1}"/>
              </a:ext>
            </a:extLst>
          </p:cNvPr>
          <p:cNvGrpSpPr>
            <a:grpSpLocks/>
          </p:cNvGrpSpPr>
          <p:nvPr/>
        </p:nvGrpSpPr>
        <p:grpSpPr bwMode="auto">
          <a:xfrm>
            <a:off x="2748462" y="608976"/>
            <a:ext cx="7418387" cy="944562"/>
            <a:chOff x="2271251" y="17518"/>
            <a:chExt cx="7418438" cy="94389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ED7546-020E-417A-BC6D-8E0567EEE4C4}"/>
                </a:ext>
              </a:extLst>
            </p:cNvPr>
            <p:cNvGrpSpPr/>
            <p:nvPr/>
          </p:nvGrpSpPr>
          <p:grpSpPr>
            <a:xfrm>
              <a:off x="2271251" y="17518"/>
              <a:ext cx="7418438" cy="943898"/>
              <a:chOff x="806" y="464576"/>
              <a:chExt cx="12004380" cy="6754760"/>
            </a:xfrm>
            <a:solidFill>
              <a:schemeClr val="bg1"/>
            </a:solidFill>
          </p:grpSpPr>
          <p:sp>
            <p:nvSpPr>
              <p:cNvPr id="16" name="Rounded Rectangle 3">
                <a:extLst>
                  <a:ext uri="{FF2B5EF4-FFF2-40B4-BE49-F238E27FC236}">
                    <a16:creationId xmlns:a16="http://schemas.microsoft.com/office/drawing/2014/main" id="{261EF7F3-5C9C-46E1-84C1-8984DF340BC5}"/>
                  </a:ext>
                </a:extLst>
              </p:cNvPr>
              <p:cNvSpPr/>
              <p:nvPr/>
            </p:nvSpPr>
            <p:spPr>
              <a:xfrm>
                <a:off x="191729" y="501444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chemeClr val="accent4">
                    <a:lumMod val="50000"/>
                  </a:schemeClr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" name="Rounded Rectangle 3">
                <a:extLst>
                  <a:ext uri="{FF2B5EF4-FFF2-40B4-BE49-F238E27FC236}">
                    <a16:creationId xmlns:a16="http://schemas.microsoft.com/office/drawing/2014/main" id="{1622A040-87E4-4238-91D8-26C810445341}"/>
                  </a:ext>
                </a:extLst>
              </p:cNvPr>
              <p:cNvSpPr/>
              <p:nvPr/>
            </p:nvSpPr>
            <p:spPr>
              <a:xfrm>
                <a:off x="191728" y="663676"/>
                <a:ext cx="11813457" cy="6356555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noFill/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" name="Rounded Rectangle 3">
                <a:extLst>
                  <a:ext uri="{FF2B5EF4-FFF2-40B4-BE49-F238E27FC236}">
                    <a16:creationId xmlns:a16="http://schemas.microsoft.com/office/drawing/2014/main" id="{FA1F3C9F-394B-4A4F-BE83-D22E8F54199E}"/>
                  </a:ext>
                </a:extLst>
              </p:cNvPr>
              <p:cNvSpPr/>
              <p:nvPr/>
            </p:nvSpPr>
            <p:spPr>
              <a:xfrm>
                <a:off x="806" y="464576"/>
                <a:ext cx="11695473" cy="6754760"/>
              </a:xfrm>
              <a:custGeom>
                <a:avLst/>
                <a:gdLst>
                  <a:gd name="connsiteX0" fmla="*/ 0 w 9701212"/>
                  <a:gd name="connsiteY0" fmla="*/ 788210 h 4729163"/>
                  <a:gd name="connsiteX1" fmla="*/ 788210 w 9701212"/>
                  <a:gd name="connsiteY1" fmla="*/ 0 h 4729163"/>
                  <a:gd name="connsiteX2" fmla="*/ 8913002 w 9701212"/>
                  <a:gd name="connsiteY2" fmla="*/ 0 h 4729163"/>
                  <a:gd name="connsiteX3" fmla="*/ 9701212 w 9701212"/>
                  <a:gd name="connsiteY3" fmla="*/ 788210 h 4729163"/>
                  <a:gd name="connsiteX4" fmla="*/ 9701212 w 9701212"/>
                  <a:gd name="connsiteY4" fmla="*/ 3940953 h 4729163"/>
                  <a:gd name="connsiteX5" fmla="*/ 8913002 w 9701212"/>
                  <a:gd name="connsiteY5" fmla="*/ 4729163 h 4729163"/>
                  <a:gd name="connsiteX6" fmla="*/ 788210 w 9701212"/>
                  <a:gd name="connsiteY6" fmla="*/ 4729163 h 4729163"/>
                  <a:gd name="connsiteX7" fmla="*/ 0 w 9701212"/>
                  <a:gd name="connsiteY7" fmla="*/ 3940953 h 4729163"/>
                  <a:gd name="connsiteX8" fmla="*/ 0 w 9701212"/>
                  <a:gd name="connsiteY8" fmla="*/ 788210 h 4729163"/>
                  <a:gd name="connsiteX0" fmla="*/ 0 w 9701212"/>
                  <a:gd name="connsiteY0" fmla="*/ 931084 h 4872037"/>
                  <a:gd name="connsiteX1" fmla="*/ 788210 w 9701212"/>
                  <a:gd name="connsiteY1" fmla="*/ 142874 h 4872037"/>
                  <a:gd name="connsiteX2" fmla="*/ 4457700 w 9701212"/>
                  <a:gd name="connsiteY2" fmla="*/ 0 h 4872037"/>
                  <a:gd name="connsiteX3" fmla="*/ 8913002 w 9701212"/>
                  <a:gd name="connsiteY3" fmla="*/ 142874 h 4872037"/>
                  <a:gd name="connsiteX4" fmla="*/ 9701212 w 9701212"/>
                  <a:gd name="connsiteY4" fmla="*/ 931084 h 4872037"/>
                  <a:gd name="connsiteX5" fmla="*/ 9701212 w 9701212"/>
                  <a:gd name="connsiteY5" fmla="*/ 4083827 h 4872037"/>
                  <a:gd name="connsiteX6" fmla="*/ 8913002 w 9701212"/>
                  <a:gd name="connsiteY6" fmla="*/ 4872037 h 4872037"/>
                  <a:gd name="connsiteX7" fmla="*/ 788210 w 9701212"/>
                  <a:gd name="connsiteY7" fmla="*/ 4872037 h 4872037"/>
                  <a:gd name="connsiteX8" fmla="*/ 0 w 9701212"/>
                  <a:gd name="connsiteY8" fmla="*/ 4083827 h 4872037"/>
                  <a:gd name="connsiteX9" fmla="*/ 0 w 9701212"/>
                  <a:gd name="connsiteY9" fmla="*/ 931084 h 4872037"/>
                  <a:gd name="connsiteX0" fmla="*/ 185738 w 9886950"/>
                  <a:gd name="connsiteY0" fmla="*/ 931084 h 4872037"/>
                  <a:gd name="connsiteX1" fmla="*/ 973948 w 9886950"/>
                  <a:gd name="connsiteY1" fmla="*/ 142874 h 4872037"/>
                  <a:gd name="connsiteX2" fmla="*/ 4643438 w 9886950"/>
                  <a:gd name="connsiteY2" fmla="*/ 0 h 4872037"/>
                  <a:gd name="connsiteX3" fmla="*/ 9098740 w 9886950"/>
                  <a:gd name="connsiteY3" fmla="*/ 142874 h 4872037"/>
                  <a:gd name="connsiteX4" fmla="*/ 9886950 w 9886950"/>
                  <a:gd name="connsiteY4" fmla="*/ 931084 h 4872037"/>
                  <a:gd name="connsiteX5" fmla="*/ 9886950 w 9886950"/>
                  <a:gd name="connsiteY5" fmla="*/ 4083827 h 4872037"/>
                  <a:gd name="connsiteX6" fmla="*/ 9098740 w 9886950"/>
                  <a:gd name="connsiteY6" fmla="*/ 4872037 h 4872037"/>
                  <a:gd name="connsiteX7" fmla="*/ 973948 w 9886950"/>
                  <a:gd name="connsiteY7" fmla="*/ 4872037 h 4872037"/>
                  <a:gd name="connsiteX8" fmla="*/ 185738 w 9886950"/>
                  <a:gd name="connsiteY8" fmla="*/ 4083827 h 4872037"/>
                  <a:gd name="connsiteX9" fmla="*/ 0 w 9886950"/>
                  <a:gd name="connsiteY9" fmla="*/ 2214563 h 4872037"/>
                  <a:gd name="connsiteX10" fmla="*/ 185738 w 9886950"/>
                  <a:gd name="connsiteY10" fmla="*/ 931084 h 4872037"/>
                  <a:gd name="connsiteX0" fmla="*/ 185738 w 9886950"/>
                  <a:gd name="connsiteY0" fmla="*/ 931084 h 5057775"/>
                  <a:gd name="connsiteX1" fmla="*/ 973948 w 9886950"/>
                  <a:gd name="connsiteY1" fmla="*/ 142874 h 5057775"/>
                  <a:gd name="connsiteX2" fmla="*/ 4643438 w 9886950"/>
                  <a:gd name="connsiteY2" fmla="*/ 0 h 5057775"/>
                  <a:gd name="connsiteX3" fmla="*/ 9098740 w 9886950"/>
                  <a:gd name="connsiteY3" fmla="*/ 142874 h 5057775"/>
                  <a:gd name="connsiteX4" fmla="*/ 9886950 w 9886950"/>
                  <a:gd name="connsiteY4" fmla="*/ 931084 h 5057775"/>
                  <a:gd name="connsiteX5" fmla="*/ 9886950 w 9886950"/>
                  <a:gd name="connsiteY5" fmla="*/ 4083827 h 5057775"/>
                  <a:gd name="connsiteX6" fmla="*/ 9098740 w 9886950"/>
                  <a:gd name="connsiteY6" fmla="*/ 4872037 h 5057775"/>
                  <a:gd name="connsiteX7" fmla="*/ 4757738 w 9886950"/>
                  <a:gd name="connsiteY7" fmla="*/ 5057775 h 5057775"/>
                  <a:gd name="connsiteX8" fmla="*/ 973948 w 9886950"/>
                  <a:gd name="connsiteY8" fmla="*/ 4872037 h 5057775"/>
                  <a:gd name="connsiteX9" fmla="*/ 185738 w 9886950"/>
                  <a:gd name="connsiteY9" fmla="*/ 4083827 h 5057775"/>
                  <a:gd name="connsiteX10" fmla="*/ 0 w 9886950"/>
                  <a:gd name="connsiteY10" fmla="*/ 2214563 h 5057775"/>
                  <a:gd name="connsiteX11" fmla="*/ 185738 w 9886950"/>
                  <a:gd name="connsiteY11" fmla="*/ 931084 h 5057775"/>
                  <a:gd name="connsiteX0" fmla="*/ 185738 w 10101263"/>
                  <a:gd name="connsiteY0" fmla="*/ 931084 h 5057775"/>
                  <a:gd name="connsiteX1" fmla="*/ 973948 w 10101263"/>
                  <a:gd name="connsiteY1" fmla="*/ 142874 h 5057775"/>
                  <a:gd name="connsiteX2" fmla="*/ 4643438 w 10101263"/>
                  <a:gd name="connsiteY2" fmla="*/ 0 h 5057775"/>
                  <a:gd name="connsiteX3" fmla="*/ 9098740 w 10101263"/>
                  <a:gd name="connsiteY3" fmla="*/ 142874 h 5057775"/>
                  <a:gd name="connsiteX4" fmla="*/ 9886950 w 10101263"/>
                  <a:gd name="connsiteY4" fmla="*/ 931084 h 5057775"/>
                  <a:gd name="connsiteX5" fmla="*/ 10101263 w 10101263"/>
                  <a:gd name="connsiteY5" fmla="*/ 1814513 h 5057775"/>
                  <a:gd name="connsiteX6" fmla="*/ 9886950 w 10101263"/>
                  <a:gd name="connsiteY6" fmla="*/ 4083827 h 5057775"/>
                  <a:gd name="connsiteX7" fmla="*/ 9098740 w 10101263"/>
                  <a:gd name="connsiteY7" fmla="*/ 4872037 h 5057775"/>
                  <a:gd name="connsiteX8" fmla="*/ 4757738 w 10101263"/>
                  <a:gd name="connsiteY8" fmla="*/ 5057775 h 5057775"/>
                  <a:gd name="connsiteX9" fmla="*/ 973948 w 10101263"/>
                  <a:gd name="connsiteY9" fmla="*/ 4872037 h 5057775"/>
                  <a:gd name="connsiteX10" fmla="*/ 185738 w 10101263"/>
                  <a:gd name="connsiteY10" fmla="*/ 4083827 h 5057775"/>
                  <a:gd name="connsiteX11" fmla="*/ 0 w 10101263"/>
                  <a:gd name="connsiteY11" fmla="*/ 2214563 h 5057775"/>
                  <a:gd name="connsiteX12" fmla="*/ 185738 w 10101263"/>
                  <a:gd name="connsiteY12" fmla="*/ 931084 h 5057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101263" h="5057775">
                    <a:moveTo>
                      <a:pt x="185738" y="931084"/>
                    </a:moveTo>
                    <a:cubicBezTo>
                      <a:pt x="185738" y="495768"/>
                      <a:pt x="538632" y="142874"/>
                      <a:pt x="973948" y="142874"/>
                    </a:cubicBezTo>
                    <a:cubicBezTo>
                      <a:pt x="2135199" y="133349"/>
                      <a:pt x="3482187" y="9525"/>
                      <a:pt x="4643438" y="0"/>
                    </a:cubicBezTo>
                    <a:cubicBezTo>
                      <a:pt x="6190451" y="9525"/>
                      <a:pt x="7551727" y="133349"/>
                      <a:pt x="9098740" y="142874"/>
                    </a:cubicBezTo>
                    <a:cubicBezTo>
                      <a:pt x="9534056" y="142874"/>
                      <a:pt x="9886950" y="495768"/>
                      <a:pt x="9886950" y="931084"/>
                    </a:cubicBezTo>
                    <a:cubicBezTo>
                      <a:pt x="9886950" y="1216035"/>
                      <a:pt x="10101263" y="1529562"/>
                      <a:pt x="10101263" y="1814513"/>
                    </a:cubicBezTo>
                    <a:lnTo>
                      <a:pt x="9886950" y="4083827"/>
                    </a:lnTo>
                    <a:cubicBezTo>
                      <a:pt x="9886950" y="4519143"/>
                      <a:pt x="9534056" y="4872037"/>
                      <a:pt x="9098740" y="4872037"/>
                    </a:cubicBezTo>
                    <a:cubicBezTo>
                      <a:pt x="7604114" y="4872037"/>
                      <a:pt x="6252364" y="5057775"/>
                      <a:pt x="4757738" y="5057775"/>
                    </a:cubicBezTo>
                    <a:lnTo>
                      <a:pt x="973948" y="4872037"/>
                    </a:lnTo>
                    <a:cubicBezTo>
                      <a:pt x="538632" y="4872037"/>
                      <a:pt x="185738" y="4519143"/>
                      <a:pt x="185738" y="4083827"/>
                    </a:cubicBezTo>
                    <a:cubicBezTo>
                      <a:pt x="180975" y="3460739"/>
                      <a:pt x="4763" y="2837651"/>
                      <a:pt x="0" y="2214563"/>
                    </a:cubicBezTo>
                    <a:lnTo>
                      <a:pt x="185738" y="931084"/>
                    </a:lnTo>
                    <a:close/>
                  </a:path>
                </a:pathLst>
              </a:custGeom>
              <a:grpFill/>
              <a:ln w="25400">
                <a:solidFill>
                  <a:srgbClr val="7D3100"/>
                </a:solidFill>
                <a:prstDash val="lg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pic>
          <p:nvPicPr>
            <p:cNvPr id="70661" name="Picture 14">
              <a:extLst>
                <a:ext uri="{FF2B5EF4-FFF2-40B4-BE49-F238E27FC236}">
                  <a16:creationId xmlns:a16="http://schemas.microsoft.com/office/drawing/2014/main" id="{730F897A-0F26-4A8F-ACCC-EA5344290E1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91435" y="58337"/>
              <a:ext cx="4187172" cy="816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62" name="Group 7">
            <a:extLst>
              <a:ext uri="{FF2B5EF4-FFF2-40B4-BE49-F238E27FC236}">
                <a16:creationId xmlns:a16="http://schemas.microsoft.com/office/drawing/2014/main" id="{5CA1B01A-8C0E-4D2E-887C-626456199419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82DEC834-F0EF-49C5-80FA-D89F09BEE762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2D95C93C-0957-426B-AED8-3E72F98C053F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21BDA373-3923-4480-92A7-BE99AC80EFA3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8DCD58EE-6EC1-4B07-9288-E5587878A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33" y="1721081"/>
            <a:ext cx="10201335" cy="1802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901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86" name="Group 7">
            <a:extLst>
              <a:ext uri="{FF2B5EF4-FFF2-40B4-BE49-F238E27FC236}">
                <a16:creationId xmlns:a16="http://schemas.microsoft.com/office/drawing/2014/main" id="{B9D99E53-4D03-4559-B5B7-F7F4440C3D53}"/>
              </a:ext>
            </a:extLst>
          </p:cNvPr>
          <p:cNvGrpSpPr>
            <a:grpSpLocks/>
          </p:cNvGrpSpPr>
          <p:nvPr/>
        </p:nvGrpSpPr>
        <p:grpSpPr bwMode="auto">
          <a:xfrm>
            <a:off x="238125" y="117475"/>
            <a:ext cx="11603038" cy="6797675"/>
            <a:chOff x="191727" y="339213"/>
            <a:chExt cx="11813459" cy="6797978"/>
          </a:xfrm>
        </p:grpSpPr>
        <p:sp>
          <p:nvSpPr>
            <p:cNvPr id="10" name="Rounded Rectangle 3">
              <a:extLst>
                <a:ext uri="{FF2B5EF4-FFF2-40B4-BE49-F238E27FC236}">
                  <a16:creationId xmlns:a16="http://schemas.microsoft.com/office/drawing/2014/main" id="{433C338A-8B20-4CB2-A149-EA255018C7C3}"/>
                </a:ext>
              </a:extLst>
            </p:cNvPr>
            <p:cNvSpPr/>
            <p:nvPr/>
          </p:nvSpPr>
          <p:spPr>
            <a:xfrm>
              <a:off x="191727" y="501145"/>
              <a:ext cx="11813459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solidFill>
                <a:schemeClr val="accent4">
                  <a:lumMod val="50000"/>
                </a:schemeClr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Rounded Rectangle 3">
              <a:extLst>
                <a:ext uri="{FF2B5EF4-FFF2-40B4-BE49-F238E27FC236}">
                  <a16:creationId xmlns:a16="http://schemas.microsoft.com/office/drawing/2014/main" id="{C3F2C3EC-B9BE-4E29-AD5E-94FD618F09EB}"/>
                </a:ext>
              </a:extLst>
            </p:cNvPr>
            <p:cNvSpPr/>
            <p:nvPr/>
          </p:nvSpPr>
          <p:spPr>
            <a:xfrm>
              <a:off x="191727" y="780558"/>
              <a:ext cx="11389991" cy="6356633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solidFill>
              <a:schemeClr val="bg1">
                <a:alpha val="63000"/>
              </a:schemeClr>
            </a:solidFill>
            <a:ln w="25400">
              <a:noFill/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ounded Rectangle 3">
              <a:extLst>
                <a:ext uri="{FF2B5EF4-FFF2-40B4-BE49-F238E27FC236}">
                  <a16:creationId xmlns:a16="http://schemas.microsoft.com/office/drawing/2014/main" id="{AB171F84-4B64-4A4D-A424-3438BFBA043E}"/>
                </a:ext>
              </a:extLst>
            </p:cNvPr>
            <p:cNvSpPr/>
            <p:nvPr/>
          </p:nvSpPr>
          <p:spPr>
            <a:xfrm>
              <a:off x="191727" y="339213"/>
              <a:ext cx="11695469" cy="6755114"/>
            </a:xfrm>
            <a:custGeom>
              <a:avLst/>
              <a:gdLst>
                <a:gd name="connsiteX0" fmla="*/ 0 w 9701212"/>
                <a:gd name="connsiteY0" fmla="*/ 788210 h 4729163"/>
                <a:gd name="connsiteX1" fmla="*/ 788210 w 9701212"/>
                <a:gd name="connsiteY1" fmla="*/ 0 h 4729163"/>
                <a:gd name="connsiteX2" fmla="*/ 8913002 w 9701212"/>
                <a:gd name="connsiteY2" fmla="*/ 0 h 4729163"/>
                <a:gd name="connsiteX3" fmla="*/ 9701212 w 9701212"/>
                <a:gd name="connsiteY3" fmla="*/ 788210 h 4729163"/>
                <a:gd name="connsiteX4" fmla="*/ 9701212 w 9701212"/>
                <a:gd name="connsiteY4" fmla="*/ 3940953 h 4729163"/>
                <a:gd name="connsiteX5" fmla="*/ 8913002 w 9701212"/>
                <a:gd name="connsiteY5" fmla="*/ 4729163 h 4729163"/>
                <a:gd name="connsiteX6" fmla="*/ 788210 w 9701212"/>
                <a:gd name="connsiteY6" fmla="*/ 4729163 h 4729163"/>
                <a:gd name="connsiteX7" fmla="*/ 0 w 9701212"/>
                <a:gd name="connsiteY7" fmla="*/ 3940953 h 4729163"/>
                <a:gd name="connsiteX8" fmla="*/ 0 w 9701212"/>
                <a:gd name="connsiteY8" fmla="*/ 788210 h 4729163"/>
                <a:gd name="connsiteX0" fmla="*/ 0 w 9701212"/>
                <a:gd name="connsiteY0" fmla="*/ 931084 h 4872037"/>
                <a:gd name="connsiteX1" fmla="*/ 788210 w 9701212"/>
                <a:gd name="connsiteY1" fmla="*/ 142874 h 4872037"/>
                <a:gd name="connsiteX2" fmla="*/ 4457700 w 9701212"/>
                <a:gd name="connsiteY2" fmla="*/ 0 h 4872037"/>
                <a:gd name="connsiteX3" fmla="*/ 8913002 w 9701212"/>
                <a:gd name="connsiteY3" fmla="*/ 142874 h 4872037"/>
                <a:gd name="connsiteX4" fmla="*/ 9701212 w 9701212"/>
                <a:gd name="connsiteY4" fmla="*/ 931084 h 4872037"/>
                <a:gd name="connsiteX5" fmla="*/ 9701212 w 9701212"/>
                <a:gd name="connsiteY5" fmla="*/ 4083827 h 4872037"/>
                <a:gd name="connsiteX6" fmla="*/ 8913002 w 9701212"/>
                <a:gd name="connsiteY6" fmla="*/ 4872037 h 4872037"/>
                <a:gd name="connsiteX7" fmla="*/ 788210 w 9701212"/>
                <a:gd name="connsiteY7" fmla="*/ 4872037 h 4872037"/>
                <a:gd name="connsiteX8" fmla="*/ 0 w 9701212"/>
                <a:gd name="connsiteY8" fmla="*/ 4083827 h 4872037"/>
                <a:gd name="connsiteX9" fmla="*/ 0 w 9701212"/>
                <a:gd name="connsiteY9" fmla="*/ 931084 h 4872037"/>
                <a:gd name="connsiteX0" fmla="*/ 185738 w 9886950"/>
                <a:gd name="connsiteY0" fmla="*/ 931084 h 4872037"/>
                <a:gd name="connsiteX1" fmla="*/ 973948 w 9886950"/>
                <a:gd name="connsiteY1" fmla="*/ 142874 h 4872037"/>
                <a:gd name="connsiteX2" fmla="*/ 4643438 w 9886950"/>
                <a:gd name="connsiteY2" fmla="*/ 0 h 4872037"/>
                <a:gd name="connsiteX3" fmla="*/ 9098740 w 9886950"/>
                <a:gd name="connsiteY3" fmla="*/ 142874 h 4872037"/>
                <a:gd name="connsiteX4" fmla="*/ 9886950 w 9886950"/>
                <a:gd name="connsiteY4" fmla="*/ 931084 h 4872037"/>
                <a:gd name="connsiteX5" fmla="*/ 9886950 w 9886950"/>
                <a:gd name="connsiteY5" fmla="*/ 4083827 h 4872037"/>
                <a:gd name="connsiteX6" fmla="*/ 9098740 w 9886950"/>
                <a:gd name="connsiteY6" fmla="*/ 4872037 h 4872037"/>
                <a:gd name="connsiteX7" fmla="*/ 973948 w 9886950"/>
                <a:gd name="connsiteY7" fmla="*/ 4872037 h 4872037"/>
                <a:gd name="connsiteX8" fmla="*/ 185738 w 9886950"/>
                <a:gd name="connsiteY8" fmla="*/ 4083827 h 4872037"/>
                <a:gd name="connsiteX9" fmla="*/ 0 w 9886950"/>
                <a:gd name="connsiteY9" fmla="*/ 2214563 h 4872037"/>
                <a:gd name="connsiteX10" fmla="*/ 185738 w 9886950"/>
                <a:gd name="connsiteY10" fmla="*/ 931084 h 4872037"/>
                <a:gd name="connsiteX0" fmla="*/ 185738 w 9886950"/>
                <a:gd name="connsiteY0" fmla="*/ 931084 h 5057775"/>
                <a:gd name="connsiteX1" fmla="*/ 973948 w 9886950"/>
                <a:gd name="connsiteY1" fmla="*/ 142874 h 5057775"/>
                <a:gd name="connsiteX2" fmla="*/ 4643438 w 9886950"/>
                <a:gd name="connsiteY2" fmla="*/ 0 h 5057775"/>
                <a:gd name="connsiteX3" fmla="*/ 9098740 w 9886950"/>
                <a:gd name="connsiteY3" fmla="*/ 142874 h 5057775"/>
                <a:gd name="connsiteX4" fmla="*/ 9886950 w 9886950"/>
                <a:gd name="connsiteY4" fmla="*/ 931084 h 5057775"/>
                <a:gd name="connsiteX5" fmla="*/ 9886950 w 9886950"/>
                <a:gd name="connsiteY5" fmla="*/ 4083827 h 5057775"/>
                <a:gd name="connsiteX6" fmla="*/ 9098740 w 9886950"/>
                <a:gd name="connsiteY6" fmla="*/ 4872037 h 5057775"/>
                <a:gd name="connsiteX7" fmla="*/ 4757738 w 9886950"/>
                <a:gd name="connsiteY7" fmla="*/ 5057775 h 5057775"/>
                <a:gd name="connsiteX8" fmla="*/ 973948 w 9886950"/>
                <a:gd name="connsiteY8" fmla="*/ 4872037 h 5057775"/>
                <a:gd name="connsiteX9" fmla="*/ 185738 w 9886950"/>
                <a:gd name="connsiteY9" fmla="*/ 4083827 h 5057775"/>
                <a:gd name="connsiteX10" fmla="*/ 0 w 9886950"/>
                <a:gd name="connsiteY10" fmla="*/ 2214563 h 5057775"/>
                <a:gd name="connsiteX11" fmla="*/ 185738 w 9886950"/>
                <a:gd name="connsiteY11" fmla="*/ 931084 h 5057775"/>
                <a:gd name="connsiteX0" fmla="*/ 185738 w 10101263"/>
                <a:gd name="connsiteY0" fmla="*/ 931084 h 5057775"/>
                <a:gd name="connsiteX1" fmla="*/ 973948 w 10101263"/>
                <a:gd name="connsiteY1" fmla="*/ 142874 h 5057775"/>
                <a:gd name="connsiteX2" fmla="*/ 4643438 w 10101263"/>
                <a:gd name="connsiteY2" fmla="*/ 0 h 5057775"/>
                <a:gd name="connsiteX3" fmla="*/ 9098740 w 10101263"/>
                <a:gd name="connsiteY3" fmla="*/ 142874 h 5057775"/>
                <a:gd name="connsiteX4" fmla="*/ 9886950 w 10101263"/>
                <a:gd name="connsiteY4" fmla="*/ 931084 h 5057775"/>
                <a:gd name="connsiteX5" fmla="*/ 10101263 w 10101263"/>
                <a:gd name="connsiteY5" fmla="*/ 1814513 h 5057775"/>
                <a:gd name="connsiteX6" fmla="*/ 9886950 w 10101263"/>
                <a:gd name="connsiteY6" fmla="*/ 4083827 h 5057775"/>
                <a:gd name="connsiteX7" fmla="*/ 9098740 w 10101263"/>
                <a:gd name="connsiteY7" fmla="*/ 4872037 h 5057775"/>
                <a:gd name="connsiteX8" fmla="*/ 4757738 w 10101263"/>
                <a:gd name="connsiteY8" fmla="*/ 5057775 h 5057775"/>
                <a:gd name="connsiteX9" fmla="*/ 973948 w 10101263"/>
                <a:gd name="connsiteY9" fmla="*/ 4872037 h 5057775"/>
                <a:gd name="connsiteX10" fmla="*/ 185738 w 10101263"/>
                <a:gd name="connsiteY10" fmla="*/ 4083827 h 5057775"/>
                <a:gd name="connsiteX11" fmla="*/ 0 w 10101263"/>
                <a:gd name="connsiteY11" fmla="*/ 2214563 h 5057775"/>
                <a:gd name="connsiteX12" fmla="*/ 185738 w 10101263"/>
                <a:gd name="connsiteY12" fmla="*/ 931084 h 505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101263" h="5057775">
                  <a:moveTo>
                    <a:pt x="185738" y="931084"/>
                  </a:moveTo>
                  <a:cubicBezTo>
                    <a:pt x="185738" y="495768"/>
                    <a:pt x="538632" y="142874"/>
                    <a:pt x="973948" y="142874"/>
                  </a:cubicBezTo>
                  <a:cubicBezTo>
                    <a:pt x="2135199" y="133349"/>
                    <a:pt x="3482187" y="9525"/>
                    <a:pt x="4643438" y="0"/>
                  </a:cubicBezTo>
                  <a:cubicBezTo>
                    <a:pt x="6190451" y="9525"/>
                    <a:pt x="7551727" y="133349"/>
                    <a:pt x="9098740" y="142874"/>
                  </a:cubicBezTo>
                  <a:cubicBezTo>
                    <a:pt x="9534056" y="142874"/>
                    <a:pt x="9886950" y="495768"/>
                    <a:pt x="9886950" y="931084"/>
                  </a:cubicBezTo>
                  <a:cubicBezTo>
                    <a:pt x="9886950" y="1216035"/>
                    <a:pt x="10101263" y="1529562"/>
                    <a:pt x="10101263" y="1814513"/>
                  </a:cubicBezTo>
                  <a:lnTo>
                    <a:pt x="9886950" y="4083827"/>
                  </a:lnTo>
                  <a:cubicBezTo>
                    <a:pt x="9886950" y="4519143"/>
                    <a:pt x="9534056" y="4872037"/>
                    <a:pt x="9098740" y="4872037"/>
                  </a:cubicBezTo>
                  <a:cubicBezTo>
                    <a:pt x="7604114" y="4872037"/>
                    <a:pt x="6252364" y="5057775"/>
                    <a:pt x="4757738" y="5057775"/>
                  </a:cubicBezTo>
                  <a:lnTo>
                    <a:pt x="973948" y="4872037"/>
                  </a:lnTo>
                  <a:cubicBezTo>
                    <a:pt x="538632" y="4872037"/>
                    <a:pt x="185738" y="4519143"/>
                    <a:pt x="185738" y="4083827"/>
                  </a:cubicBezTo>
                  <a:cubicBezTo>
                    <a:pt x="180975" y="3460739"/>
                    <a:pt x="4763" y="2837651"/>
                    <a:pt x="0" y="2214563"/>
                  </a:cubicBezTo>
                  <a:lnTo>
                    <a:pt x="185738" y="931084"/>
                  </a:lnTo>
                  <a:close/>
                </a:path>
              </a:pathLst>
            </a:custGeom>
            <a:noFill/>
            <a:ln w="25400">
              <a:solidFill>
                <a:srgbClr val="7D3100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3187" name="Freeform 10">
            <a:extLst>
              <a:ext uri="{FF2B5EF4-FFF2-40B4-BE49-F238E27FC236}">
                <a16:creationId xmlns:a16="http://schemas.microsoft.com/office/drawing/2014/main" id="{3E1AB5A1-0D8C-406F-9BA4-EE1EDC6C1EB2}"/>
              </a:ext>
            </a:extLst>
          </p:cNvPr>
          <p:cNvGrpSpPr>
            <a:grpSpLocks/>
          </p:cNvGrpSpPr>
          <p:nvPr/>
        </p:nvGrpSpPr>
        <p:grpSpPr bwMode="auto">
          <a:xfrm>
            <a:off x="977900" y="5118100"/>
            <a:ext cx="3848100" cy="1193800"/>
            <a:chOff x="616" y="3224"/>
            <a:chExt cx="2424" cy="752"/>
          </a:xfrm>
        </p:grpSpPr>
        <p:pic>
          <p:nvPicPr>
            <p:cNvPr id="93223" name="Freeform 10">
              <a:extLst>
                <a:ext uri="{FF2B5EF4-FFF2-40B4-BE49-F238E27FC236}">
                  <a16:creationId xmlns:a16="http://schemas.microsoft.com/office/drawing/2014/main" id="{97ADE422-21DF-4FEC-9BFB-94F3D6744243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" y="3224"/>
              <a:ext cx="2424" cy="7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4" name="Text Box 3">
              <a:extLst>
                <a:ext uri="{FF2B5EF4-FFF2-40B4-BE49-F238E27FC236}">
                  <a16:creationId xmlns:a16="http://schemas.microsoft.com/office/drawing/2014/main" id="{5B0751B7-54F7-4B59-BB8E-43232EA6763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3225"/>
              <a:ext cx="2412" cy="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93188" name="Group 4">
            <a:extLst>
              <a:ext uri="{FF2B5EF4-FFF2-40B4-BE49-F238E27FC236}">
                <a16:creationId xmlns:a16="http://schemas.microsoft.com/office/drawing/2014/main" id="{B22FDC62-34AF-4D68-A206-8F8A5E7A005C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3321050"/>
            <a:ext cx="2581275" cy="3354388"/>
            <a:chOff x="3491880" y="3356992"/>
            <a:chExt cx="2160240" cy="2808312"/>
          </a:xfrm>
        </p:grpSpPr>
        <p:pic>
          <p:nvPicPr>
            <p:cNvPr id="93221" name="Rounded Rectangle 2">
              <a:extLst>
                <a:ext uri="{FF2B5EF4-FFF2-40B4-BE49-F238E27FC236}">
                  <a16:creationId xmlns:a16="http://schemas.microsoft.com/office/drawing/2014/main" id="{CF857892-96E5-47B6-B5EE-4202C94393C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87743" y="4361764"/>
              <a:ext cx="3571172" cy="12865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56BFC21E-B9E3-42C9-A5FE-3EFD66305878}"/>
                </a:ext>
              </a:extLst>
            </p:cNvPr>
            <p:cNvSpPr/>
            <p:nvPr/>
          </p:nvSpPr>
          <p:spPr>
            <a:xfrm>
              <a:off x="4392644" y="5415712"/>
              <a:ext cx="360040" cy="71769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34" charset="-127"/>
                <a:cs typeface="+mn-cs"/>
              </a:endParaRPr>
            </a:p>
          </p:txBody>
        </p:sp>
      </p:grpSp>
      <p:grpSp>
        <p:nvGrpSpPr>
          <p:cNvPr id="93189" name="Freeform 7">
            <a:extLst>
              <a:ext uri="{FF2B5EF4-FFF2-40B4-BE49-F238E27FC236}">
                <a16:creationId xmlns:a16="http://schemas.microsoft.com/office/drawing/2014/main" id="{1F8EB99F-5E4C-49C7-9BC3-3C1C73D71DA1}"/>
              </a:ext>
            </a:extLst>
          </p:cNvPr>
          <p:cNvGrpSpPr>
            <a:grpSpLocks/>
          </p:cNvGrpSpPr>
          <p:nvPr/>
        </p:nvGrpSpPr>
        <p:grpSpPr bwMode="auto">
          <a:xfrm>
            <a:off x="444500" y="2527300"/>
            <a:ext cx="5207000" cy="3238500"/>
            <a:chOff x="280" y="1592"/>
            <a:chExt cx="3280" cy="2040"/>
          </a:xfrm>
        </p:grpSpPr>
        <p:pic>
          <p:nvPicPr>
            <p:cNvPr id="93219" name="Freeform 7">
              <a:extLst>
                <a:ext uri="{FF2B5EF4-FFF2-40B4-BE49-F238E27FC236}">
                  <a16:creationId xmlns:a16="http://schemas.microsoft.com/office/drawing/2014/main" id="{A1D1FC27-86AD-4762-B222-91CA9AECF58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" y="1592"/>
              <a:ext cx="3280" cy="20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3220" name="Text Box 7">
              <a:extLst>
                <a:ext uri="{FF2B5EF4-FFF2-40B4-BE49-F238E27FC236}">
                  <a16:creationId xmlns:a16="http://schemas.microsoft.com/office/drawing/2014/main" id="{4C9D3DAC-F0CE-4DAB-9714-AEF6841CC5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2" y="1592"/>
              <a:ext cx="3278" cy="20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defTabSz="912813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281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27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맑은 고딕" panose="020B0503020000020004" pitchFamily="34" charset="-127"/>
                <a:cs typeface="휴먼매직체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06CC296-697D-4FB5-96E2-DD0433FA3168}"/>
              </a:ext>
            </a:extLst>
          </p:cNvPr>
          <p:cNvGrpSpPr/>
          <p:nvPr/>
        </p:nvGrpSpPr>
        <p:grpSpPr>
          <a:xfrm rot="490439" flipH="1">
            <a:off x="5153605" y="1248269"/>
            <a:ext cx="1514451" cy="1716282"/>
            <a:chOff x="5365048" y="479821"/>
            <a:chExt cx="8036930" cy="9108010"/>
          </a:xfrm>
          <a:solidFill>
            <a:srgbClr val="FF7B2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DCCC858-A987-40C9-BDE7-D699764C9600}"/>
                </a:ext>
              </a:extLst>
            </p:cNvPr>
            <p:cNvSpPr/>
            <p:nvPr/>
          </p:nvSpPr>
          <p:spPr>
            <a:xfrm>
              <a:off x="11674969" y="8268753"/>
              <a:ext cx="1052700" cy="1319078"/>
            </a:xfrm>
            <a:custGeom>
              <a:avLst/>
              <a:gdLst>
                <a:gd name="connsiteX0" fmla="*/ 0 w 266700"/>
                <a:gd name="connsiteY0" fmla="*/ 0 h 438150"/>
                <a:gd name="connsiteX1" fmla="*/ 19050 w 266700"/>
                <a:gd name="connsiteY1" fmla="*/ 438150 h 438150"/>
                <a:gd name="connsiteX2" fmla="*/ 266700 w 266700"/>
                <a:gd name="connsiteY2" fmla="*/ 76200 h 438150"/>
                <a:gd name="connsiteX3" fmla="*/ 0 w 266700"/>
                <a:gd name="connsiteY3" fmla="*/ 0 h 438150"/>
                <a:gd name="connsiteX0" fmla="*/ 0 w 366579"/>
                <a:gd name="connsiteY0" fmla="*/ 0 h 459339"/>
                <a:gd name="connsiteX1" fmla="*/ 366579 w 366579"/>
                <a:gd name="connsiteY1" fmla="*/ 459339 h 459339"/>
                <a:gd name="connsiteX2" fmla="*/ 266700 w 366579"/>
                <a:gd name="connsiteY2" fmla="*/ 76200 h 459339"/>
                <a:gd name="connsiteX3" fmla="*/ 0 w 366579"/>
                <a:gd name="connsiteY3" fmla="*/ 0 h 459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6579" h="459339">
                  <a:moveTo>
                    <a:pt x="0" y="0"/>
                  </a:moveTo>
                  <a:lnTo>
                    <a:pt x="366579" y="459339"/>
                  </a:lnTo>
                  <a:lnTo>
                    <a:pt x="266700" y="76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8172F7E5-6119-49B6-BE88-D6AB669A9AA0}"/>
                </a:ext>
              </a:extLst>
            </p:cNvPr>
            <p:cNvSpPr/>
            <p:nvPr/>
          </p:nvSpPr>
          <p:spPr>
            <a:xfrm>
              <a:off x="9084335" y="7039961"/>
              <a:ext cx="3333521" cy="1613816"/>
            </a:xfrm>
            <a:custGeom>
              <a:avLst/>
              <a:gdLst>
                <a:gd name="connsiteX0" fmla="*/ 1219200 w 1219200"/>
                <a:gd name="connsiteY0" fmla="*/ 561975 h 561975"/>
                <a:gd name="connsiteX1" fmla="*/ 438150 w 1219200"/>
                <a:gd name="connsiteY1" fmla="*/ 0 h 561975"/>
                <a:gd name="connsiteX2" fmla="*/ 0 w 1219200"/>
                <a:gd name="connsiteY2" fmla="*/ 361950 h 561975"/>
                <a:gd name="connsiteX3" fmla="*/ 1219200 w 1219200"/>
                <a:gd name="connsiteY3" fmla="*/ 561975 h 561975"/>
                <a:gd name="connsiteX0" fmla="*/ 1158170 w 1158170"/>
                <a:gd name="connsiteY0" fmla="*/ 561975 h 561975"/>
                <a:gd name="connsiteX1" fmla="*/ 377120 w 1158170"/>
                <a:gd name="connsiteY1" fmla="*/ 0 h 561975"/>
                <a:gd name="connsiteX2" fmla="*/ 0 w 1158170"/>
                <a:gd name="connsiteY2" fmla="*/ 375217 h 561975"/>
                <a:gd name="connsiteX3" fmla="*/ 1158170 w 1158170"/>
                <a:gd name="connsiteY3" fmla="*/ 561975 h 561975"/>
                <a:gd name="connsiteX0" fmla="*/ 1160823 w 1160823"/>
                <a:gd name="connsiteY0" fmla="*/ 561975 h 561975"/>
                <a:gd name="connsiteX1" fmla="*/ 379773 w 1160823"/>
                <a:gd name="connsiteY1" fmla="*/ 0 h 561975"/>
                <a:gd name="connsiteX2" fmla="*/ 0 w 1160823"/>
                <a:gd name="connsiteY2" fmla="*/ 367257 h 561975"/>
                <a:gd name="connsiteX3" fmla="*/ 1160823 w 1160823"/>
                <a:gd name="connsiteY3" fmla="*/ 56197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0823" h="561975">
                  <a:moveTo>
                    <a:pt x="1160823" y="561975"/>
                  </a:moveTo>
                  <a:lnTo>
                    <a:pt x="379773" y="0"/>
                  </a:lnTo>
                  <a:lnTo>
                    <a:pt x="0" y="367257"/>
                  </a:lnTo>
                  <a:lnTo>
                    <a:pt x="1160823" y="561975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DBDECF6-73F3-40C1-9C33-A17C3D7041FF}"/>
                </a:ext>
              </a:extLst>
            </p:cNvPr>
            <p:cNvSpPr/>
            <p:nvPr/>
          </p:nvSpPr>
          <p:spPr>
            <a:xfrm>
              <a:off x="5365048" y="5540922"/>
              <a:ext cx="1132617" cy="452885"/>
            </a:xfrm>
            <a:custGeom>
              <a:avLst/>
              <a:gdLst>
                <a:gd name="connsiteX0" fmla="*/ 133350 w 276225"/>
                <a:gd name="connsiteY0" fmla="*/ 0 h 200025"/>
                <a:gd name="connsiteX1" fmla="*/ 0 w 276225"/>
                <a:gd name="connsiteY1" fmla="*/ 200025 h 200025"/>
                <a:gd name="connsiteX2" fmla="*/ 276225 w 276225"/>
                <a:gd name="connsiteY2" fmla="*/ 152400 h 200025"/>
                <a:gd name="connsiteX3" fmla="*/ 133350 w 276225"/>
                <a:gd name="connsiteY3" fmla="*/ 0 h 200025"/>
                <a:gd name="connsiteX0" fmla="*/ 157232 w 276225"/>
                <a:gd name="connsiteY0" fmla="*/ 0 h 205332"/>
                <a:gd name="connsiteX1" fmla="*/ 0 w 276225"/>
                <a:gd name="connsiteY1" fmla="*/ 205332 h 205332"/>
                <a:gd name="connsiteX2" fmla="*/ 276225 w 276225"/>
                <a:gd name="connsiteY2" fmla="*/ 157707 h 205332"/>
                <a:gd name="connsiteX3" fmla="*/ 157232 w 276225"/>
                <a:gd name="connsiteY3" fmla="*/ 0 h 205332"/>
                <a:gd name="connsiteX0" fmla="*/ 275415 w 394408"/>
                <a:gd name="connsiteY0" fmla="*/ 0 h 157707"/>
                <a:gd name="connsiteX1" fmla="*/ 0 w 394408"/>
                <a:gd name="connsiteY1" fmla="*/ 150097 h 157707"/>
                <a:gd name="connsiteX2" fmla="*/ 394408 w 394408"/>
                <a:gd name="connsiteY2" fmla="*/ 157707 h 157707"/>
                <a:gd name="connsiteX3" fmla="*/ 275415 w 394408"/>
                <a:gd name="connsiteY3" fmla="*/ 0 h 1577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4408" h="157707">
                  <a:moveTo>
                    <a:pt x="275415" y="0"/>
                  </a:moveTo>
                  <a:lnTo>
                    <a:pt x="0" y="150097"/>
                  </a:lnTo>
                  <a:lnTo>
                    <a:pt x="394408" y="157707"/>
                  </a:lnTo>
                  <a:lnTo>
                    <a:pt x="275415" y="0"/>
                  </a:lnTo>
                  <a:close/>
                </a:path>
              </a:pathLst>
            </a:custGeom>
            <a:grp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D6F6ED7-1460-48CE-8ED4-80C7B8081F6F}"/>
                </a:ext>
              </a:extLst>
            </p:cNvPr>
            <p:cNvSpPr/>
            <p:nvPr/>
          </p:nvSpPr>
          <p:spPr>
            <a:xfrm>
              <a:off x="6149698" y="5215816"/>
              <a:ext cx="1586463" cy="2373441"/>
            </a:xfrm>
            <a:custGeom>
              <a:avLst/>
              <a:gdLst>
                <a:gd name="connsiteX0" fmla="*/ 552450 w 552450"/>
                <a:gd name="connsiteY0" fmla="*/ 0 h 847725"/>
                <a:gd name="connsiteX1" fmla="*/ 0 w 552450"/>
                <a:gd name="connsiteY1" fmla="*/ 114300 h 847725"/>
                <a:gd name="connsiteX2" fmla="*/ 523875 w 552450"/>
                <a:gd name="connsiteY2" fmla="*/ 847725 h 847725"/>
                <a:gd name="connsiteX3" fmla="*/ 552450 w 552450"/>
                <a:gd name="connsiteY3" fmla="*/ 0 h 847725"/>
                <a:gd name="connsiteX0" fmla="*/ 552450 w 552450"/>
                <a:gd name="connsiteY0" fmla="*/ 0 h 826497"/>
                <a:gd name="connsiteX1" fmla="*/ 0 w 552450"/>
                <a:gd name="connsiteY1" fmla="*/ 114300 h 826497"/>
                <a:gd name="connsiteX2" fmla="*/ 502647 w 552450"/>
                <a:gd name="connsiteY2" fmla="*/ 826497 h 826497"/>
                <a:gd name="connsiteX3" fmla="*/ 552450 w 552450"/>
                <a:gd name="connsiteY3" fmla="*/ 0 h 8264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2450" h="826497">
                  <a:moveTo>
                    <a:pt x="552450" y="0"/>
                  </a:moveTo>
                  <a:lnTo>
                    <a:pt x="0" y="114300"/>
                  </a:lnTo>
                  <a:lnTo>
                    <a:pt x="502647" y="826497"/>
                  </a:lnTo>
                  <a:lnTo>
                    <a:pt x="552450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064522A5-4C50-4367-BE95-E047D2C6812E}"/>
                </a:ext>
              </a:extLst>
            </p:cNvPr>
            <p:cNvSpPr/>
            <p:nvPr/>
          </p:nvSpPr>
          <p:spPr>
            <a:xfrm>
              <a:off x="9871174" y="2566277"/>
              <a:ext cx="3530804" cy="3853064"/>
            </a:xfrm>
            <a:custGeom>
              <a:avLst/>
              <a:gdLst>
                <a:gd name="connsiteX0" fmla="*/ 1019175 w 1019175"/>
                <a:gd name="connsiteY0" fmla="*/ 0 h 1390650"/>
                <a:gd name="connsiteX1" fmla="*/ 0 w 1019175"/>
                <a:gd name="connsiteY1" fmla="*/ 295275 h 1390650"/>
                <a:gd name="connsiteX2" fmla="*/ 19050 w 1019175"/>
                <a:gd name="connsiteY2" fmla="*/ 1390650 h 1390650"/>
                <a:gd name="connsiteX3" fmla="*/ 1019175 w 1019175"/>
                <a:gd name="connsiteY3" fmla="*/ 0 h 1390650"/>
                <a:gd name="connsiteX0" fmla="*/ 1113905 w 1113905"/>
                <a:gd name="connsiteY0" fmla="*/ 0 h 1390650"/>
                <a:gd name="connsiteX1" fmla="*/ 0 w 1113905"/>
                <a:gd name="connsiteY1" fmla="*/ 643150 h 1390650"/>
                <a:gd name="connsiteX2" fmla="*/ 113780 w 1113905"/>
                <a:gd name="connsiteY2" fmla="*/ 1390650 h 1390650"/>
                <a:gd name="connsiteX3" fmla="*/ 1113905 w 1113905"/>
                <a:gd name="connsiteY3" fmla="*/ 0 h 1390650"/>
                <a:gd name="connsiteX0" fmla="*/ 1229522 w 1229522"/>
                <a:gd name="connsiteY0" fmla="*/ 0 h 1341742"/>
                <a:gd name="connsiteX1" fmla="*/ 0 w 1229522"/>
                <a:gd name="connsiteY1" fmla="*/ 594242 h 1341742"/>
                <a:gd name="connsiteX2" fmla="*/ 113780 w 1229522"/>
                <a:gd name="connsiteY2" fmla="*/ 1341742 h 1341742"/>
                <a:gd name="connsiteX3" fmla="*/ 1229522 w 1229522"/>
                <a:gd name="connsiteY3" fmla="*/ 0 h 134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9522" h="1341742">
                  <a:moveTo>
                    <a:pt x="1229522" y="0"/>
                  </a:moveTo>
                  <a:lnTo>
                    <a:pt x="0" y="594242"/>
                  </a:lnTo>
                  <a:lnTo>
                    <a:pt x="113780" y="1341742"/>
                  </a:lnTo>
                  <a:lnTo>
                    <a:pt x="1229522" y="0"/>
                  </a:lnTo>
                  <a:close/>
                </a:path>
              </a:pathLst>
            </a:custGeom>
            <a:solidFill>
              <a:srgbClr val="FF6600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6114C60-A493-4897-A6E8-731EC79800B7}"/>
                </a:ext>
              </a:extLst>
            </p:cNvPr>
            <p:cNvSpPr/>
            <p:nvPr/>
          </p:nvSpPr>
          <p:spPr>
            <a:xfrm>
              <a:off x="7585440" y="3324702"/>
              <a:ext cx="2667179" cy="4626397"/>
            </a:xfrm>
            <a:custGeom>
              <a:avLst/>
              <a:gdLst>
                <a:gd name="connsiteX0" fmla="*/ 528637 w 928687"/>
                <a:gd name="connsiteY0" fmla="*/ 1628775 h 1628775"/>
                <a:gd name="connsiteX1" fmla="*/ 0 w 928687"/>
                <a:gd name="connsiteY1" fmla="*/ 1500188 h 1628775"/>
                <a:gd name="connsiteX2" fmla="*/ 71437 w 928687"/>
                <a:gd name="connsiteY2" fmla="*/ 0 h 1628775"/>
                <a:gd name="connsiteX3" fmla="*/ 928687 w 928687"/>
                <a:gd name="connsiteY3" fmla="*/ 1271588 h 1628775"/>
                <a:gd name="connsiteX4" fmla="*/ 528637 w 928687"/>
                <a:gd name="connsiteY4" fmla="*/ 1628775 h 1628775"/>
                <a:gd name="connsiteX0" fmla="*/ 542925 w 942975"/>
                <a:gd name="connsiteY0" fmla="*/ 1304925 h 1304925"/>
                <a:gd name="connsiteX1" fmla="*/ 14288 w 942975"/>
                <a:gd name="connsiteY1" fmla="*/ 1176338 h 1304925"/>
                <a:gd name="connsiteX2" fmla="*/ 0 w 942975"/>
                <a:gd name="connsiteY2" fmla="*/ 0 h 1304925"/>
                <a:gd name="connsiteX3" fmla="*/ 942975 w 942975"/>
                <a:gd name="connsiteY3" fmla="*/ 947738 h 1304925"/>
                <a:gd name="connsiteX4" fmla="*/ 542925 w 942975"/>
                <a:gd name="connsiteY4" fmla="*/ 1304925 h 1304925"/>
                <a:gd name="connsiteX0" fmla="*/ 528637 w 928687"/>
                <a:gd name="connsiteY0" fmla="*/ 1581150 h 1581150"/>
                <a:gd name="connsiteX1" fmla="*/ 0 w 928687"/>
                <a:gd name="connsiteY1" fmla="*/ 1452563 h 1581150"/>
                <a:gd name="connsiteX2" fmla="*/ 61912 w 928687"/>
                <a:gd name="connsiteY2" fmla="*/ 0 h 1581150"/>
                <a:gd name="connsiteX3" fmla="*/ 928687 w 928687"/>
                <a:gd name="connsiteY3" fmla="*/ 1223963 h 1581150"/>
                <a:gd name="connsiteX4" fmla="*/ 528637 w 928687"/>
                <a:gd name="connsiteY4" fmla="*/ 1581150 h 1581150"/>
                <a:gd name="connsiteX0" fmla="*/ 528637 w 928687"/>
                <a:gd name="connsiteY0" fmla="*/ 1619250 h 1619250"/>
                <a:gd name="connsiteX1" fmla="*/ 0 w 928687"/>
                <a:gd name="connsiteY1" fmla="*/ 1490663 h 1619250"/>
                <a:gd name="connsiteX2" fmla="*/ 42862 w 928687"/>
                <a:gd name="connsiteY2" fmla="*/ 0 h 1619250"/>
                <a:gd name="connsiteX3" fmla="*/ 928687 w 928687"/>
                <a:gd name="connsiteY3" fmla="*/ 1262063 h 1619250"/>
                <a:gd name="connsiteX4" fmla="*/ 528637 w 928687"/>
                <a:gd name="connsiteY4" fmla="*/ 1619250 h 1619250"/>
                <a:gd name="connsiteX0" fmla="*/ 528637 w 928687"/>
                <a:gd name="connsiteY0" fmla="*/ 1614196 h 1614196"/>
                <a:gd name="connsiteX1" fmla="*/ 0 w 928687"/>
                <a:gd name="connsiteY1" fmla="*/ 1485609 h 1614196"/>
                <a:gd name="connsiteX2" fmla="*/ 47916 w 928687"/>
                <a:gd name="connsiteY2" fmla="*/ 0 h 1614196"/>
                <a:gd name="connsiteX3" fmla="*/ 928687 w 928687"/>
                <a:gd name="connsiteY3" fmla="*/ 1257009 h 1614196"/>
                <a:gd name="connsiteX4" fmla="*/ 528637 w 928687"/>
                <a:gd name="connsiteY4" fmla="*/ 1614196 h 1614196"/>
                <a:gd name="connsiteX0" fmla="*/ 528637 w 928687"/>
                <a:gd name="connsiteY0" fmla="*/ 1442351 h 1442351"/>
                <a:gd name="connsiteX1" fmla="*/ 0 w 928687"/>
                <a:gd name="connsiteY1" fmla="*/ 1313764 h 1442351"/>
                <a:gd name="connsiteX2" fmla="*/ 2427 w 928687"/>
                <a:gd name="connsiteY2" fmla="*/ 0 h 1442351"/>
                <a:gd name="connsiteX3" fmla="*/ 928687 w 928687"/>
                <a:gd name="connsiteY3" fmla="*/ 1085164 h 1442351"/>
                <a:gd name="connsiteX4" fmla="*/ 528637 w 928687"/>
                <a:gd name="connsiteY4" fmla="*/ 1442351 h 1442351"/>
                <a:gd name="connsiteX0" fmla="*/ 528637 w 928687"/>
                <a:gd name="connsiteY0" fmla="*/ 1624305 h 1624305"/>
                <a:gd name="connsiteX1" fmla="*/ 0 w 928687"/>
                <a:gd name="connsiteY1" fmla="*/ 1495718 h 1624305"/>
                <a:gd name="connsiteX2" fmla="*/ 47916 w 928687"/>
                <a:gd name="connsiteY2" fmla="*/ 0 h 1624305"/>
                <a:gd name="connsiteX3" fmla="*/ 928687 w 928687"/>
                <a:gd name="connsiteY3" fmla="*/ 1267118 h 1624305"/>
                <a:gd name="connsiteX4" fmla="*/ 528637 w 928687"/>
                <a:gd name="connsiteY4" fmla="*/ 1624305 h 1624305"/>
                <a:gd name="connsiteX0" fmla="*/ 528637 w 928687"/>
                <a:gd name="connsiteY0" fmla="*/ 1616345 h 1616345"/>
                <a:gd name="connsiteX1" fmla="*/ 0 w 928687"/>
                <a:gd name="connsiteY1" fmla="*/ 1487758 h 1616345"/>
                <a:gd name="connsiteX2" fmla="*/ 53223 w 928687"/>
                <a:gd name="connsiteY2" fmla="*/ 0 h 1616345"/>
                <a:gd name="connsiteX3" fmla="*/ 928687 w 928687"/>
                <a:gd name="connsiteY3" fmla="*/ 1259158 h 1616345"/>
                <a:gd name="connsiteX4" fmla="*/ 528637 w 928687"/>
                <a:gd name="connsiteY4" fmla="*/ 1616345 h 1616345"/>
                <a:gd name="connsiteX0" fmla="*/ 528637 w 928687"/>
                <a:gd name="connsiteY0" fmla="*/ 1618998 h 1618998"/>
                <a:gd name="connsiteX1" fmla="*/ 0 w 928687"/>
                <a:gd name="connsiteY1" fmla="*/ 1490411 h 1618998"/>
                <a:gd name="connsiteX2" fmla="*/ 55877 w 928687"/>
                <a:gd name="connsiteY2" fmla="*/ 0 h 1618998"/>
                <a:gd name="connsiteX3" fmla="*/ 928687 w 928687"/>
                <a:gd name="connsiteY3" fmla="*/ 1261811 h 1618998"/>
                <a:gd name="connsiteX4" fmla="*/ 528637 w 928687"/>
                <a:gd name="connsiteY4" fmla="*/ 1618998 h 1618998"/>
                <a:gd name="connsiteX0" fmla="*/ 528637 w 928687"/>
                <a:gd name="connsiteY0" fmla="*/ 1611038 h 1611038"/>
                <a:gd name="connsiteX1" fmla="*/ 0 w 928687"/>
                <a:gd name="connsiteY1" fmla="*/ 1482451 h 1611038"/>
                <a:gd name="connsiteX2" fmla="*/ 50570 w 928687"/>
                <a:gd name="connsiteY2" fmla="*/ 0 h 1611038"/>
                <a:gd name="connsiteX3" fmla="*/ 928687 w 928687"/>
                <a:gd name="connsiteY3" fmla="*/ 1253851 h 1611038"/>
                <a:gd name="connsiteX4" fmla="*/ 528637 w 928687"/>
                <a:gd name="connsiteY4" fmla="*/ 1611038 h 1611038"/>
                <a:gd name="connsiteX0" fmla="*/ 536444 w 936494"/>
                <a:gd name="connsiteY0" fmla="*/ 1597771 h 1597771"/>
                <a:gd name="connsiteX1" fmla="*/ 7807 w 936494"/>
                <a:gd name="connsiteY1" fmla="*/ 1469184 h 1597771"/>
                <a:gd name="connsiteX2" fmla="*/ 0 w 936494"/>
                <a:gd name="connsiteY2" fmla="*/ 0 h 1597771"/>
                <a:gd name="connsiteX3" fmla="*/ 936494 w 936494"/>
                <a:gd name="connsiteY3" fmla="*/ 1240584 h 1597771"/>
                <a:gd name="connsiteX4" fmla="*/ 536444 w 936494"/>
                <a:gd name="connsiteY4" fmla="*/ 1597771 h 1597771"/>
                <a:gd name="connsiteX0" fmla="*/ 528735 w 928785"/>
                <a:gd name="connsiteY0" fmla="*/ 1611038 h 1611038"/>
                <a:gd name="connsiteX1" fmla="*/ 98 w 928785"/>
                <a:gd name="connsiteY1" fmla="*/ 1482451 h 1611038"/>
                <a:gd name="connsiteX2" fmla="*/ 45361 w 928785"/>
                <a:gd name="connsiteY2" fmla="*/ 0 h 1611038"/>
                <a:gd name="connsiteX3" fmla="*/ 928785 w 928785"/>
                <a:gd name="connsiteY3" fmla="*/ 1253851 h 1611038"/>
                <a:gd name="connsiteX4" fmla="*/ 528735 w 928785"/>
                <a:gd name="connsiteY4" fmla="*/ 1611038 h 1611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8785" h="1611038">
                  <a:moveTo>
                    <a:pt x="528735" y="1611038"/>
                  </a:moveTo>
                  <a:lnTo>
                    <a:pt x="98" y="1482451"/>
                  </a:lnTo>
                  <a:cubicBezTo>
                    <a:pt x="-2504" y="992723"/>
                    <a:pt x="47963" y="489728"/>
                    <a:pt x="45361" y="0"/>
                  </a:cubicBezTo>
                  <a:lnTo>
                    <a:pt x="928785" y="1253851"/>
                  </a:lnTo>
                  <a:lnTo>
                    <a:pt x="528735" y="1611038"/>
                  </a:lnTo>
                  <a:close/>
                </a:path>
              </a:pathLst>
            </a:custGeom>
            <a:solidFill>
              <a:srgbClr val="FF964F"/>
            </a:solidFill>
            <a:ln w="127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14EB89-F0A7-42C8-8F4D-F8DB3C58E820}"/>
                </a:ext>
              </a:extLst>
            </p:cNvPr>
            <p:cNvSpPr/>
            <p:nvPr/>
          </p:nvSpPr>
          <p:spPr>
            <a:xfrm>
              <a:off x="7708808" y="479821"/>
              <a:ext cx="2543813" cy="6474124"/>
            </a:xfrm>
            <a:custGeom>
              <a:avLst/>
              <a:gdLst>
                <a:gd name="connsiteX0" fmla="*/ 0 w 885825"/>
                <a:gd name="connsiteY0" fmla="*/ 914400 h 2171700"/>
                <a:gd name="connsiteX1" fmla="*/ 871538 w 885825"/>
                <a:gd name="connsiteY1" fmla="*/ 0 h 2171700"/>
                <a:gd name="connsiteX2" fmla="*/ 885825 w 885825"/>
                <a:gd name="connsiteY2" fmla="*/ 2171700 h 2171700"/>
                <a:gd name="connsiteX3" fmla="*/ 0 w 885825"/>
                <a:gd name="connsiteY3" fmla="*/ 914400 h 2171700"/>
                <a:gd name="connsiteX0" fmla="*/ 0 w 885825"/>
                <a:gd name="connsiteY0" fmla="*/ 997167 h 2254467"/>
                <a:gd name="connsiteX1" fmla="*/ 675879 w 885825"/>
                <a:gd name="connsiteY1" fmla="*/ 0 h 2254467"/>
                <a:gd name="connsiteX2" fmla="*/ 885825 w 885825"/>
                <a:gd name="connsiteY2" fmla="*/ 2254467 h 2254467"/>
                <a:gd name="connsiteX3" fmla="*/ 0 w 885825"/>
                <a:gd name="connsiteY3" fmla="*/ 997167 h 2254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5825" h="2254467">
                  <a:moveTo>
                    <a:pt x="0" y="997167"/>
                  </a:moveTo>
                  <a:lnTo>
                    <a:pt x="675879" y="0"/>
                  </a:lnTo>
                  <a:cubicBezTo>
                    <a:pt x="680641" y="723900"/>
                    <a:pt x="881063" y="1530567"/>
                    <a:pt x="885825" y="2254467"/>
                  </a:cubicBezTo>
                  <a:lnTo>
                    <a:pt x="0" y="997167"/>
                  </a:lnTo>
                  <a:close/>
                </a:path>
              </a:pathLst>
            </a:custGeom>
            <a:solidFill>
              <a:srgbClr val="FF7B2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93191" name="Group 14">
            <a:extLst>
              <a:ext uri="{FF2B5EF4-FFF2-40B4-BE49-F238E27FC236}">
                <a16:creationId xmlns:a16="http://schemas.microsoft.com/office/drawing/2014/main" id="{91F01164-DF0A-49DA-B4B8-AE7CBEDACF02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781300"/>
            <a:ext cx="3810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16">
            <a:extLst>
              <a:ext uri="{FF2B5EF4-FFF2-40B4-BE49-F238E27FC236}">
                <a16:creationId xmlns:a16="http://schemas.microsoft.com/office/drawing/2014/main" id="{7427E9DE-B368-4AB0-97F0-B3CC99DF7E63}"/>
              </a:ext>
            </a:extLst>
          </p:cNvPr>
          <p:cNvSpPr/>
          <p:nvPr/>
        </p:nvSpPr>
        <p:spPr>
          <a:xfrm>
            <a:off x="3576638" y="3978275"/>
            <a:ext cx="219075" cy="13970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6" name="Oval 21">
            <a:extLst>
              <a:ext uri="{FF2B5EF4-FFF2-40B4-BE49-F238E27FC236}">
                <a16:creationId xmlns:a16="http://schemas.microsoft.com/office/drawing/2014/main" id="{DDF1A8B7-94BA-4131-8453-C44C5AC50E22}"/>
              </a:ext>
            </a:extLst>
          </p:cNvPr>
          <p:cNvSpPr>
            <a:spLocks noChangeAspect="1"/>
          </p:cNvSpPr>
          <p:nvPr/>
        </p:nvSpPr>
        <p:spPr>
          <a:xfrm>
            <a:off x="2528888" y="3756025"/>
            <a:ext cx="230187" cy="23336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7" name="Donut 8">
            <a:extLst>
              <a:ext uri="{FF2B5EF4-FFF2-40B4-BE49-F238E27FC236}">
                <a16:creationId xmlns:a16="http://schemas.microsoft.com/office/drawing/2014/main" id="{18013E41-58AD-4DB0-9BDC-9F15F5A3DA1F}"/>
              </a:ext>
            </a:extLst>
          </p:cNvPr>
          <p:cNvSpPr/>
          <p:nvPr/>
        </p:nvSpPr>
        <p:spPr>
          <a:xfrm>
            <a:off x="3633788" y="3051175"/>
            <a:ext cx="222250" cy="266700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8" name="Teardrop 6">
            <a:extLst>
              <a:ext uri="{FF2B5EF4-FFF2-40B4-BE49-F238E27FC236}">
                <a16:creationId xmlns:a16="http://schemas.microsoft.com/office/drawing/2014/main" id="{09FA1610-37AD-454D-9E59-449DF4427A46}"/>
              </a:ext>
            </a:extLst>
          </p:cNvPr>
          <p:cNvSpPr/>
          <p:nvPr/>
        </p:nvSpPr>
        <p:spPr>
          <a:xfrm rot="8100000">
            <a:off x="2146300" y="5000625"/>
            <a:ext cx="227013" cy="21907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FF7B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29" name="Rounded Rectangle 7">
            <a:extLst>
              <a:ext uri="{FF2B5EF4-FFF2-40B4-BE49-F238E27FC236}">
                <a16:creationId xmlns:a16="http://schemas.microsoft.com/office/drawing/2014/main" id="{FE5CE374-A968-4069-9546-F3D30E4E4F0C}"/>
              </a:ext>
            </a:extLst>
          </p:cNvPr>
          <p:cNvSpPr/>
          <p:nvPr/>
        </p:nvSpPr>
        <p:spPr>
          <a:xfrm>
            <a:off x="2881313" y="4559300"/>
            <a:ext cx="263525" cy="220663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9DE3BE12-84ED-4FA7-A90A-B52D9030695B}"/>
              </a:ext>
            </a:extLst>
          </p:cNvPr>
          <p:cNvSpPr/>
          <p:nvPr/>
        </p:nvSpPr>
        <p:spPr>
          <a:xfrm rot="2700000">
            <a:off x="2991644" y="3521869"/>
            <a:ext cx="155575" cy="28733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31" name="Rectangle 9">
            <a:extLst>
              <a:ext uri="{FF2B5EF4-FFF2-40B4-BE49-F238E27FC236}">
                <a16:creationId xmlns:a16="http://schemas.microsoft.com/office/drawing/2014/main" id="{46639996-BB06-4F1D-95CE-0B248939AB22}"/>
              </a:ext>
            </a:extLst>
          </p:cNvPr>
          <p:cNvSpPr/>
          <p:nvPr/>
        </p:nvSpPr>
        <p:spPr>
          <a:xfrm>
            <a:off x="3932238" y="4868863"/>
            <a:ext cx="261937" cy="23812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8" name="Freeform 19">
            <a:extLst>
              <a:ext uri="{FF2B5EF4-FFF2-40B4-BE49-F238E27FC236}">
                <a16:creationId xmlns:a16="http://schemas.microsoft.com/office/drawing/2014/main" id="{9D34BB6E-B784-4CBE-A121-CD6DF549CCA5}"/>
              </a:ext>
            </a:extLst>
          </p:cNvPr>
          <p:cNvSpPr/>
          <p:nvPr/>
        </p:nvSpPr>
        <p:spPr>
          <a:xfrm>
            <a:off x="2157413" y="4225925"/>
            <a:ext cx="203200" cy="200025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rgbClr val="FF96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09" name="Donut 39">
            <a:extLst>
              <a:ext uri="{FF2B5EF4-FFF2-40B4-BE49-F238E27FC236}">
                <a16:creationId xmlns:a16="http://schemas.microsoft.com/office/drawing/2014/main" id="{E98232B4-53A7-4023-AC88-A8E875CFCE82}"/>
              </a:ext>
            </a:extLst>
          </p:cNvPr>
          <p:cNvSpPr/>
          <p:nvPr/>
        </p:nvSpPr>
        <p:spPr>
          <a:xfrm>
            <a:off x="4003675" y="3840163"/>
            <a:ext cx="250825" cy="2492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1" name="Oval 68610">
            <a:extLst>
              <a:ext uri="{FF2B5EF4-FFF2-40B4-BE49-F238E27FC236}">
                <a16:creationId xmlns:a16="http://schemas.microsoft.com/office/drawing/2014/main" id="{43E1410A-3F36-4139-BC8B-A2683BB2415F}"/>
              </a:ext>
            </a:extLst>
          </p:cNvPr>
          <p:cNvSpPr/>
          <p:nvPr/>
        </p:nvSpPr>
        <p:spPr>
          <a:xfrm>
            <a:off x="6451600" y="2581275"/>
            <a:ext cx="1076325" cy="1106488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2" name="TextBox 68611">
            <a:extLst>
              <a:ext uri="{FF2B5EF4-FFF2-40B4-BE49-F238E27FC236}">
                <a16:creationId xmlns:a16="http://schemas.microsoft.com/office/drawing/2014/main" id="{3E82C757-2B81-4F8A-9051-F1F3FAFCA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8" y="2808288"/>
            <a:ext cx="4651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1</a:t>
            </a:r>
          </a:p>
        </p:txBody>
      </p:sp>
      <p:sp>
        <p:nvSpPr>
          <p:cNvPr id="68613" name="Oval 68612">
            <a:extLst>
              <a:ext uri="{FF2B5EF4-FFF2-40B4-BE49-F238E27FC236}">
                <a16:creationId xmlns:a16="http://schemas.microsoft.com/office/drawing/2014/main" id="{4F118788-2BE7-442E-B6F1-EC77382ABA14}"/>
              </a:ext>
            </a:extLst>
          </p:cNvPr>
          <p:cNvSpPr/>
          <p:nvPr/>
        </p:nvSpPr>
        <p:spPr>
          <a:xfrm>
            <a:off x="6410325" y="3911600"/>
            <a:ext cx="1098550" cy="1057275"/>
          </a:xfrm>
          <a:prstGeom prst="ellipse">
            <a:avLst/>
          </a:prstGeom>
          <a:solidFill>
            <a:srgbClr val="FF996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701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맑은 고딕" panose="020B0503020000020004" pitchFamily="34" charset="-127"/>
              <a:cs typeface="+mn-cs"/>
            </a:endParaRPr>
          </a:p>
        </p:txBody>
      </p:sp>
      <p:sp>
        <p:nvSpPr>
          <p:cNvPr id="68614" name="TextBox 68613">
            <a:extLst>
              <a:ext uri="{FF2B5EF4-FFF2-40B4-BE49-F238E27FC236}">
                <a16:creationId xmlns:a16="http://schemas.microsoft.com/office/drawing/2014/main" id="{E9EDFCEC-EC45-41DC-8875-EEAAAEDAA3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9575" y="4095750"/>
            <a:ext cx="393700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>
            <a:lvl1pPr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281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맑은 고딕" panose="020B0503020000020004" pitchFamily="34" charset="-127"/>
                <a:cs typeface="휴먼매직체"/>
              </a:rPr>
              <a:t>2</a:t>
            </a:r>
          </a:p>
        </p:txBody>
      </p:sp>
      <p:pic>
        <p:nvPicPr>
          <p:cNvPr id="93205" name="Ink 29">
            <a:extLst>
              <a:ext uri="{FF2B5EF4-FFF2-40B4-BE49-F238E27FC236}">
                <a16:creationId xmlns:a16="http://schemas.microsoft.com/office/drawing/2014/main" id="{4E59951D-04A5-4CF0-8F6D-000AADF56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796925"/>
            <a:ext cx="1677988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6" name="Ink 30">
            <a:extLst>
              <a:ext uri="{FF2B5EF4-FFF2-40B4-BE49-F238E27FC236}">
                <a16:creationId xmlns:a16="http://schemas.microsoft.com/office/drawing/2014/main" id="{6D358DAF-6C47-4287-8611-82F6D221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850" y="1762125"/>
            <a:ext cx="8731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7" name="Ink 31">
            <a:extLst>
              <a:ext uri="{FF2B5EF4-FFF2-40B4-BE49-F238E27FC236}">
                <a16:creationId xmlns:a16="http://schemas.microsoft.com/office/drawing/2014/main" id="{EF862517-D7CB-44DE-AF57-902F13E244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8038" y="2249488"/>
            <a:ext cx="114935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8" name="Ink 35">
            <a:extLst>
              <a:ext uri="{FF2B5EF4-FFF2-40B4-BE49-F238E27FC236}">
                <a16:creationId xmlns:a16="http://schemas.microsoft.com/office/drawing/2014/main" id="{08A6F5FF-68CF-4FF2-A297-79538E739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20900"/>
            <a:ext cx="15367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09" name="Ink 36">
            <a:extLst>
              <a:ext uri="{FF2B5EF4-FFF2-40B4-BE49-F238E27FC236}">
                <a16:creationId xmlns:a16="http://schemas.microsoft.com/office/drawing/2014/main" id="{000E83A6-DA8A-4AB6-8E4E-2D348C78F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4838" y="1589088"/>
            <a:ext cx="863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0" name="Ink 40">
            <a:extLst>
              <a:ext uri="{FF2B5EF4-FFF2-40B4-BE49-F238E27FC236}">
                <a16:creationId xmlns:a16="http://schemas.microsoft.com/office/drawing/2014/main" id="{D7D28AF6-D9FF-47B6-A614-7C3FCF21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038" y="1319213"/>
            <a:ext cx="6159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211" name="Ink 43">
            <a:extLst>
              <a:ext uri="{FF2B5EF4-FFF2-40B4-BE49-F238E27FC236}">
                <a16:creationId xmlns:a16="http://schemas.microsoft.com/office/drawing/2014/main" id="{C487B295-1502-48C2-9A0F-80881A2EA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388" y="928688"/>
            <a:ext cx="457200" cy="52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3212" name="Group 47">
            <a:extLst>
              <a:ext uri="{FF2B5EF4-FFF2-40B4-BE49-F238E27FC236}">
                <a16:creationId xmlns:a16="http://schemas.microsoft.com/office/drawing/2014/main" id="{577C5713-655E-4705-A065-FCBD6525D536}"/>
              </a:ext>
            </a:extLst>
          </p:cNvPr>
          <p:cNvGrpSpPr>
            <a:grpSpLocks/>
          </p:cNvGrpSpPr>
          <p:nvPr/>
        </p:nvGrpSpPr>
        <p:grpSpPr bwMode="auto">
          <a:xfrm>
            <a:off x="7985125" y="669925"/>
            <a:ext cx="2425700" cy="285750"/>
            <a:chOff x="7985080" y="669480"/>
            <a:chExt cx="2425320" cy="285480"/>
          </a:xfrm>
        </p:grpSpPr>
        <p:pic>
          <p:nvPicPr>
            <p:cNvPr id="93216" name="Ink 44">
              <a:extLst>
                <a:ext uri="{FF2B5EF4-FFF2-40B4-BE49-F238E27FC236}">
                  <a16:creationId xmlns:a16="http://schemas.microsoft.com/office/drawing/2014/main" id="{91C44E80-3B16-4667-AAA3-D393B85BCC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35080" y="674520"/>
              <a:ext cx="1110960" cy="316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7" name="Ink 45">
              <a:extLst>
                <a:ext uri="{FF2B5EF4-FFF2-40B4-BE49-F238E27FC236}">
                  <a16:creationId xmlns:a16="http://schemas.microsoft.com/office/drawing/2014/main" id="{E094000B-2142-4245-8F58-9E7C7E8DFE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73760" y="633840"/>
              <a:ext cx="810720" cy="247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3218" name="Ink 46">
              <a:extLst>
                <a:ext uri="{FF2B5EF4-FFF2-40B4-BE49-F238E27FC236}">
                  <a16:creationId xmlns:a16="http://schemas.microsoft.com/office/drawing/2014/main" id="{E1E0F5F4-7490-42F9-826C-4E8401FB1CB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9440" y="705120"/>
              <a:ext cx="793800" cy="217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26" name="TextBox 15">
            <a:extLst>
              <a:ext uri="{FF2B5EF4-FFF2-40B4-BE49-F238E27FC236}">
                <a16:creationId xmlns:a16="http://schemas.microsoft.com/office/drawing/2014/main" id="{63508129-2D94-4753-B38F-4692B86F8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9838" y="1169988"/>
            <a:ext cx="29559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800" b="0" i="0" u="none" strike="noStrike" kern="1200" cap="none" spc="0" normalizeH="0" baseline="0" noProof="0" dirty="0">
                <a:ln w="0"/>
                <a:solidFill>
                  <a:srgbClr val="0432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lgerian" panose="04020705040A02060702" pitchFamily="82" charset="0"/>
                <a:ea typeface="+mn-ea"/>
                <a:cs typeface="Times New Roman" panose="02020603050405020304" pitchFamily="18" charset="0"/>
              </a:rPr>
              <a:t>DẶN DÒ</a:t>
            </a:r>
          </a:p>
        </p:txBody>
      </p:sp>
      <p:sp>
        <p:nvSpPr>
          <p:cNvPr id="68627" name="Cloud 68626">
            <a:extLst>
              <a:ext uri="{FF2B5EF4-FFF2-40B4-BE49-F238E27FC236}">
                <a16:creationId xmlns:a16="http://schemas.microsoft.com/office/drawing/2014/main" id="{00B9A12E-4999-4298-9D29-F65B81229E77}"/>
              </a:ext>
            </a:extLst>
          </p:cNvPr>
          <p:cNvSpPr/>
          <p:nvPr/>
        </p:nvSpPr>
        <p:spPr>
          <a:xfrm>
            <a:off x="6688138" y="2228850"/>
            <a:ext cx="5705475" cy="1941513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8628" name="Cloud 68627">
            <a:extLst>
              <a:ext uri="{FF2B5EF4-FFF2-40B4-BE49-F238E27FC236}">
                <a16:creationId xmlns:a16="http://schemas.microsoft.com/office/drawing/2014/main" id="{E74D4B53-0D5B-4C00-8225-0F3564FA05AD}"/>
              </a:ext>
            </a:extLst>
          </p:cNvPr>
          <p:cNvSpPr/>
          <p:nvPr/>
        </p:nvSpPr>
        <p:spPr>
          <a:xfrm>
            <a:off x="6773863" y="3649663"/>
            <a:ext cx="5586412" cy="1612900"/>
          </a:xfrm>
          <a:prstGeom prst="cloud">
            <a:avLst/>
          </a:prstGeom>
          <a:noFill/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học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8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8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8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animBg="1"/>
      <p:bldP spid="68612" grpId="0"/>
      <p:bldP spid="68613" grpId="0" animBg="1"/>
      <p:bldP spid="68614" grpId="0"/>
      <p:bldP spid="68627" grpId="0"/>
      <p:bldP spid="686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E895D5-243A-4D10-8BA9-7E6FA504B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" y="1366520"/>
            <a:ext cx="8975725" cy="4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4">
            <a:extLst>
              <a:ext uri="{FF2B5EF4-FFF2-40B4-BE49-F238E27FC236}">
                <a16:creationId xmlns:a16="http://schemas.microsoft.com/office/drawing/2014/main" id="{4017FCD3-0770-4E5C-8695-88876B798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05130"/>
            <a:ext cx="8112125" cy="566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BBB9B8-9231-4040-9DCF-F0C15A99A1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6769" y="3376201"/>
            <a:ext cx="6169687" cy="213988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C9CBE2-EAD4-4501-9C17-E9195277F6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535" y="2266701"/>
            <a:ext cx="7340220" cy="19752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310558" y="1544459"/>
            <a:ext cx="7551391" cy="3117516"/>
          </a:xfrm>
          <a:prstGeom prst="roundRect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Luật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Chọn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mỗi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5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nhiệm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nhớ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phút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Sau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lang="vi-VN" sz="2800" noProof="0" dirty="0">
                <a:solidFill>
                  <a:prstClr val="black"/>
                </a:solidFill>
                <a:latin typeface="Arial"/>
              </a:rPr>
              <a:t>thời 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nhiều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chiến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thắng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.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43" y="368422"/>
            <a:ext cx="10058400" cy="1270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20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C8F444D2-C536-4378-81E1-A2340A79F8E9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任意多边形: 形状 1">
            <a:extLst>
              <a:ext uri="{FF2B5EF4-FFF2-40B4-BE49-F238E27FC236}">
                <a16:creationId xmlns:a16="http://schemas.microsoft.com/office/drawing/2014/main" id="{2F03A54B-6142-452D-AE41-977120954C29}"/>
              </a:ext>
            </a:extLst>
          </p:cNvPr>
          <p:cNvSpPr/>
          <p:nvPr/>
        </p:nvSpPr>
        <p:spPr>
          <a:xfrm>
            <a:off x="3605349" y="640079"/>
            <a:ext cx="8222857" cy="5069687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375900 w 10439439"/>
              <a:gd name="connsiteY8" fmla="*/ 1003972 h 4934357"/>
              <a:gd name="connsiteX9" fmla="*/ 10401300 w 10439439"/>
              <a:gd name="connsiteY9" fmla="*/ 1994572 h 4934357"/>
              <a:gd name="connsiteX10" fmla="*/ 10350500 w 10439439"/>
              <a:gd name="connsiteY10" fmla="*/ 2781972 h 4934357"/>
              <a:gd name="connsiteX11" fmla="*/ 10439400 w 10439439"/>
              <a:gd name="connsiteY11" fmla="*/ 3759872 h 4934357"/>
              <a:gd name="connsiteX12" fmla="*/ 10337800 w 10439439"/>
              <a:gd name="connsiteY12" fmla="*/ 4559972 h 4934357"/>
              <a:gd name="connsiteX13" fmla="*/ 10350500 w 10439439"/>
              <a:gd name="connsiteY13" fmla="*/ 4864772 h 4934357"/>
              <a:gd name="connsiteX14" fmla="*/ 9093200 w 10439439"/>
              <a:gd name="connsiteY14" fmla="*/ 4915572 h 4934357"/>
              <a:gd name="connsiteX15" fmla="*/ 8267700 w 10439439"/>
              <a:gd name="connsiteY15" fmla="*/ 4801272 h 4934357"/>
              <a:gd name="connsiteX16" fmla="*/ 6273800 w 10439439"/>
              <a:gd name="connsiteY16" fmla="*/ 4915572 h 4934357"/>
              <a:gd name="connsiteX17" fmla="*/ 4343400 w 10439439"/>
              <a:gd name="connsiteY17" fmla="*/ 4839372 h 4934357"/>
              <a:gd name="connsiteX18" fmla="*/ 1879600 w 10439439"/>
              <a:gd name="connsiteY18" fmla="*/ 4877472 h 4934357"/>
              <a:gd name="connsiteX19" fmla="*/ 520700 w 10439439"/>
              <a:gd name="connsiteY19" fmla="*/ 4928272 h 4934357"/>
              <a:gd name="connsiteX20" fmla="*/ 114300 w 10439439"/>
              <a:gd name="connsiteY20" fmla="*/ 4725072 h 4934357"/>
              <a:gd name="connsiteX21" fmla="*/ 12700 w 10439439"/>
              <a:gd name="connsiteY21" fmla="*/ 4242472 h 4934357"/>
              <a:gd name="connsiteX22" fmla="*/ 63500 w 10439439"/>
              <a:gd name="connsiteY22" fmla="*/ 2820072 h 4934357"/>
              <a:gd name="connsiteX23" fmla="*/ 0 w 10439439"/>
              <a:gd name="connsiteY23" fmla="*/ 1804072 h 4934357"/>
              <a:gd name="connsiteX24" fmla="*/ 63500 w 10439439"/>
              <a:gd name="connsiteY24" fmla="*/ 864272 h 4934357"/>
              <a:gd name="connsiteX25" fmla="*/ 165100 w 10439439"/>
              <a:gd name="connsiteY25" fmla="*/ 153072 h 4934357"/>
              <a:gd name="connsiteX0" fmla="*/ 165100 w 10472164"/>
              <a:gd name="connsiteY0" fmla="*/ 153072 h 4934357"/>
              <a:gd name="connsiteX1" fmla="*/ 711200 w 10472164"/>
              <a:gd name="connsiteY1" fmla="*/ 13372 h 4934357"/>
              <a:gd name="connsiteX2" fmla="*/ 2006600 w 10472164"/>
              <a:gd name="connsiteY2" fmla="*/ 76872 h 4934357"/>
              <a:gd name="connsiteX3" fmla="*/ 4165600 w 10472164"/>
              <a:gd name="connsiteY3" fmla="*/ 672 h 4934357"/>
              <a:gd name="connsiteX4" fmla="*/ 5765800 w 10472164"/>
              <a:gd name="connsiteY4" fmla="*/ 127672 h 4934357"/>
              <a:gd name="connsiteX5" fmla="*/ 7556500 w 10472164"/>
              <a:gd name="connsiteY5" fmla="*/ 672 h 4934357"/>
              <a:gd name="connsiteX6" fmla="*/ 8648700 w 10472164"/>
              <a:gd name="connsiteY6" fmla="*/ 76872 h 4934357"/>
              <a:gd name="connsiteX7" fmla="*/ 10134600 w 10472164"/>
              <a:gd name="connsiteY7" fmla="*/ 64172 h 4934357"/>
              <a:gd name="connsiteX8" fmla="*/ 10375900 w 10472164"/>
              <a:gd name="connsiteY8" fmla="*/ 1003972 h 4934357"/>
              <a:gd name="connsiteX9" fmla="*/ 10401300 w 10472164"/>
              <a:gd name="connsiteY9" fmla="*/ 1994572 h 4934357"/>
              <a:gd name="connsiteX10" fmla="*/ 10350500 w 10472164"/>
              <a:gd name="connsiteY10" fmla="*/ 2781972 h 4934357"/>
              <a:gd name="connsiteX11" fmla="*/ 10439400 w 10472164"/>
              <a:gd name="connsiteY11" fmla="*/ 3759872 h 4934357"/>
              <a:gd name="connsiteX12" fmla="*/ 10337800 w 10472164"/>
              <a:gd name="connsiteY12" fmla="*/ 4559972 h 4934357"/>
              <a:gd name="connsiteX13" fmla="*/ 9093200 w 10472164"/>
              <a:gd name="connsiteY13" fmla="*/ 4915572 h 4934357"/>
              <a:gd name="connsiteX14" fmla="*/ 8267700 w 10472164"/>
              <a:gd name="connsiteY14" fmla="*/ 4801272 h 4934357"/>
              <a:gd name="connsiteX15" fmla="*/ 6273800 w 10472164"/>
              <a:gd name="connsiteY15" fmla="*/ 4915572 h 4934357"/>
              <a:gd name="connsiteX16" fmla="*/ 4343400 w 10472164"/>
              <a:gd name="connsiteY16" fmla="*/ 4839372 h 4934357"/>
              <a:gd name="connsiteX17" fmla="*/ 1879600 w 10472164"/>
              <a:gd name="connsiteY17" fmla="*/ 4877472 h 4934357"/>
              <a:gd name="connsiteX18" fmla="*/ 520700 w 10472164"/>
              <a:gd name="connsiteY18" fmla="*/ 4928272 h 4934357"/>
              <a:gd name="connsiteX19" fmla="*/ 114300 w 10472164"/>
              <a:gd name="connsiteY19" fmla="*/ 4725072 h 4934357"/>
              <a:gd name="connsiteX20" fmla="*/ 12700 w 10472164"/>
              <a:gd name="connsiteY20" fmla="*/ 4242472 h 4934357"/>
              <a:gd name="connsiteX21" fmla="*/ 63500 w 10472164"/>
              <a:gd name="connsiteY21" fmla="*/ 2820072 h 4934357"/>
              <a:gd name="connsiteX22" fmla="*/ 0 w 10472164"/>
              <a:gd name="connsiteY22" fmla="*/ 1804072 h 4934357"/>
              <a:gd name="connsiteX23" fmla="*/ 63500 w 10472164"/>
              <a:gd name="connsiteY23" fmla="*/ 864272 h 4934357"/>
              <a:gd name="connsiteX24" fmla="*/ 165100 w 10472164"/>
              <a:gd name="connsiteY24" fmla="*/ 153072 h 4934357"/>
              <a:gd name="connsiteX0" fmla="*/ 165100 w 10441336"/>
              <a:gd name="connsiteY0" fmla="*/ 153072 h 4934357"/>
              <a:gd name="connsiteX1" fmla="*/ 711200 w 10441336"/>
              <a:gd name="connsiteY1" fmla="*/ 13372 h 4934357"/>
              <a:gd name="connsiteX2" fmla="*/ 2006600 w 10441336"/>
              <a:gd name="connsiteY2" fmla="*/ 76872 h 4934357"/>
              <a:gd name="connsiteX3" fmla="*/ 4165600 w 10441336"/>
              <a:gd name="connsiteY3" fmla="*/ 672 h 4934357"/>
              <a:gd name="connsiteX4" fmla="*/ 5765800 w 10441336"/>
              <a:gd name="connsiteY4" fmla="*/ 127672 h 4934357"/>
              <a:gd name="connsiteX5" fmla="*/ 7556500 w 10441336"/>
              <a:gd name="connsiteY5" fmla="*/ 672 h 4934357"/>
              <a:gd name="connsiteX6" fmla="*/ 8648700 w 10441336"/>
              <a:gd name="connsiteY6" fmla="*/ 76872 h 4934357"/>
              <a:gd name="connsiteX7" fmla="*/ 10134600 w 10441336"/>
              <a:gd name="connsiteY7" fmla="*/ 64172 h 4934357"/>
              <a:gd name="connsiteX8" fmla="*/ 10375900 w 10441336"/>
              <a:gd name="connsiteY8" fmla="*/ 1003972 h 4934357"/>
              <a:gd name="connsiteX9" fmla="*/ 10401300 w 10441336"/>
              <a:gd name="connsiteY9" fmla="*/ 1994572 h 4934357"/>
              <a:gd name="connsiteX10" fmla="*/ 10350500 w 10441336"/>
              <a:gd name="connsiteY10" fmla="*/ 2781972 h 4934357"/>
              <a:gd name="connsiteX11" fmla="*/ 10439400 w 10441336"/>
              <a:gd name="connsiteY11" fmla="*/ 3759872 h 4934357"/>
              <a:gd name="connsiteX12" fmla="*/ 10248900 w 10441336"/>
              <a:gd name="connsiteY12" fmla="*/ 4737772 h 4934357"/>
              <a:gd name="connsiteX13" fmla="*/ 9093200 w 10441336"/>
              <a:gd name="connsiteY13" fmla="*/ 4915572 h 4934357"/>
              <a:gd name="connsiteX14" fmla="*/ 8267700 w 10441336"/>
              <a:gd name="connsiteY14" fmla="*/ 4801272 h 4934357"/>
              <a:gd name="connsiteX15" fmla="*/ 6273800 w 10441336"/>
              <a:gd name="connsiteY15" fmla="*/ 4915572 h 4934357"/>
              <a:gd name="connsiteX16" fmla="*/ 4343400 w 10441336"/>
              <a:gd name="connsiteY16" fmla="*/ 4839372 h 4934357"/>
              <a:gd name="connsiteX17" fmla="*/ 1879600 w 10441336"/>
              <a:gd name="connsiteY17" fmla="*/ 4877472 h 4934357"/>
              <a:gd name="connsiteX18" fmla="*/ 520700 w 10441336"/>
              <a:gd name="connsiteY18" fmla="*/ 4928272 h 4934357"/>
              <a:gd name="connsiteX19" fmla="*/ 114300 w 10441336"/>
              <a:gd name="connsiteY19" fmla="*/ 4725072 h 4934357"/>
              <a:gd name="connsiteX20" fmla="*/ 12700 w 10441336"/>
              <a:gd name="connsiteY20" fmla="*/ 4242472 h 4934357"/>
              <a:gd name="connsiteX21" fmla="*/ 63500 w 10441336"/>
              <a:gd name="connsiteY21" fmla="*/ 2820072 h 4934357"/>
              <a:gd name="connsiteX22" fmla="*/ 0 w 10441336"/>
              <a:gd name="connsiteY22" fmla="*/ 1804072 h 4934357"/>
              <a:gd name="connsiteX23" fmla="*/ 63500 w 10441336"/>
              <a:gd name="connsiteY23" fmla="*/ 864272 h 4934357"/>
              <a:gd name="connsiteX24" fmla="*/ 165100 w 10441336"/>
              <a:gd name="connsiteY24" fmla="*/ 153072 h 4934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npin heiti" panose="00000500000000000000" pitchFamily="2" charset="-122"/>
              <a:ea typeface="inpin heiti" panose="00000500000000000000" pitchFamily="2" charset="-122"/>
              <a:cs typeface="+mn-cs"/>
              <a:sym typeface="inpin heiti" panose="00000500000000000000" pitchFamily="2" charset="-122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1CD169-174F-45B0-9EEB-B5D91E46F46E}"/>
              </a:ext>
            </a:extLst>
          </p:cNvPr>
          <p:cNvSpPr txBox="1"/>
          <p:nvPr/>
        </p:nvSpPr>
        <p:spPr>
          <a:xfrm>
            <a:off x="4304872" y="1674688"/>
            <a:ext cx="72741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Ngoài</a:t>
            </a:r>
            <a:r>
              <a:rPr lang="vi-V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những vật liệu và dụng cụ làm thủ công trong Hình 1, em hãy kể thêm các vật liệu và dụng cụ </a:t>
            </a:r>
            <a:r>
              <a:rPr lang="es-ES" sz="4000" b="1" dirty="0" err="1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khác</a:t>
            </a:r>
            <a:r>
              <a:rPr lang="vi-VN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 mà em biết</a:t>
            </a:r>
            <a:r>
              <a:rPr lang="es-ES" sz="4000" b="1" dirty="0">
                <a:effectLst/>
                <a:latin typeface="Calibri" panose="020F0502020204030204" pitchFamily="34" charset="0"/>
                <a:ea typeface="SimSun" panose="02010600030101010101" pitchFamily="2" charset="-122"/>
                <a:cs typeface="Calibri" panose="020F0502020204030204" pitchFamily="34" charset="0"/>
              </a:rPr>
              <a:t>?</a:t>
            </a:r>
            <a:endParaRPr lang="en-US" sz="4000" b="1" dirty="0">
              <a:effectLst/>
              <a:latin typeface="Calibri" panose="020F0502020204030204" pitchFamily="34" charset="0"/>
              <a:ea typeface="SimSun" panose="02010600030101010101" pitchFamily="2" charset="-122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B007D4B4-D580-4522-B865-440C09E681D0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任意多边形: 形状 5">
            <a:extLst>
              <a:ext uri="{FF2B5EF4-FFF2-40B4-BE49-F238E27FC236}">
                <a16:creationId xmlns:a16="http://schemas.microsoft.com/office/drawing/2014/main" id="{5A40AA23-C210-4EEA-ADA6-84C2170296DC}"/>
              </a:ext>
            </a:extLst>
          </p:cNvPr>
          <p:cNvSpPr/>
          <p:nvPr/>
        </p:nvSpPr>
        <p:spPr>
          <a:xfrm>
            <a:off x="1055412" y="1422922"/>
            <a:ext cx="10078000" cy="4228000"/>
          </a:xfrm>
          <a:custGeom>
            <a:avLst/>
            <a:gdLst>
              <a:gd name="connsiteX0" fmla="*/ 165100 w 10439439"/>
              <a:gd name="connsiteY0" fmla="*/ 153072 h 4934357"/>
              <a:gd name="connsiteX1" fmla="*/ 711200 w 10439439"/>
              <a:gd name="connsiteY1" fmla="*/ 13372 h 4934357"/>
              <a:gd name="connsiteX2" fmla="*/ 2006600 w 10439439"/>
              <a:gd name="connsiteY2" fmla="*/ 76872 h 4934357"/>
              <a:gd name="connsiteX3" fmla="*/ 4165600 w 10439439"/>
              <a:gd name="connsiteY3" fmla="*/ 672 h 4934357"/>
              <a:gd name="connsiteX4" fmla="*/ 5765800 w 10439439"/>
              <a:gd name="connsiteY4" fmla="*/ 127672 h 4934357"/>
              <a:gd name="connsiteX5" fmla="*/ 7556500 w 10439439"/>
              <a:gd name="connsiteY5" fmla="*/ 672 h 4934357"/>
              <a:gd name="connsiteX6" fmla="*/ 8648700 w 10439439"/>
              <a:gd name="connsiteY6" fmla="*/ 76872 h 4934357"/>
              <a:gd name="connsiteX7" fmla="*/ 10134600 w 10439439"/>
              <a:gd name="connsiteY7" fmla="*/ 64172 h 4934357"/>
              <a:gd name="connsiteX8" fmla="*/ 10401300 w 10439439"/>
              <a:gd name="connsiteY8" fmla="*/ 280072 h 4934357"/>
              <a:gd name="connsiteX9" fmla="*/ 10375900 w 10439439"/>
              <a:gd name="connsiteY9" fmla="*/ 1003972 h 4934357"/>
              <a:gd name="connsiteX10" fmla="*/ 10401300 w 10439439"/>
              <a:gd name="connsiteY10" fmla="*/ 1994572 h 4934357"/>
              <a:gd name="connsiteX11" fmla="*/ 10350500 w 10439439"/>
              <a:gd name="connsiteY11" fmla="*/ 2781972 h 4934357"/>
              <a:gd name="connsiteX12" fmla="*/ 10439400 w 10439439"/>
              <a:gd name="connsiteY12" fmla="*/ 3759872 h 4934357"/>
              <a:gd name="connsiteX13" fmla="*/ 10337800 w 10439439"/>
              <a:gd name="connsiteY13" fmla="*/ 4559972 h 4934357"/>
              <a:gd name="connsiteX14" fmla="*/ 10350500 w 10439439"/>
              <a:gd name="connsiteY14" fmla="*/ 4864772 h 4934357"/>
              <a:gd name="connsiteX15" fmla="*/ 9093200 w 10439439"/>
              <a:gd name="connsiteY15" fmla="*/ 4915572 h 4934357"/>
              <a:gd name="connsiteX16" fmla="*/ 8267700 w 10439439"/>
              <a:gd name="connsiteY16" fmla="*/ 4801272 h 4934357"/>
              <a:gd name="connsiteX17" fmla="*/ 6273800 w 10439439"/>
              <a:gd name="connsiteY17" fmla="*/ 4915572 h 4934357"/>
              <a:gd name="connsiteX18" fmla="*/ 4343400 w 10439439"/>
              <a:gd name="connsiteY18" fmla="*/ 4839372 h 4934357"/>
              <a:gd name="connsiteX19" fmla="*/ 1879600 w 10439439"/>
              <a:gd name="connsiteY19" fmla="*/ 4877472 h 4934357"/>
              <a:gd name="connsiteX20" fmla="*/ 520700 w 10439439"/>
              <a:gd name="connsiteY20" fmla="*/ 4928272 h 4934357"/>
              <a:gd name="connsiteX21" fmla="*/ 114300 w 10439439"/>
              <a:gd name="connsiteY21" fmla="*/ 4725072 h 4934357"/>
              <a:gd name="connsiteX22" fmla="*/ 12700 w 10439439"/>
              <a:gd name="connsiteY22" fmla="*/ 4242472 h 4934357"/>
              <a:gd name="connsiteX23" fmla="*/ 63500 w 10439439"/>
              <a:gd name="connsiteY23" fmla="*/ 2820072 h 4934357"/>
              <a:gd name="connsiteX24" fmla="*/ 0 w 10439439"/>
              <a:gd name="connsiteY24" fmla="*/ 1804072 h 4934357"/>
              <a:gd name="connsiteX25" fmla="*/ 63500 w 10439439"/>
              <a:gd name="connsiteY25" fmla="*/ 864272 h 4934357"/>
              <a:gd name="connsiteX26" fmla="*/ 165100 w 10439439"/>
              <a:gd name="connsiteY26" fmla="*/ 153072 h 4934357"/>
              <a:gd name="connsiteX0-1" fmla="*/ 165100 w 10439439"/>
              <a:gd name="connsiteY0-2" fmla="*/ 153072 h 4934357"/>
              <a:gd name="connsiteX1-3" fmla="*/ 711200 w 10439439"/>
              <a:gd name="connsiteY1-4" fmla="*/ 13372 h 4934357"/>
              <a:gd name="connsiteX2-5" fmla="*/ 2006600 w 10439439"/>
              <a:gd name="connsiteY2-6" fmla="*/ 76872 h 4934357"/>
              <a:gd name="connsiteX3-7" fmla="*/ 4165600 w 10439439"/>
              <a:gd name="connsiteY3-8" fmla="*/ 672 h 4934357"/>
              <a:gd name="connsiteX4-9" fmla="*/ 5765800 w 10439439"/>
              <a:gd name="connsiteY4-10" fmla="*/ 127672 h 4934357"/>
              <a:gd name="connsiteX5-11" fmla="*/ 7556500 w 10439439"/>
              <a:gd name="connsiteY5-12" fmla="*/ 672 h 4934357"/>
              <a:gd name="connsiteX6-13" fmla="*/ 8648700 w 10439439"/>
              <a:gd name="connsiteY6-14" fmla="*/ 76872 h 4934357"/>
              <a:gd name="connsiteX7-15" fmla="*/ 10134600 w 10439439"/>
              <a:gd name="connsiteY7-16" fmla="*/ 64172 h 4934357"/>
              <a:gd name="connsiteX8-17" fmla="*/ 10375900 w 10439439"/>
              <a:gd name="connsiteY8-18" fmla="*/ 1003972 h 4934357"/>
              <a:gd name="connsiteX9-19" fmla="*/ 10401300 w 10439439"/>
              <a:gd name="connsiteY9-20" fmla="*/ 1994572 h 4934357"/>
              <a:gd name="connsiteX10-21" fmla="*/ 10350500 w 10439439"/>
              <a:gd name="connsiteY10-22" fmla="*/ 2781972 h 4934357"/>
              <a:gd name="connsiteX11-23" fmla="*/ 10439400 w 10439439"/>
              <a:gd name="connsiteY11-24" fmla="*/ 3759872 h 4934357"/>
              <a:gd name="connsiteX12-25" fmla="*/ 10337800 w 10439439"/>
              <a:gd name="connsiteY12-26" fmla="*/ 4559972 h 4934357"/>
              <a:gd name="connsiteX13-27" fmla="*/ 10350500 w 10439439"/>
              <a:gd name="connsiteY13-28" fmla="*/ 4864772 h 4934357"/>
              <a:gd name="connsiteX14-29" fmla="*/ 9093200 w 10439439"/>
              <a:gd name="connsiteY14-30" fmla="*/ 4915572 h 4934357"/>
              <a:gd name="connsiteX15-31" fmla="*/ 8267700 w 10439439"/>
              <a:gd name="connsiteY15-32" fmla="*/ 4801272 h 4934357"/>
              <a:gd name="connsiteX16-33" fmla="*/ 6273800 w 10439439"/>
              <a:gd name="connsiteY16-34" fmla="*/ 4915572 h 4934357"/>
              <a:gd name="connsiteX17-35" fmla="*/ 4343400 w 10439439"/>
              <a:gd name="connsiteY17-36" fmla="*/ 4839372 h 4934357"/>
              <a:gd name="connsiteX18-37" fmla="*/ 1879600 w 10439439"/>
              <a:gd name="connsiteY18-38" fmla="*/ 4877472 h 4934357"/>
              <a:gd name="connsiteX19-39" fmla="*/ 520700 w 10439439"/>
              <a:gd name="connsiteY19-40" fmla="*/ 4928272 h 4934357"/>
              <a:gd name="connsiteX20-41" fmla="*/ 114300 w 10439439"/>
              <a:gd name="connsiteY20-42" fmla="*/ 4725072 h 4934357"/>
              <a:gd name="connsiteX21-43" fmla="*/ 12700 w 10439439"/>
              <a:gd name="connsiteY21-44" fmla="*/ 4242472 h 4934357"/>
              <a:gd name="connsiteX22-45" fmla="*/ 63500 w 10439439"/>
              <a:gd name="connsiteY22-46" fmla="*/ 2820072 h 4934357"/>
              <a:gd name="connsiteX23-47" fmla="*/ 0 w 10439439"/>
              <a:gd name="connsiteY23-48" fmla="*/ 1804072 h 4934357"/>
              <a:gd name="connsiteX24-49" fmla="*/ 63500 w 10439439"/>
              <a:gd name="connsiteY24-50" fmla="*/ 864272 h 4934357"/>
              <a:gd name="connsiteX25-51" fmla="*/ 165100 w 10439439"/>
              <a:gd name="connsiteY25-52" fmla="*/ 153072 h 4934357"/>
              <a:gd name="connsiteX0-53" fmla="*/ 165100 w 10472164"/>
              <a:gd name="connsiteY0-54" fmla="*/ 153072 h 4934357"/>
              <a:gd name="connsiteX1-55" fmla="*/ 711200 w 10472164"/>
              <a:gd name="connsiteY1-56" fmla="*/ 13372 h 4934357"/>
              <a:gd name="connsiteX2-57" fmla="*/ 2006600 w 10472164"/>
              <a:gd name="connsiteY2-58" fmla="*/ 76872 h 4934357"/>
              <a:gd name="connsiteX3-59" fmla="*/ 4165600 w 10472164"/>
              <a:gd name="connsiteY3-60" fmla="*/ 672 h 4934357"/>
              <a:gd name="connsiteX4-61" fmla="*/ 5765800 w 10472164"/>
              <a:gd name="connsiteY4-62" fmla="*/ 127672 h 4934357"/>
              <a:gd name="connsiteX5-63" fmla="*/ 7556500 w 10472164"/>
              <a:gd name="connsiteY5-64" fmla="*/ 672 h 4934357"/>
              <a:gd name="connsiteX6-65" fmla="*/ 8648700 w 10472164"/>
              <a:gd name="connsiteY6-66" fmla="*/ 76872 h 4934357"/>
              <a:gd name="connsiteX7-67" fmla="*/ 10134600 w 10472164"/>
              <a:gd name="connsiteY7-68" fmla="*/ 64172 h 4934357"/>
              <a:gd name="connsiteX8-69" fmla="*/ 10375900 w 10472164"/>
              <a:gd name="connsiteY8-70" fmla="*/ 1003972 h 4934357"/>
              <a:gd name="connsiteX9-71" fmla="*/ 10401300 w 10472164"/>
              <a:gd name="connsiteY9-72" fmla="*/ 1994572 h 4934357"/>
              <a:gd name="connsiteX10-73" fmla="*/ 10350500 w 10472164"/>
              <a:gd name="connsiteY10-74" fmla="*/ 2781972 h 4934357"/>
              <a:gd name="connsiteX11-75" fmla="*/ 10439400 w 10472164"/>
              <a:gd name="connsiteY11-76" fmla="*/ 3759872 h 4934357"/>
              <a:gd name="connsiteX12-77" fmla="*/ 10337800 w 10472164"/>
              <a:gd name="connsiteY12-78" fmla="*/ 4559972 h 4934357"/>
              <a:gd name="connsiteX13-79" fmla="*/ 9093200 w 10472164"/>
              <a:gd name="connsiteY13-80" fmla="*/ 4915572 h 4934357"/>
              <a:gd name="connsiteX14-81" fmla="*/ 8267700 w 10472164"/>
              <a:gd name="connsiteY14-82" fmla="*/ 4801272 h 4934357"/>
              <a:gd name="connsiteX15-83" fmla="*/ 6273800 w 10472164"/>
              <a:gd name="connsiteY15-84" fmla="*/ 4915572 h 4934357"/>
              <a:gd name="connsiteX16-85" fmla="*/ 4343400 w 10472164"/>
              <a:gd name="connsiteY16-86" fmla="*/ 4839372 h 4934357"/>
              <a:gd name="connsiteX17-87" fmla="*/ 1879600 w 10472164"/>
              <a:gd name="connsiteY17-88" fmla="*/ 4877472 h 4934357"/>
              <a:gd name="connsiteX18-89" fmla="*/ 520700 w 10472164"/>
              <a:gd name="connsiteY18-90" fmla="*/ 4928272 h 4934357"/>
              <a:gd name="connsiteX19-91" fmla="*/ 114300 w 10472164"/>
              <a:gd name="connsiteY19-92" fmla="*/ 4725072 h 4934357"/>
              <a:gd name="connsiteX20-93" fmla="*/ 12700 w 10472164"/>
              <a:gd name="connsiteY20-94" fmla="*/ 4242472 h 4934357"/>
              <a:gd name="connsiteX21-95" fmla="*/ 63500 w 10472164"/>
              <a:gd name="connsiteY21-96" fmla="*/ 2820072 h 4934357"/>
              <a:gd name="connsiteX22-97" fmla="*/ 0 w 10472164"/>
              <a:gd name="connsiteY22-98" fmla="*/ 1804072 h 4934357"/>
              <a:gd name="connsiteX23-99" fmla="*/ 63500 w 10472164"/>
              <a:gd name="connsiteY23-100" fmla="*/ 864272 h 4934357"/>
              <a:gd name="connsiteX24-101" fmla="*/ 165100 w 10472164"/>
              <a:gd name="connsiteY24-102" fmla="*/ 153072 h 4934357"/>
              <a:gd name="connsiteX0-103" fmla="*/ 165100 w 10441336"/>
              <a:gd name="connsiteY0-104" fmla="*/ 153072 h 4934357"/>
              <a:gd name="connsiteX1-105" fmla="*/ 711200 w 10441336"/>
              <a:gd name="connsiteY1-106" fmla="*/ 13372 h 4934357"/>
              <a:gd name="connsiteX2-107" fmla="*/ 2006600 w 10441336"/>
              <a:gd name="connsiteY2-108" fmla="*/ 76872 h 4934357"/>
              <a:gd name="connsiteX3-109" fmla="*/ 4165600 w 10441336"/>
              <a:gd name="connsiteY3-110" fmla="*/ 672 h 4934357"/>
              <a:gd name="connsiteX4-111" fmla="*/ 5765800 w 10441336"/>
              <a:gd name="connsiteY4-112" fmla="*/ 127672 h 4934357"/>
              <a:gd name="connsiteX5-113" fmla="*/ 7556500 w 10441336"/>
              <a:gd name="connsiteY5-114" fmla="*/ 672 h 4934357"/>
              <a:gd name="connsiteX6-115" fmla="*/ 8648700 w 10441336"/>
              <a:gd name="connsiteY6-116" fmla="*/ 76872 h 4934357"/>
              <a:gd name="connsiteX7-117" fmla="*/ 10134600 w 10441336"/>
              <a:gd name="connsiteY7-118" fmla="*/ 64172 h 4934357"/>
              <a:gd name="connsiteX8-119" fmla="*/ 10375900 w 10441336"/>
              <a:gd name="connsiteY8-120" fmla="*/ 1003972 h 4934357"/>
              <a:gd name="connsiteX9-121" fmla="*/ 10401300 w 10441336"/>
              <a:gd name="connsiteY9-122" fmla="*/ 1994572 h 4934357"/>
              <a:gd name="connsiteX10-123" fmla="*/ 10350500 w 10441336"/>
              <a:gd name="connsiteY10-124" fmla="*/ 2781972 h 4934357"/>
              <a:gd name="connsiteX11-125" fmla="*/ 10439400 w 10441336"/>
              <a:gd name="connsiteY11-126" fmla="*/ 3759872 h 4934357"/>
              <a:gd name="connsiteX12-127" fmla="*/ 10248900 w 10441336"/>
              <a:gd name="connsiteY12-128" fmla="*/ 4737772 h 4934357"/>
              <a:gd name="connsiteX13-129" fmla="*/ 9093200 w 10441336"/>
              <a:gd name="connsiteY13-130" fmla="*/ 4915572 h 4934357"/>
              <a:gd name="connsiteX14-131" fmla="*/ 8267700 w 10441336"/>
              <a:gd name="connsiteY14-132" fmla="*/ 4801272 h 4934357"/>
              <a:gd name="connsiteX15-133" fmla="*/ 6273800 w 10441336"/>
              <a:gd name="connsiteY15-134" fmla="*/ 4915572 h 4934357"/>
              <a:gd name="connsiteX16-135" fmla="*/ 4343400 w 10441336"/>
              <a:gd name="connsiteY16-136" fmla="*/ 4839372 h 4934357"/>
              <a:gd name="connsiteX17-137" fmla="*/ 1879600 w 10441336"/>
              <a:gd name="connsiteY17-138" fmla="*/ 4877472 h 4934357"/>
              <a:gd name="connsiteX18-139" fmla="*/ 520700 w 10441336"/>
              <a:gd name="connsiteY18-140" fmla="*/ 4928272 h 4934357"/>
              <a:gd name="connsiteX19-141" fmla="*/ 114300 w 10441336"/>
              <a:gd name="connsiteY19-142" fmla="*/ 4725072 h 4934357"/>
              <a:gd name="connsiteX20-143" fmla="*/ 12700 w 10441336"/>
              <a:gd name="connsiteY20-144" fmla="*/ 4242472 h 4934357"/>
              <a:gd name="connsiteX21-145" fmla="*/ 63500 w 10441336"/>
              <a:gd name="connsiteY21-146" fmla="*/ 2820072 h 4934357"/>
              <a:gd name="connsiteX22-147" fmla="*/ 0 w 10441336"/>
              <a:gd name="connsiteY22-148" fmla="*/ 1804072 h 4934357"/>
              <a:gd name="connsiteX23-149" fmla="*/ 63500 w 10441336"/>
              <a:gd name="connsiteY23-150" fmla="*/ 864272 h 4934357"/>
              <a:gd name="connsiteX24-151" fmla="*/ 165100 w 10441336"/>
              <a:gd name="connsiteY24-152" fmla="*/ 153072 h 49343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0441336" h="4934357">
                <a:moveTo>
                  <a:pt x="165100" y="153072"/>
                </a:moveTo>
                <a:cubicBezTo>
                  <a:pt x="273050" y="11255"/>
                  <a:pt x="404283" y="26072"/>
                  <a:pt x="711200" y="13372"/>
                </a:cubicBezTo>
                <a:cubicBezTo>
                  <a:pt x="1018117" y="672"/>
                  <a:pt x="1430867" y="78989"/>
                  <a:pt x="2006600" y="76872"/>
                </a:cubicBezTo>
                <a:cubicBezTo>
                  <a:pt x="2582333" y="74755"/>
                  <a:pt x="3539067" y="-7795"/>
                  <a:pt x="4165600" y="672"/>
                </a:cubicBezTo>
                <a:cubicBezTo>
                  <a:pt x="4792133" y="9139"/>
                  <a:pt x="5200650" y="127672"/>
                  <a:pt x="5765800" y="127672"/>
                </a:cubicBezTo>
                <a:cubicBezTo>
                  <a:pt x="6330950" y="127672"/>
                  <a:pt x="7076017" y="9139"/>
                  <a:pt x="7556500" y="672"/>
                </a:cubicBezTo>
                <a:cubicBezTo>
                  <a:pt x="8036983" y="-7795"/>
                  <a:pt x="8219017" y="66289"/>
                  <a:pt x="8648700" y="76872"/>
                </a:cubicBezTo>
                <a:cubicBezTo>
                  <a:pt x="9078383" y="87455"/>
                  <a:pt x="9846733" y="-90345"/>
                  <a:pt x="10134600" y="64172"/>
                </a:cubicBezTo>
                <a:cubicBezTo>
                  <a:pt x="10422467" y="218689"/>
                  <a:pt x="10331450" y="682239"/>
                  <a:pt x="10375900" y="1003972"/>
                </a:cubicBezTo>
                <a:cubicBezTo>
                  <a:pt x="10420350" y="1325705"/>
                  <a:pt x="10405533" y="1698239"/>
                  <a:pt x="10401300" y="1994572"/>
                </a:cubicBezTo>
                <a:cubicBezTo>
                  <a:pt x="10397067" y="2290905"/>
                  <a:pt x="10344150" y="2487755"/>
                  <a:pt x="10350500" y="2781972"/>
                </a:cubicBezTo>
                <a:cubicBezTo>
                  <a:pt x="10356850" y="3076189"/>
                  <a:pt x="10456333" y="3433905"/>
                  <a:pt x="10439400" y="3759872"/>
                </a:cubicBezTo>
                <a:cubicBezTo>
                  <a:pt x="10422467" y="4085839"/>
                  <a:pt x="10473267" y="4545155"/>
                  <a:pt x="10248900" y="4737772"/>
                </a:cubicBezTo>
                <a:cubicBezTo>
                  <a:pt x="10024533" y="4930389"/>
                  <a:pt x="9423400" y="4904989"/>
                  <a:pt x="9093200" y="4915572"/>
                </a:cubicBezTo>
                <a:cubicBezTo>
                  <a:pt x="8763000" y="4926155"/>
                  <a:pt x="8737600" y="4801272"/>
                  <a:pt x="8267700" y="4801272"/>
                </a:cubicBezTo>
                <a:cubicBezTo>
                  <a:pt x="7797800" y="4801272"/>
                  <a:pt x="6927850" y="4909222"/>
                  <a:pt x="6273800" y="4915572"/>
                </a:cubicBezTo>
                <a:cubicBezTo>
                  <a:pt x="5619750" y="4921922"/>
                  <a:pt x="4343400" y="4839372"/>
                  <a:pt x="4343400" y="4839372"/>
                </a:cubicBezTo>
                <a:lnTo>
                  <a:pt x="1879600" y="4877472"/>
                </a:lnTo>
                <a:cubicBezTo>
                  <a:pt x="1242484" y="4892289"/>
                  <a:pt x="814917" y="4953672"/>
                  <a:pt x="520700" y="4928272"/>
                </a:cubicBezTo>
                <a:cubicBezTo>
                  <a:pt x="226483" y="4902872"/>
                  <a:pt x="198967" y="4839372"/>
                  <a:pt x="114300" y="4725072"/>
                </a:cubicBezTo>
                <a:cubicBezTo>
                  <a:pt x="29633" y="4610772"/>
                  <a:pt x="21167" y="4559972"/>
                  <a:pt x="12700" y="4242472"/>
                </a:cubicBezTo>
                <a:cubicBezTo>
                  <a:pt x="4233" y="3924972"/>
                  <a:pt x="65617" y="3226472"/>
                  <a:pt x="63500" y="2820072"/>
                </a:cubicBezTo>
                <a:cubicBezTo>
                  <a:pt x="61383" y="2413672"/>
                  <a:pt x="0" y="2130039"/>
                  <a:pt x="0" y="1804072"/>
                </a:cubicBezTo>
                <a:cubicBezTo>
                  <a:pt x="0" y="1478105"/>
                  <a:pt x="40217" y="1137322"/>
                  <a:pt x="63500" y="864272"/>
                </a:cubicBezTo>
                <a:cubicBezTo>
                  <a:pt x="86783" y="591222"/>
                  <a:pt x="57150" y="294889"/>
                  <a:pt x="165100" y="15307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EA636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254000" algn="ctr">
              <a:lnSpc>
                <a:spcPct val="107000"/>
              </a:lnSpc>
              <a:spcAft>
                <a:spcPts val="500"/>
              </a:spcAft>
              <a:defRPr/>
            </a:pP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Dụng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cụ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vật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liệu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là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những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yếu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tố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chính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tạo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ra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các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sản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phẩm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thủ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 </a:t>
            </a:r>
            <a:r>
              <a:rPr lang="en-US" sz="5000" i="1" dirty="0" err="1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công</a:t>
            </a:r>
            <a:r>
              <a:rPr lang="en-US" sz="5000" i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pitchFamily="18" charset="0"/>
                <a:cs typeface="Calibri" panose="020F0502020204030204" charset="0"/>
              </a:rPr>
              <a:t>.</a:t>
            </a:r>
            <a:endParaRPr kumimoji="0" sz="5000" b="0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charset="0"/>
              <a:ea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64C0A772-3F56-4A7B-BCB6-6084091B97EC}"/>
              </a:ext>
            </a:extLst>
          </p:cNvPr>
          <p:cNvSpPr/>
          <p:nvPr/>
        </p:nvSpPr>
        <p:spPr>
          <a:xfrm>
            <a:off x="466725" y="457200"/>
            <a:ext cx="11258550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图片 10">
            <a:extLst>
              <a:ext uri="{FF2B5EF4-FFF2-40B4-BE49-F238E27FC236}">
                <a16:creationId xmlns:a16="http://schemas.microsoft.com/office/drawing/2014/main" id="{C76B7852-F288-4E1F-BA8A-071ABE1514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666" y="129207"/>
            <a:ext cx="14024225" cy="734516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7247968-5317-4B92-8514-5EAA387D085E}"/>
              </a:ext>
            </a:extLst>
          </p:cNvPr>
          <p:cNvSpPr txBox="1"/>
          <p:nvPr/>
        </p:nvSpPr>
        <p:spPr>
          <a:xfrm>
            <a:off x="2404153" y="2062877"/>
            <a:ext cx="794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gọi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bức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36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AA599CE-90F5-46BD-869D-FAD58B0E895E}"/>
              </a:ext>
            </a:extLst>
          </p:cNvPr>
          <p:cNvSpPr txBox="1"/>
          <p:nvPr/>
        </p:nvSpPr>
        <p:spPr>
          <a:xfrm>
            <a:off x="2106202" y="2696199"/>
            <a:ext cx="85275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GV chuẩn bị sẵn tranh và thẻ chữ phù hợp với tranh để HS thực hiện chơi ghép đôi theo nhóm 6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20DB00-439C-4A9C-AB29-41344F0D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0653" y="129207"/>
            <a:ext cx="6041660" cy="96934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33C654-F426-4D4A-AE0A-99D56AE72070}"/>
              </a:ext>
            </a:extLst>
          </p:cNvPr>
          <p:cNvSpPr txBox="1"/>
          <p:nvPr/>
        </p:nvSpPr>
        <p:spPr>
          <a:xfrm>
            <a:off x="2343552" y="3970195"/>
            <a:ext cx="80949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dirty="0">
                <a:solidFill>
                  <a:schemeClr val="accent1">
                    <a:lumMod val="1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Thẻ chữ: Xé, nặn, gấp, cắt đường thẳng, cắt đường cong, cắt các đoạn khác nhau, dán bằng hồ dán, dán bằng keo sữa, dán bằng băng dán</a:t>
            </a:r>
            <a:endParaRPr lang="en-US" sz="3200" dirty="0">
              <a:solidFill>
                <a:schemeClr val="accent1">
                  <a:lumMod val="1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2">
            <a:extLst>
              <a:ext uri="{FF2B5EF4-FFF2-40B4-BE49-F238E27FC236}">
                <a16:creationId xmlns:a16="http://schemas.microsoft.com/office/drawing/2014/main" id="{E8B04235-48D8-40C3-8A10-FC78D94AEC25}"/>
              </a:ext>
            </a:extLst>
          </p:cNvPr>
          <p:cNvSpPr/>
          <p:nvPr/>
        </p:nvSpPr>
        <p:spPr>
          <a:xfrm>
            <a:off x="277813" y="457200"/>
            <a:ext cx="11636375" cy="610711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9717764-CEE4-444A-92E0-82734AEAEE2F}"/>
              </a:ext>
            </a:extLst>
          </p:cNvPr>
          <p:cNvGrpSpPr/>
          <p:nvPr/>
        </p:nvGrpSpPr>
        <p:grpSpPr>
          <a:xfrm>
            <a:off x="1094696" y="198927"/>
            <a:ext cx="3642219" cy="3240000"/>
            <a:chOff x="1189829" y="291094"/>
            <a:chExt cx="3642219" cy="3240000"/>
          </a:xfrm>
        </p:grpSpPr>
        <p:pic>
          <p:nvPicPr>
            <p:cNvPr id="8" name="Picture 7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A66E1B4A-D7EF-4B11-804F-24A0C11FF1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21001197">
              <a:off x="1189829" y="291094"/>
              <a:ext cx="3642219" cy="3240000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9E027E4-B913-4F5E-9532-BA0DD1457410}"/>
                </a:ext>
              </a:extLst>
            </p:cNvPr>
            <p:cNvSpPr txBox="1"/>
            <p:nvPr/>
          </p:nvSpPr>
          <p:spPr>
            <a:xfrm rot="20088135" flipH="1">
              <a:off x="1896516" y="1430134"/>
              <a:ext cx="22597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rgbClr val="CC00CC"/>
                  </a:solidFill>
                </a:rPr>
                <a:t>Chia </a:t>
              </a:r>
              <a:r>
                <a:rPr lang="en-US" sz="4000" b="1" dirty="0" err="1">
                  <a:solidFill>
                    <a:srgbClr val="CC00CC"/>
                  </a:solidFill>
                </a:rPr>
                <a:t>sẻ</a:t>
              </a:r>
              <a:endParaRPr lang="en-US" sz="4000" b="1" dirty="0">
                <a:solidFill>
                  <a:srgbClr val="CC00CC"/>
                </a:solidFill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6D62DB9-545B-4FB7-956F-275AD0837052}"/>
              </a:ext>
            </a:extLst>
          </p:cNvPr>
          <p:cNvGrpSpPr/>
          <p:nvPr/>
        </p:nvGrpSpPr>
        <p:grpSpPr>
          <a:xfrm>
            <a:off x="7297304" y="71910"/>
            <a:ext cx="3642219" cy="3240000"/>
            <a:chOff x="7359952" y="291095"/>
            <a:chExt cx="3642219" cy="3240000"/>
          </a:xfrm>
        </p:grpSpPr>
        <p:pic>
          <p:nvPicPr>
            <p:cNvPr id="11" name="Picture 10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E2CDDF-57B2-4FE6-B489-0711516D0D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22" t="15237" r="10922" b="15237"/>
            <a:stretch/>
          </p:blipFill>
          <p:spPr>
            <a:xfrm rot="598803" flipH="1">
              <a:off x="7359952" y="291095"/>
              <a:ext cx="3642219" cy="32400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A291CF-264E-4067-94E3-6B5480FFDCBE}"/>
                </a:ext>
              </a:extLst>
            </p:cNvPr>
            <p:cNvSpPr txBox="1"/>
            <p:nvPr/>
          </p:nvSpPr>
          <p:spPr>
            <a:xfrm rot="1511865">
              <a:off x="8079777" y="1431845"/>
              <a:ext cx="22213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>
                  <a:solidFill>
                    <a:srgbClr val="FF3399"/>
                  </a:solidFill>
                </a:rPr>
                <a:t>Nhận xét</a:t>
              </a:r>
            </a:p>
          </p:txBody>
        </p:sp>
      </p:grpSp>
    </p:spTree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2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75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1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25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5" name="Trò-chơi-chíu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  <p:par>
                                    <p:cTn id="29" presetID="32" presetClass="emph" presetSubtype="0" repeatCount="indefinite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3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4nw0jox">
      <a:majorFont>
        <a:latin typeface="字魂105号-简雅黑"/>
        <a:ea typeface="字魂105号-简雅黑"/>
        <a:cs typeface=""/>
      </a:majorFont>
      <a:minorFont>
        <a:latin typeface="字魂105号-简雅黑"/>
        <a:ea typeface="字魂105号-简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404</Words>
  <Application>Microsoft Office PowerPoint</Application>
  <PresentationFormat>Widescreen</PresentationFormat>
  <Paragraphs>35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DengXian</vt:lpstr>
      <vt:lpstr>Algerian</vt:lpstr>
      <vt:lpstr>Arial</vt:lpstr>
      <vt:lpstr>Calibri</vt:lpstr>
      <vt:lpstr>Calibri Light</vt:lpstr>
      <vt:lpstr>Gill Sans MT</vt:lpstr>
      <vt:lpstr>inpin heiti</vt:lpstr>
      <vt:lpstr>Times New Roman</vt:lpstr>
      <vt:lpstr>3_Office Theme</vt:lpstr>
      <vt:lpstr>3_Office 主题</vt:lpstr>
      <vt:lpstr>Office 主题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11332</cp:lastModifiedBy>
  <cp:revision>66</cp:revision>
  <dcterms:created xsi:type="dcterms:W3CDTF">2022-10-30T01:35:51Z</dcterms:created>
  <dcterms:modified xsi:type="dcterms:W3CDTF">2026-01-27T01:42:31Z</dcterms:modified>
</cp:coreProperties>
</file>