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74" r:id="rId4"/>
    <p:sldId id="290" r:id="rId5"/>
    <p:sldId id="273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3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2.png"/><Relationship Id="rId3" Type="http://schemas.microsoft.com/office/2007/relationships/hdphoto" Target="../media/hdphoto11.wdp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4.wdp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1.wdp"/><Relationship Id="rId7" Type="http://schemas.openxmlformats.org/officeDocument/2006/relationships/image" Target="../media/image3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-10932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17" name="Google Shape;304;p20">
            <a:extLst>
              <a:ext uri="{FF2B5EF4-FFF2-40B4-BE49-F238E27FC236}">
                <a16:creationId xmlns:a16="http://schemas.microsoft.com/office/drawing/2014/main" id="{8541443A-40B1-4D5D-A983-8D3538C7378C}"/>
              </a:ext>
            </a:extLst>
          </p:cNvPr>
          <p:cNvSpPr txBox="1">
            <a:spLocks/>
          </p:cNvSpPr>
          <p:nvPr/>
        </p:nvSpPr>
        <p:spPr>
          <a:xfrm>
            <a:off x="1814663" y="781263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…</a:t>
            </a:r>
          </a:p>
        </p:txBody>
      </p:sp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sp>
        <p:nvSpPr>
          <p:cNvPr id="19" name="Google Shape;304;p20">
            <a:extLst>
              <a:ext uri="{FF2B5EF4-FFF2-40B4-BE49-F238E27FC236}">
                <a16:creationId xmlns:a16="http://schemas.microsoft.com/office/drawing/2014/main" id="{F27B29DF-2854-4CF3-9B6B-CECED0C29835}"/>
              </a:ext>
            </a:extLst>
          </p:cNvPr>
          <p:cNvSpPr txBox="1">
            <a:spLocks/>
          </p:cNvSpPr>
          <p:nvPr/>
        </p:nvSpPr>
        <p:spPr>
          <a:xfrm>
            <a:off x="1964901" y="3060534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Chủ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đề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: Gia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đình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yêu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thương</a:t>
            </a:r>
            <a:endParaRPr kumimoji="0" lang="en-US" sz="4400" b="1" i="0" u="none" strike="noStrike" kern="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56A6F96-0FD1-4191-8CA8-BC4D2C59BB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B739734-DEAC-4B85-821B-749B69D14B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" y="5427498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373938" y="974819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6AC45-3DCF-42D0-87FE-ED9049A82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367" y="1127112"/>
            <a:ext cx="8711420" cy="551090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4264FD1-C833-4241-A203-8DC2724DEF4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" y="5427498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373938" y="974819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422218-C2B2-4B9F-B14A-ABFE6723D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978" y="1170642"/>
            <a:ext cx="8842970" cy="537015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7A4ACB-2E3F-47F7-9398-F23B654E900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657726" y="1894602"/>
            <a:ext cx="10640895" cy="2019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ct val="120000"/>
              </a:lnSpc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lnSpc>
                <a:spcPct val="120000"/>
              </a:lnSpc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30A04-2C59-4ECE-B876-D6DAD89539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2720" y="2150777"/>
            <a:ext cx="8366559" cy="1553559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58B8D67-1691-41C9-A12B-9E3730F4A24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1E5A03-283F-4693-AB5D-D1CFD67D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4374766"/>
            <a:ext cx="2333625" cy="23336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0892A0A-1499-495D-B73A-12058883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21" y="4144584"/>
            <a:ext cx="2571629" cy="25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9F09C-4F50-4F6F-896F-330DE9995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149609"/>
            <a:ext cx="1967096" cy="194121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7F45423-40FA-4341-9A95-671C5C1B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" y="131079"/>
            <a:ext cx="1967096" cy="194121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480527-E70F-4F39-A200-270F7C33DF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</Words>
  <Application>Microsoft Office PowerPoint</Application>
  <PresentationFormat>Widescreen</PresentationFormat>
  <Paragraphs>10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2022-07-12T01:13:04Z</dcterms:created>
  <dcterms:modified xsi:type="dcterms:W3CDTF">2026-01-23T05:35:20Z</dcterms:modified>
</cp:coreProperties>
</file>