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16"/>
  </p:notesMasterIdLst>
  <p:sldIdLst>
    <p:sldId id="257" r:id="rId3"/>
    <p:sldId id="259" r:id="rId4"/>
    <p:sldId id="330" r:id="rId5"/>
    <p:sldId id="261" r:id="rId6"/>
    <p:sldId id="272" r:id="rId7"/>
    <p:sldId id="269" r:id="rId8"/>
    <p:sldId id="339" r:id="rId9"/>
    <p:sldId id="322" r:id="rId10"/>
    <p:sldId id="331" r:id="rId11"/>
    <p:sldId id="332" r:id="rId12"/>
    <p:sldId id="333" r:id="rId13"/>
    <p:sldId id="336"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89215" autoAdjust="0"/>
  </p:normalViewPr>
  <p:slideViewPr>
    <p:cSldViewPr snapToGrid="0">
      <p:cViewPr varScale="1">
        <p:scale>
          <a:sx n="62" d="100"/>
          <a:sy n="62" d="100"/>
        </p:scale>
        <p:origin x="109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D25C9-C392-42B0-A105-BF9DF331BC1B}" type="datetimeFigureOut">
              <a:rPr lang="en-US" smtClean="0"/>
              <a:t>1/23/2026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74927-ADC0-4F85-968E-41B53E231993}" type="slidenum">
              <a:rPr lang="en-US" smtClean="0"/>
              <a:t>‹#›</a:t>
            </a:fld>
            <a:endParaRPr lang="en-US"/>
          </a:p>
        </p:txBody>
      </p:sp>
    </p:spTree>
    <p:extLst>
      <p:ext uri="{BB962C8B-B14F-4D97-AF65-F5344CB8AC3E}">
        <p14:creationId xmlns:p14="http://schemas.microsoft.com/office/powerpoint/2010/main" val="2510362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23974927-ADC0-4F85-968E-41B53E231993}" type="slidenum">
              <a:rPr lang="en-US" smtClean="0"/>
              <a:t>7</a:t>
            </a:fld>
            <a:endParaRPr lang="en-US"/>
          </a:p>
        </p:txBody>
      </p:sp>
    </p:spTree>
    <p:extLst>
      <p:ext uri="{BB962C8B-B14F-4D97-AF65-F5344CB8AC3E}">
        <p14:creationId xmlns:p14="http://schemas.microsoft.com/office/powerpoint/2010/main" val="1652561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23974927-ADC0-4F85-968E-41B53E231993}" type="slidenum">
              <a:rPr lang="en-US" smtClean="0"/>
              <a:t>8</a:t>
            </a:fld>
            <a:endParaRPr lang="en-US"/>
          </a:p>
        </p:txBody>
      </p:sp>
    </p:spTree>
    <p:extLst>
      <p:ext uri="{BB962C8B-B14F-4D97-AF65-F5344CB8AC3E}">
        <p14:creationId xmlns:p14="http://schemas.microsoft.com/office/powerpoint/2010/main" val="70736629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accent2"/>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4DDEA23-F162-44E4-9055-403EDED3A5D3}"/>
              </a:ext>
            </a:extLst>
          </p:cNvPr>
          <p:cNvPicPr>
            <a:picLocks noChangeAspect="1"/>
          </p:cNvPicPr>
          <p:nvPr userDrawn="1"/>
        </p:nvPicPr>
        <p:blipFill>
          <a:blip r:embed="rId2"/>
          <a:stretch>
            <a:fillRect/>
          </a:stretch>
        </p:blipFill>
        <p:spPr>
          <a:xfrm>
            <a:off x="1721531" y="167002"/>
            <a:ext cx="9470832" cy="6522393"/>
          </a:xfrm>
          <a:prstGeom prst="rect">
            <a:avLst/>
          </a:prstGeom>
        </p:spPr>
      </p:pic>
      <p:sp>
        <p:nvSpPr>
          <p:cNvPr id="8" name="椭圆 7">
            <a:extLst>
              <a:ext uri="{FF2B5EF4-FFF2-40B4-BE49-F238E27FC236}">
                <a16:creationId xmlns:a16="http://schemas.microsoft.com/office/drawing/2014/main" id="{7AE559E8-1AF6-40E0-9FC6-BCBE3B223B04}"/>
              </a:ext>
            </a:extLst>
          </p:cNvPr>
          <p:cNvSpPr/>
          <p:nvPr userDrawn="1"/>
        </p:nvSpPr>
        <p:spPr>
          <a:xfrm>
            <a:off x="2228857" y="-380211"/>
            <a:ext cx="7616821" cy="7616821"/>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9" name="椭圆 8">
            <a:extLst>
              <a:ext uri="{FF2B5EF4-FFF2-40B4-BE49-F238E27FC236}">
                <a16:creationId xmlns:a16="http://schemas.microsoft.com/office/drawing/2014/main" id="{F975C8BF-6AD1-4AC6-8615-4441907E5DBE}"/>
              </a:ext>
            </a:extLst>
          </p:cNvPr>
          <p:cNvSpPr/>
          <p:nvPr userDrawn="1"/>
        </p:nvSpPr>
        <p:spPr>
          <a:xfrm>
            <a:off x="3694807" y="927085"/>
            <a:ext cx="4705452" cy="4705452"/>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0" name="椭圆 9">
            <a:extLst>
              <a:ext uri="{FF2B5EF4-FFF2-40B4-BE49-F238E27FC236}">
                <a16:creationId xmlns:a16="http://schemas.microsoft.com/office/drawing/2014/main" id="{71B60FF5-1759-4A3F-B198-18C64EA81C71}"/>
              </a:ext>
            </a:extLst>
          </p:cNvPr>
          <p:cNvSpPr/>
          <p:nvPr userDrawn="1"/>
        </p:nvSpPr>
        <p:spPr>
          <a:xfrm>
            <a:off x="4456806" y="1600192"/>
            <a:ext cx="3221142" cy="3221142"/>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11" name="图片 10">
            <a:extLst>
              <a:ext uri="{FF2B5EF4-FFF2-40B4-BE49-F238E27FC236}">
                <a16:creationId xmlns:a16="http://schemas.microsoft.com/office/drawing/2014/main" id="{7385C0D1-6F0C-46AC-9C89-F4371482C433}"/>
              </a:ext>
            </a:extLst>
          </p:cNvPr>
          <p:cNvPicPr>
            <a:picLocks noChangeAspect="1"/>
          </p:cNvPicPr>
          <p:nvPr userDrawn="1"/>
        </p:nvPicPr>
        <p:blipFill>
          <a:blip r:embed="rId3"/>
          <a:stretch>
            <a:fillRect/>
          </a:stretch>
        </p:blipFill>
        <p:spPr>
          <a:xfrm>
            <a:off x="5032887" y="1512072"/>
            <a:ext cx="2047535" cy="3377312"/>
          </a:xfrm>
          <a:prstGeom prst="rect">
            <a:avLst/>
          </a:prstGeom>
        </p:spPr>
      </p:pic>
      <p:sp>
        <p:nvSpPr>
          <p:cNvPr id="12" name="文本框 11">
            <a:extLst>
              <a:ext uri="{FF2B5EF4-FFF2-40B4-BE49-F238E27FC236}">
                <a16:creationId xmlns:a16="http://schemas.microsoft.com/office/drawing/2014/main" id="{3AAFB050-9D8A-491A-A4E4-355A7F5E417B}"/>
              </a:ext>
            </a:extLst>
          </p:cNvPr>
          <p:cNvSpPr txBox="1"/>
          <p:nvPr userDrawn="1"/>
        </p:nvSpPr>
        <p:spPr>
          <a:xfrm>
            <a:off x="3460753" y="4254492"/>
            <a:ext cx="5240338" cy="2308324"/>
          </a:xfrm>
          <a:prstGeom prst="rect">
            <a:avLst/>
          </a:prstGeom>
          <a:noFill/>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7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暑期少儿</a:t>
            </a:r>
            <a:endParaRPr kumimoji="0" lang="en-US" altLang="zh-CN" sz="7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7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兴趣班招生</a:t>
            </a:r>
          </a:p>
        </p:txBody>
      </p:sp>
      <p:pic>
        <p:nvPicPr>
          <p:cNvPr id="13" name="图片 12">
            <a:extLst>
              <a:ext uri="{FF2B5EF4-FFF2-40B4-BE49-F238E27FC236}">
                <a16:creationId xmlns:a16="http://schemas.microsoft.com/office/drawing/2014/main" id="{AD8D586D-BC42-4410-848F-AEB6A0E543EA}"/>
              </a:ext>
            </a:extLst>
          </p:cNvPr>
          <p:cNvPicPr>
            <a:picLocks noChangeAspect="1"/>
          </p:cNvPicPr>
          <p:nvPr userDrawn="1"/>
        </p:nvPicPr>
        <p:blipFill>
          <a:blip r:embed="rId4"/>
          <a:stretch>
            <a:fillRect/>
          </a:stretch>
        </p:blipFill>
        <p:spPr>
          <a:xfrm>
            <a:off x="8488463" y="885429"/>
            <a:ext cx="2845082" cy="1655703"/>
          </a:xfrm>
          <a:prstGeom prst="rect">
            <a:avLst/>
          </a:prstGeom>
        </p:spPr>
      </p:pic>
      <p:pic>
        <p:nvPicPr>
          <p:cNvPr id="14" name="图片 13">
            <a:extLst>
              <a:ext uri="{FF2B5EF4-FFF2-40B4-BE49-F238E27FC236}">
                <a16:creationId xmlns:a16="http://schemas.microsoft.com/office/drawing/2014/main" id="{9E7CB672-AFD4-4A21-8C2B-729B5D4F65EA}"/>
              </a:ext>
            </a:extLst>
          </p:cNvPr>
          <p:cNvPicPr>
            <a:picLocks noChangeAspect="1"/>
          </p:cNvPicPr>
          <p:nvPr userDrawn="1"/>
        </p:nvPicPr>
        <p:blipFill>
          <a:blip r:embed="rId5"/>
          <a:stretch>
            <a:fillRect/>
          </a:stretch>
        </p:blipFill>
        <p:spPr>
          <a:xfrm>
            <a:off x="2087675" y="998689"/>
            <a:ext cx="1147956" cy="1026765"/>
          </a:xfrm>
          <a:prstGeom prst="rect">
            <a:avLst/>
          </a:prstGeom>
        </p:spPr>
      </p:pic>
      <p:pic>
        <p:nvPicPr>
          <p:cNvPr id="15" name="图片 14">
            <a:extLst>
              <a:ext uri="{FF2B5EF4-FFF2-40B4-BE49-F238E27FC236}">
                <a16:creationId xmlns:a16="http://schemas.microsoft.com/office/drawing/2014/main" id="{62FE7361-A7D9-44BC-8885-427FACB8BF04}"/>
              </a:ext>
            </a:extLst>
          </p:cNvPr>
          <p:cNvPicPr>
            <a:picLocks noChangeAspect="1"/>
          </p:cNvPicPr>
          <p:nvPr userDrawn="1"/>
        </p:nvPicPr>
        <p:blipFill>
          <a:blip r:embed="rId6"/>
          <a:stretch>
            <a:fillRect/>
          </a:stretch>
        </p:blipFill>
        <p:spPr>
          <a:xfrm>
            <a:off x="2588126" y="3875882"/>
            <a:ext cx="1652177" cy="799352"/>
          </a:xfrm>
          <a:prstGeom prst="rect">
            <a:avLst/>
          </a:prstGeom>
        </p:spPr>
      </p:pic>
      <p:pic>
        <p:nvPicPr>
          <p:cNvPr id="16" name="图片 15">
            <a:extLst>
              <a:ext uri="{FF2B5EF4-FFF2-40B4-BE49-F238E27FC236}">
                <a16:creationId xmlns:a16="http://schemas.microsoft.com/office/drawing/2014/main" id="{C73DE643-168D-4E38-954D-5A07DC4227BB}"/>
              </a:ext>
            </a:extLst>
          </p:cNvPr>
          <p:cNvPicPr>
            <a:picLocks noChangeAspect="1"/>
          </p:cNvPicPr>
          <p:nvPr userDrawn="1"/>
        </p:nvPicPr>
        <p:blipFill>
          <a:blip r:embed="rId7"/>
          <a:stretch>
            <a:fillRect/>
          </a:stretch>
        </p:blipFill>
        <p:spPr>
          <a:xfrm>
            <a:off x="1721531" y="2184838"/>
            <a:ext cx="1185750" cy="1301067"/>
          </a:xfrm>
          <a:prstGeom prst="rect">
            <a:avLst/>
          </a:prstGeom>
        </p:spPr>
      </p:pic>
      <p:pic>
        <p:nvPicPr>
          <p:cNvPr id="17" name="图片 16">
            <a:extLst>
              <a:ext uri="{FF2B5EF4-FFF2-40B4-BE49-F238E27FC236}">
                <a16:creationId xmlns:a16="http://schemas.microsoft.com/office/drawing/2014/main" id="{D298E89C-4551-4C1A-B97F-4D8992FDADD0}"/>
              </a:ext>
            </a:extLst>
          </p:cNvPr>
          <p:cNvPicPr>
            <a:picLocks noChangeAspect="1"/>
          </p:cNvPicPr>
          <p:nvPr userDrawn="1"/>
        </p:nvPicPr>
        <p:blipFill>
          <a:blip r:embed="rId8"/>
          <a:stretch>
            <a:fillRect/>
          </a:stretch>
        </p:blipFill>
        <p:spPr>
          <a:xfrm>
            <a:off x="1448401" y="4055160"/>
            <a:ext cx="1517452" cy="2197451"/>
          </a:xfrm>
          <a:prstGeom prst="rect">
            <a:avLst/>
          </a:prstGeom>
        </p:spPr>
      </p:pic>
      <p:pic>
        <p:nvPicPr>
          <p:cNvPr id="18" name="图片 17">
            <a:extLst>
              <a:ext uri="{FF2B5EF4-FFF2-40B4-BE49-F238E27FC236}">
                <a16:creationId xmlns:a16="http://schemas.microsoft.com/office/drawing/2014/main" id="{A1536B18-FD40-4A6D-865D-EE8DBAE369FF}"/>
              </a:ext>
            </a:extLst>
          </p:cNvPr>
          <p:cNvPicPr>
            <a:picLocks noChangeAspect="1"/>
          </p:cNvPicPr>
          <p:nvPr userDrawn="1"/>
        </p:nvPicPr>
        <p:blipFill>
          <a:blip r:embed="rId9"/>
          <a:stretch>
            <a:fillRect/>
          </a:stretch>
        </p:blipFill>
        <p:spPr>
          <a:xfrm>
            <a:off x="8827466" y="3757025"/>
            <a:ext cx="1549125" cy="994933"/>
          </a:xfrm>
          <a:prstGeom prst="rect">
            <a:avLst/>
          </a:prstGeom>
        </p:spPr>
      </p:pic>
      <p:pic>
        <p:nvPicPr>
          <p:cNvPr id="19" name="图片 18">
            <a:extLst>
              <a:ext uri="{FF2B5EF4-FFF2-40B4-BE49-F238E27FC236}">
                <a16:creationId xmlns:a16="http://schemas.microsoft.com/office/drawing/2014/main" id="{46EBC1E2-A3F4-4AC8-B6CD-73C8445D6191}"/>
              </a:ext>
            </a:extLst>
          </p:cNvPr>
          <p:cNvPicPr>
            <a:picLocks noChangeAspect="1"/>
          </p:cNvPicPr>
          <p:nvPr userDrawn="1"/>
        </p:nvPicPr>
        <p:blipFill>
          <a:blip r:embed="rId10"/>
          <a:stretch>
            <a:fillRect/>
          </a:stretch>
        </p:blipFill>
        <p:spPr>
          <a:xfrm>
            <a:off x="8508908" y="662350"/>
            <a:ext cx="1243125" cy="1243667"/>
          </a:xfrm>
          <a:prstGeom prst="rect">
            <a:avLst/>
          </a:prstGeom>
        </p:spPr>
      </p:pic>
    </p:spTree>
    <p:extLst>
      <p:ext uri="{BB962C8B-B14F-4D97-AF65-F5344CB8AC3E}">
        <p14:creationId xmlns:p14="http://schemas.microsoft.com/office/powerpoint/2010/main" val="38777917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par>
                                <p:cTn id="15" presetID="26" presetClass="emph" presetSubtype="0" fill="hold" grpId="1" nodeType="withEffect">
                                  <p:stCondLst>
                                    <p:cond delay="200"/>
                                  </p:stCondLst>
                                  <p:childTnLst>
                                    <p:animEffect transition="out" filter="fade">
                                      <p:cBhvr>
                                        <p:cTn id="16" dur="2000" tmFilter="0, 0; .2, .5; .8, .5; 1, 0"/>
                                        <p:tgtEl>
                                          <p:spTgt spid="10"/>
                                        </p:tgtEl>
                                      </p:cBhvr>
                                    </p:animEffect>
                                    <p:animScale>
                                      <p:cBhvr>
                                        <p:cTn id="17" dur="1000" autoRev="1" fill="hold"/>
                                        <p:tgtEl>
                                          <p:spTgt spid="10"/>
                                        </p:tgtEl>
                                      </p:cBhvr>
                                      <p:by x="105000" y="105000"/>
                                    </p:animScale>
                                  </p:childTnLst>
                                </p:cTn>
                              </p:par>
                              <p:par>
                                <p:cTn id="18" presetID="53" presetClass="entr" presetSubtype="16" fill="hold" grpId="0" nodeType="withEffect">
                                  <p:stCondLst>
                                    <p:cond delay="40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Effect transition="in" filter="fade">
                                      <p:cBhvr>
                                        <p:cTn id="22" dur="1000"/>
                                        <p:tgtEl>
                                          <p:spTgt spid="9"/>
                                        </p:tgtEl>
                                      </p:cBhvr>
                                    </p:animEffect>
                                  </p:childTnLst>
                                </p:cTn>
                              </p:par>
                              <p:par>
                                <p:cTn id="23" presetID="26" presetClass="emph" presetSubtype="0" fill="hold" grpId="1" nodeType="withEffect">
                                  <p:stCondLst>
                                    <p:cond delay="400"/>
                                  </p:stCondLst>
                                  <p:childTnLst>
                                    <p:animEffect transition="out" filter="fade">
                                      <p:cBhvr>
                                        <p:cTn id="24" dur="2000" tmFilter="0, 0; .2, .5; .8, .5; 1, 0"/>
                                        <p:tgtEl>
                                          <p:spTgt spid="9"/>
                                        </p:tgtEl>
                                      </p:cBhvr>
                                    </p:animEffect>
                                    <p:animScale>
                                      <p:cBhvr>
                                        <p:cTn id="25" dur="1000" autoRev="1" fill="hold"/>
                                        <p:tgtEl>
                                          <p:spTgt spid="9"/>
                                        </p:tgtEl>
                                      </p:cBhvr>
                                      <p:by x="105000" y="105000"/>
                                    </p:animScale>
                                  </p:childTnLst>
                                </p:cTn>
                              </p:par>
                              <p:par>
                                <p:cTn id="26" presetID="53" presetClass="entr" presetSubtype="16" fill="hold" grpId="0" nodeType="withEffect">
                                  <p:stCondLst>
                                    <p:cond delay="60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Effect transition="in" filter="fade">
                                      <p:cBhvr>
                                        <p:cTn id="30" dur="1000"/>
                                        <p:tgtEl>
                                          <p:spTgt spid="8"/>
                                        </p:tgtEl>
                                      </p:cBhvr>
                                    </p:animEffect>
                                  </p:childTnLst>
                                </p:cTn>
                              </p:par>
                              <p:par>
                                <p:cTn id="31" presetID="26" presetClass="emph" presetSubtype="0" fill="hold" grpId="1" nodeType="withEffect">
                                  <p:stCondLst>
                                    <p:cond delay="600"/>
                                  </p:stCondLst>
                                  <p:childTnLst>
                                    <p:animEffect transition="out" filter="fade">
                                      <p:cBhvr>
                                        <p:cTn id="32" dur="2000" tmFilter="0, 0; .2, .5; .8, .5; 1, 0"/>
                                        <p:tgtEl>
                                          <p:spTgt spid="8"/>
                                        </p:tgtEl>
                                      </p:cBhvr>
                                    </p:animEffect>
                                    <p:animScale>
                                      <p:cBhvr>
                                        <p:cTn id="33" dur="1000" autoRev="1" fill="hold"/>
                                        <p:tgtEl>
                                          <p:spTgt spid="8"/>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2000"/>
                                        <p:tgtEl>
                                          <p:spTgt spid="7"/>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ppt_w</p:attrName>
                                        </p:attrNameLst>
                                      </p:cBhvr>
                                      <p:tavLst>
                                        <p:tav tm="0">
                                          <p:val>
                                            <p:strVal val="#ppt_w*0.70"/>
                                          </p:val>
                                        </p:tav>
                                        <p:tav tm="100000">
                                          <p:val>
                                            <p:strVal val="#ppt_w"/>
                                          </p:val>
                                        </p:tav>
                                      </p:tavLst>
                                    </p:anim>
                                    <p:anim calcmode="lin" valueType="num">
                                      <p:cBhvr>
                                        <p:cTn id="42" dur="1000" fill="hold"/>
                                        <p:tgtEl>
                                          <p:spTgt spid="12"/>
                                        </p:tgtEl>
                                        <p:attrNameLst>
                                          <p:attrName>ppt_h</p:attrName>
                                        </p:attrNameLst>
                                      </p:cBhvr>
                                      <p:tavLst>
                                        <p:tav tm="0">
                                          <p:val>
                                            <p:strVal val="#ppt_h"/>
                                          </p:val>
                                        </p:tav>
                                        <p:tav tm="100000">
                                          <p:val>
                                            <p:strVal val="#ppt_h"/>
                                          </p:val>
                                        </p:tav>
                                      </p:tavLst>
                                    </p:anim>
                                    <p:animEffect transition="in" filter="fade">
                                      <p:cBhvr>
                                        <p:cTn id="43" dur="1000"/>
                                        <p:tgtEl>
                                          <p:spTgt spid="12"/>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15ED93-61FB-42CE-8703-D50F7545C7D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36B1754-A614-4C6C-B635-A9B27731274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3CDEC549-69FA-4E38-A2AA-ECB5E611251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774952-38DF-43EB-B2B9-DF49F89FF1CA}"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70145644-BB00-4DAC-8D2D-3659AE8BCD5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63CEA105-9754-487B-BF64-D3C393122DE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0C06A1-A830-45C1-A80E-E7B2DF28D1F5}"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2746317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7073AB-7D9A-4131-AB33-C4129EC1015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F1E71FB-D629-4ADF-8BF9-37D9616FCC4A}"/>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8CC3CA1E-5F9E-4D49-8A05-995B14B90982}"/>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F793B89B-50A6-4DA7-8E34-CBC9675BCF6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774952-38DF-43EB-B2B9-DF49F89FF1CA}"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491D7F12-62CC-4D93-A2BF-76F1D693116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675CDF20-8E02-44DF-B643-41E73F05756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0C06A1-A830-45C1-A80E-E7B2DF28D1F5}"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5821902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7BBD87-F6F2-4EB2-B051-127BE60E7CE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39AEFB7-7064-4E6F-B69A-E28CBD2D2A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AAD9C60-EA11-4821-85B2-D876EE99B8EC}"/>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CD3D26D-A981-41D7-8130-7ED2100CF6C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02A63BC-9C52-4079-9A5D-DF55DC3BA7D2}"/>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1FD6DE27-000D-4699-9601-DDCFBD40934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774952-38DF-43EB-B2B9-DF49F89FF1CA}"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1F0D1C6A-5F8B-4F9C-8C6E-9450EBC3F4F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85BFD6FB-6894-4BF3-97CB-FC50F471404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0C06A1-A830-45C1-A80E-E7B2DF28D1F5}"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896667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0C9BFC-577D-48EA-85FE-B01800106C1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EB57C43-7894-4AA2-8A08-7C176E6B642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774952-38DF-43EB-B2B9-DF49F89FF1CA}"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8A3BBAD3-9592-484A-B9B5-FF4F5159C620}"/>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449592F5-79DB-4218-BBDC-B2F362E5324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0C06A1-A830-45C1-A80E-E7B2DF28D1F5}"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1142987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A073F50-029D-4189-9618-C660CABB021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774952-38DF-43EB-B2B9-DF49F89FF1CA}"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1924A0DA-15A9-4122-B9D6-3808D00359C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B9B57E65-E466-4A52-A637-E9754FA7628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0C06A1-A830-45C1-A80E-E7B2DF28D1F5}"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0884477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A073F50-029D-4189-9618-C660CABB021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774952-38DF-43EB-B2B9-DF49F89FF1CA}"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1924A0DA-15A9-4122-B9D6-3808D00359C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B9B57E65-E466-4A52-A637-E9754FA7628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0C06A1-A830-45C1-A80E-E7B2DF28D1F5}"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2148599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A073F50-029D-4189-9618-C660CABB021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774952-38DF-43EB-B2B9-DF49F89FF1CA}"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1924A0DA-15A9-4122-B9D6-3808D00359C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B9B57E65-E466-4A52-A637-E9754FA7628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0C06A1-A830-45C1-A80E-E7B2DF28D1F5}"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1607765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A073F50-029D-4189-9618-C660CABB021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774952-38DF-43EB-B2B9-DF49F89FF1CA}"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1924A0DA-15A9-4122-B9D6-3808D00359C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B9B57E65-E466-4A52-A637-E9754FA7628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0C06A1-A830-45C1-A80E-E7B2DF28D1F5}"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0682296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8C1282-D9A5-44C7-9172-B60BB339E84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1178D5E-9383-46C4-A444-1DAB96BFC05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0CC6DD1-3FFA-48C4-8B1B-2340F3A6A6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82BA4B5-E52F-4BB5-A9EF-5E0E0959E28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774952-38DF-43EB-B2B9-DF49F89FF1CA}"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B81DFF25-70C7-46D5-8A77-349BF3AF1A9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FAB96FB2-83A4-43B3-A5B4-9B1FDF416078}"/>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0C06A1-A830-45C1-A80E-E7B2DF28D1F5}"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950186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5032D-CCEE-4CAC-946F-9E6AD01945F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3606972-106E-4AC4-B6C5-8D86691ECEE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6703408-7210-4E8B-B9F5-871D27C2C98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014BAEB-3B79-449D-8864-CD67F3CB4A2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774952-38DF-43EB-B2B9-DF49F89FF1CA}"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544C117B-A5F8-4BCD-970D-EA2BD3C5BF7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6EFB0DB7-B3D4-4632-B887-F565EAB4840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0C06A1-A830-45C1-A80E-E7B2DF28D1F5}"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13198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7122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3994C4-B144-413E-BE41-7203607FFEE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DF4DBFD-8736-4A82-8AFB-A2DA73AF20F6}"/>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196E27D-65AF-4E69-A6F7-4DE7E758F38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774952-38DF-43EB-B2B9-DF49F89FF1CA}"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7ECBA6AD-2B7C-4A08-8D02-399F826709F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BAD37B3B-CFA6-423A-80AC-675CBBB3FFE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0C06A1-A830-45C1-A80E-E7B2DF28D1F5}"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4789083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3994C4-B144-413E-BE41-7203607FFEE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DF4DBFD-8736-4A82-8AFB-A2DA73AF20F6}"/>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196E27D-65AF-4E69-A6F7-4DE7E758F38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774952-38DF-43EB-B2B9-DF49F89FF1CA}"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7ECBA6AD-2B7C-4A08-8D02-399F826709F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BAD37B3B-CFA6-423A-80AC-675CBBB3FFE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0C06A1-A830-45C1-A80E-E7B2DF28D1F5}"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353100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ECB9EAC-2F4C-4737-ACFC-E78402C99C3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DF49B8E-9312-4BDB-BB85-6073CE210068}"/>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82EA9A3-98F4-47DF-805E-18B85230E1B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774952-38DF-43EB-B2B9-DF49F89FF1CA}"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196039D1-75A2-47C7-8A16-C196F2704ED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5A6CFF2B-39DA-4D60-984E-F4C263D616C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0C06A1-A830-45C1-A80E-E7B2DF28D1F5}"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616265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8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1C743-640D-466B-861C-25880BB485E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18204D-57F5-46D5-B9E5-D4D2FCB7FA4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B247BF-0ABA-42DF-9E96-FDA8ADC46D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825815E2-53BF-4418-8839-D6D14248913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0E84BD10-1F15-42CB-8CA5-F898C0C3B76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239712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7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81C743-640D-466B-861C-25880BB485E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18204D-57F5-46D5-B9E5-D4D2FCB7FA4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B247BF-0ABA-42DF-9E96-FDA8ADC46D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C87518-6E8A-41BB-A282-E8C0A2691D2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2026/1/23</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825815E2-53BF-4418-8839-D6D14248913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0E84BD10-1F15-42CB-8CA5-F898C0C3B76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821D5-859A-48F5-8522-80C2AEFEFC60}"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866082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B9EE8D-58E8-4E27-B495-56559B21830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1C69EB3-8FEC-45A9-9A38-80E771FC9B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4801C7D-E451-4F67-BCDF-DE389AB4F200}"/>
              </a:ext>
            </a:extLst>
          </p:cNvPr>
          <p:cNvSpPr>
            <a:spLocks noGrp="1"/>
          </p:cNvSpPr>
          <p:nvPr>
            <p:ph type="dt" sz="half" idx="10"/>
          </p:nvPr>
        </p:nvSpPr>
        <p:spPr/>
        <p:txBody>
          <a:bodyPr/>
          <a:lstStyle/>
          <a:p>
            <a:fld id="{53F600C7-9CFD-4A98-BED5-65D16C3BFE63}" type="datetimeFigureOut">
              <a:rPr lang="zh-CN" altLang="en-US" smtClean="0"/>
              <a:t>2026/1/23</a:t>
            </a:fld>
            <a:endParaRPr lang="zh-CN" altLang="en-US"/>
          </a:p>
        </p:txBody>
      </p:sp>
      <p:sp>
        <p:nvSpPr>
          <p:cNvPr id="5" name="页脚占位符 4">
            <a:extLst>
              <a:ext uri="{FF2B5EF4-FFF2-40B4-BE49-F238E27FC236}">
                <a16:creationId xmlns:a16="http://schemas.microsoft.com/office/drawing/2014/main" id="{DD216158-8B32-4C08-83A9-18FFC62F1A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2D7424-3B1E-4CEF-BD5B-0C429E49F81F}"/>
              </a:ext>
            </a:extLst>
          </p:cNvPr>
          <p:cNvSpPr>
            <a:spLocks noGrp="1"/>
          </p:cNvSpPr>
          <p:nvPr>
            <p:ph type="sldNum" sz="quarter" idx="12"/>
          </p:nvPr>
        </p:nvSpPr>
        <p:spPr/>
        <p:txBody>
          <a:bodyPr/>
          <a:lstStyle/>
          <a:p>
            <a:fld id="{91FDB5A1-6C4F-4AD0-A45C-1BC2B6627F5C}" type="slidenum">
              <a:rPr lang="zh-CN" altLang="en-US" smtClean="0"/>
              <a:t>‹#›</a:t>
            </a:fld>
            <a:endParaRPr lang="zh-CN" altLang="en-US"/>
          </a:p>
        </p:txBody>
      </p:sp>
    </p:spTree>
    <p:extLst>
      <p:ext uri="{BB962C8B-B14F-4D97-AF65-F5344CB8AC3E}">
        <p14:creationId xmlns:p14="http://schemas.microsoft.com/office/powerpoint/2010/main" val="3306053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6FCA26-5B52-44A1-AB1E-B17F85B0DAD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8BBE2DF-D543-4B96-9573-143B19C9C0D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23483BB-BB7F-41E2-A173-A5118CEE652E}"/>
              </a:ext>
            </a:extLst>
          </p:cNvPr>
          <p:cNvSpPr>
            <a:spLocks noGrp="1"/>
          </p:cNvSpPr>
          <p:nvPr>
            <p:ph type="dt" sz="half" idx="10"/>
          </p:nvPr>
        </p:nvSpPr>
        <p:spPr/>
        <p:txBody>
          <a:bodyPr/>
          <a:lstStyle/>
          <a:p>
            <a:fld id="{53F600C7-9CFD-4A98-BED5-65D16C3BFE63}" type="datetimeFigureOut">
              <a:rPr lang="zh-CN" altLang="en-US" smtClean="0"/>
              <a:t>2026/1/23</a:t>
            </a:fld>
            <a:endParaRPr lang="zh-CN" altLang="en-US"/>
          </a:p>
        </p:txBody>
      </p:sp>
      <p:sp>
        <p:nvSpPr>
          <p:cNvPr id="5" name="页脚占位符 4">
            <a:extLst>
              <a:ext uri="{FF2B5EF4-FFF2-40B4-BE49-F238E27FC236}">
                <a16:creationId xmlns:a16="http://schemas.microsoft.com/office/drawing/2014/main" id="{220C126D-7B34-46A5-BC9A-91EEBE6603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A104A6-0265-48B7-A551-7AD6A0584A0D}"/>
              </a:ext>
            </a:extLst>
          </p:cNvPr>
          <p:cNvSpPr>
            <a:spLocks noGrp="1"/>
          </p:cNvSpPr>
          <p:nvPr>
            <p:ph type="sldNum" sz="quarter" idx="12"/>
          </p:nvPr>
        </p:nvSpPr>
        <p:spPr/>
        <p:txBody>
          <a:bodyPr/>
          <a:lstStyle/>
          <a:p>
            <a:fld id="{91FDB5A1-6C4F-4AD0-A45C-1BC2B6627F5C}" type="slidenum">
              <a:rPr lang="zh-CN" altLang="en-US" smtClean="0"/>
              <a:t>‹#›</a:t>
            </a:fld>
            <a:endParaRPr lang="zh-CN" altLang="en-US"/>
          </a:p>
        </p:txBody>
      </p:sp>
    </p:spTree>
    <p:extLst>
      <p:ext uri="{BB962C8B-B14F-4D97-AF65-F5344CB8AC3E}">
        <p14:creationId xmlns:p14="http://schemas.microsoft.com/office/powerpoint/2010/main" val="3378068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FD658D-2BAE-42E5-AFAF-973F8EAF710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B6BA737-9B72-4592-A7E9-BEA06C77F7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ACBE61A-C912-4138-A310-EF2E20688A87}"/>
              </a:ext>
            </a:extLst>
          </p:cNvPr>
          <p:cNvSpPr>
            <a:spLocks noGrp="1"/>
          </p:cNvSpPr>
          <p:nvPr>
            <p:ph type="dt" sz="half" idx="10"/>
          </p:nvPr>
        </p:nvSpPr>
        <p:spPr/>
        <p:txBody>
          <a:bodyPr/>
          <a:lstStyle/>
          <a:p>
            <a:fld id="{53F600C7-9CFD-4A98-BED5-65D16C3BFE63}" type="datetimeFigureOut">
              <a:rPr lang="zh-CN" altLang="en-US" smtClean="0"/>
              <a:t>2026/1/23</a:t>
            </a:fld>
            <a:endParaRPr lang="zh-CN" altLang="en-US"/>
          </a:p>
        </p:txBody>
      </p:sp>
      <p:sp>
        <p:nvSpPr>
          <p:cNvPr id="5" name="页脚占位符 4">
            <a:extLst>
              <a:ext uri="{FF2B5EF4-FFF2-40B4-BE49-F238E27FC236}">
                <a16:creationId xmlns:a16="http://schemas.microsoft.com/office/drawing/2014/main" id="{2D6211B4-3D21-4DFC-AB26-F0E246426ED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6CBDF8-2C27-40FD-A461-DE5FAA0838B4}"/>
              </a:ext>
            </a:extLst>
          </p:cNvPr>
          <p:cNvSpPr>
            <a:spLocks noGrp="1"/>
          </p:cNvSpPr>
          <p:nvPr>
            <p:ph type="sldNum" sz="quarter" idx="12"/>
          </p:nvPr>
        </p:nvSpPr>
        <p:spPr/>
        <p:txBody>
          <a:bodyPr/>
          <a:lstStyle/>
          <a:p>
            <a:fld id="{91FDB5A1-6C4F-4AD0-A45C-1BC2B6627F5C}" type="slidenum">
              <a:rPr lang="zh-CN" altLang="en-US" smtClean="0"/>
              <a:t>‹#›</a:t>
            </a:fld>
            <a:endParaRPr lang="zh-CN" altLang="en-US"/>
          </a:p>
        </p:txBody>
      </p:sp>
    </p:spTree>
    <p:extLst>
      <p:ext uri="{BB962C8B-B14F-4D97-AF65-F5344CB8AC3E}">
        <p14:creationId xmlns:p14="http://schemas.microsoft.com/office/powerpoint/2010/main" val="182893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14C56F-7255-4CAB-9EBD-22817401223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17138A5-6E3E-4164-ACEE-823A62427DD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93B38FB-ED1C-4390-9B8B-F521C2156E0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7058C8B-4ADC-4D40-9B86-6B634599C94E}"/>
              </a:ext>
            </a:extLst>
          </p:cNvPr>
          <p:cNvSpPr>
            <a:spLocks noGrp="1"/>
          </p:cNvSpPr>
          <p:nvPr>
            <p:ph type="dt" sz="half" idx="10"/>
          </p:nvPr>
        </p:nvSpPr>
        <p:spPr/>
        <p:txBody>
          <a:bodyPr/>
          <a:lstStyle/>
          <a:p>
            <a:fld id="{53F600C7-9CFD-4A98-BED5-65D16C3BFE63}" type="datetimeFigureOut">
              <a:rPr lang="zh-CN" altLang="en-US" smtClean="0"/>
              <a:t>2026/1/23</a:t>
            </a:fld>
            <a:endParaRPr lang="zh-CN" altLang="en-US"/>
          </a:p>
        </p:txBody>
      </p:sp>
      <p:sp>
        <p:nvSpPr>
          <p:cNvPr id="6" name="页脚占位符 5">
            <a:extLst>
              <a:ext uri="{FF2B5EF4-FFF2-40B4-BE49-F238E27FC236}">
                <a16:creationId xmlns:a16="http://schemas.microsoft.com/office/drawing/2014/main" id="{998BA888-AE8E-4F75-A745-F4F5423A58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6E831A6-92B0-48A4-881D-CCFE47BC89AB}"/>
              </a:ext>
            </a:extLst>
          </p:cNvPr>
          <p:cNvSpPr>
            <a:spLocks noGrp="1"/>
          </p:cNvSpPr>
          <p:nvPr>
            <p:ph type="sldNum" sz="quarter" idx="12"/>
          </p:nvPr>
        </p:nvSpPr>
        <p:spPr/>
        <p:txBody>
          <a:bodyPr/>
          <a:lstStyle/>
          <a:p>
            <a:fld id="{91FDB5A1-6C4F-4AD0-A45C-1BC2B6627F5C}" type="slidenum">
              <a:rPr lang="zh-CN" altLang="en-US" smtClean="0"/>
              <a:t>‹#›</a:t>
            </a:fld>
            <a:endParaRPr lang="zh-CN" altLang="en-US"/>
          </a:p>
        </p:txBody>
      </p:sp>
    </p:spTree>
    <p:extLst>
      <p:ext uri="{BB962C8B-B14F-4D97-AF65-F5344CB8AC3E}">
        <p14:creationId xmlns:p14="http://schemas.microsoft.com/office/powerpoint/2010/main" val="3911626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A3B385-D63C-416F-9374-0D3B56517CD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6AF3D93-F035-492D-B819-4C19519F2B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4DD1EA4-6251-41DB-9D74-E2992649E0B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59A30F0-2AF6-4BEA-A6B9-DBE24A7B90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24D8C0D-38C0-4CFC-8B9B-C102AFFCA2C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4DEEC58-9959-4C3E-91A5-46EBFDC9AE0A}"/>
              </a:ext>
            </a:extLst>
          </p:cNvPr>
          <p:cNvSpPr>
            <a:spLocks noGrp="1"/>
          </p:cNvSpPr>
          <p:nvPr>
            <p:ph type="dt" sz="half" idx="10"/>
          </p:nvPr>
        </p:nvSpPr>
        <p:spPr/>
        <p:txBody>
          <a:bodyPr/>
          <a:lstStyle/>
          <a:p>
            <a:fld id="{53F600C7-9CFD-4A98-BED5-65D16C3BFE63}" type="datetimeFigureOut">
              <a:rPr lang="zh-CN" altLang="en-US" smtClean="0"/>
              <a:t>2026/1/23</a:t>
            </a:fld>
            <a:endParaRPr lang="zh-CN" altLang="en-US"/>
          </a:p>
        </p:txBody>
      </p:sp>
      <p:sp>
        <p:nvSpPr>
          <p:cNvPr id="8" name="页脚占位符 7">
            <a:extLst>
              <a:ext uri="{FF2B5EF4-FFF2-40B4-BE49-F238E27FC236}">
                <a16:creationId xmlns:a16="http://schemas.microsoft.com/office/drawing/2014/main" id="{847859A8-3D8D-4E0D-94AB-BF7069E06C4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0529891-81DA-4113-9CB3-AFED7D95C26E}"/>
              </a:ext>
            </a:extLst>
          </p:cNvPr>
          <p:cNvSpPr>
            <a:spLocks noGrp="1"/>
          </p:cNvSpPr>
          <p:nvPr>
            <p:ph type="sldNum" sz="quarter" idx="12"/>
          </p:nvPr>
        </p:nvSpPr>
        <p:spPr/>
        <p:txBody>
          <a:bodyPr/>
          <a:lstStyle/>
          <a:p>
            <a:fld id="{91FDB5A1-6C4F-4AD0-A45C-1BC2B6627F5C}" type="slidenum">
              <a:rPr lang="zh-CN" altLang="en-US" smtClean="0"/>
              <a:t>‹#›</a:t>
            </a:fld>
            <a:endParaRPr lang="zh-CN" altLang="en-US"/>
          </a:p>
        </p:txBody>
      </p:sp>
    </p:spTree>
    <p:extLst>
      <p:ext uri="{BB962C8B-B14F-4D97-AF65-F5344CB8AC3E}">
        <p14:creationId xmlns:p14="http://schemas.microsoft.com/office/powerpoint/2010/main" val="4161158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标题和内容">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8411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D48E1F-6AF6-49F7-8FBF-51630AFAE4B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06CB517-C1EA-486C-A52A-CFAF6F9356CB}"/>
              </a:ext>
            </a:extLst>
          </p:cNvPr>
          <p:cNvSpPr>
            <a:spLocks noGrp="1"/>
          </p:cNvSpPr>
          <p:nvPr>
            <p:ph type="dt" sz="half" idx="10"/>
          </p:nvPr>
        </p:nvSpPr>
        <p:spPr/>
        <p:txBody>
          <a:bodyPr/>
          <a:lstStyle/>
          <a:p>
            <a:fld id="{53F600C7-9CFD-4A98-BED5-65D16C3BFE63}" type="datetimeFigureOut">
              <a:rPr lang="zh-CN" altLang="en-US" smtClean="0"/>
              <a:t>2026/1/23</a:t>
            </a:fld>
            <a:endParaRPr lang="zh-CN" altLang="en-US"/>
          </a:p>
        </p:txBody>
      </p:sp>
      <p:sp>
        <p:nvSpPr>
          <p:cNvPr id="4" name="页脚占位符 3">
            <a:extLst>
              <a:ext uri="{FF2B5EF4-FFF2-40B4-BE49-F238E27FC236}">
                <a16:creationId xmlns:a16="http://schemas.microsoft.com/office/drawing/2014/main" id="{94790D71-4E30-4834-8A9C-88DA929202C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3F5788E-22E8-4316-A194-ADA050C754E0}"/>
              </a:ext>
            </a:extLst>
          </p:cNvPr>
          <p:cNvSpPr>
            <a:spLocks noGrp="1"/>
          </p:cNvSpPr>
          <p:nvPr>
            <p:ph type="sldNum" sz="quarter" idx="12"/>
          </p:nvPr>
        </p:nvSpPr>
        <p:spPr/>
        <p:txBody>
          <a:bodyPr/>
          <a:lstStyle/>
          <a:p>
            <a:fld id="{91FDB5A1-6C4F-4AD0-A45C-1BC2B6627F5C}" type="slidenum">
              <a:rPr lang="zh-CN" altLang="en-US" smtClean="0"/>
              <a:t>‹#›</a:t>
            </a:fld>
            <a:endParaRPr lang="zh-CN" altLang="en-US"/>
          </a:p>
        </p:txBody>
      </p:sp>
    </p:spTree>
    <p:extLst>
      <p:ext uri="{BB962C8B-B14F-4D97-AF65-F5344CB8AC3E}">
        <p14:creationId xmlns:p14="http://schemas.microsoft.com/office/powerpoint/2010/main" val="3095384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B34209-72AD-4601-AB95-D484C1AA0D86}"/>
              </a:ext>
            </a:extLst>
          </p:cNvPr>
          <p:cNvSpPr>
            <a:spLocks noGrp="1"/>
          </p:cNvSpPr>
          <p:nvPr>
            <p:ph type="dt" sz="half" idx="10"/>
          </p:nvPr>
        </p:nvSpPr>
        <p:spPr/>
        <p:txBody>
          <a:bodyPr/>
          <a:lstStyle/>
          <a:p>
            <a:fld id="{53F600C7-9CFD-4A98-BED5-65D16C3BFE63}" type="datetimeFigureOut">
              <a:rPr lang="zh-CN" altLang="en-US" smtClean="0"/>
              <a:t>2026/1/23</a:t>
            </a:fld>
            <a:endParaRPr lang="zh-CN" altLang="en-US"/>
          </a:p>
        </p:txBody>
      </p:sp>
      <p:sp>
        <p:nvSpPr>
          <p:cNvPr id="3" name="页脚占位符 2">
            <a:extLst>
              <a:ext uri="{FF2B5EF4-FFF2-40B4-BE49-F238E27FC236}">
                <a16:creationId xmlns:a16="http://schemas.microsoft.com/office/drawing/2014/main" id="{67D0B515-B89B-4A3E-9126-AAEC1B5B656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DC5C75A-1CBE-4874-8FDF-C84B234B28B7}"/>
              </a:ext>
            </a:extLst>
          </p:cNvPr>
          <p:cNvSpPr>
            <a:spLocks noGrp="1"/>
          </p:cNvSpPr>
          <p:nvPr>
            <p:ph type="sldNum" sz="quarter" idx="12"/>
          </p:nvPr>
        </p:nvSpPr>
        <p:spPr/>
        <p:txBody>
          <a:bodyPr/>
          <a:lstStyle/>
          <a:p>
            <a:fld id="{91FDB5A1-6C4F-4AD0-A45C-1BC2B6627F5C}" type="slidenum">
              <a:rPr lang="zh-CN" altLang="en-US" smtClean="0"/>
              <a:t>‹#›</a:t>
            </a:fld>
            <a:endParaRPr lang="zh-CN" altLang="en-US"/>
          </a:p>
        </p:txBody>
      </p:sp>
    </p:spTree>
    <p:extLst>
      <p:ext uri="{BB962C8B-B14F-4D97-AF65-F5344CB8AC3E}">
        <p14:creationId xmlns:p14="http://schemas.microsoft.com/office/powerpoint/2010/main" val="337213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AD0A0C-6B27-4E9B-898D-5280990D8E7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10DFCDF-AD22-412A-BC5D-AFB445A382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291E122-9FBB-4C32-BDB4-A5CBA224B0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51992FB-8667-4010-9AB8-DD31BDE90A07}"/>
              </a:ext>
            </a:extLst>
          </p:cNvPr>
          <p:cNvSpPr>
            <a:spLocks noGrp="1"/>
          </p:cNvSpPr>
          <p:nvPr>
            <p:ph type="dt" sz="half" idx="10"/>
          </p:nvPr>
        </p:nvSpPr>
        <p:spPr/>
        <p:txBody>
          <a:bodyPr/>
          <a:lstStyle/>
          <a:p>
            <a:fld id="{53F600C7-9CFD-4A98-BED5-65D16C3BFE63}" type="datetimeFigureOut">
              <a:rPr lang="zh-CN" altLang="en-US" smtClean="0"/>
              <a:t>2026/1/23</a:t>
            </a:fld>
            <a:endParaRPr lang="zh-CN" altLang="en-US"/>
          </a:p>
        </p:txBody>
      </p:sp>
      <p:sp>
        <p:nvSpPr>
          <p:cNvPr id="6" name="页脚占位符 5">
            <a:extLst>
              <a:ext uri="{FF2B5EF4-FFF2-40B4-BE49-F238E27FC236}">
                <a16:creationId xmlns:a16="http://schemas.microsoft.com/office/drawing/2014/main" id="{DB2CAC75-A5D3-437F-9555-5956EDCE6D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BF071C2-1675-4E16-8D66-4352DAC8CC5F}"/>
              </a:ext>
            </a:extLst>
          </p:cNvPr>
          <p:cNvSpPr>
            <a:spLocks noGrp="1"/>
          </p:cNvSpPr>
          <p:nvPr>
            <p:ph type="sldNum" sz="quarter" idx="12"/>
          </p:nvPr>
        </p:nvSpPr>
        <p:spPr/>
        <p:txBody>
          <a:bodyPr/>
          <a:lstStyle/>
          <a:p>
            <a:fld id="{91FDB5A1-6C4F-4AD0-A45C-1BC2B6627F5C}" type="slidenum">
              <a:rPr lang="zh-CN" altLang="en-US" smtClean="0"/>
              <a:t>‹#›</a:t>
            </a:fld>
            <a:endParaRPr lang="zh-CN" altLang="en-US"/>
          </a:p>
        </p:txBody>
      </p:sp>
    </p:spTree>
    <p:extLst>
      <p:ext uri="{BB962C8B-B14F-4D97-AF65-F5344CB8AC3E}">
        <p14:creationId xmlns:p14="http://schemas.microsoft.com/office/powerpoint/2010/main" val="36387193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BDF3CE-AF6A-4AC1-B251-1A822468AE4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6F2D440-957E-486C-B825-3B99FB131B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B71AC1F-9241-4D64-8B07-78ABD1242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7615AEA-BCEA-41F8-BB96-DEFDB53A58C3}"/>
              </a:ext>
            </a:extLst>
          </p:cNvPr>
          <p:cNvSpPr>
            <a:spLocks noGrp="1"/>
          </p:cNvSpPr>
          <p:nvPr>
            <p:ph type="dt" sz="half" idx="10"/>
          </p:nvPr>
        </p:nvSpPr>
        <p:spPr/>
        <p:txBody>
          <a:bodyPr/>
          <a:lstStyle/>
          <a:p>
            <a:fld id="{53F600C7-9CFD-4A98-BED5-65D16C3BFE63}" type="datetimeFigureOut">
              <a:rPr lang="zh-CN" altLang="en-US" smtClean="0"/>
              <a:t>2026/1/23</a:t>
            </a:fld>
            <a:endParaRPr lang="zh-CN" altLang="en-US"/>
          </a:p>
        </p:txBody>
      </p:sp>
      <p:sp>
        <p:nvSpPr>
          <p:cNvPr id="6" name="页脚占位符 5">
            <a:extLst>
              <a:ext uri="{FF2B5EF4-FFF2-40B4-BE49-F238E27FC236}">
                <a16:creationId xmlns:a16="http://schemas.microsoft.com/office/drawing/2014/main" id="{B97E244B-9E09-45D1-A605-7115FD5AAC7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548C551-C0A7-4612-BBB3-DB643CF70B12}"/>
              </a:ext>
            </a:extLst>
          </p:cNvPr>
          <p:cNvSpPr>
            <a:spLocks noGrp="1"/>
          </p:cNvSpPr>
          <p:nvPr>
            <p:ph type="sldNum" sz="quarter" idx="12"/>
          </p:nvPr>
        </p:nvSpPr>
        <p:spPr/>
        <p:txBody>
          <a:bodyPr/>
          <a:lstStyle/>
          <a:p>
            <a:fld id="{91FDB5A1-6C4F-4AD0-A45C-1BC2B6627F5C}" type="slidenum">
              <a:rPr lang="zh-CN" altLang="en-US" smtClean="0"/>
              <a:t>‹#›</a:t>
            </a:fld>
            <a:endParaRPr lang="zh-CN" altLang="en-US"/>
          </a:p>
        </p:txBody>
      </p:sp>
    </p:spTree>
    <p:extLst>
      <p:ext uri="{BB962C8B-B14F-4D97-AF65-F5344CB8AC3E}">
        <p14:creationId xmlns:p14="http://schemas.microsoft.com/office/powerpoint/2010/main" val="4074999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8E3F84-28E9-4536-B002-304730588EA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62BB5AE-2146-45C3-906F-744271717A0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59250A4-4465-43C1-A7DA-A139A325EFF6}"/>
              </a:ext>
            </a:extLst>
          </p:cNvPr>
          <p:cNvSpPr>
            <a:spLocks noGrp="1"/>
          </p:cNvSpPr>
          <p:nvPr>
            <p:ph type="dt" sz="half" idx="10"/>
          </p:nvPr>
        </p:nvSpPr>
        <p:spPr/>
        <p:txBody>
          <a:bodyPr/>
          <a:lstStyle/>
          <a:p>
            <a:fld id="{53F600C7-9CFD-4A98-BED5-65D16C3BFE63}" type="datetimeFigureOut">
              <a:rPr lang="zh-CN" altLang="en-US" smtClean="0"/>
              <a:t>2026/1/23</a:t>
            </a:fld>
            <a:endParaRPr lang="zh-CN" altLang="en-US"/>
          </a:p>
        </p:txBody>
      </p:sp>
      <p:sp>
        <p:nvSpPr>
          <p:cNvPr id="5" name="页脚占位符 4">
            <a:extLst>
              <a:ext uri="{FF2B5EF4-FFF2-40B4-BE49-F238E27FC236}">
                <a16:creationId xmlns:a16="http://schemas.microsoft.com/office/drawing/2014/main" id="{32A5576F-13A6-409A-9990-A1D30B58D2D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BD899A-633D-4EE2-B070-8ACD39E4C7B6}"/>
              </a:ext>
            </a:extLst>
          </p:cNvPr>
          <p:cNvSpPr>
            <a:spLocks noGrp="1"/>
          </p:cNvSpPr>
          <p:nvPr>
            <p:ph type="sldNum" sz="quarter" idx="12"/>
          </p:nvPr>
        </p:nvSpPr>
        <p:spPr/>
        <p:txBody>
          <a:bodyPr/>
          <a:lstStyle/>
          <a:p>
            <a:fld id="{91FDB5A1-6C4F-4AD0-A45C-1BC2B6627F5C}" type="slidenum">
              <a:rPr lang="zh-CN" altLang="en-US" smtClean="0"/>
              <a:t>‹#›</a:t>
            </a:fld>
            <a:endParaRPr lang="zh-CN" altLang="en-US"/>
          </a:p>
        </p:txBody>
      </p:sp>
    </p:spTree>
    <p:extLst>
      <p:ext uri="{BB962C8B-B14F-4D97-AF65-F5344CB8AC3E}">
        <p14:creationId xmlns:p14="http://schemas.microsoft.com/office/powerpoint/2010/main" val="3449767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40A6FEA-D801-455C-A887-604EBA709B6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3AFBCFB-86E8-4656-B8F1-43B634AE633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9231FDC-821B-4165-AB26-EF2A25C6BC33}"/>
              </a:ext>
            </a:extLst>
          </p:cNvPr>
          <p:cNvSpPr>
            <a:spLocks noGrp="1"/>
          </p:cNvSpPr>
          <p:nvPr>
            <p:ph type="dt" sz="half" idx="10"/>
          </p:nvPr>
        </p:nvSpPr>
        <p:spPr/>
        <p:txBody>
          <a:bodyPr/>
          <a:lstStyle/>
          <a:p>
            <a:fld id="{53F600C7-9CFD-4A98-BED5-65D16C3BFE63}" type="datetimeFigureOut">
              <a:rPr lang="zh-CN" altLang="en-US" smtClean="0"/>
              <a:t>2026/1/23</a:t>
            </a:fld>
            <a:endParaRPr lang="zh-CN" altLang="en-US"/>
          </a:p>
        </p:txBody>
      </p:sp>
      <p:sp>
        <p:nvSpPr>
          <p:cNvPr id="5" name="页脚占位符 4">
            <a:extLst>
              <a:ext uri="{FF2B5EF4-FFF2-40B4-BE49-F238E27FC236}">
                <a16:creationId xmlns:a16="http://schemas.microsoft.com/office/drawing/2014/main" id="{31B6F4CA-DF11-4B97-A675-5B88F1D1015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1121E96-55F1-45B3-B963-5FFEFCC963D3}"/>
              </a:ext>
            </a:extLst>
          </p:cNvPr>
          <p:cNvSpPr>
            <a:spLocks noGrp="1"/>
          </p:cNvSpPr>
          <p:nvPr>
            <p:ph type="sldNum" sz="quarter" idx="12"/>
          </p:nvPr>
        </p:nvSpPr>
        <p:spPr/>
        <p:txBody>
          <a:bodyPr/>
          <a:lstStyle/>
          <a:p>
            <a:fld id="{91FDB5A1-6C4F-4AD0-A45C-1BC2B6627F5C}" type="slidenum">
              <a:rPr lang="zh-CN" altLang="en-US" smtClean="0"/>
              <a:t>‹#›</a:t>
            </a:fld>
            <a:endParaRPr lang="zh-CN" altLang="en-US"/>
          </a:p>
        </p:txBody>
      </p:sp>
    </p:spTree>
    <p:extLst>
      <p:ext uri="{BB962C8B-B14F-4D97-AF65-F5344CB8AC3E}">
        <p14:creationId xmlns:p14="http://schemas.microsoft.com/office/powerpoint/2010/main" val="2400045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标题和内容">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7317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标题和内容">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79216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标题和内容">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07681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标题和内容">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1670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标题和内容">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3518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chemeClr val="accent2"/>
        </a:solidFill>
        <a:effectLst/>
      </p:bgPr>
    </p:bg>
    <p:spTree>
      <p:nvGrpSpPr>
        <p:cNvPr id="1" name=""/>
        <p:cNvGrpSpPr/>
        <p:nvPr/>
      </p:nvGrpSpPr>
      <p:grpSpPr>
        <a:xfrm>
          <a:off x="0" y="0"/>
          <a:ext cx="0" cy="0"/>
          <a:chOff x="0" y="0"/>
          <a:chExt cx="0" cy="0"/>
        </a:xfrm>
      </p:grpSpPr>
      <p:sp>
        <p:nvSpPr>
          <p:cNvPr id="7" name="Rectangle 38">
            <a:extLst>
              <a:ext uri="{FF2B5EF4-FFF2-40B4-BE49-F238E27FC236}">
                <a16:creationId xmlns:a16="http://schemas.microsoft.com/office/drawing/2014/main" id="{B4742D61-2262-4FB1-A45F-941FD8930D7B}"/>
              </a:ext>
            </a:extLst>
          </p:cNvPr>
          <p:cNvSpPr/>
          <p:nvPr userDrawn="1"/>
        </p:nvSpPr>
        <p:spPr>
          <a:xfrm>
            <a:off x="1141363" y="821939"/>
            <a:ext cx="9906069" cy="31810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prstClr val="white"/>
                </a:solidFill>
                <a:effectLst/>
                <a:uLnTx/>
                <a:uFillTx/>
                <a:latin typeface="Open Sans" pitchFamily="34" charset="0"/>
                <a:ea typeface="Open Sans" pitchFamily="34" charset="0"/>
                <a:cs typeface="Open Sans" pitchFamily="34" charset="0"/>
              </a:rPr>
              <a:t>Option Strategies Display Your Presentation Idea</a:t>
            </a:r>
            <a:endParaRPr kumimoji="0" lang="id-ID" sz="1467" b="0" i="0" u="none" strike="noStrike" kern="1200" cap="none" spc="0" normalizeH="0" baseline="0" noProof="0" dirty="0">
              <a:ln>
                <a:noFill/>
              </a:ln>
              <a:solidFill>
                <a:prstClr val="white"/>
              </a:solidFill>
              <a:effectLst/>
              <a:uLnTx/>
              <a:uFillTx/>
              <a:latin typeface="Open Sans" pitchFamily="34" charset="0"/>
              <a:ea typeface="Open Sans" pitchFamily="34" charset="0"/>
              <a:cs typeface="Open Sans" pitchFamily="34" charset="0"/>
            </a:endParaRPr>
          </a:p>
        </p:txBody>
      </p:sp>
      <p:grpSp>
        <p:nvGrpSpPr>
          <p:cNvPr id="8" name="Group 39">
            <a:extLst>
              <a:ext uri="{FF2B5EF4-FFF2-40B4-BE49-F238E27FC236}">
                <a16:creationId xmlns:a16="http://schemas.microsoft.com/office/drawing/2014/main" id="{A412E5BB-6331-43D4-BB9F-96CE6B0DAD7F}"/>
              </a:ext>
            </a:extLst>
          </p:cNvPr>
          <p:cNvGrpSpPr/>
          <p:nvPr userDrawn="1"/>
        </p:nvGrpSpPr>
        <p:grpSpPr>
          <a:xfrm>
            <a:off x="1141363" y="155209"/>
            <a:ext cx="9906069" cy="625878"/>
            <a:chOff x="857224" y="142876"/>
            <a:chExt cx="7429552" cy="469408"/>
          </a:xfrm>
        </p:grpSpPr>
        <p:sp>
          <p:nvSpPr>
            <p:cNvPr id="9" name="Rectangle 40">
              <a:extLst>
                <a:ext uri="{FF2B5EF4-FFF2-40B4-BE49-F238E27FC236}">
                  <a16:creationId xmlns:a16="http://schemas.microsoft.com/office/drawing/2014/main" id="{BCBD6658-1D15-4275-B160-050954D22FAC}"/>
                </a:ext>
              </a:extLst>
            </p:cNvPr>
            <p:cNvSpPr/>
            <p:nvPr/>
          </p:nvSpPr>
          <p:spPr>
            <a:xfrm>
              <a:off x="857224" y="142876"/>
              <a:ext cx="7429552" cy="46940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467" b="0" i="0" u="none" strike="noStrike" kern="1200" cap="none" spc="0" normalizeH="0" baseline="0" noProof="0" dirty="0">
                  <a:ln>
                    <a:noFill/>
                  </a:ln>
                  <a:solidFill>
                    <a:prstClr val="white"/>
                  </a:solidFill>
                  <a:effectLst/>
                  <a:uLnTx/>
                  <a:uFillTx/>
                  <a:latin typeface="Open Sans" pitchFamily="34" charset="0"/>
                  <a:ea typeface="Open Sans" pitchFamily="34" charset="0"/>
                  <a:cs typeface="Open Sans" pitchFamily="34" charset="0"/>
                </a:rPr>
                <a:t>输入你的标题</a:t>
              </a:r>
              <a:endParaRPr kumimoji="0" lang="id-ID" sz="3467" b="0" i="0" u="none" strike="noStrike" kern="1200" cap="none" spc="0" normalizeH="0" baseline="0" noProof="0" dirty="0">
                <a:ln>
                  <a:noFill/>
                </a:ln>
                <a:solidFill>
                  <a:prstClr val="white"/>
                </a:solidFill>
                <a:effectLst/>
                <a:uLnTx/>
                <a:uFillTx/>
                <a:latin typeface="Open Sans" pitchFamily="34" charset="0"/>
                <a:ea typeface="Open Sans" pitchFamily="34" charset="0"/>
                <a:cs typeface="Open Sans" pitchFamily="34" charset="0"/>
              </a:endParaRPr>
            </a:p>
          </p:txBody>
        </p:sp>
        <p:cxnSp>
          <p:nvCxnSpPr>
            <p:cNvPr id="10" name="Straight Connector 41">
              <a:extLst>
                <a:ext uri="{FF2B5EF4-FFF2-40B4-BE49-F238E27FC236}">
                  <a16:creationId xmlns:a16="http://schemas.microsoft.com/office/drawing/2014/main" id="{1EBB074B-20E0-46BC-8A7C-FC294EF3AC83}"/>
                </a:ext>
              </a:extLst>
            </p:cNvPr>
            <p:cNvCxnSpPr/>
            <p:nvPr/>
          </p:nvCxnSpPr>
          <p:spPr>
            <a:xfrm rot="5400000">
              <a:off x="3000498" y="385629"/>
              <a:ext cx="286546" cy="10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7C496A79-D3F0-408C-8D3E-9506DA184CD6}"/>
                </a:ext>
              </a:extLst>
            </p:cNvPr>
            <p:cNvCxnSpPr/>
            <p:nvPr/>
          </p:nvCxnSpPr>
          <p:spPr>
            <a:xfrm rot="5400000">
              <a:off x="5858018" y="385629"/>
              <a:ext cx="286546" cy="10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73111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Top)">
                                      <p:cBhvr>
                                        <p:cTn id="7" dur="500"/>
                                        <p:tgtEl>
                                          <p:spTgt spid="8"/>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To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88A23F0E-E062-44EF-A72E-58F82D79133E}"/>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292087" y="235226"/>
            <a:ext cx="1131935" cy="1131935"/>
          </a:xfrm>
          <a:prstGeom prst="rect">
            <a:avLst/>
          </a:prstGeom>
        </p:spPr>
      </p:pic>
    </p:spTree>
    <p:extLst>
      <p:ext uri="{BB962C8B-B14F-4D97-AF65-F5344CB8AC3E}">
        <p14:creationId xmlns:p14="http://schemas.microsoft.com/office/powerpoint/2010/main" val="602894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85C92E3-A018-4E2A-BA5B-0AE59B4E02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D8669AA-DEF0-41AC-B014-31CC8B39DD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EC2A6E-6D22-4773-883E-A5CA121C0B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F600C7-9CFD-4A98-BED5-65D16C3BFE63}" type="datetimeFigureOut">
              <a:rPr lang="zh-CN" altLang="en-US" smtClean="0"/>
              <a:t>2026/1/23</a:t>
            </a:fld>
            <a:endParaRPr lang="zh-CN" altLang="en-US"/>
          </a:p>
        </p:txBody>
      </p:sp>
      <p:sp>
        <p:nvSpPr>
          <p:cNvPr id="5" name="页脚占位符 4">
            <a:extLst>
              <a:ext uri="{FF2B5EF4-FFF2-40B4-BE49-F238E27FC236}">
                <a16:creationId xmlns:a16="http://schemas.microsoft.com/office/drawing/2014/main" id="{FAB696AC-7A08-4720-A21C-F643C51BE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EBD17D2-7C32-4C3B-8317-EFFAAFE244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DB5A1-6C4F-4AD0-A45C-1BC2B6627F5C}" type="slidenum">
              <a:rPr lang="zh-CN" altLang="en-US" smtClean="0"/>
              <a:t>‹#›</a:t>
            </a:fld>
            <a:endParaRPr lang="zh-CN" altLang="en-US"/>
          </a:p>
        </p:txBody>
      </p:sp>
    </p:spTree>
    <p:extLst>
      <p:ext uri="{BB962C8B-B14F-4D97-AF65-F5344CB8AC3E}">
        <p14:creationId xmlns:p14="http://schemas.microsoft.com/office/powerpoint/2010/main" val="27715188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image" Target="../media/image14.emf"/><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png"/><Relationship Id="rId2" Type="http://schemas.openxmlformats.org/officeDocument/2006/relationships/image" Target="../media/image25.emf"/><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image" Target="../media/image27.emf"/></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33.png"/><Relationship Id="rId5" Type="http://schemas.openxmlformats.org/officeDocument/2006/relationships/image" Target="../media/image1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6E2B0A-F192-40DD-91AA-162A55974B32}"/>
              </a:ext>
            </a:extLst>
          </p:cNvPr>
          <p:cNvGrpSpPr/>
          <p:nvPr/>
        </p:nvGrpSpPr>
        <p:grpSpPr>
          <a:xfrm rot="8308358">
            <a:off x="-6076182" y="-7170011"/>
            <a:ext cx="8337520" cy="11962884"/>
            <a:chOff x="-3518727" y="-3068073"/>
            <a:chExt cx="8337520" cy="11962884"/>
          </a:xfrm>
        </p:grpSpPr>
        <p:sp>
          <p:nvSpPr>
            <p:cNvPr id="5" name="Freeform: Shape 4">
              <a:extLst>
                <a:ext uri="{FF2B5EF4-FFF2-40B4-BE49-F238E27FC236}">
                  <a16:creationId xmlns:a16="http://schemas.microsoft.com/office/drawing/2014/main" id="{D2F382CD-3269-45DF-AA15-7A47C65818E0}"/>
                </a:ext>
              </a:extLst>
            </p:cNvPr>
            <p:cNvSpPr/>
            <p:nvPr/>
          </p:nvSpPr>
          <p:spPr>
            <a:xfrm rot="20691016">
              <a:off x="-2484619" y="-3068073"/>
              <a:ext cx="7303412" cy="11906050"/>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F5B68B"/>
            </a:solidFill>
            <a:ln w="164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 name="Freeform: Shape 5">
              <a:extLst>
                <a:ext uri="{FF2B5EF4-FFF2-40B4-BE49-F238E27FC236}">
                  <a16:creationId xmlns:a16="http://schemas.microsoft.com/office/drawing/2014/main" id="{B44C9BD7-B26E-41C0-BE2E-4047F902CFC0}"/>
                </a:ext>
              </a:extLst>
            </p:cNvPr>
            <p:cNvSpPr/>
            <p:nvPr/>
          </p:nvSpPr>
          <p:spPr>
            <a:xfrm rot="20691016">
              <a:off x="-3518727" y="-3011240"/>
              <a:ext cx="7303412" cy="11906051"/>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rgbClr val="ED7D31"/>
            </a:solidFill>
            <a:ln w="164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pic>
        <p:nvPicPr>
          <p:cNvPr id="7" name="图片 32">
            <a:extLst>
              <a:ext uri="{FF2B5EF4-FFF2-40B4-BE49-F238E27FC236}">
                <a16:creationId xmlns:a16="http://schemas.microsoft.com/office/drawing/2014/main" id="{6C397671-A7C8-4F46-81B4-2CA188C022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519" y="588396"/>
            <a:ext cx="1390224" cy="2262059"/>
          </a:xfrm>
          <a:prstGeom prst="rect">
            <a:avLst/>
          </a:prstGeom>
        </p:spPr>
      </p:pic>
      <p:pic>
        <p:nvPicPr>
          <p:cNvPr id="8" name="Picture 7" descr="Logo&#10;&#10;Description automatically generated with medium confidence">
            <a:extLst>
              <a:ext uri="{FF2B5EF4-FFF2-40B4-BE49-F238E27FC236}">
                <a16:creationId xmlns:a16="http://schemas.microsoft.com/office/drawing/2014/main" id="{A4D7893A-E694-4075-B5E5-682B92DB1C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0541" y="866491"/>
            <a:ext cx="6603768" cy="2899899"/>
          </a:xfrm>
          <a:prstGeom prst="rect">
            <a:avLst/>
          </a:prstGeom>
        </p:spPr>
      </p:pic>
      <p:grpSp>
        <p:nvGrpSpPr>
          <p:cNvPr id="11" name="Group 10">
            <a:extLst>
              <a:ext uri="{FF2B5EF4-FFF2-40B4-BE49-F238E27FC236}">
                <a16:creationId xmlns:a16="http://schemas.microsoft.com/office/drawing/2014/main" id="{5FEB18C9-1FED-466C-855D-2D325E5DA67C}"/>
              </a:ext>
            </a:extLst>
          </p:cNvPr>
          <p:cNvGrpSpPr/>
          <p:nvPr/>
        </p:nvGrpSpPr>
        <p:grpSpPr>
          <a:xfrm rot="18914589">
            <a:off x="1724132" y="2309784"/>
            <a:ext cx="8337520" cy="11962884"/>
            <a:chOff x="-3518727" y="-3068073"/>
            <a:chExt cx="8337520" cy="11962884"/>
          </a:xfrm>
        </p:grpSpPr>
        <p:sp>
          <p:nvSpPr>
            <p:cNvPr id="12" name="Freeform: Shape 11">
              <a:extLst>
                <a:ext uri="{FF2B5EF4-FFF2-40B4-BE49-F238E27FC236}">
                  <a16:creationId xmlns:a16="http://schemas.microsoft.com/office/drawing/2014/main" id="{5BD020A8-02C8-4663-BBA1-3FC94922CC06}"/>
                </a:ext>
              </a:extLst>
            </p:cNvPr>
            <p:cNvSpPr/>
            <p:nvPr/>
          </p:nvSpPr>
          <p:spPr>
            <a:xfrm rot="20691016">
              <a:off x="-2484619" y="-3068073"/>
              <a:ext cx="7303412" cy="11906050"/>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F5B68B"/>
            </a:solidFill>
            <a:ln w="164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3" name="Freeform: Shape 12">
              <a:extLst>
                <a:ext uri="{FF2B5EF4-FFF2-40B4-BE49-F238E27FC236}">
                  <a16:creationId xmlns:a16="http://schemas.microsoft.com/office/drawing/2014/main" id="{C379089E-4C84-473B-9B3E-5828B9FB6A14}"/>
                </a:ext>
              </a:extLst>
            </p:cNvPr>
            <p:cNvSpPr/>
            <p:nvPr/>
          </p:nvSpPr>
          <p:spPr>
            <a:xfrm rot="20691016">
              <a:off x="-3518727" y="-3011240"/>
              <a:ext cx="7303412" cy="11906051"/>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rgbClr val="ED7D31"/>
            </a:solidFill>
            <a:ln w="164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pic>
        <p:nvPicPr>
          <p:cNvPr id="9" name="Picture 8" descr="A picture containing toy, doll&#10;&#10;Description automatically generated">
            <a:extLst>
              <a:ext uri="{FF2B5EF4-FFF2-40B4-BE49-F238E27FC236}">
                <a16:creationId xmlns:a16="http://schemas.microsoft.com/office/drawing/2014/main" id="{0CDBAF9D-5349-42A0-899E-0F0399F2B8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712" y="1477015"/>
            <a:ext cx="5526114" cy="5526114"/>
          </a:xfrm>
          <a:prstGeom prst="rect">
            <a:avLst/>
          </a:prstGeom>
        </p:spPr>
      </p:pic>
    </p:spTree>
    <p:extLst>
      <p:ext uri="{BB962C8B-B14F-4D97-AF65-F5344CB8AC3E}">
        <p14:creationId xmlns:p14="http://schemas.microsoft.com/office/powerpoint/2010/main" val="30091020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0-#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1" fill="hold" nodeType="afterEffect" p14:presetBounceEnd="66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66000">
                                          <p:cBhvr additive="base">
                                            <p:cTn id="12" dur="5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13" dur="500" fill="hold"/>
                                            <p:tgtEl>
                                              <p:spTgt spid="8"/>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BC8B0BC-55FD-49D9-8660-97995D2D686A}"/>
              </a:ext>
            </a:extLst>
          </p:cNvPr>
          <p:cNvGrpSpPr/>
          <p:nvPr/>
        </p:nvGrpSpPr>
        <p:grpSpPr>
          <a:xfrm>
            <a:off x="0" y="32657"/>
            <a:ext cx="11921491" cy="6825343"/>
            <a:chOff x="217756" y="65357"/>
            <a:chExt cx="11993313" cy="6473286"/>
          </a:xfrm>
          <a:noFill/>
        </p:grpSpPr>
        <p:sp>
          <p:nvSpPr>
            <p:cNvPr id="3" name="Rectangle: Rounded Corners 2">
              <a:extLst>
                <a:ext uri="{FF2B5EF4-FFF2-40B4-BE49-F238E27FC236}">
                  <a16:creationId xmlns:a16="http://schemas.microsoft.com/office/drawing/2014/main" id="{6F6DCA07-41D0-4231-89E3-1726FA310230}"/>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Rectangle: Rounded Corners 3">
              <a:extLst>
                <a:ext uri="{FF2B5EF4-FFF2-40B4-BE49-F238E27FC236}">
                  <a16:creationId xmlns:a16="http://schemas.microsoft.com/office/drawing/2014/main" id="{34F1EEDC-7A39-4A58-94DB-A5A61B1E6854}"/>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Oval 4">
              <a:extLst>
                <a:ext uri="{FF2B5EF4-FFF2-40B4-BE49-F238E27FC236}">
                  <a16:creationId xmlns:a16="http://schemas.microsoft.com/office/drawing/2014/main" id="{C98669E6-7613-4243-8FBD-8D723CF0AACF}"/>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Oval 5">
              <a:extLst>
                <a:ext uri="{FF2B5EF4-FFF2-40B4-BE49-F238E27FC236}">
                  <a16:creationId xmlns:a16="http://schemas.microsoft.com/office/drawing/2014/main" id="{7B2306AD-A8C3-43A7-A97C-A1785266890A}"/>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Oval 6">
              <a:extLst>
                <a:ext uri="{FF2B5EF4-FFF2-40B4-BE49-F238E27FC236}">
                  <a16:creationId xmlns:a16="http://schemas.microsoft.com/office/drawing/2014/main" id="{31C6D8D8-1B7C-4A6E-BB50-574889F03E18}"/>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 name="Oval 7">
              <a:extLst>
                <a:ext uri="{FF2B5EF4-FFF2-40B4-BE49-F238E27FC236}">
                  <a16:creationId xmlns:a16="http://schemas.microsoft.com/office/drawing/2014/main" id="{774D0ED0-5BCC-481D-91BF-3895CA7BE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Oval 8">
              <a:extLst>
                <a:ext uri="{FF2B5EF4-FFF2-40B4-BE49-F238E27FC236}">
                  <a16:creationId xmlns:a16="http://schemas.microsoft.com/office/drawing/2014/main" id="{C4A1DFCD-4484-4B7C-BA80-7C6CA59AC564}"/>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B401DE57-9B6C-4570-AB04-3769C3D9C9D5}"/>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605C4593-5962-447D-A494-F97E03A6F476}"/>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22" name="TextBox 21">
            <a:extLst>
              <a:ext uri="{FF2B5EF4-FFF2-40B4-BE49-F238E27FC236}">
                <a16:creationId xmlns:a16="http://schemas.microsoft.com/office/drawing/2014/main" id="{82C9E616-CDE0-46C0-9BBB-1CF0BB8C78F7}"/>
              </a:ext>
            </a:extLst>
          </p:cNvPr>
          <p:cNvSpPr txBox="1"/>
          <p:nvPr/>
        </p:nvSpPr>
        <p:spPr>
          <a:xfrm>
            <a:off x="586968" y="437992"/>
            <a:ext cx="10763488" cy="584775"/>
          </a:xfrm>
          <a:prstGeom prst="rect">
            <a:avLst/>
          </a:prstGeom>
          <a:noFill/>
        </p:spPr>
        <p:txBody>
          <a:bodyPr wrap="square" rtlCol="0">
            <a:spAutoFit/>
          </a:bodyPr>
          <a:lstStyle/>
          <a:p>
            <a:pPr lvl="0" algn="ctr">
              <a:defRPr/>
            </a:pPr>
            <a:r>
              <a:rPr lang="en-US" sz="3200" b="1" dirty="0">
                <a:solidFill>
                  <a:srgbClr val="0070C0"/>
                </a:solidFill>
                <a:latin typeface="Arial" panose="020B0604020202020204" pitchFamily="34" charset="0"/>
                <a:cs typeface="Arial" panose="020B0604020202020204" pitchFamily="34" charset="0"/>
              </a:rPr>
              <a:t>Quan </a:t>
            </a:r>
            <a:r>
              <a:rPr lang="en-US" sz="3200" b="1" dirty="0" err="1">
                <a:solidFill>
                  <a:srgbClr val="0070C0"/>
                </a:solidFill>
                <a:latin typeface="Arial" panose="020B0604020202020204" pitchFamily="34" charset="0"/>
                <a:cs typeface="Arial" panose="020B0604020202020204" pitchFamily="34" charset="0"/>
              </a:rPr>
              <a:t>sát</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hình</a:t>
            </a:r>
            <a:r>
              <a:rPr lang="en-US" sz="3200" b="1" dirty="0">
                <a:solidFill>
                  <a:srgbClr val="0070C0"/>
                </a:solidFill>
                <a:latin typeface="Arial" panose="020B0604020202020204" pitchFamily="34" charset="0"/>
                <a:cs typeface="Arial" panose="020B0604020202020204" pitchFamily="34" charset="0"/>
              </a:rPr>
              <a:t> 5 </a:t>
            </a:r>
            <a:r>
              <a:rPr lang="en-US" sz="3200" b="1" dirty="0" err="1">
                <a:solidFill>
                  <a:srgbClr val="0070C0"/>
                </a:solidFill>
                <a:latin typeface="Arial" panose="020B0604020202020204" pitchFamily="34" charset="0"/>
                <a:cs typeface="Arial" panose="020B0604020202020204" pitchFamily="34" charset="0"/>
              </a:rPr>
              <a:t>và</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trả</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lời</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câu</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hỏi</a:t>
            </a:r>
            <a:endParaRPr kumimoji="0" lang="vi-VN"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grpSp>
        <p:nvGrpSpPr>
          <p:cNvPr id="18" name="Group 17">
            <a:extLst>
              <a:ext uri="{FF2B5EF4-FFF2-40B4-BE49-F238E27FC236}">
                <a16:creationId xmlns:a16="http://schemas.microsoft.com/office/drawing/2014/main" id="{9BED1572-9C4E-4A2A-90D5-0B64117EA350}"/>
              </a:ext>
            </a:extLst>
          </p:cNvPr>
          <p:cNvGrpSpPr/>
          <p:nvPr/>
        </p:nvGrpSpPr>
        <p:grpSpPr>
          <a:xfrm>
            <a:off x="7627934" y="3785035"/>
            <a:ext cx="4564066" cy="2748347"/>
            <a:chOff x="203200" y="3859933"/>
            <a:chExt cx="4928176" cy="2812019"/>
          </a:xfrm>
        </p:grpSpPr>
        <p:pic>
          <p:nvPicPr>
            <p:cNvPr id="19" name="Picture 18">
              <a:extLst>
                <a:ext uri="{FF2B5EF4-FFF2-40B4-BE49-F238E27FC236}">
                  <a16:creationId xmlns:a16="http://schemas.microsoft.com/office/drawing/2014/main" id="{000DD393-D3E4-41C9-93A4-C0C0DD3A69E7}"/>
                </a:ext>
              </a:extLst>
            </p:cNvPr>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65799" y="4003780"/>
              <a:ext cx="4665577" cy="2668172"/>
            </a:xfrm>
            <a:prstGeom prst="rect">
              <a:avLst/>
            </a:prstGeom>
          </p:spPr>
        </p:pic>
        <p:sp>
          <p:nvSpPr>
            <p:cNvPr id="21" name="TextBox 20">
              <a:extLst>
                <a:ext uri="{FF2B5EF4-FFF2-40B4-BE49-F238E27FC236}">
                  <a16:creationId xmlns:a16="http://schemas.microsoft.com/office/drawing/2014/main" id="{FB560BD4-2B97-404A-8783-73B649E2A916}"/>
                </a:ext>
              </a:extLst>
            </p:cNvPr>
            <p:cNvSpPr txBox="1"/>
            <p:nvPr/>
          </p:nvSpPr>
          <p:spPr>
            <a:xfrm>
              <a:off x="203200" y="3859933"/>
              <a:ext cx="49281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err="1">
                  <a:ln>
                    <a:solidFill>
                      <a:srgbClr val="C00000"/>
                    </a:solidFill>
                  </a:ln>
                  <a:solidFill>
                    <a:srgbClr val="E35A5D"/>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Thảo</a:t>
              </a:r>
              <a:r>
                <a:rPr kumimoji="0" lang="en-US" sz="3600" b="0" i="0" u="none" strike="noStrike" kern="1200" cap="none" spc="0" normalizeH="0" baseline="0" noProof="0" dirty="0">
                  <a:ln>
                    <a:solidFill>
                      <a:srgbClr val="C00000"/>
                    </a:solidFill>
                  </a:ln>
                  <a:solidFill>
                    <a:srgbClr val="E35A5D"/>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solidFill>
                      <a:srgbClr val="C00000"/>
                    </a:solidFill>
                  </a:ln>
                  <a:solidFill>
                    <a:srgbClr val="E35A5D"/>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luận</a:t>
              </a:r>
              <a:r>
                <a:rPr kumimoji="0" lang="en-US" sz="3600" b="0" i="0" u="none" strike="noStrike" kern="1200" cap="none" spc="0" normalizeH="0" baseline="0" noProof="0" dirty="0">
                  <a:ln>
                    <a:solidFill>
                      <a:srgbClr val="C00000"/>
                    </a:solidFill>
                  </a:ln>
                  <a:solidFill>
                    <a:srgbClr val="E35A5D"/>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solidFill>
                      <a:srgbClr val="C00000"/>
                    </a:solidFill>
                  </a:ln>
                  <a:solidFill>
                    <a:srgbClr val="E35A5D"/>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nhóm</a:t>
              </a:r>
              <a:r>
                <a:rPr kumimoji="0" lang="en-US" sz="3600" b="0" i="0" u="none" strike="noStrike" kern="1200" cap="none" spc="0" normalizeH="0" baseline="0" noProof="0" dirty="0">
                  <a:ln>
                    <a:solidFill>
                      <a:srgbClr val="C00000"/>
                    </a:solidFill>
                  </a:ln>
                  <a:solidFill>
                    <a:srgbClr val="E35A5D"/>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4</a:t>
              </a:r>
              <a:endParaRPr kumimoji="0" lang="en-US" sz="5400" b="0" i="0" u="none" strike="noStrike" kern="1200" cap="none" spc="0" normalizeH="0" baseline="0" noProof="0" dirty="0">
                <a:ln>
                  <a:solidFill>
                    <a:srgbClr val="C00000"/>
                  </a:solidFill>
                </a:ln>
                <a:solidFill>
                  <a:srgbClr val="E35A5D"/>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endParaRPr>
            </a:p>
          </p:txBody>
        </p:sp>
      </p:grpSp>
      <p:pic>
        <p:nvPicPr>
          <p:cNvPr id="12" name="Picture 11">
            <a:extLst>
              <a:ext uri="{FF2B5EF4-FFF2-40B4-BE49-F238E27FC236}">
                <a16:creationId xmlns:a16="http://schemas.microsoft.com/office/drawing/2014/main" id="{9EDDD17A-2C7D-43D8-B67D-EFF5F19A08DE}"/>
              </a:ext>
            </a:extLst>
          </p:cNvPr>
          <p:cNvPicPr>
            <a:picLocks noChangeAspect="1"/>
          </p:cNvPicPr>
          <p:nvPr/>
        </p:nvPicPr>
        <p:blipFill>
          <a:blip r:embed="rId3"/>
          <a:stretch>
            <a:fillRect/>
          </a:stretch>
        </p:blipFill>
        <p:spPr>
          <a:xfrm>
            <a:off x="406704" y="1198816"/>
            <a:ext cx="7607405" cy="4790240"/>
          </a:xfrm>
          <a:prstGeom prst="rect">
            <a:avLst/>
          </a:prstGeom>
        </p:spPr>
      </p:pic>
    </p:spTree>
    <p:extLst>
      <p:ext uri="{BB962C8B-B14F-4D97-AF65-F5344CB8AC3E}">
        <p14:creationId xmlns:p14="http://schemas.microsoft.com/office/powerpoint/2010/main" val="4818818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203200" y="174171"/>
            <a:ext cx="11756571" cy="6516915"/>
          </a:xfrm>
          <a:prstGeom prst="rect">
            <a:avLst/>
          </a:prstGeom>
          <a:solidFill>
            <a:schemeClr val="lt1">
              <a:alpha val="89000"/>
            </a:schemeClr>
          </a:solidFill>
          <a:ln w="38100">
            <a:prstDash val="lg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5" name="Group 14">
            <a:extLst>
              <a:ext uri="{FF2B5EF4-FFF2-40B4-BE49-F238E27FC236}">
                <a16:creationId xmlns:a16="http://schemas.microsoft.com/office/drawing/2014/main" id="{FD1A92E2-C4C8-43B2-B887-39D119D6A6CB}"/>
              </a:ext>
            </a:extLst>
          </p:cNvPr>
          <p:cNvGrpSpPr/>
          <p:nvPr/>
        </p:nvGrpSpPr>
        <p:grpSpPr>
          <a:xfrm>
            <a:off x="1619595" y="935743"/>
            <a:ext cx="9400180" cy="4247734"/>
            <a:chOff x="5667646" y="720179"/>
            <a:chExt cx="6398085" cy="2808308"/>
          </a:xfrm>
        </p:grpSpPr>
        <p:sp>
          <p:nvSpPr>
            <p:cNvPr id="16" name="Rectangle 15">
              <a:extLst>
                <a:ext uri="{FF2B5EF4-FFF2-40B4-BE49-F238E27FC236}">
                  <a16:creationId xmlns:a16="http://schemas.microsoft.com/office/drawing/2014/main" id="{A24F44E6-69C2-47B6-A9A3-6FF3B0C53918}"/>
                </a:ext>
              </a:extLst>
            </p:cNvPr>
            <p:cNvSpPr/>
            <p:nvPr/>
          </p:nvSpPr>
          <p:spPr>
            <a:xfrm>
              <a:off x="6145081" y="1924156"/>
              <a:ext cx="5920650" cy="1604331"/>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algn="ctr">
                <a:defRPr/>
              </a:pPr>
              <a:r>
                <a:rPr lang="es-ES" i="1" dirty="0"/>
                <a:t> </a:t>
              </a:r>
            </a:p>
            <a:p>
              <a:pPr algn="ctr">
                <a:defRPr/>
              </a:pPr>
              <a:endParaRPr lang="es-ES" i="1" dirty="0"/>
            </a:p>
            <a:p>
              <a:pPr algn="ctr">
                <a:defRPr/>
              </a:pPr>
              <a:r>
                <a:rPr lang="es-ES" sz="2800" b="1" i="1" dirty="0" err="1">
                  <a:solidFill>
                    <a:srgbClr val="00B050"/>
                  </a:solidFill>
                  <a:latin typeface="Times New Roman" panose="02020603050405020304" pitchFamily="18" charset="0"/>
                  <a:cs typeface="Times New Roman" panose="02020603050405020304" pitchFamily="18" charset="0"/>
                </a:rPr>
                <a:t>Vật</a:t>
              </a:r>
              <a:r>
                <a:rPr lang="vi-VN" sz="2800" b="1" i="1" dirty="0">
                  <a:solidFill>
                    <a:srgbClr val="00B050"/>
                  </a:solidFill>
                  <a:latin typeface="Times New Roman" panose="02020603050405020304" pitchFamily="18" charset="0"/>
                  <a:cs typeface="Times New Roman" panose="02020603050405020304" pitchFamily="18" charset="0"/>
                </a:rPr>
                <a:t> liệu làm thủ công có nhiều loại. Khi lựa chọn vật liệu thủ công, cần chọn loại có tính chất phù hợp, an toàn, không độc hai và tận dụng vật liệu tái chế.</a:t>
              </a:r>
              <a:endParaRPr lang="vi-VN" sz="2800" b="1" dirty="0">
                <a:solidFill>
                  <a:srgbClr val="00B050"/>
                </a:solidFill>
                <a:latin typeface="Times New Roman" panose="02020603050405020304" pitchFamily="18" charset="0"/>
                <a:cs typeface="Times New Roman" panose="02020603050405020304" pitchFamily="18" charset="0"/>
              </a:endParaRPr>
            </a:p>
            <a:p>
              <a:pPr algn="ctr">
                <a:defRPr/>
              </a:pP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17" name="Google Shape;1012;p37">
              <a:extLst>
                <a:ext uri="{FF2B5EF4-FFF2-40B4-BE49-F238E27FC236}">
                  <a16:creationId xmlns:a16="http://schemas.microsoft.com/office/drawing/2014/main" id="{7202DEED-0394-4A62-9CAC-8FE98234470E}"/>
                </a:ext>
              </a:extLst>
            </p:cNvPr>
            <p:cNvGrpSpPr/>
            <p:nvPr/>
          </p:nvGrpSpPr>
          <p:grpSpPr>
            <a:xfrm>
              <a:off x="5667646" y="720179"/>
              <a:ext cx="1455282" cy="1508052"/>
              <a:chOff x="5949775" y="2481625"/>
              <a:chExt cx="400600" cy="445825"/>
            </a:xfrm>
          </p:grpSpPr>
          <p:sp>
            <p:nvSpPr>
              <p:cNvPr id="19" name="Google Shape;1013;p37">
                <a:extLst>
                  <a:ext uri="{FF2B5EF4-FFF2-40B4-BE49-F238E27FC236}">
                    <a16:creationId xmlns:a16="http://schemas.microsoft.com/office/drawing/2014/main" id="{7D7FF2CD-8030-4277-93AC-515838EF4E7A}"/>
                  </a:ext>
                </a:extLst>
              </p:cNvPr>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1" name="Google Shape;1014;p37">
                <a:extLst>
                  <a:ext uri="{FF2B5EF4-FFF2-40B4-BE49-F238E27FC236}">
                    <a16:creationId xmlns:a16="http://schemas.microsoft.com/office/drawing/2014/main" id="{DE898482-3A53-4C72-8597-ECBD6C5EABAE}"/>
                  </a:ext>
                </a:extLst>
              </p:cNvPr>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2" name="Google Shape;1015;p37">
                <a:extLst>
                  <a:ext uri="{FF2B5EF4-FFF2-40B4-BE49-F238E27FC236}">
                    <a16:creationId xmlns:a16="http://schemas.microsoft.com/office/drawing/2014/main" id="{D88B00F1-9740-411D-8612-E09F88F78B61}"/>
                  </a:ext>
                </a:extLst>
              </p:cNvPr>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3" name="Google Shape;1016;p37">
                <a:extLst>
                  <a:ext uri="{FF2B5EF4-FFF2-40B4-BE49-F238E27FC236}">
                    <a16:creationId xmlns:a16="http://schemas.microsoft.com/office/drawing/2014/main" id="{BBCE0B07-94CD-428B-86D8-2AE82E944BD1}"/>
                  </a:ext>
                </a:extLst>
              </p:cNvPr>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4" name="Google Shape;1017;p37">
                <a:extLst>
                  <a:ext uri="{FF2B5EF4-FFF2-40B4-BE49-F238E27FC236}">
                    <a16:creationId xmlns:a16="http://schemas.microsoft.com/office/drawing/2014/main" id="{E5649784-376B-4400-A757-E7D05DFC25B1}"/>
                  </a:ext>
                </a:extLst>
              </p:cNvPr>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5" name="Google Shape;1018;p37">
                <a:extLst>
                  <a:ext uri="{FF2B5EF4-FFF2-40B4-BE49-F238E27FC236}">
                    <a16:creationId xmlns:a16="http://schemas.microsoft.com/office/drawing/2014/main" id="{F14E90D8-4803-42CD-8768-1FA6016B5F24}"/>
                  </a:ext>
                </a:extLst>
              </p:cNvPr>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6" name="Google Shape;1019;p37">
                <a:extLst>
                  <a:ext uri="{FF2B5EF4-FFF2-40B4-BE49-F238E27FC236}">
                    <a16:creationId xmlns:a16="http://schemas.microsoft.com/office/drawing/2014/main" id="{E3095FBA-8558-4509-84FF-4A80F5B31E61}"/>
                  </a:ext>
                </a:extLst>
              </p:cNvPr>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Google Shape;1020;p37">
                <a:extLst>
                  <a:ext uri="{FF2B5EF4-FFF2-40B4-BE49-F238E27FC236}">
                    <a16:creationId xmlns:a16="http://schemas.microsoft.com/office/drawing/2014/main" id="{96C12D40-6F11-4BA5-9D9F-81122184FFF2}"/>
                  </a:ext>
                </a:extLst>
              </p:cNvPr>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1" name="Google Shape;1021;p37">
                <a:extLst>
                  <a:ext uri="{FF2B5EF4-FFF2-40B4-BE49-F238E27FC236}">
                    <a16:creationId xmlns:a16="http://schemas.microsoft.com/office/drawing/2014/main" id="{D77EE2A6-596D-4DF2-AF1E-C2CADA17F9B6}"/>
                  </a:ext>
                </a:extLst>
              </p:cNvPr>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2" name="Google Shape;1022;p37">
                <a:extLst>
                  <a:ext uri="{FF2B5EF4-FFF2-40B4-BE49-F238E27FC236}">
                    <a16:creationId xmlns:a16="http://schemas.microsoft.com/office/drawing/2014/main" id="{6633D4DB-D598-4603-89F6-58AB31FA343D}"/>
                  </a:ext>
                </a:extLst>
              </p:cNvPr>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3" name="Google Shape;1023;p37">
                <a:extLst>
                  <a:ext uri="{FF2B5EF4-FFF2-40B4-BE49-F238E27FC236}">
                    <a16:creationId xmlns:a16="http://schemas.microsoft.com/office/drawing/2014/main" id="{A2FDCCED-6861-4616-8ACD-01921B929BBA}"/>
                  </a:ext>
                </a:extLst>
              </p:cNvPr>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4" name="Google Shape;1024;p37">
                <a:extLst>
                  <a:ext uri="{FF2B5EF4-FFF2-40B4-BE49-F238E27FC236}">
                    <a16:creationId xmlns:a16="http://schemas.microsoft.com/office/drawing/2014/main" id="{24040297-8E1F-4B54-B629-2AB694602B27}"/>
                  </a:ext>
                </a:extLst>
              </p:cNvPr>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5" name="Google Shape;1025;p37">
                <a:extLst>
                  <a:ext uri="{FF2B5EF4-FFF2-40B4-BE49-F238E27FC236}">
                    <a16:creationId xmlns:a16="http://schemas.microsoft.com/office/drawing/2014/main" id="{F12C469E-A9C7-4360-9B1D-8AFDB9C2ADA3}"/>
                  </a:ext>
                </a:extLst>
              </p:cNvPr>
              <p:cNvSpPr/>
              <p:nvPr/>
            </p:nvSpPr>
            <p:spPr>
              <a:xfrm>
                <a:off x="6209999" y="2617577"/>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6" name="Google Shape;1026;p37">
                <a:extLst>
                  <a:ext uri="{FF2B5EF4-FFF2-40B4-BE49-F238E27FC236}">
                    <a16:creationId xmlns:a16="http://schemas.microsoft.com/office/drawing/2014/main" id="{09C23BDC-2C0E-4F81-A611-618A988DE54B}"/>
                  </a:ext>
                </a:extLst>
              </p:cNvPr>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7" name="Google Shape;1027;p37">
                <a:extLst>
                  <a:ext uri="{FF2B5EF4-FFF2-40B4-BE49-F238E27FC236}">
                    <a16:creationId xmlns:a16="http://schemas.microsoft.com/office/drawing/2014/main" id="{B091DC59-7A13-4DD5-AFD8-A89D4B75B549}"/>
                  </a:ext>
                </a:extLst>
              </p:cNvPr>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8" name="Google Shape;1028;p37">
                <a:extLst>
                  <a:ext uri="{FF2B5EF4-FFF2-40B4-BE49-F238E27FC236}">
                    <a16:creationId xmlns:a16="http://schemas.microsoft.com/office/drawing/2014/main" id="{3307C883-DEC5-462E-A89B-6DAA2FA0BF8E}"/>
                  </a:ext>
                </a:extLst>
              </p:cNvPr>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 name="Google Shape;1029;p37">
                <a:extLst>
                  <a:ext uri="{FF2B5EF4-FFF2-40B4-BE49-F238E27FC236}">
                    <a16:creationId xmlns:a16="http://schemas.microsoft.com/office/drawing/2014/main" id="{2A0015FC-3103-4643-8FD6-C1508EED8AE7}"/>
                  </a:ext>
                </a:extLst>
              </p:cNvPr>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0" name="Google Shape;1030;p37">
                <a:extLst>
                  <a:ext uri="{FF2B5EF4-FFF2-40B4-BE49-F238E27FC236}">
                    <a16:creationId xmlns:a16="http://schemas.microsoft.com/office/drawing/2014/main" id="{4BEDA3CF-92FD-4666-9C9E-F8436260740D}"/>
                  </a:ext>
                </a:extLst>
              </p:cNvPr>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grpSp>
        <p:nvGrpSpPr>
          <p:cNvPr id="28" name="Group 27">
            <a:extLst>
              <a:ext uri="{FF2B5EF4-FFF2-40B4-BE49-F238E27FC236}">
                <a16:creationId xmlns:a16="http://schemas.microsoft.com/office/drawing/2014/main" id="{4F4229D0-2D52-45F5-8CFD-26412E762EF1}"/>
              </a:ext>
            </a:extLst>
          </p:cNvPr>
          <p:cNvGrpSpPr/>
          <p:nvPr/>
        </p:nvGrpSpPr>
        <p:grpSpPr>
          <a:xfrm>
            <a:off x="3068938" y="488031"/>
            <a:ext cx="6204379" cy="970323"/>
            <a:chOff x="2873170" y="343910"/>
            <a:chExt cx="4312010" cy="1280575"/>
          </a:xfrm>
        </p:grpSpPr>
        <p:sp>
          <p:nvSpPr>
            <p:cNvPr id="29" name="îṥḷíďê">
              <a:extLst>
                <a:ext uri="{FF2B5EF4-FFF2-40B4-BE49-F238E27FC236}">
                  <a16:creationId xmlns:a16="http://schemas.microsoft.com/office/drawing/2014/main" id="{3449721D-044B-453C-986D-133317A51D18}"/>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endParaRPr>
            </a:p>
          </p:txBody>
        </p:sp>
        <p:sp>
          <p:nvSpPr>
            <p:cNvPr id="41" name="Google Shape;5317;p41">
              <a:extLst>
                <a:ext uri="{FF2B5EF4-FFF2-40B4-BE49-F238E27FC236}">
                  <a16:creationId xmlns:a16="http://schemas.microsoft.com/office/drawing/2014/main" id="{9A43CFEB-E4A8-4D0E-8290-CC18AE9E389A}"/>
                </a:ext>
              </a:extLst>
            </p:cNvPr>
            <p:cNvSpPr txBox="1">
              <a:spLocks/>
            </p:cNvSpPr>
            <p:nvPr/>
          </p:nvSpPr>
          <p:spPr>
            <a:xfrm>
              <a:off x="3028609" y="440029"/>
              <a:ext cx="4029916"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540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Gloria Hallelujah"/>
                </a:rPr>
                <a:t>Các</a:t>
              </a:r>
              <a:r>
                <a:rPr kumimoji="0" lang="en-US" sz="54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Gloria Hallelujah"/>
                </a:rPr>
                <a:t> </a:t>
              </a:r>
              <a:r>
                <a:rPr kumimoji="0" lang="en-US" sz="540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Gloria Hallelujah"/>
                </a:rPr>
                <a:t>em</a:t>
              </a:r>
              <a:r>
                <a:rPr kumimoji="0" lang="en-US" sz="54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Gloria Hallelujah"/>
                </a:rPr>
                <a:t> </a:t>
              </a:r>
              <a:r>
                <a:rPr kumimoji="0" lang="en-US" sz="540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Gloria Hallelujah"/>
                </a:rPr>
                <a:t>cần</a:t>
              </a:r>
              <a:r>
                <a:rPr kumimoji="0" lang="en-US" sz="54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Gloria Hallelujah"/>
                </a:rPr>
                <a:t> </a:t>
              </a:r>
              <a:r>
                <a:rPr kumimoji="0" lang="en-US" sz="540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Gloria Hallelujah"/>
                </a:rPr>
                <a:t>nhớ</a:t>
              </a:r>
              <a:r>
                <a:rPr kumimoji="0" lang="en-US" sz="54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Gloria Hallelujah"/>
                </a:rPr>
                <a:t>:</a:t>
              </a:r>
            </a:p>
          </p:txBody>
        </p:sp>
      </p:grpSp>
    </p:spTree>
    <p:extLst>
      <p:ext uri="{BB962C8B-B14F-4D97-AF65-F5344CB8AC3E}">
        <p14:creationId xmlns:p14="http://schemas.microsoft.com/office/powerpoint/2010/main" val="332049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0-#ppt_w/2"/>
                                          </p:val>
                                        </p:tav>
                                        <p:tav tm="100000">
                                          <p:val>
                                            <p:strVal val="#ppt_x"/>
                                          </p:val>
                                        </p:tav>
                                      </p:tavLst>
                                    </p:anim>
                                    <p:anim calcmode="lin" valueType="num">
                                      <p:cBhvr additive="base">
                                        <p:cTn id="8"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6E2B0A-F192-40DD-91AA-162A55974B32}"/>
              </a:ext>
            </a:extLst>
          </p:cNvPr>
          <p:cNvGrpSpPr/>
          <p:nvPr/>
        </p:nvGrpSpPr>
        <p:grpSpPr>
          <a:xfrm rot="8308358">
            <a:off x="-6076182" y="-7170011"/>
            <a:ext cx="8337520" cy="11962884"/>
            <a:chOff x="-3518727" y="-3068073"/>
            <a:chExt cx="8337520" cy="11962884"/>
          </a:xfrm>
        </p:grpSpPr>
        <p:sp>
          <p:nvSpPr>
            <p:cNvPr id="5" name="Freeform: Shape 4">
              <a:extLst>
                <a:ext uri="{FF2B5EF4-FFF2-40B4-BE49-F238E27FC236}">
                  <a16:creationId xmlns:a16="http://schemas.microsoft.com/office/drawing/2014/main" id="{D2F382CD-3269-45DF-AA15-7A47C65818E0}"/>
                </a:ext>
              </a:extLst>
            </p:cNvPr>
            <p:cNvSpPr/>
            <p:nvPr/>
          </p:nvSpPr>
          <p:spPr>
            <a:xfrm rot="20691016">
              <a:off x="-2484619" y="-3068073"/>
              <a:ext cx="7303412" cy="11906050"/>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F5B68B"/>
            </a:solidFill>
            <a:ln w="164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 name="Freeform: Shape 5">
              <a:extLst>
                <a:ext uri="{FF2B5EF4-FFF2-40B4-BE49-F238E27FC236}">
                  <a16:creationId xmlns:a16="http://schemas.microsoft.com/office/drawing/2014/main" id="{B44C9BD7-B26E-41C0-BE2E-4047F902CFC0}"/>
                </a:ext>
              </a:extLst>
            </p:cNvPr>
            <p:cNvSpPr/>
            <p:nvPr/>
          </p:nvSpPr>
          <p:spPr>
            <a:xfrm rot="20691016">
              <a:off x="-3518727" y="-3011240"/>
              <a:ext cx="7303412" cy="11906051"/>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rgbClr val="ED7D31"/>
            </a:solidFill>
            <a:ln w="164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pic>
        <p:nvPicPr>
          <p:cNvPr id="7" name="图片 32">
            <a:extLst>
              <a:ext uri="{FF2B5EF4-FFF2-40B4-BE49-F238E27FC236}">
                <a16:creationId xmlns:a16="http://schemas.microsoft.com/office/drawing/2014/main" id="{6C397671-A7C8-4F46-81B4-2CA188C022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519" y="588396"/>
            <a:ext cx="1390224" cy="2262059"/>
          </a:xfrm>
          <a:prstGeom prst="rect">
            <a:avLst/>
          </a:prstGeom>
        </p:spPr>
      </p:pic>
      <p:grpSp>
        <p:nvGrpSpPr>
          <p:cNvPr id="11" name="Group 10">
            <a:extLst>
              <a:ext uri="{FF2B5EF4-FFF2-40B4-BE49-F238E27FC236}">
                <a16:creationId xmlns:a16="http://schemas.microsoft.com/office/drawing/2014/main" id="{5FEB18C9-1FED-466C-855D-2D325E5DA67C}"/>
              </a:ext>
            </a:extLst>
          </p:cNvPr>
          <p:cNvGrpSpPr/>
          <p:nvPr/>
        </p:nvGrpSpPr>
        <p:grpSpPr>
          <a:xfrm rot="18914589">
            <a:off x="1724132" y="2309784"/>
            <a:ext cx="8337520" cy="11962884"/>
            <a:chOff x="-3518727" y="-3068073"/>
            <a:chExt cx="8337520" cy="11962884"/>
          </a:xfrm>
        </p:grpSpPr>
        <p:sp>
          <p:nvSpPr>
            <p:cNvPr id="12" name="Freeform: Shape 11">
              <a:extLst>
                <a:ext uri="{FF2B5EF4-FFF2-40B4-BE49-F238E27FC236}">
                  <a16:creationId xmlns:a16="http://schemas.microsoft.com/office/drawing/2014/main" id="{5BD020A8-02C8-4663-BBA1-3FC94922CC06}"/>
                </a:ext>
              </a:extLst>
            </p:cNvPr>
            <p:cNvSpPr/>
            <p:nvPr/>
          </p:nvSpPr>
          <p:spPr>
            <a:xfrm rot="20691016">
              <a:off x="-2484619" y="-3068073"/>
              <a:ext cx="7303412" cy="11906050"/>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F5B68B"/>
            </a:solidFill>
            <a:ln w="164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3" name="Freeform: Shape 12">
              <a:extLst>
                <a:ext uri="{FF2B5EF4-FFF2-40B4-BE49-F238E27FC236}">
                  <a16:creationId xmlns:a16="http://schemas.microsoft.com/office/drawing/2014/main" id="{C379089E-4C84-473B-9B3E-5828B9FB6A14}"/>
                </a:ext>
              </a:extLst>
            </p:cNvPr>
            <p:cNvSpPr/>
            <p:nvPr/>
          </p:nvSpPr>
          <p:spPr>
            <a:xfrm rot="20691016">
              <a:off x="-3518727" y="-3011240"/>
              <a:ext cx="7303412" cy="11906051"/>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rgbClr val="ED7D31"/>
            </a:solidFill>
            <a:ln w="164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pic>
        <p:nvPicPr>
          <p:cNvPr id="9" name="Picture 8" descr="A picture containing toy, doll&#10;&#10;Description automatically generated">
            <a:extLst>
              <a:ext uri="{FF2B5EF4-FFF2-40B4-BE49-F238E27FC236}">
                <a16:creationId xmlns:a16="http://schemas.microsoft.com/office/drawing/2014/main" id="{0CDBAF9D-5349-42A0-899E-0F0399F2B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712" y="1477015"/>
            <a:ext cx="5526114" cy="5526114"/>
          </a:xfrm>
          <a:prstGeom prst="rect">
            <a:avLst/>
          </a:prstGeom>
        </p:spPr>
      </p:pic>
      <p:pic>
        <p:nvPicPr>
          <p:cNvPr id="14" name="Picture 13">
            <a:extLst>
              <a:ext uri="{FF2B5EF4-FFF2-40B4-BE49-F238E27FC236}">
                <a16:creationId xmlns:a16="http://schemas.microsoft.com/office/drawing/2014/main" id="{57F70972-6777-42CB-8C19-4464DCDD1026}"/>
              </a:ext>
            </a:extLst>
          </p:cNvPr>
          <p:cNvPicPr>
            <a:picLocks noChangeAspect="1"/>
          </p:cNvPicPr>
          <p:nvPr/>
        </p:nvPicPr>
        <p:blipFill>
          <a:blip r:embed="rId4"/>
          <a:stretch>
            <a:fillRect/>
          </a:stretch>
        </p:blipFill>
        <p:spPr>
          <a:xfrm>
            <a:off x="4386190" y="2100191"/>
            <a:ext cx="6053853" cy="2139881"/>
          </a:xfrm>
          <a:prstGeom prst="rect">
            <a:avLst/>
          </a:prstGeom>
        </p:spPr>
      </p:pic>
    </p:spTree>
    <p:extLst>
      <p:ext uri="{BB962C8B-B14F-4D97-AF65-F5344CB8AC3E}">
        <p14:creationId xmlns:p14="http://schemas.microsoft.com/office/powerpoint/2010/main" val="3405042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0-#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AA45A24C-95CA-446F-8C65-FFC8CAF3116B}"/>
              </a:ext>
            </a:extLst>
          </p:cNvPr>
          <p:cNvGrpSpPr/>
          <p:nvPr/>
        </p:nvGrpSpPr>
        <p:grpSpPr>
          <a:xfrm>
            <a:off x="212059" y="87324"/>
            <a:ext cx="11767880" cy="6825343"/>
            <a:chOff x="217756" y="65357"/>
            <a:chExt cx="11838777" cy="6473286"/>
          </a:xfrm>
          <a:noFill/>
        </p:grpSpPr>
        <p:sp>
          <p:nvSpPr>
            <p:cNvPr id="20" name="Rectangle: Rounded Corners 19">
              <a:extLst>
                <a:ext uri="{FF2B5EF4-FFF2-40B4-BE49-F238E27FC236}">
                  <a16:creationId xmlns:a16="http://schemas.microsoft.com/office/drawing/2014/main" id="{19569B8F-F1DB-4BC8-8361-300CE4625C30}"/>
                </a:ext>
              </a:extLst>
            </p:cNvPr>
            <p:cNvSpPr/>
            <p:nvPr/>
          </p:nvSpPr>
          <p:spPr>
            <a:xfrm>
              <a:off x="267677"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Rectangle: Rounded Corners 20">
              <a:extLst>
                <a:ext uri="{FF2B5EF4-FFF2-40B4-BE49-F238E27FC236}">
                  <a16:creationId xmlns:a16="http://schemas.microsoft.com/office/drawing/2014/main" id="{8BD76B3F-4534-41E6-83B4-A7CF95F00DED}"/>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accent6">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2" name="Oval 21">
              <a:extLst>
                <a:ext uri="{FF2B5EF4-FFF2-40B4-BE49-F238E27FC236}">
                  <a16:creationId xmlns:a16="http://schemas.microsoft.com/office/drawing/2014/main" id="{51312A10-B138-482B-9AB1-4974BFE28CE1}"/>
                </a:ext>
              </a:extLst>
            </p:cNvPr>
            <p:cNvSpPr/>
            <p:nvPr/>
          </p:nvSpPr>
          <p:spPr>
            <a:xfrm>
              <a:off x="11284753" y="6074315"/>
              <a:ext cx="309553" cy="30955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3" name="Oval 22">
              <a:extLst>
                <a:ext uri="{FF2B5EF4-FFF2-40B4-BE49-F238E27FC236}">
                  <a16:creationId xmlns:a16="http://schemas.microsoft.com/office/drawing/2014/main" id="{38DEF2D1-C0A4-4FD4-8061-1DE8A1A157DF}"/>
                </a:ext>
              </a:extLst>
            </p:cNvPr>
            <p:cNvSpPr/>
            <p:nvPr/>
          </p:nvSpPr>
          <p:spPr>
            <a:xfrm>
              <a:off x="11609756" y="1276460"/>
              <a:ext cx="309553" cy="309553"/>
            </a:xfrm>
            <a:prstGeom prst="ellipse">
              <a:avLst/>
            </a:prstGeom>
            <a:solidFill>
              <a:srgbClr val="00C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4" name="Oval 23">
              <a:extLst>
                <a:ext uri="{FF2B5EF4-FFF2-40B4-BE49-F238E27FC236}">
                  <a16:creationId xmlns:a16="http://schemas.microsoft.com/office/drawing/2014/main" id="{A865864C-1DFC-4226-A6F4-13AFB9752A05}"/>
                </a:ext>
              </a:extLst>
            </p:cNvPr>
            <p:cNvSpPr/>
            <p:nvPr/>
          </p:nvSpPr>
          <p:spPr>
            <a:xfrm>
              <a:off x="217756" y="966907"/>
              <a:ext cx="309553" cy="309553"/>
            </a:xfrm>
            <a:prstGeom prst="ellipse">
              <a:avLst/>
            </a:prstGeom>
            <a:solidFill>
              <a:srgbClr val="00C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5" name="Oval 24">
              <a:extLst>
                <a:ext uri="{FF2B5EF4-FFF2-40B4-BE49-F238E27FC236}">
                  <a16:creationId xmlns:a16="http://schemas.microsoft.com/office/drawing/2014/main" id="{86F92EBA-A985-4E24-8B18-61E52A7838AC}"/>
                </a:ext>
              </a:extLst>
            </p:cNvPr>
            <p:cNvSpPr/>
            <p:nvPr/>
          </p:nvSpPr>
          <p:spPr>
            <a:xfrm>
              <a:off x="802603" y="6074314"/>
              <a:ext cx="309553" cy="30955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6" name="Oval 25">
              <a:extLst>
                <a:ext uri="{FF2B5EF4-FFF2-40B4-BE49-F238E27FC236}">
                  <a16:creationId xmlns:a16="http://schemas.microsoft.com/office/drawing/2014/main" id="{36403A23-5B87-4834-BCAD-1651333DB459}"/>
                </a:ext>
              </a:extLst>
            </p:cNvPr>
            <p:cNvSpPr/>
            <p:nvPr/>
          </p:nvSpPr>
          <p:spPr>
            <a:xfrm>
              <a:off x="4184438" y="65357"/>
              <a:ext cx="309553" cy="30955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7" name="Oval 26">
              <a:extLst>
                <a:ext uri="{FF2B5EF4-FFF2-40B4-BE49-F238E27FC236}">
                  <a16:creationId xmlns:a16="http://schemas.microsoft.com/office/drawing/2014/main" id="{931EC2C0-848E-44FC-B042-1E24E79CF6CF}"/>
                </a:ext>
              </a:extLst>
            </p:cNvPr>
            <p:cNvSpPr/>
            <p:nvPr/>
          </p:nvSpPr>
          <p:spPr>
            <a:xfrm>
              <a:off x="7980920" y="6229090"/>
              <a:ext cx="309553" cy="309553"/>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8" name="Oval 27">
              <a:extLst>
                <a:ext uri="{FF2B5EF4-FFF2-40B4-BE49-F238E27FC236}">
                  <a16:creationId xmlns:a16="http://schemas.microsoft.com/office/drawing/2014/main" id="{E6C1E1ED-E5B3-4F70-ACC2-D5C08FDD130E}"/>
                </a:ext>
              </a:extLst>
            </p:cNvPr>
            <p:cNvSpPr/>
            <p:nvPr/>
          </p:nvSpPr>
          <p:spPr>
            <a:xfrm>
              <a:off x="267677" y="860323"/>
              <a:ext cx="204457" cy="204457"/>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7" name="Picture 6">
            <a:extLst>
              <a:ext uri="{FF2B5EF4-FFF2-40B4-BE49-F238E27FC236}">
                <a16:creationId xmlns:a16="http://schemas.microsoft.com/office/drawing/2014/main" id="{E09B5820-0554-41CA-88FB-A36C2870F593}"/>
              </a:ext>
            </a:extLst>
          </p:cNvPr>
          <p:cNvPicPr>
            <a:picLocks noChangeAspect="1"/>
          </p:cNvPicPr>
          <p:nvPr/>
        </p:nvPicPr>
        <p:blipFill>
          <a:blip r:embed="rId2"/>
          <a:stretch>
            <a:fillRect/>
          </a:stretch>
        </p:blipFill>
        <p:spPr>
          <a:xfrm>
            <a:off x="1934958" y="1723918"/>
            <a:ext cx="7879644" cy="3023827"/>
          </a:xfrm>
          <a:prstGeom prst="rect">
            <a:avLst/>
          </a:prstGeom>
        </p:spPr>
      </p:pic>
      <p:pic>
        <p:nvPicPr>
          <p:cNvPr id="12" name="Picture 11">
            <a:extLst>
              <a:ext uri="{FF2B5EF4-FFF2-40B4-BE49-F238E27FC236}">
                <a16:creationId xmlns:a16="http://schemas.microsoft.com/office/drawing/2014/main" id="{E39B773A-CB18-45A7-9DD0-E5216E6EC914}"/>
              </a:ext>
            </a:extLst>
          </p:cNvPr>
          <p:cNvPicPr>
            <a:picLocks noChangeAspect="1"/>
          </p:cNvPicPr>
          <p:nvPr/>
        </p:nvPicPr>
        <p:blipFill>
          <a:blip r:embed="rId3"/>
          <a:stretch>
            <a:fillRect/>
          </a:stretch>
        </p:blipFill>
        <p:spPr>
          <a:xfrm>
            <a:off x="1889234" y="464831"/>
            <a:ext cx="598311" cy="587022"/>
          </a:xfrm>
          <a:prstGeom prst="rect">
            <a:avLst/>
          </a:prstGeom>
        </p:spPr>
      </p:pic>
      <p:pic>
        <p:nvPicPr>
          <p:cNvPr id="13" name="Picture 12">
            <a:extLst>
              <a:ext uri="{FF2B5EF4-FFF2-40B4-BE49-F238E27FC236}">
                <a16:creationId xmlns:a16="http://schemas.microsoft.com/office/drawing/2014/main" id="{1E6B6BFC-1532-4459-8F9C-5204581AD614}"/>
              </a:ext>
            </a:extLst>
          </p:cNvPr>
          <p:cNvPicPr>
            <a:picLocks noChangeAspect="1"/>
          </p:cNvPicPr>
          <p:nvPr/>
        </p:nvPicPr>
        <p:blipFill>
          <a:blip r:embed="rId3"/>
          <a:stretch>
            <a:fillRect/>
          </a:stretch>
        </p:blipFill>
        <p:spPr>
          <a:xfrm rot="2640825">
            <a:off x="3742162" y="5347873"/>
            <a:ext cx="1111380" cy="1090410"/>
          </a:xfrm>
          <a:prstGeom prst="rect">
            <a:avLst/>
          </a:prstGeom>
        </p:spPr>
      </p:pic>
      <p:pic>
        <p:nvPicPr>
          <p:cNvPr id="14" name="Picture 13">
            <a:extLst>
              <a:ext uri="{FF2B5EF4-FFF2-40B4-BE49-F238E27FC236}">
                <a16:creationId xmlns:a16="http://schemas.microsoft.com/office/drawing/2014/main" id="{DD607648-B39F-4961-8027-CF185F3F0F85}"/>
              </a:ext>
            </a:extLst>
          </p:cNvPr>
          <p:cNvPicPr>
            <a:picLocks noChangeAspect="1"/>
          </p:cNvPicPr>
          <p:nvPr/>
        </p:nvPicPr>
        <p:blipFill>
          <a:blip r:embed="rId3"/>
          <a:stretch>
            <a:fillRect/>
          </a:stretch>
        </p:blipFill>
        <p:spPr>
          <a:xfrm rot="20806844">
            <a:off x="10437268" y="669467"/>
            <a:ext cx="1111380" cy="1090410"/>
          </a:xfrm>
          <a:prstGeom prst="rect">
            <a:avLst/>
          </a:prstGeom>
        </p:spPr>
      </p:pic>
      <p:pic>
        <p:nvPicPr>
          <p:cNvPr id="15" name="Picture 14">
            <a:extLst>
              <a:ext uri="{FF2B5EF4-FFF2-40B4-BE49-F238E27FC236}">
                <a16:creationId xmlns:a16="http://schemas.microsoft.com/office/drawing/2014/main" id="{EB39C789-A368-4FAD-8785-74789413A65B}"/>
              </a:ext>
            </a:extLst>
          </p:cNvPr>
          <p:cNvPicPr>
            <a:picLocks noChangeAspect="1"/>
          </p:cNvPicPr>
          <p:nvPr/>
        </p:nvPicPr>
        <p:blipFill>
          <a:blip r:embed="rId3"/>
          <a:stretch>
            <a:fillRect/>
          </a:stretch>
        </p:blipFill>
        <p:spPr>
          <a:xfrm rot="1629158">
            <a:off x="11585794" y="-599192"/>
            <a:ext cx="518668" cy="508882"/>
          </a:xfrm>
          <a:prstGeom prst="rect">
            <a:avLst/>
          </a:prstGeom>
        </p:spPr>
      </p:pic>
      <p:pic>
        <p:nvPicPr>
          <p:cNvPr id="16" name="Picture 15">
            <a:extLst>
              <a:ext uri="{FF2B5EF4-FFF2-40B4-BE49-F238E27FC236}">
                <a16:creationId xmlns:a16="http://schemas.microsoft.com/office/drawing/2014/main" id="{C748A86E-7002-4758-A772-D9EA2F26902A}"/>
              </a:ext>
            </a:extLst>
          </p:cNvPr>
          <p:cNvPicPr>
            <a:picLocks noChangeAspect="1"/>
          </p:cNvPicPr>
          <p:nvPr/>
        </p:nvPicPr>
        <p:blipFill>
          <a:blip r:embed="rId3"/>
          <a:stretch>
            <a:fillRect/>
          </a:stretch>
        </p:blipFill>
        <p:spPr>
          <a:xfrm rot="1629158">
            <a:off x="-143017" y="4662310"/>
            <a:ext cx="518668" cy="508882"/>
          </a:xfrm>
          <a:prstGeom prst="rect">
            <a:avLst/>
          </a:prstGeom>
        </p:spPr>
      </p:pic>
      <p:pic>
        <p:nvPicPr>
          <p:cNvPr id="4" name="Picture 3" descr="A picture containing toy, vector graphics, doll&#10;&#10;Description automatically generated">
            <a:extLst>
              <a:ext uri="{FF2B5EF4-FFF2-40B4-BE49-F238E27FC236}">
                <a16:creationId xmlns:a16="http://schemas.microsoft.com/office/drawing/2014/main" id="{42535790-BA96-4B8D-82E7-91575911A7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3324" y="3531935"/>
            <a:ext cx="3682181" cy="3682181"/>
          </a:xfrm>
          <a:prstGeom prst="rect">
            <a:avLst/>
          </a:prstGeom>
        </p:spPr>
      </p:pic>
      <p:pic>
        <p:nvPicPr>
          <p:cNvPr id="6" name="Picture 5">
            <a:extLst>
              <a:ext uri="{FF2B5EF4-FFF2-40B4-BE49-F238E27FC236}">
                <a16:creationId xmlns:a16="http://schemas.microsoft.com/office/drawing/2014/main" id="{F422CFCC-5788-4F2C-8CD2-923BF91F7D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430" y="3376401"/>
            <a:ext cx="3481599" cy="3481599"/>
          </a:xfrm>
          <a:prstGeom prst="rect">
            <a:avLst/>
          </a:prstGeom>
        </p:spPr>
      </p:pic>
      <p:pic>
        <p:nvPicPr>
          <p:cNvPr id="29" name="Picture 28">
            <a:extLst>
              <a:ext uri="{FF2B5EF4-FFF2-40B4-BE49-F238E27FC236}">
                <a16:creationId xmlns:a16="http://schemas.microsoft.com/office/drawing/2014/main" id="{70B40B2E-F9B8-4B04-A1AC-CAFA77EBDA3B}"/>
              </a:ext>
            </a:extLst>
          </p:cNvPr>
          <p:cNvPicPr>
            <a:picLocks noChangeAspect="1"/>
          </p:cNvPicPr>
          <p:nvPr/>
        </p:nvPicPr>
        <p:blipFill rotWithShape="1">
          <a:blip r:embed="rId6"/>
          <a:srcRect l="11411" t="28946" r="70326" b="61026"/>
          <a:stretch/>
        </p:blipFill>
        <p:spPr>
          <a:xfrm>
            <a:off x="1384677" y="-923217"/>
            <a:ext cx="2226705" cy="687754"/>
          </a:xfrm>
          <a:prstGeom prst="rect">
            <a:avLst/>
          </a:prstGeom>
        </p:spPr>
      </p:pic>
      <p:sp>
        <p:nvSpPr>
          <p:cNvPr id="30" name="TextBox 29">
            <a:extLst>
              <a:ext uri="{FF2B5EF4-FFF2-40B4-BE49-F238E27FC236}">
                <a16:creationId xmlns:a16="http://schemas.microsoft.com/office/drawing/2014/main" id="{8561C565-DE2A-4BFE-9B86-D96580834402}"/>
              </a:ext>
            </a:extLst>
          </p:cNvPr>
          <p:cNvSpPr txBox="1"/>
          <p:nvPr/>
        </p:nvSpPr>
        <p:spPr>
          <a:xfrm>
            <a:off x="2689721" y="2286124"/>
            <a:ext cx="6644768" cy="230832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4C4C"/>
                </a:solidFill>
                <a:effectLst/>
                <a:uLnTx/>
                <a:uFillTx/>
                <a:latin typeface="Coiny" panose="02000903060500060000" pitchFamily="2" charset="0"/>
                <a:ea typeface="+mn-ea"/>
                <a:cs typeface="+mn-cs"/>
              </a:rPr>
              <a:t>Tạm</a:t>
            </a:r>
            <a:r>
              <a:rPr kumimoji="0" lang="en-US" sz="7200" b="0" i="0" u="none" strike="noStrike" kern="1200" cap="none" spc="0" normalizeH="0" baseline="0" noProof="0" dirty="0">
                <a:ln>
                  <a:noFill/>
                </a:ln>
                <a:solidFill>
                  <a:srgbClr val="FF4C4C"/>
                </a:solidFill>
                <a:effectLst/>
                <a:uLnTx/>
                <a:uFillTx/>
                <a:latin typeface="Coiny" panose="02000903060500060000" pitchFamily="2" charset="0"/>
                <a:ea typeface="+mn-ea"/>
                <a:cs typeface="+mn-cs"/>
              </a:rPr>
              <a:t> </a:t>
            </a:r>
            <a:r>
              <a:rPr kumimoji="0" lang="en-US" sz="7200" b="0" i="0" u="none" strike="noStrike" kern="1200" cap="none" spc="0" normalizeH="0" baseline="0" noProof="0" dirty="0" err="1">
                <a:ln>
                  <a:noFill/>
                </a:ln>
                <a:solidFill>
                  <a:srgbClr val="FF4C4C"/>
                </a:solidFill>
                <a:effectLst/>
                <a:uLnTx/>
                <a:uFillTx/>
                <a:latin typeface="Coiny" panose="02000903060500060000" pitchFamily="2" charset="0"/>
                <a:ea typeface="+mn-ea"/>
                <a:cs typeface="+mn-cs"/>
              </a:rPr>
              <a:t>biệt</a:t>
            </a:r>
            <a:endParaRPr kumimoji="0" lang="en-US" sz="7200" b="0" i="0" u="none" strike="noStrike" kern="1200" cap="none" spc="0" normalizeH="0" baseline="0" noProof="0" dirty="0">
              <a:ln>
                <a:noFill/>
              </a:ln>
              <a:solidFill>
                <a:srgbClr val="FF4C4C"/>
              </a:solidFill>
              <a:effectLst/>
              <a:uLnTx/>
              <a:uFillTx/>
              <a:latin typeface="Coiny" panose="0200090306050006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4C4C"/>
                </a:solidFill>
                <a:effectLst/>
                <a:uLnTx/>
                <a:uFillTx/>
                <a:latin typeface="Coiny" panose="02000903060500060000" pitchFamily="2" charset="0"/>
                <a:ea typeface="+mn-ea"/>
                <a:cs typeface="+mn-cs"/>
              </a:rPr>
              <a:t>và</a:t>
            </a:r>
            <a:r>
              <a:rPr kumimoji="0" lang="en-US" sz="7200" b="0" i="0" u="none" strike="noStrike" kern="1200" cap="none" spc="0" normalizeH="0" baseline="0" noProof="0" dirty="0">
                <a:ln>
                  <a:noFill/>
                </a:ln>
                <a:solidFill>
                  <a:srgbClr val="FF4C4C"/>
                </a:solidFill>
                <a:effectLst/>
                <a:uLnTx/>
                <a:uFillTx/>
                <a:latin typeface="Coiny" panose="02000903060500060000" pitchFamily="2" charset="0"/>
                <a:ea typeface="+mn-ea"/>
                <a:cs typeface="+mn-cs"/>
              </a:rPr>
              <a:t> </a:t>
            </a:r>
            <a:r>
              <a:rPr kumimoji="0" lang="en-US" sz="7200" b="0" i="0" u="none" strike="noStrike" kern="1200" cap="none" spc="0" normalizeH="0" baseline="0" noProof="0" dirty="0" err="1">
                <a:ln>
                  <a:noFill/>
                </a:ln>
                <a:solidFill>
                  <a:srgbClr val="FF4C4C"/>
                </a:solidFill>
                <a:effectLst/>
                <a:uLnTx/>
                <a:uFillTx/>
                <a:latin typeface="Coiny" panose="02000903060500060000" pitchFamily="2" charset="0"/>
                <a:ea typeface="+mn-ea"/>
                <a:cs typeface="+mn-cs"/>
              </a:rPr>
              <a:t>hẹn</a:t>
            </a:r>
            <a:r>
              <a:rPr kumimoji="0" lang="en-US" sz="7200" b="0" i="0" u="none" strike="noStrike" kern="1200" cap="none" spc="0" normalizeH="0" baseline="0" noProof="0" dirty="0">
                <a:ln>
                  <a:noFill/>
                </a:ln>
                <a:solidFill>
                  <a:srgbClr val="FF4C4C"/>
                </a:solidFill>
                <a:effectLst/>
                <a:uLnTx/>
                <a:uFillTx/>
                <a:latin typeface="Coiny" panose="02000903060500060000" pitchFamily="2" charset="0"/>
                <a:ea typeface="+mn-ea"/>
                <a:cs typeface="+mn-cs"/>
              </a:rPr>
              <a:t> </a:t>
            </a:r>
            <a:r>
              <a:rPr kumimoji="0" lang="en-US" sz="7200" b="0" i="0" u="none" strike="noStrike" kern="1200" cap="none" spc="0" normalizeH="0" baseline="0" noProof="0" dirty="0" err="1">
                <a:ln>
                  <a:noFill/>
                </a:ln>
                <a:solidFill>
                  <a:srgbClr val="FF4C4C"/>
                </a:solidFill>
                <a:effectLst/>
                <a:uLnTx/>
                <a:uFillTx/>
                <a:latin typeface="Coiny" panose="02000903060500060000" pitchFamily="2" charset="0"/>
                <a:ea typeface="+mn-ea"/>
                <a:cs typeface="+mn-cs"/>
              </a:rPr>
              <a:t>gặp</a:t>
            </a:r>
            <a:r>
              <a:rPr kumimoji="0" lang="en-US" sz="7200" b="0" i="0" u="none" strike="noStrike" kern="1200" cap="none" spc="0" normalizeH="0" baseline="0" noProof="0" dirty="0">
                <a:ln>
                  <a:noFill/>
                </a:ln>
                <a:solidFill>
                  <a:srgbClr val="FF4C4C"/>
                </a:solidFill>
                <a:effectLst/>
                <a:uLnTx/>
                <a:uFillTx/>
                <a:latin typeface="Coiny" panose="02000903060500060000" pitchFamily="2" charset="0"/>
                <a:ea typeface="+mn-ea"/>
                <a:cs typeface="+mn-cs"/>
              </a:rPr>
              <a:t> </a:t>
            </a:r>
            <a:r>
              <a:rPr kumimoji="0" lang="en-US" sz="7200" b="0" i="0" u="none" strike="noStrike" kern="1200" cap="none" spc="0" normalizeH="0" baseline="0" noProof="0" dirty="0" err="1">
                <a:ln>
                  <a:noFill/>
                </a:ln>
                <a:solidFill>
                  <a:srgbClr val="FF4C4C"/>
                </a:solidFill>
                <a:effectLst/>
                <a:uLnTx/>
                <a:uFillTx/>
                <a:latin typeface="Coiny" panose="02000903060500060000" pitchFamily="2" charset="0"/>
                <a:ea typeface="+mn-ea"/>
                <a:cs typeface="+mn-cs"/>
              </a:rPr>
              <a:t>lại</a:t>
            </a:r>
            <a:endParaRPr kumimoji="0" lang="en-US" sz="7200" b="0" i="0" u="none" strike="noStrike" kern="1200" cap="none" spc="0" normalizeH="0" baseline="0" noProof="0" dirty="0">
              <a:ln>
                <a:noFill/>
              </a:ln>
              <a:solidFill>
                <a:srgbClr val="FF4C4C"/>
              </a:solidFill>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11050653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2000">
                                          <p:cBhvr additive="base">
                                            <p:cTn id="7" dur="1000" fill="hold"/>
                                            <p:tgtEl>
                                              <p:spTgt spid="13"/>
                                            </p:tgtEl>
                                            <p:attrNameLst>
                                              <p:attrName>ppt_x</p:attrName>
                                            </p:attrNameLst>
                                          </p:cBhvr>
                                          <p:tavLst>
                                            <p:tav tm="0">
                                              <p:val>
                                                <p:strVal val="0-#ppt_w/2"/>
                                              </p:val>
                                            </p:tav>
                                            <p:tav tm="100000">
                                              <p:val>
                                                <p:strVal val="#ppt_x"/>
                                              </p:val>
                                            </p:tav>
                                          </p:tavLst>
                                        </p:anim>
                                        <p:anim calcmode="lin" valueType="num" p14:bounceEnd="62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14:presetBounceEnd="62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62000">
                                          <p:cBhvr additive="base">
                                            <p:cTn id="11" dur="1000" fill="hold"/>
                                            <p:tgtEl>
                                              <p:spTgt spid="16"/>
                                            </p:tgtEl>
                                            <p:attrNameLst>
                                              <p:attrName>ppt_x</p:attrName>
                                            </p:attrNameLst>
                                          </p:cBhvr>
                                          <p:tavLst>
                                            <p:tav tm="0">
                                              <p:val>
                                                <p:strVal val="0-#ppt_w/2"/>
                                              </p:val>
                                            </p:tav>
                                            <p:tav tm="100000">
                                              <p:val>
                                                <p:strVal val="#ppt_x"/>
                                              </p:val>
                                            </p:tav>
                                          </p:tavLst>
                                        </p:anim>
                                        <p:anim calcmode="lin" valueType="num" p14:bounceEnd="62000">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62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2000">
                                          <p:cBhvr additive="base">
                                            <p:cTn id="15" dur="10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14:presetBounceEnd="62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2000">
                                          <p:cBhvr additive="base">
                                            <p:cTn id="19" dur="1000" fill="hold"/>
                                            <p:tgtEl>
                                              <p:spTgt spid="14"/>
                                            </p:tgtEl>
                                            <p:attrNameLst>
                                              <p:attrName>ppt_x</p:attrName>
                                            </p:attrNameLst>
                                          </p:cBhvr>
                                          <p:tavLst>
                                            <p:tav tm="0">
                                              <p:val>
                                                <p:strVal val="1+#ppt_w/2"/>
                                              </p:val>
                                            </p:tav>
                                            <p:tav tm="100000">
                                              <p:val>
                                                <p:strVal val="#ppt_x"/>
                                              </p:val>
                                            </p:tav>
                                          </p:tavLst>
                                        </p:anim>
                                        <p:anim calcmode="lin" valueType="num" p14:bounceEnd="62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14:presetBounceEnd="62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2000">
                                          <p:cBhvr additive="base">
                                            <p:cTn id="23" dur="1000" fill="hold"/>
                                            <p:tgtEl>
                                              <p:spTgt spid="15"/>
                                            </p:tgtEl>
                                            <p:attrNameLst>
                                              <p:attrName>ppt_x</p:attrName>
                                            </p:attrNameLst>
                                          </p:cBhvr>
                                          <p:tavLst>
                                            <p:tav tm="0">
                                              <p:val>
                                                <p:strVal val="1+#ppt_w/2"/>
                                              </p:val>
                                            </p:tav>
                                            <p:tav tm="100000">
                                              <p:val>
                                                <p:strVal val="#ppt_x"/>
                                              </p:val>
                                            </p:tav>
                                          </p:tavLst>
                                        </p:anim>
                                        <p:anim calcmode="lin" valueType="num" p14:bounceEnd="62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14:presetBounceEnd="66000">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14:bounceEnd="66000">
                                          <p:cBhvr additive="base">
                                            <p:cTn id="27" dur="750" fill="hold"/>
                                            <p:tgtEl>
                                              <p:spTgt spid="4"/>
                                            </p:tgtEl>
                                            <p:attrNameLst>
                                              <p:attrName>ppt_x</p:attrName>
                                            </p:attrNameLst>
                                          </p:cBhvr>
                                          <p:tavLst>
                                            <p:tav tm="0">
                                              <p:val>
                                                <p:strVal val="1+#ppt_w/2"/>
                                              </p:val>
                                            </p:tav>
                                            <p:tav tm="100000">
                                              <p:val>
                                                <p:strVal val="#ppt_x"/>
                                              </p:val>
                                            </p:tav>
                                          </p:tavLst>
                                        </p:anim>
                                        <p:anim calcmode="lin" valueType="num" p14:bounceEnd="66000">
                                          <p:cBhvr additive="base">
                                            <p:cTn id="28" dur="75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8" fill="hold" nodeType="withEffect" p14:presetBounceEnd="66000">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14:bounceEnd="66000">
                                          <p:cBhvr additive="base">
                                            <p:cTn id="31" dur="750" fill="hold"/>
                                            <p:tgtEl>
                                              <p:spTgt spid="6"/>
                                            </p:tgtEl>
                                            <p:attrNameLst>
                                              <p:attrName>ppt_x</p:attrName>
                                            </p:attrNameLst>
                                          </p:cBhvr>
                                          <p:tavLst>
                                            <p:tav tm="0">
                                              <p:val>
                                                <p:strVal val="0-#ppt_w/2"/>
                                              </p:val>
                                            </p:tav>
                                            <p:tav tm="100000">
                                              <p:val>
                                                <p:strVal val="#ppt_x"/>
                                              </p:val>
                                            </p:tav>
                                          </p:tavLst>
                                        </p:anim>
                                        <p:anim calcmode="lin" valueType="num" p14:bounceEnd="66000">
                                          <p:cBhvr additive="base">
                                            <p:cTn id="32" dur="750" fill="hold"/>
                                            <p:tgtEl>
                                              <p:spTgt spid="6"/>
                                            </p:tgtEl>
                                            <p:attrNameLst>
                                              <p:attrName>ppt_y</p:attrName>
                                            </p:attrNameLst>
                                          </p:cBhvr>
                                          <p:tavLst>
                                            <p:tav tm="0">
                                              <p:val>
                                                <p:strVal val="#ppt_y"/>
                                              </p:val>
                                            </p:tav>
                                            <p:tav tm="100000">
                                              <p:val>
                                                <p:strVal val="#ppt_y"/>
                                              </p:val>
                                            </p:tav>
                                          </p:tavLst>
                                        </p:anim>
                                      </p:childTnLst>
                                    </p:cTn>
                                  </p:par>
                                  <p:par>
                                    <p:cTn id="33" presetID="53" presetClass="entr" presetSubtype="16"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0-#ppt_w/2"/>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1+#ppt_w/2"/>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ppt_x"/>
                                              </p:val>
                                            </p:tav>
                                            <p:tav tm="100000">
                                              <p:val>
                                                <p:strVal val="#ppt_x"/>
                                              </p:val>
                                            </p:tav>
                                          </p:tavLst>
                                        </p:anim>
                                        <p:anim calcmode="lin" valueType="num">
                                          <p:cBhvr additive="base">
                                            <p:cTn id="28" dur="75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750" fill="hold"/>
                                            <p:tgtEl>
                                              <p:spTgt spid="4"/>
                                            </p:tgtEl>
                                            <p:attrNameLst>
                                              <p:attrName>ppt_x</p:attrName>
                                            </p:attrNameLst>
                                          </p:cBhvr>
                                          <p:tavLst>
                                            <p:tav tm="0">
                                              <p:val>
                                                <p:strVal val="1+#ppt_w/2"/>
                                              </p:val>
                                            </p:tav>
                                            <p:tav tm="100000">
                                              <p:val>
                                                <p:strVal val="#ppt_x"/>
                                              </p:val>
                                            </p:tav>
                                          </p:tavLst>
                                        </p:anim>
                                        <p:anim calcmode="lin" valueType="num">
                                          <p:cBhvr additive="base">
                                            <p:cTn id="32" dur="75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750" fill="hold"/>
                                            <p:tgtEl>
                                              <p:spTgt spid="6"/>
                                            </p:tgtEl>
                                            <p:attrNameLst>
                                              <p:attrName>ppt_x</p:attrName>
                                            </p:attrNameLst>
                                          </p:cBhvr>
                                          <p:tavLst>
                                            <p:tav tm="0">
                                              <p:val>
                                                <p:strVal val="0-#ppt_w/2"/>
                                              </p:val>
                                            </p:tav>
                                            <p:tav tm="100000">
                                              <p:val>
                                                <p:strVal val="#ppt_x"/>
                                              </p:val>
                                            </p:tav>
                                          </p:tavLst>
                                        </p:anim>
                                        <p:anim calcmode="lin" valueType="num">
                                          <p:cBhvr additive="base">
                                            <p:cTn id="36" dur="750" fill="hold"/>
                                            <p:tgtEl>
                                              <p:spTgt spid="6"/>
                                            </p:tgtEl>
                                            <p:attrNameLst>
                                              <p:attrName>ppt_y</p:attrName>
                                            </p:attrNameLst>
                                          </p:cBhvr>
                                          <p:tavLst>
                                            <p:tav tm="0">
                                              <p:val>
                                                <p:strVal val="#ppt_y"/>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1000" fill="hold"/>
                                            <p:tgtEl>
                                              <p:spTgt spid="2"/>
                                            </p:tgtEl>
                                            <p:attrNameLst>
                                              <p:attrName>ppt_x</p:attrName>
                                            </p:attrNameLst>
                                          </p:cBhvr>
                                          <p:tavLst>
                                            <p:tav tm="0">
                                              <p:val>
                                                <p:strVal val="#ppt_x"/>
                                              </p:val>
                                            </p:tav>
                                            <p:tav tm="100000">
                                              <p:val>
                                                <p:strVal val="#ppt_x"/>
                                              </p:val>
                                            </p:tav>
                                          </p:tavLst>
                                        </p:anim>
                                        <p:anim calcmode="lin" valueType="num">
                                          <p:cBhvr additive="base">
                                            <p:cTn id="40" dur="1000" fill="hold"/>
                                            <p:tgtEl>
                                              <p:spTgt spid="2"/>
                                            </p:tgtEl>
                                            <p:attrNameLst>
                                              <p:attrName>ppt_y</p:attrName>
                                            </p:attrNameLst>
                                          </p:cBhvr>
                                          <p:tavLst>
                                            <p:tav tm="0">
                                              <p:val>
                                                <p:strVal val="1+#ppt_h/2"/>
                                              </p:val>
                                            </p:tav>
                                            <p:tav tm="100000">
                                              <p:val>
                                                <p:strVal val="#ppt_y"/>
                                              </p:val>
                                            </p:tav>
                                          </p:tavLst>
                                        </p:anim>
                                      </p:childTnLst>
                                    </p:cTn>
                                  </p:par>
                                  <p:par>
                                    <p:cTn id="41" presetID="53" presetClass="entr" presetSubtype="16"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Effect transition="in" filter="fade">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0"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AA45A24C-95CA-446F-8C65-FFC8CAF3116B}"/>
              </a:ext>
            </a:extLst>
          </p:cNvPr>
          <p:cNvGrpSpPr/>
          <p:nvPr/>
        </p:nvGrpSpPr>
        <p:grpSpPr>
          <a:xfrm>
            <a:off x="212059" y="87324"/>
            <a:ext cx="11767880" cy="6825343"/>
            <a:chOff x="217756" y="65357"/>
            <a:chExt cx="11838777" cy="6473286"/>
          </a:xfrm>
          <a:noFill/>
        </p:grpSpPr>
        <p:sp>
          <p:nvSpPr>
            <p:cNvPr id="20" name="Rectangle: Rounded Corners 19">
              <a:extLst>
                <a:ext uri="{FF2B5EF4-FFF2-40B4-BE49-F238E27FC236}">
                  <a16:creationId xmlns:a16="http://schemas.microsoft.com/office/drawing/2014/main" id="{19569B8F-F1DB-4BC8-8361-300CE4625C30}"/>
                </a:ext>
              </a:extLst>
            </p:cNvPr>
            <p:cNvSpPr/>
            <p:nvPr/>
          </p:nvSpPr>
          <p:spPr>
            <a:xfrm>
              <a:off x="267677"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Rectangle: Rounded Corners 20">
              <a:extLst>
                <a:ext uri="{FF2B5EF4-FFF2-40B4-BE49-F238E27FC236}">
                  <a16:creationId xmlns:a16="http://schemas.microsoft.com/office/drawing/2014/main" id="{8BD76B3F-4534-41E6-83B4-A7CF95F00DED}"/>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accent6">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2" name="Oval 21">
              <a:extLst>
                <a:ext uri="{FF2B5EF4-FFF2-40B4-BE49-F238E27FC236}">
                  <a16:creationId xmlns:a16="http://schemas.microsoft.com/office/drawing/2014/main" id="{51312A10-B138-482B-9AB1-4974BFE28CE1}"/>
                </a:ext>
              </a:extLst>
            </p:cNvPr>
            <p:cNvSpPr/>
            <p:nvPr/>
          </p:nvSpPr>
          <p:spPr>
            <a:xfrm>
              <a:off x="11284753" y="6074315"/>
              <a:ext cx="309553" cy="30955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3" name="Oval 22">
              <a:extLst>
                <a:ext uri="{FF2B5EF4-FFF2-40B4-BE49-F238E27FC236}">
                  <a16:creationId xmlns:a16="http://schemas.microsoft.com/office/drawing/2014/main" id="{38DEF2D1-C0A4-4FD4-8061-1DE8A1A157DF}"/>
                </a:ext>
              </a:extLst>
            </p:cNvPr>
            <p:cNvSpPr/>
            <p:nvPr/>
          </p:nvSpPr>
          <p:spPr>
            <a:xfrm>
              <a:off x="11609756" y="1276460"/>
              <a:ext cx="309553" cy="309553"/>
            </a:xfrm>
            <a:prstGeom prst="ellipse">
              <a:avLst/>
            </a:prstGeom>
            <a:solidFill>
              <a:srgbClr val="00C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4" name="Oval 23">
              <a:extLst>
                <a:ext uri="{FF2B5EF4-FFF2-40B4-BE49-F238E27FC236}">
                  <a16:creationId xmlns:a16="http://schemas.microsoft.com/office/drawing/2014/main" id="{A865864C-1DFC-4226-A6F4-13AFB9752A05}"/>
                </a:ext>
              </a:extLst>
            </p:cNvPr>
            <p:cNvSpPr/>
            <p:nvPr/>
          </p:nvSpPr>
          <p:spPr>
            <a:xfrm>
              <a:off x="217756" y="966907"/>
              <a:ext cx="309553" cy="309553"/>
            </a:xfrm>
            <a:prstGeom prst="ellipse">
              <a:avLst/>
            </a:prstGeom>
            <a:solidFill>
              <a:srgbClr val="00C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5" name="Oval 24">
              <a:extLst>
                <a:ext uri="{FF2B5EF4-FFF2-40B4-BE49-F238E27FC236}">
                  <a16:creationId xmlns:a16="http://schemas.microsoft.com/office/drawing/2014/main" id="{86F92EBA-A985-4E24-8B18-61E52A7838AC}"/>
                </a:ext>
              </a:extLst>
            </p:cNvPr>
            <p:cNvSpPr/>
            <p:nvPr/>
          </p:nvSpPr>
          <p:spPr>
            <a:xfrm>
              <a:off x="802603" y="6074314"/>
              <a:ext cx="309553" cy="30955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6" name="Oval 25">
              <a:extLst>
                <a:ext uri="{FF2B5EF4-FFF2-40B4-BE49-F238E27FC236}">
                  <a16:creationId xmlns:a16="http://schemas.microsoft.com/office/drawing/2014/main" id="{36403A23-5B87-4834-BCAD-1651333DB459}"/>
                </a:ext>
              </a:extLst>
            </p:cNvPr>
            <p:cNvSpPr/>
            <p:nvPr/>
          </p:nvSpPr>
          <p:spPr>
            <a:xfrm>
              <a:off x="4184438" y="65357"/>
              <a:ext cx="309553" cy="309553"/>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7" name="Oval 26">
              <a:extLst>
                <a:ext uri="{FF2B5EF4-FFF2-40B4-BE49-F238E27FC236}">
                  <a16:creationId xmlns:a16="http://schemas.microsoft.com/office/drawing/2014/main" id="{931EC2C0-848E-44FC-B042-1E24E79CF6CF}"/>
                </a:ext>
              </a:extLst>
            </p:cNvPr>
            <p:cNvSpPr/>
            <p:nvPr/>
          </p:nvSpPr>
          <p:spPr>
            <a:xfrm>
              <a:off x="7980920" y="6229090"/>
              <a:ext cx="309553" cy="309553"/>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8" name="Oval 27">
              <a:extLst>
                <a:ext uri="{FF2B5EF4-FFF2-40B4-BE49-F238E27FC236}">
                  <a16:creationId xmlns:a16="http://schemas.microsoft.com/office/drawing/2014/main" id="{E6C1E1ED-E5B3-4F70-ACC2-D5C08FDD130E}"/>
                </a:ext>
              </a:extLst>
            </p:cNvPr>
            <p:cNvSpPr/>
            <p:nvPr/>
          </p:nvSpPr>
          <p:spPr>
            <a:xfrm>
              <a:off x="267677" y="860323"/>
              <a:ext cx="204457" cy="204457"/>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7" name="Picture 6">
            <a:extLst>
              <a:ext uri="{FF2B5EF4-FFF2-40B4-BE49-F238E27FC236}">
                <a16:creationId xmlns:a16="http://schemas.microsoft.com/office/drawing/2014/main" id="{E09B5820-0554-41CA-88FB-A36C2870F593}"/>
              </a:ext>
            </a:extLst>
          </p:cNvPr>
          <p:cNvPicPr>
            <a:picLocks noChangeAspect="1"/>
          </p:cNvPicPr>
          <p:nvPr/>
        </p:nvPicPr>
        <p:blipFill>
          <a:blip r:embed="rId2"/>
          <a:stretch>
            <a:fillRect/>
          </a:stretch>
        </p:blipFill>
        <p:spPr>
          <a:xfrm>
            <a:off x="1571657" y="1724911"/>
            <a:ext cx="8679623" cy="3330820"/>
          </a:xfrm>
          <a:prstGeom prst="rect">
            <a:avLst/>
          </a:prstGeom>
        </p:spPr>
      </p:pic>
      <p:pic>
        <p:nvPicPr>
          <p:cNvPr id="12" name="Picture 11">
            <a:extLst>
              <a:ext uri="{FF2B5EF4-FFF2-40B4-BE49-F238E27FC236}">
                <a16:creationId xmlns:a16="http://schemas.microsoft.com/office/drawing/2014/main" id="{E39B773A-CB18-45A7-9DD0-E5216E6EC914}"/>
              </a:ext>
            </a:extLst>
          </p:cNvPr>
          <p:cNvPicPr>
            <a:picLocks noChangeAspect="1"/>
          </p:cNvPicPr>
          <p:nvPr/>
        </p:nvPicPr>
        <p:blipFill>
          <a:blip r:embed="rId3"/>
          <a:stretch>
            <a:fillRect/>
          </a:stretch>
        </p:blipFill>
        <p:spPr>
          <a:xfrm>
            <a:off x="1889234" y="464831"/>
            <a:ext cx="598311" cy="587022"/>
          </a:xfrm>
          <a:prstGeom prst="rect">
            <a:avLst/>
          </a:prstGeom>
        </p:spPr>
      </p:pic>
      <p:pic>
        <p:nvPicPr>
          <p:cNvPr id="13" name="Picture 12">
            <a:extLst>
              <a:ext uri="{FF2B5EF4-FFF2-40B4-BE49-F238E27FC236}">
                <a16:creationId xmlns:a16="http://schemas.microsoft.com/office/drawing/2014/main" id="{1E6B6BFC-1532-4459-8F9C-5204581AD614}"/>
              </a:ext>
            </a:extLst>
          </p:cNvPr>
          <p:cNvPicPr>
            <a:picLocks noChangeAspect="1"/>
          </p:cNvPicPr>
          <p:nvPr/>
        </p:nvPicPr>
        <p:blipFill>
          <a:blip r:embed="rId3"/>
          <a:stretch>
            <a:fillRect/>
          </a:stretch>
        </p:blipFill>
        <p:spPr>
          <a:xfrm rot="2640825">
            <a:off x="3742162" y="5347873"/>
            <a:ext cx="1111380" cy="1090410"/>
          </a:xfrm>
          <a:prstGeom prst="rect">
            <a:avLst/>
          </a:prstGeom>
        </p:spPr>
      </p:pic>
      <p:pic>
        <p:nvPicPr>
          <p:cNvPr id="14" name="Picture 13">
            <a:extLst>
              <a:ext uri="{FF2B5EF4-FFF2-40B4-BE49-F238E27FC236}">
                <a16:creationId xmlns:a16="http://schemas.microsoft.com/office/drawing/2014/main" id="{DD607648-B39F-4961-8027-CF185F3F0F85}"/>
              </a:ext>
            </a:extLst>
          </p:cNvPr>
          <p:cNvPicPr>
            <a:picLocks noChangeAspect="1"/>
          </p:cNvPicPr>
          <p:nvPr/>
        </p:nvPicPr>
        <p:blipFill>
          <a:blip r:embed="rId3"/>
          <a:stretch>
            <a:fillRect/>
          </a:stretch>
        </p:blipFill>
        <p:spPr>
          <a:xfrm rot="20806844">
            <a:off x="10437268" y="669467"/>
            <a:ext cx="1111380" cy="1090410"/>
          </a:xfrm>
          <a:prstGeom prst="rect">
            <a:avLst/>
          </a:prstGeom>
        </p:spPr>
      </p:pic>
      <p:pic>
        <p:nvPicPr>
          <p:cNvPr id="15" name="Picture 14">
            <a:extLst>
              <a:ext uri="{FF2B5EF4-FFF2-40B4-BE49-F238E27FC236}">
                <a16:creationId xmlns:a16="http://schemas.microsoft.com/office/drawing/2014/main" id="{EB39C789-A368-4FAD-8785-74789413A65B}"/>
              </a:ext>
            </a:extLst>
          </p:cNvPr>
          <p:cNvPicPr>
            <a:picLocks noChangeAspect="1"/>
          </p:cNvPicPr>
          <p:nvPr/>
        </p:nvPicPr>
        <p:blipFill>
          <a:blip r:embed="rId3"/>
          <a:stretch>
            <a:fillRect/>
          </a:stretch>
        </p:blipFill>
        <p:spPr>
          <a:xfrm rot="1629158">
            <a:off x="11585794" y="-599192"/>
            <a:ext cx="518668" cy="508882"/>
          </a:xfrm>
          <a:prstGeom prst="rect">
            <a:avLst/>
          </a:prstGeom>
        </p:spPr>
      </p:pic>
      <p:pic>
        <p:nvPicPr>
          <p:cNvPr id="16" name="Picture 15">
            <a:extLst>
              <a:ext uri="{FF2B5EF4-FFF2-40B4-BE49-F238E27FC236}">
                <a16:creationId xmlns:a16="http://schemas.microsoft.com/office/drawing/2014/main" id="{C748A86E-7002-4758-A772-D9EA2F26902A}"/>
              </a:ext>
            </a:extLst>
          </p:cNvPr>
          <p:cNvPicPr>
            <a:picLocks noChangeAspect="1"/>
          </p:cNvPicPr>
          <p:nvPr/>
        </p:nvPicPr>
        <p:blipFill>
          <a:blip r:embed="rId3"/>
          <a:stretch>
            <a:fillRect/>
          </a:stretch>
        </p:blipFill>
        <p:spPr>
          <a:xfrm rot="1629158">
            <a:off x="-143017" y="4662310"/>
            <a:ext cx="518668" cy="508882"/>
          </a:xfrm>
          <a:prstGeom prst="rect">
            <a:avLst/>
          </a:prstGeom>
        </p:spPr>
      </p:pic>
      <p:sp>
        <p:nvSpPr>
          <p:cNvPr id="17" name="TextBox 16">
            <a:extLst>
              <a:ext uri="{FF2B5EF4-FFF2-40B4-BE49-F238E27FC236}">
                <a16:creationId xmlns:a16="http://schemas.microsoft.com/office/drawing/2014/main" id="{484A1AAD-AAFC-4C2F-B12F-B4C3F1001FF4}"/>
              </a:ext>
            </a:extLst>
          </p:cNvPr>
          <p:cNvSpPr txBox="1"/>
          <p:nvPr/>
        </p:nvSpPr>
        <p:spPr>
          <a:xfrm>
            <a:off x="2556806" y="538704"/>
            <a:ext cx="6977872" cy="55399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Thứ</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ngày</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tháng</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năm</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2022</a:t>
            </a:r>
          </a:p>
        </p:txBody>
      </p:sp>
      <p:pic>
        <p:nvPicPr>
          <p:cNvPr id="6" name="Picture 5">
            <a:extLst>
              <a:ext uri="{FF2B5EF4-FFF2-40B4-BE49-F238E27FC236}">
                <a16:creationId xmlns:a16="http://schemas.microsoft.com/office/drawing/2014/main" id="{F422CFCC-5788-4F2C-8CD2-923BF91F7D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97" y="3349472"/>
            <a:ext cx="3481599" cy="3481599"/>
          </a:xfrm>
          <a:prstGeom prst="rect">
            <a:avLst/>
          </a:prstGeom>
        </p:spPr>
      </p:pic>
      <p:pic>
        <p:nvPicPr>
          <p:cNvPr id="29" name="Picture 28">
            <a:extLst>
              <a:ext uri="{FF2B5EF4-FFF2-40B4-BE49-F238E27FC236}">
                <a16:creationId xmlns:a16="http://schemas.microsoft.com/office/drawing/2014/main" id="{70B40B2E-F9B8-4B04-A1AC-CAFA77EBDA3B}"/>
              </a:ext>
            </a:extLst>
          </p:cNvPr>
          <p:cNvPicPr>
            <a:picLocks noChangeAspect="1"/>
          </p:cNvPicPr>
          <p:nvPr/>
        </p:nvPicPr>
        <p:blipFill rotWithShape="1">
          <a:blip r:embed="rId5"/>
          <a:srcRect l="11411" t="28946" r="70326" b="61026"/>
          <a:stretch/>
        </p:blipFill>
        <p:spPr>
          <a:xfrm>
            <a:off x="1384677" y="-923217"/>
            <a:ext cx="2226705" cy="687754"/>
          </a:xfrm>
          <a:prstGeom prst="rect">
            <a:avLst/>
          </a:prstGeom>
        </p:spPr>
      </p:pic>
      <p:pic>
        <p:nvPicPr>
          <p:cNvPr id="5" name="Picture 4" descr="A picture containing pink&#10;&#10;Description automatically generated">
            <a:extLst>
              <a:ext uri="{FF2B5EF4-FFF2-40B4-BE49-F238E27FC236}">
                <a16:creationId xmlns:a16="http://schemas.microsoft.com/office/drawing/2014/main" id="{15BB0595-A08A-468F-8096-B474BBB522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1402" y="3378222"/>
            <a:ext cx="3387112" cy="3380338"/>
          </a:xfrm>
          <a:prstGeom prst="rect">
            <a:avLst/>
          </a:prstGeom>
        </p:spPr>
      </p:pic>
      <p:pic>
        <p:nvPicPr>
          <p:cNvPr id="11" name="Picture 10">
            <a:extLst>
              <a:ext uri="{FF2B5EF4-FFF2-40B4-BE49-F238E27FC236}">
                <a16:creationId xmlns:a16="http://schemas.microsoft.com/office/drawing/2014/main" id="{52604CF2-EC09-4580-9CF9-45FBE36C8ACD}"/>
              </a:ext>
            </a:extLst>
          </p:cNvPr>
          <p:cNvPicPr>
            <a:picLocks noChangeAspect="1"/>
          </p:cNvPicPr>
          <p:nvPr/>
        </p:nvPicPr>
        <p:blipFill>
          <a:blip r:embed="rId7"/>
          <a:stretch>
            <a:fillRect/>
          </a:stretch>
        </p:blipFill>
        <p:spPr>
          <a:xfrm>
            <a:off x="4247266" y="1245439"/>
            <a:ext cx="3596952" cy="1072989"/>
          </a:xfrm>
          <a:prstGeom prst="rect">
            <a:avLst/>
          </a:prstGeom>
        </p:spPr>
      </p:pic>
      <p:sp>
        <p:nvSpPr>
          <p:cNvPr id="2" name="Rectangle 1">
            <a:extLst>
              <a:ext uri="{FF2B5EF4-FFF2-40B4-BE49-F238E27FC236}">
                <a16:creationId xmlns:a16="http://schemas.microsoft.com/office/drawing/2014/main" id="{0CBAFE19-890F-49C7-8FE1-B567C04D3F4C}"/>
              </a:ext>
            </a:extLst>
          </p:cNvPr>
          <p:cNvSpPr/>
          <p:nvPr/>
        </p:nvSpPr>
        <p:spPr>
          <a:xfrm>
            <a:off x="2064232" y="2703532"/>
            <a:ext cx="7963020" cy="1077218"/>
          </a:xfrm>
          <a:prstGeom prst="rect">
            <a:avLst/>
          </a:prstGeom>
        </p:spPr>
        <p:txBody>
          <a:bodyPr wrap="square">
            <a:spAutoFit/>
          </a:bodyPr>
          <a:lstStyle/>
          <a:p>
            <a:pPr algn="ct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7: </a:t>
            </a:r>
          </a:p>
          <a:p>
            <a:pPr algn="ct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vi-VN"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CỤ VÀ VẬT LIỆU LÀM THỦ CÔNG</a:t>
            </a:r>
            <a:r>
              <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2166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2000">
                                          <p:cBhvr additive="base">
                                            <p:cTn id="7" dur="1000" fill="hold"/>
                                            <p:tgtEl>
                                              <p:spTgt spid="13"/>
                                            </p:tgtEl>
                                            <p:attrNameLst>
                                              <p:attrName>ppt_x</p:attrName>
                                            </p:attrNameLst>
                                          </p:cBhvr>
                                          <p:tavLst>
                                            <p:tav tm="0">
                                              <p:val>
                                                <p:strVal val="0-#ppt_w/2"/>
                                              </p:val>
                                            </p:tav>
                                            <p:tav tm="100000">
                                              <p:val>
                                                <p:strVal val="#ppt_x"/>
                                              </p:val>
                                            </p:tav>
                                          </p:tavLst>
                                        </p:anim>
                                        <p:anim calcmode="lin" valueType="num" p14:bounceEnd="62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14:presetBounceEnd="62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62000">
                                          <p:cBhvr additive="base">
                                            <p:cTn id="11" dur="1000" fill="hold"/>
                                            <p:tgtEl>
                                              <p:spTgt spid="16"/>
                                            </p:tgtEl>
                                            <p:attrNameLst>
                                              <p:attrName>ppt_x</p:attrName>
                                            </p:attrNameLst>
                                          </p:cBhvr>
                                          <p:tavLst>
                                            <p:tav tm="0">
                                              <p:val>
                                                <p:strVal val="0-#ppt_w/2"/>
                                              </p:val>
                                            </p:tav>
                                            <p:tav tm="100000">
                                              <p:val>
                                                <p:strVal val="#ppt_x"/>
                                              </p:val>
                                            </p:tav>
                                          </p:tavLst>
                                        </p:anim>
                                        <p:anim calcmode="lin" valueType="num" p14:bounceEnd="62000">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62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2000">
                                          <p:cBhvr additive="base">
                                            <p:cTn id="15" dur="10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14:presetBounceEnd="62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2000">
                                          <p:cBhvr additive="base">
                                            <p:cTn id="19" dur="1000" fill="hold"/>
                                            <p:tgtEl>
                                              <p:spTgt spid="14"/>
                                            </p:tgtEl>
                                            <p:attrNameLst>
                                              <p:attrName>ppt_x</p:attrName>
                                            </p:attrNameLst>
                                          </p:cBhvr>
                                          <p:tavLst>
                                            <p:tav tm="0">
                                              <p:val>
                                                <p:strVal val="1+#ppt_w/2"/>
                                              </p:val>
                                            </p:tav>
                                            <p:tav tm="100000">
                                              <p:val>
                                                <p:strVal val="#ppt_x"/>
                                              </p:val>
                                            </p:tav>
                                          </p:tavLst>
                                        </p:anim>
                                        <p:anim calcmode="lin" valueType="num" p14:bounceEnd="62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14:presetBounceEnd="62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2000">
                                          <p:cBhvr additive="base">
                                            <p:cTn id="23" dur="1000" fill="hold"/>
                                            <p:tgtEl>
                                              <p:spTgt spid="15"/>
                                            </p:tgtEl>
                                            <p:attrNameLst>
                                              <p:attrName>ppt_x</p:attrName>
                                            </p:attrNameLst>
                                          </p:cBhvr>
                                          <p:tavLst>
                                            <p:tav tm="0">
                                              <p:val>
                                                <p:strVal val="1+#ppt_w/2"/>
                                              </p:val>
                                            </p:tav>
                                            <p:tav tm="100000">
                                              <p:val>
                                                <p:strVal val="#ppt_x"/>
                                              </p:val>
                                            </p:tav>
                                          </p:tavLst>
                                        </p:anim>
                                        <p:anim calcmode="lin" valueType="num" p14:bounceEnd="62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6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6000">
                                          <p:cBhvr additive="base">
                                            <p:cTn id="27" dur="750" fill="hold"/>
                                            <p:tgtEl>
                                              <p:spTgt spid="17"/>
                                            </p:tgtEl>
                                            <p:attrNameLst>
                                              <p:attrName>ppt_x</p:attrName>
                                            </p:attrNameLst>
                                          </p:cBhvr>
                                          <p:tavLst>
                                            <p:tav tm="0">
                                              <p:val>
                                                <p:strVal val="#ppt_x"/>
                                              </p:val>
                                            </p:tav>
                                            <p:tav tm="100000">
                                              <p:val>
                                                <p:strVal val="#ppt_x"/>
                                              </p:val>
                                            </p:tav>
                                          </p:tavLst>
                                        </p:anim>
                                        <p:anim calcmode="lin" valueType="num" p14:bounceEnd="66000">
                                          <p:cBhvr additive="base">
                                            <p:cTn id="28" dur="75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8" fill="hold" nodeType="withEffect" p14:presetBounceEnd="66000">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14:bounceEnd="66000">
                                          <p:cBhvr additive="base">
                                            <p:cTn id="31" dur="750" fill="hold"/>
                                            <p:tgtEl>
                                              <p:spTgt spid="6"/>
                                            </p:tgtEl>
                                            <p:attrNameLst>
                                              <p:attrName>ppt_x</p:attrName>
                                            </p:attrNameLst>
                                          </p:cBhvr>
                                          <p:tavLst>
                                            <p:tav tm="0">
                                              <p:val>
                                                <p:strVal val="0-#ppt_w/2"/>
                                              </p:val>
                                            </p:tav>
                                            <p:tav tm="100000">
                                              <p:val>
                                                <p:strVal val="#ppt_x"/>
                                              </p:val>
                                            </p:tav>
                                          </p:tavLst>
                                        </p:anim>
                                        <p:anim calcmode="lin" valueType="num" p14:bounceEnd="66000">
                                          <p:cBhvr additive="base">
                                            <p:cTn id="3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0-#ppt_w/2"/>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1+#ppt_w/2"/>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ppt_x"/>
                                              </p:val>
                                            </p:tav>
                                            <p:tav tm="100000">
                                              <p:val>
                                                <p:strVal val="#ppt_x"/>
                                              </p:val>
                                            </p:tav>
                                          </p:tavLst>
                                        </p:anim>
                                        <p:anim calcmode="lin" valueType="num">
                                          <p:cBhvr additive="base">
                                            <p:cTn id="28" dur="75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750" fill="hold"/>
                                            <p:tgtEl>
                                              <p:spTgt spid="6"/>
                                            </p:tgtEl>
                                            <p:attrNameLst>
                                              <p:attrName>ppt_x</p:attrName>
                                            </p:attrNameLst>
                                          </p:cBhvr>
                                          <p:tavLst>
                                            <p:tav tm="0">
                                              <p:val>
                                                <p:strVal val="0-#ppt_w/2"/>
                                              </p:val>
                                            </p:tav>
                                            <p:tav tm="100000">
                                              <p:val>
                                                <p:strVal val="#ppt_x"/>
                                              </p:val>
                                            </p:tav>
                                          </p:tavLst>
                                        </p:anim>
                                        <p:anim calcmode="lin" valueType="num">
                                          <p:cBhvr additive="base">
                                            <p:cTn id="32"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6E2B0A-F192-40DD-91AA-162A55974B32}"/>
              </a:ext>
            </a:extLst>
          </p:cNvPr>
          <p:cNvGrpSpPr/>
          <p:nvPr/>
        </p:nvGrpSpPr>
        <p:grpSpPr>
          <a:xfrm rot="8308358">
            <a:off x="-6076182" y="-7170011"/>
            <a:ext cx="8337520" cy="11962884"/>
            <a:chOff x="-3518727" y="-3068073"/>
            <a:chExt cx="8337520" cy="11962884"/>
          </a:xfrm>
        </p:grpSpPr>
        <p:sp>
          <p:nvSpPr>
            <p:cNvPr id="5" name="Freeform: Shape 4">
              <a:extLst>
                <a:ext uri="{FF2B5EF4-FFF2-40B4-BE49-F238E27FC236}">
                  <a16:creationId xmlns:a16="http://schemas.microsoft.com/office/drawing/2014/main" id="{D2F382CD-3269-45DF-AA15-7A47C65818E0}"/>
                </a:ext>
              </a:extLst>
            </p:cNvPr>
            <p:cNvSpPr/>
            <p:nvPr/>
          </p:nvSpPr>
          <p:spPr>
            <a:xfrm rot="20691016">
              <a:off x="-2484619" y="-3068073"/>
              <a:ext cx="7303412" cy="11906050"/>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F5B68B"/>
            </a:solidFill>
            <a:ln w="164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 name="Freeform: Shape 5">
              <a:extLst>
                <a:ext uri="{FF2B5EF4-FFF2-40B4-BE49-F238E27FC236}">
                  <a16:creationId xmlns:a16="http://schemas.microsoft.com/office/drawing/2014/main" id="{B44C9BD7-B26E-41C0-BE2E-4047F902CFC0}"/>
                </a:ext>
              </a:extLst>
            </p:cNvPr>
            <p:cNvSpPr/>
            <p:nvPr/>
          </p:nvSpPr>
          <p:spPr>
            <a:xfrm rot="20691016">
              <a:off x="-3518727" y="-3011240"/>
              <a:ext cx="7303412" cy="11906051"/>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rgbClr val="ED7D31"/>
            </a:solidFill>
            <a:ln w="164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pic>
        <p:nvPicPr>
          <p:cNvPr id="7" name="图片 32">
            <a:extLst>
              <a:ext uri="{FF2B5EF4-FFF2-40B4-BE49-F238E27FC236}">
                <a16:creationId xmlns:a16="http://schemas.microsoft.com/office/drawing/2014/main" id="{6C397671-A7C8-4F46-81B4-2CA188C022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519" y="588396"/>
            <a:ext cx="1390224" cy="2262059"/>
          </a:xfrm>
          <a:prstGeom prst="rect">
            <a:avLst/>
          </a:prstGeom>
        </p:spPr>
      </p:pic>
      <p:grpSp>
        <p:nvGrpSpPr>
          <p:cNvPr id="11" name="Group 10">
            <a:extLst>
              <a:ext uri="{FF2B5EF4-FFF2-40B4-BE49-F238E27FC236}">
                <a16:creationId xmlns:a16="http://schemas.microsoft.com/office/drawing/2014/main" id="{5FEB18C9-1FED-466C-855D-2D325E5DA67C}"/>
              </a:ext>
            </a:extLst>
          </p:cNvPr>
          <p:cNvGrpSpPr/>
          <p:nvPr/>
        </p:nvGrpSpPr>
        <p:grpSpPr>
          <a:xfrm rot="18914589">
            <a:off x="1724132" y="2309784"/>
            <a:ext cx="8337520" cy="11962884"/>
            <a:chOff x="-3518727" y="-3068073"/>
            <a:chExt cx="8337520" cy="11962884"/>
          </a:xfrm>
        </p:grpSpPr>
        <p:sp>
          <p:nvSpPr>
            <p:cNvPr id="12" name="Freeform: Shape 11">
              <a:extLst>
                <a:ext uri="{FF2B5EF4-FFF2-40B4-BE49-F238E27FC236}">
                  <a16:creationId xmlns:a16="http://schemas.microsoft.com/office/drawing/2014/main" id="{5BD020A8-02C8-4663-BBA1-3FC94922CC06}"/>
                </a:ext>
              </a:extLst>
            </p:cNvPr>
            <p:cNvSpPr/>
            <p:nvPr/>
          </p:nvSpPr>
          <p:spPr>
            <a:xfrm rot="20691016">
              <a:off x="-2484619" y="-3068073"/>
              <a:ext cx="7303412" cy="11906050"/>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F5B68B"/>
            </a:solidFill>
            <a:ln w="164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3" name="Freeform: Shape 12">
              <a:extLst>
                <a:ext uri="{FF2B5EF4-FFF2-40B4-BE49-F238E27FC236}">
                  <a16:creationId xmlns:a16="http://schemas.microsoft.com/office/drawing/2014/main" id="{C379089E-4C84-473B-9B3E-5828B9FB6A14}"/>
                </a:ext>
              </a:extLst>
            </p:cNvPr>
            <p:cNvSpPr/>
            <p:nvPr/>
          </p:nvSpPr>
          <p:spPr>
            <a:xfrm rot="20691016">
              <a:off x="-3518727" y="-3011240"/>
              <a:ext cx="7303412" cy="11906051"/>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rgbClr val="ED7D31"/>
            </a:solidFill>
            <a:ln w="1644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pic>
        <p:nvPicPr>
          <p:cNvPr id="9" name="Picture 8" descr="A picture containing toy, doll&#10;&#10;Description automatically generated">
            <a:extLst>
              <a:ext uri="{FF2B5EF4-FFF2-40B4-BE49-F238E27FC236}">
                <a16:creationId xmlns:a16="http://schemas.microsoft.com/office/drawing/2014/main" id="{0CDBAF9D-5349-42A0-899E-0F0399F2B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712" y="1477015"/>
            <a:ext cx="5526114" cy="5526114"/>
          </a:xfrm>
          <a:prstGeom prst="rect">
            <a:avLst/>
          </a:prstGeom>
        </p:spPr>
      </p:pic>
      <p:pic>
        <p:nvPicPr>
          <p:cNvPr id="2" name="Picture 1">
            <a:extLst>
              <a:ext uri="{FF2B5EF4-FFF2-40B4-BE49-F238E27FC236}">
                <a16:creationId xmlns:a16="http://schemas.microsoft.com/office/drawing/2014/main" id="{1E794791-D0DA-41DF-BB7D-0CE7D4AA0D39}"/>
              </a:ext>
            </a:extLst>
          </p:cNvPr>
          <p:cNvPicPr>
            <a:picLocks noChangeAspect="1"/>
          </p:cNvPicPr>
          <p:nvPr/>
        </p:nvPicPr>
        <p:blipFill>
          <a:blip r:embed="rId4"/>
          <a:stretch>
            <a:fillRect/>
          </a:stretch>
        </p:blipFill>
        <p:spPr>
          <a:xfrm>
            <a:off x="4532827" y="2359059"/>
            <a:ext cx="6541575" cy="2139881"/>
          </a:xfrm>
          <a:prstGeom prst="rect">
            <a:avLst/>
          </a:prstGeom>
        </p:spPr>
      </p:pic>
    </p:spTree>
    <p:extLst>
      <p:ext uri="{BB962C8B-B14F-4D97-AF65-F5344CB8AC3E}">
        <p14:creationId xmlns:p14="http://schemas.microsoft.com/office/powerpoint/2010/main" val="38259642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0-#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BC8B0BC-55FD-49D9-8660-97995D2D686A}"/>
              </a:ext>
            </a:extLst>
          </p:cNvPr>
          <p:cNvGrpSpPr/>
          <p:nvPr/>
        </p:nvGrpSpPr>
        <p:grpSpPr>
          <a:xfrm>
            <a:off x="0" y="32657"/>
            <a:ext cx="11921491" cy="6825343"/>
            <a:chOff x="217756" y="65357"/>
            <a:chExt cx="11993313" cy="6473286"/>
          </a:xfrm>
          <a:noFill/>
        </p:grpSpPr>
        <p:sp>
          <p:nvSpPr>
            <p:cNvPr id="3" name="Rectangle: Rounded Corners 2">
              <a:extLst>
                <a:ext uri="{FF2B5EF4-FFF2-40B4-BE49-F238E27FC236}">
                  <a16:creationId xmlns:a16="http://schemas.microsoft.com/office/drawing/2014/main" id="{6F6DCA07-41D0-4231-89E3-1726FA310230}"/>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Rectangle: Rounded Corners 3">
              <a:extLst>
                <a:ext uri="{FF2B5EF4-FFF2-40B4-BE49-F238E27FC236}">
                  <a16:creationId xmlns:a16="http://schemas.microsoft.com/office/drawing/2014/main" id="{34F1EEDC-7A39-4A58-94DB-A5A61B1E6854}"/>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Oval 4">
              <a:extLst>
                <a:ext uri="{FF2B5EF4-FFF2-40B4-BE49-F238E27FC236}">
                  <a16:creationId xmlns:a16="http://schemas.microsoft.com/office/drawing/2014/main" id="{C98669E6-7613-4243-8FBD-8D723CF0AACF}"/>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Oval 5">
              <a:extLst>
                <a:ext uri="{FF2B5EF4-FFF2-40B4-BE49-F238E27FC236}">
                  <a16:creationId xmlns:a16="http://schemas.microsoft.com/office/drawing/2014/main" id="{7B2306AD-A8C3-43A7-A97C-A1785266890A}"/>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Oval 6">
              <a:extLst>
                <a:ext uri="{FF2B5EF4-FFF2-40B4-BE49-F238E27FC236}">
                  <a16:creationId xmlns:a16="http://schemas.microsoft.com/office/drawing/2014/main" id="{31C6D8D8-1B7C-4A6E-BB50-574889F03E18}"/>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 name="Oval 7">
              <a:extLst>
                <a:ext uri="{FF2B5EF4-FFF2-40B4-BE49-F238E27FC236}">
                  <a16:creationId xmlns:a16="http://schemas.microsoft.com/office/drawing/2014/main" id="{774D0ED0-5BCC-481D-91BF-3895CA7BE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Oval 8">
              <a:extLst>
                <a:ext uri="{FF2B5EF4-FFF2-40B4-BE49-F238E27FC236}">
                  <a16:creationId xmlns:a16="http://schemas.microsoft.com/office/drawing/2014/main" id="{C4A1DFCD-4484-4B7C-BA80-7C6CA59AC564}"/>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B401DE57-9B6C-4570-AB04-3769C3D9C9D5}"/>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605C4593-5962-447D-A494-F97E03A6F476}"/>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26" name="图片 2">
            <a:extLst>
              <a:ext uri="{FF2B5EF4-FFF2-40B4-BE49-F238E27FC236}">
                <a16:creationId xmlns:a16="http://schemas.microsoft.com/office/drawing/2014/main" id="{717C05B2-9BBE-43D2-8732-447AD9E526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1917" y="498705"/>
            <a:ext cx="10142027" cy="5893247"/>
          </a:xfrm>
          <a:prstGeom prst="rect">
            <a:avLst/>
          </a:prstGeom>
        </p:spPr>
      </p:pic>
      <p:sp>
        <p:nvSpPr>
          <p:cNvPr id="12" name="TextBox 11">
            <a:extLst>
              <a:ext uri="{FF2B5EF4-FFF2-40B4-BE49-F238E27FC236}">
                <a16:creationId xmlns:a16="http://schemas.microsoft.com/office/drawing/2014/main" id="{DFE4ED54-97CA-4849-ACDB-9E7F18CB0FB4}"/>
              </a:ext>
            </a:extLst>
          </p:cNvPr>
          <p:cNvSpPr txBox="1"/>
          <p:nvPr/>
        </p:nvSpPr>
        <p:spPr>
          <a:xfrm rot="192740">
            <a:off x="3978355" y="1982652"/>
            <a:ext cx="6624674" cy="2585323"/>
          </a:xfrm>
          <a:prstGeom prst="rect">
            <a:avLst/>
          </a:prstGeom>
          <a:noFill/>
        </p:spPr>
        <p:txBody>
          <a:bodyPr wrap="square" rtlCol="0">
            <a:spAutoFit/>
          </a:bodyPr>
          <a:lstStyle/>
          <a:p>
            <a:pPr marL="914400" lvl="0" indent="-914400" algn="ctr">
              <a:buAutoNum type="arabicPeriod"/>
              <a:defRPr/>
            </a:pPr>
            <a:r>
              <a:rPr lang="en-US" sz="5400" b="1" dirty="0" err="1">
                <a:solidFill>
                  <a:srgbClr val="FF0000"/>
                </a:solidFill>
                <a:latin typeface="Times New Roman" panose="02020603050405020304" pitchFamily="18" charset="0"/>
                <a:cs typeface="Times New Roman" panose="02020603050405020304" pitchFamily="18" charset="0"/>
              </a:rPr>
              <a:t>Tìm</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hiểu</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chung</a:t>
            </a:r>
            <a:endParaRPr lang="en-US" sz="5400" b="1" dirty="0">
              <a:solidFill>
                <a:srgbClr val="FF0000"/>
              </a:solidFill>
              <a:latin typeface="Times New Roman" panose="02020603050405020304" pitchFamily="18" charset="0"/>
              <a:cs typeface="Times New Roman" panose="02020603050405020304" pitchFamily="18" charset="0"/>
            </a:endParaRPr>
          </a:p>
          <a:p>
            <a:pPr lvl="0" algn="ctr">
              <a:defRPr/>
            </a:pPr>
            <a:r>
              <a:rPr lang="vi-VN" sz="5400" b="1" dirty="0">
                <a:solidFill>
                  <a:srgbClr val="FF0000"/>
                </a:solidFill>
                <a:latin typeface="Times New Roman" panose="02020603050405020304" pitchFamily="18" charset="0"/>
                <a:cs typeface="Times New Roman" panose="02020603050405020304" pitchFamily="18" charset="0"/>
              </a:rPr>
              <a:t>về dụng cụ và vật liệu làm thủ công </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765DEAE1-EC78-4726-BD50-9D4924B75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38" y="1938732"/>
            <a:ext cx="5259751" cy="5259751"/>
          </a:xfrm>
          <a:prstGeom prst="rect">
            <a:avLst/>
          </a:prstGeom>
        </p:spPr>
      </p:pic>
    </p:spTree>
    <p:extLst>
      <p:ext uri="{BB962C8B-B14F-4D97-AF65-F5344CB8AC3E}">
        <p14:creationId xmlns:p14="http://schemas.microsoft.com/office/powerpoint/2010/main" val="2859372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750" fill="hold"/>
                                        <p:tgtEl>
                                          <p:spTgt spid="26"/>
                                        </p:tgtEl>
                                        <p:attrNameLst>
                                          <p:attrName>ppt_w</p:attrName>
                                        </p:attrNameLst>
                                      </p:cBhvr>
                                      <p:tavLst>
                                        <p:tav tm="0">
                                          <p:val>
                                            <p:fltVal val="0"/>
                                          </p:val>
                                        </p:tav>
                                        <p:tav tm="100000">
                                          <p:val>
                                            <p:strVal val="#ppt_w"/>
                                          </p:val>
                                        </p:tav>
                                      </p:tavLst>
                                    </p:anim>
                                    <p:anim calcmode="lin" valueType="num">
                                      <p:cBhvr>
                                        <p:cTn id="8" dur="750" fill="hold"/>
                                        <p:tgtEl>
                                          <p:spTgt spid="26"/>
                                        </p:tgtEl>
                                        <p:attrNameLst>
                                          <p:attrName>ppt_h</p:attrName>
                                        </p:attrNameLst>
                                      </p:cBhvr>
                                      <p:tavLst>
                                        <p:tav tm="0">
                                          <p:val>
                                            <p:fltVal val="0"/>
                                          </p:val>
                                        </p:tav>
                                        <p:tav tm="100000">
                                          <p:val>
                                            <p:strVal val="#ppt_h"/>
                                          </p:val>
                                        </p:tav>
                                      </p:tavLst>
                                    </p:anim>
                                    <p:animEffect transition="in" filter="fade">
                                      <p:cBhvr>
                                        <p:cTn id="9" dur="75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BC8B0BC-55FD-49D9-8660-97995D2D686A}"/>
              </a:ext>
            </a:extLst>
          </p:cNvPr>
          <p:cNvGrpSpPr/>
          <p:nvPr/>
        </p:nvGrpSpPr>
        <p:grpSpPr>
          <a:xfrm>
            <a:off x="0" y="32657"/>
            <a:ext cx="11921491" cy="6825343"/>
            <a:chOff x="217756" y="65357"/>
            <a:chExt cx="11993313" cy="6473286"/>
          </a:xfrm>
          <a:noFill/>
        </p:grpSpPr>
        <p:sp>
          <p:nvSpPr>
            <p:cNvPr id="3" name="Rectangle: Rounded Corners 2">
              <a:extLst>
                <a:ext uri="{FF2B5EF4-FFF2-40B4-BE49-F238E27FC236}">
                  <a16:creationId xmlns:a16="http://schemas.microsoft.com/office/drawing/2014/main" id="{6F6DCA07-41D0-4231-89E3-1726FA310230}"/>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Rectangle: Rounded Corners 3">
              <a:extLst>
                <a:ext uri="{FF2B5EF4-FFF2-40B4-BE49-F238E27FC236}">
                  <a16:creationId xmlns:a16="http://schemas.microsoft.com/office/drawing/2014/main" id="{34F1EEDC-7A39-4A58-94DB-A5A61B1E6854}"/>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Oval 4">
              <a:extLst>
                <a:ext uri="{FF2B5EF4-FFF2-40B4-BE49-F238E27FC236}">
                  <a16:creationId xmlns:a16="http://schemas.microsoft.com/office/drawing/2014/main" id="{C98669E6-7613-4243-8FBD-8D723CF0AACF}"/>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Oval 5">
              <a:extLst>
                <a:ext uri="{FF2B5EF4-FFF2-40B4-BE49-F238E27FC236}">
                  <a16:creationId xmlns:a16="http://schemas.microsoft.com/office/drawing/2014/main" id="{7B2306AD-A8C3-43A7-A97C-A1785266890A}"/>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Oval 6">
              <a:extLst>
                <a:ext uri="{FF2B5EF4-FFF2-40B4-BE49-F238E27FC236}">
                  <a16:creationId xmlns:a16="http://schemas.microsoft.com/office/drawing/2014/main" id="{31C6D8D8-1B7C-4A6E-BB50-574889F03E18}"/>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 name="Oval 7">
              <a:extLst>
                <a:ext uri="{FF2B5EF4-FFF2-40B4-BE49-F238E27FC236}">
                  <a16:creationId xmlns:a16="http://schemas.microsoft.com/office/drawing/2014/main" id="{774D0ED0-5BCC-481D-91BF-3895CA7BE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Oval 8">
              <a:extLst>
                <a:ext uri="{FF2B5EF4-FFF2-40B4-BE49-F238E27FC236}">
                  <a16:creationId xmlns:a16="http://schemas.microsoft.com/office/drawing/2014/main" id="{C4A1DFCD-4484-4B7C-BA80-7C6CA59AC564}"/>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B401DE57-9B6C-4570-AB04-3769C3D9C9D5}"/>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605C4593-5962-447D-A494-F97E03A6F476}"/>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22" name="TextBox 21">
            <a:extLst>
              <a:ext uri="{FF2B5EF4-FFF2-40B4-BE49-F238E27FC236}">
                <a16:creationId xmlns:a16="http://schemas.microsoft.com/office/drawing/2014/main" id="{82C9E616-CDE0-46C0-9BBB-1CF0BB8C78F7}"/>
              </a:ext>
            </a:extLst>
          </p:cNvPr>
          <p:cNvSpPr txBox="1"/>
          <p:nvPr/>
        </p:nvSpPr>
        <p:spPr>
          <a:xfrm>
            <a:off x="586968" y="437992"/>
            <a:ext cx="10763488" cy="923330"/>
          </a:xfrm>
          <a:prstGeom prst="rect">
            <a:avLst/>
          </a:prstGeom>
          <a:noFill/>
        </p:spPr>
        <p:txBody>
          <a:bodyPr wrap="square" rtlCol="0">
            <a:spAutoFit/>
          </a:bodyPr>
          <a:lstStyle/>
          <a:p>
            <a:pPr algn="ctr">
              <a:defRPr/>
            </a:pPr>
            <a:r>
              <a:rPr lang="en-US" sz="5400" dirty="0">
                <a:solidFill>
                  <a:srgbClr val="0070C0"/>
                </a:solidFill>
                <a:latin typeface="Arial" panose="020B0604020202020204" pitchFamily="34" charset="0"/>
                <a:cs typeface="Arial" panose="020B0604020202020204" pitchFamily="34" charset="0"/>
              </a:rPr>
              <a:t>1. </a:t>
            </a:r>
            <a:r>
              <a:rPr lang="vi-VN" sz="5400" dirty="0">
                <a:solidFill>
                  <a:srgbClr val="0070C0"/>
                </a:solidFill>
              </a:rPr>
              <a:t>Nhìn nhanh – nhớ đúng</a:t>
            </a:r>
            <a:endParaRPr lang="vi-VN" sz="3600" dirty="0">
              <a:solidFill>
                <a:srgbClr val="0070C0"/>
              </a:solidFill>
            </a:endParaRPr>
          </a:p>
        </p:txBody>
      </p:sp>
      <p:pic>
        <p:nvPicPr>
          <p:cNvPr id="20" name="Picture 19">
            <a:extLst>
              <a:ext uri="{FF2B5EF4-FFF2-40B4-BE49-F238E27FC236}">
                <a16:creationId xmlns:a16="http://schemas.microsoft.com/office/drawing/2014/main" id="{049E5340-DBA1-4EAF-AE7B-FF5355DFE995}"/>
              </a:ext>
            </a:extLst>
          </p:cNvPr>
          <p:cNvPicPr>
            <a:picLocks noChangeAspect="1"/>
          </p:cNvPicPr>
          <p:nvPr/>
        </p:nvPicPr>
        <p:blipFill>
          <a:blip r:embed="rId2"/>
          <a:stretch>
            <a:fillRect/>
          </a:stretch>
        </p:blipFill>
        <p:spPr>
          <a:xfrm>
            <a:off x="735194" y="-3382178"/>
            <a:ext cx="3697959" cy="3002681"/>
          </a:xfrm>
          <a:prstGeom prst="rect">
            <a:avLst/>
          </a:prstGeom>
        </p:spPr>
      </p:pic>
      <p:pic>
        <p:nvPicPr>
          <p:cNvPr id="12" name="Picture 11">
            <a:extLst>
              <a:ext uri="{FF2B5EF4-FFF2-40B4-BE49-F238E27FC236}">
                <a16:creationId xmlns:a16="http://schemas.microsoft.com/office/drawing/2014/main" id="{7C72AB2E-B2DE-4F06-A222-437E0E6BC4C8}"/>
              </a:ext>
            </a:extLst>
          </p:cNvPr>
          <p:cNvPicPr>
            <a:picLocks noChangeAspect="1"/>
          </p:cNvPicPr>
          <p:nvPr/>
        </p:nvPicPr>
        <p:blipFill rotWithShape="1">
          <a:blip r:embed="rId3"/>
          <a:srcRect t="12876" r="316"/>
          <a:stretch/>
        </p:blipFill>
        <p:spPr>
          <a:xfrm>
            <a:off x="1969797" y="1794781"/>
            <a:ext cx="8252406" cy="4242856"/>
          </a:xfrm>
          <a:prstGeom prst="rect">
            <a:avLst/>
          </a:prstGeom>
        </p:spPr>
      </p:pic>
    </p:spTree>
    <p:extLst>
      <p:ext uri="{BB962C8B-B14F-4D97-AF65-F5344CB8AC3E}">
        <p14:creationId xmlns:p14="http://schemas.microsoft.com/office/powerpoint/2010/main" val="4385118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46301B-6A6F-404B-BAC7-56A37A2B2B1C}"/>
              </a:ext>
            </a:extLst>
          </p:cNvPr>
          <p:cNvPicPr>
            <a:picLocks noChangeAspect="1"/>
          </p:cNvPicPr>
          <p:nvPr/>
        </p:nvPicPr>
        <p:blipFill>
          <a:blip r:embed="rId2">
            <a:duotone>
              <a:schemeClr val="accent6">
                <a:shade val="45000"/>
                <a:satMod val="135000"/>
              </a:schemeClr>
              <a:prstClr val="white"/>
            </a:duotone>
          </a:blip>
          <a:stretch>
            <a:fillRect/>
          </a:stretch>
        </p:blipFill>
        <p:spPr>
          <a:xfrm>
            <a:off x="-84161" y="-254620"/>
            <a:ext cx="12272966" cy="7112619"/>
          </a:xfrm>
          <a:prstGeom prst="rect">
            <a:avLst/>
          </a:prstGeom>
        </p:spPr>
      </p:pic>
      <p:pic>
        <p:nvPicPr>
          <p:cNvPr id="6" name="Picture 5">
            <a:extLst>
              <a:ext uri="{FF2B5EF4-FFF2-40B4-BE49-F238E27FC236}">
                <a16:creationId xmlns:a16="http://schemas.microsoft.com/office/drawing/2014/main" id="{902F16B0-FE4B-455B-BCA6-CF41978EFA99}"/>
              </a:ext>
            </a:extLst>
          </p:cNvPr>
          <p:cNvPicPr>
            <a:picLocks noChangeAspect="1"/>
          </p:cNvPicPr>
          <p:nvPr/>
        </p:nvPicPr>
        <p:blipFill>
          <a:blip r:embed="rId3">
            <a:duotone>
              <a:schemeClr val="accent6">
                <a:shade val="45000"/>
                <a:satMod val="135000"/>
              </a:schemeClr>
              <a:prstClr val="white"/>
            </a:duotone>
          </a:blip>
          <a:stretch>
            <a:fillRect/>
          </a:stretch>
        </p:blipFill>
        <p:spPr>
          <a:xfrm>
            <a:off x="-381628" y="34225"/>
            <a:ext cx="2362200" cy="6886419"/>
          </a:xfrm>
          <a:prstGeom prst="rect">
            <a:avLst/>
          </a:prstGeom>
        </p:spPr>
      </p:pic>
      <p:pic>
        <p:nvPicPr>
          <p:cNvPr id="7" name="Picture 6">
            <a:extLst>
              <a:ext uri="{FF2B5EF4-FFF2-40B4-BE49-F238E27FC236}">
                <a16:creationId xmlns:a16="http://schemas.microsoft.com/office/drawing/2014/main" id="{3B6B9B7C-03B6-4321-AD1E-826515EE3F38}"/>
              </a:ext>
            </a:extLst>
          </p:cNvPr>
          <p:cNvPicPr>
            <a:picLocks noChangeAspect="1"/>
          </p:cNvPicPr>
          <p:nvPr/>
        </p:nvPicPr>
        <p:blipFill>
          <a:blip r:embed="rId4"/>
          <a:stretch>
            <a:fillRect/>
          </a:stretch>
        </p:blipFill>
        <p:spPr>
          <a:xfrm>
            <a:off x="625748" y="5505764"/>
            <a:ext cx="10940504" cy="1428436"/>
          </a:xfrm>
          <a:prstGeom prst="rect">
            <a:avLst/>
          </a:prstGeom>
        </p:spPr>
      </p:pic>
      <p:sp>
        <p:nvSpPr>
          <p:cNvPr id="17" name="TextBox 16">
            <a:extLst>
              <a:ext uri="{FF2B5EF4-FFF2-40B4-BE49-F238E27FC236}">
                <a16:creationId xmlns:a16="http://schemas.microsoft.com/office/drawing/2014/main" id="{E6508BB2-9904-46A0-85B1-170517590CED}"/>
              </a:ext>
            </a:extLst>
          </p:cNvPr>
          <p:cNvSpPr txBox="1"/>
          <p:nvPr/>
        </p:nvSpPr>
        <p:spPr>
          <a:xfrm>
            <a:off x="3505200" y="-8382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9" name="Picture 18">
            <a:extLst>
              <a:ext uri="{FF2B5EF4-FFF2-40B4-BE49-F238E27FC236}">
                <a16:creationId xmlns:a16="http://schemas.microsoft.com/office/drawing/2014/main" id="{DD57382E-6F09-4C11-9085-B220F8AB1B9E}"/>
              </a:ext>
            </a:extLst>
          </p:cNvPr>
          <p:cNvPicPr>
            <a:picLocks noChangeAspect="1"/>
          </p:cNvPicPr>
          <p:nvPr/>
        </p:nvPicPr>
        <p:blipFill>
          <a:blip r:embed="rId3">
            <a:duotone>
              <a:schemeClr val="accent6">
                <a:shade val="45000"/>
                <a:satMod val="135000"/>
              </a:schemeClr>
              <a:prstClr val="white"/>
            </a:duotone>
          </a:blip>
          <a:stretch>
            <a:fillRect/>
          </a:stretch>
        </p:blipFill>
        <p:spPr>
          <a:xfrm flipH="1">
            <a:off x="10261419" y="23868"/>
            <a:ext cx="2362200" cy="6886419"/>
          </a:xfrm>
          <a:prstGeom prst="rect">
            <a:avLst/>
          </a:prstGeom>
        </p:spPr>
      </p:pic>
      <p:grpSp>
        <p:nvGrpSpPr>
          <p:cNvPr id="205" name="Graphic 19">
            <a:extLst>
              <a:ext uri="{FF2B5EF4-FFF2-40B4-BE49-F238E27FC236}">
                <a16:creationId xmlns:a16="http://schemas.microsoft.com/office/drawing/2014/main" id="{5A628973-5795-49D8-A53F-848CE672CF72}"/>
              </a:ext>
            </a:extLst>
          </p:cNvPr>
          <p:cNvGrpSpPr/>
          <p:nvPr/>
        </p:nvGrpSpPr>
        <p:grpSpPr>
          <a:xfrm>
            <a:off x="-80966" y="-102236"/>
            <a:ext cx="12511900" cy="980694"/>
            <a:chOff x="1555923" y="-760947"/>
            <a:chExt cx="12511900" cy="980694"/>
          </a:xfrm>
        </p:grpSpPr>
        <p:grpSp>
          <p:nvGrpSpPr>
            <p:cNvPr id="206" name="Graphic 19">
              <a:extLst>
                <a:ext uri="{FF2B5EF4-FFF2-40B4-BE49-F238E27FC236}">
                  <a16:creationId xmlns:a16="http://schemas.microsoft.com/office/drawing/2014/main" id="{79919FC0-04A4-40B0-9F48-B1A5144B8FEA}"/>
                </a:ext>
              </a:extLst>
            </p:cNvPr>
            <p:cNvGrpSpPr/>
            <p:nvPr/>
          </p:nvGrpSpPr>
          <p:grpSpPr>
            <a:xfrm>
              <a:off x="1709977" y="-634999"/>
              <a:ext cx="12082221" cy="854746"/>
              <a:chOff x="1709977" y="-634999"/>
              <a:chExt cx="12082221" cy="854746"/>
            </a:xfrm>
          </p:grpSpPr>
          <p:grpSp>
            <p:nvGrpSpPr>
              <p:cNvPr id="207" name="Graphic 19">
                <a:extLst>
                  <a:ext uri="{FF2B5EF4-FFF2-40B4-BE49-F238E27FC236}">
                    <a16:creationId xmlns:a16="http://schemas.microsoft.com/office/drawing/2014/main" id="{319797CB-EFF2-4E21-B988-F6827B92C5CC}"/>
                  </a:ext>
                </a:extLst>
              </p:cNvPr>
              <p:cNvGrpSpPr/>
              <p:nvPr/>
            </p:nvGrpSpPr>
            <p:grpSpPr>
              <a:xfrm>
                <a:off x="1709977" y="-634999"/>
                <a:ext cx="6051938" cy="854746"/>
                <a:chOff x="1709977" y="-634999"/>
                <a:chExt cx="6051938" cy="854746"/>
              </a:xfrm>
            </p:grpSpPr>
            <p:grpSp>
              <p:nvGrpSpPr>
                <p:cNvPr id="208" name="Graphic 19">
                  <a:extLst>
                    <a:ext uri="{FF2B5EF4-FFF2-40B4-BE49-F238E27FC236}">
                      <a16:creationId xmlns:a16="http://schemas.microsoft.com/office/drawing/2014/main" id="{C19960EA-3D39-44D2-BB0B-738FDD34037D}"/>
                    </a:ext>
                  </a:extLst>
                </p:cNvPr>
                <p:cNvGrpSpPr/>
                <p:nvPr/>
              </p:nvGrpSpPr>
              <p:grpSpPr>
                <a:xfrm>
                  <a:off x="1709977" y="-634999"/>
                  <a:ext cx="6051938" cy="854746"/>
                  <a:chOff x="1709977" y="-634999"/>
                  <a:chExt cx="6051938" cy="854746"/>
                </a:xfrm>
              </p:grpSpPr>
              <p:grpSp>
                <p:nvGrpSpPr>
                  <p:cNvPr id="209" name="Graphic 19">
                    <a:extLst>
                      <a:ext uri="{FF2B5EF4-FFF2-40B4-BE49-F238E27FC236}">
                        <a16:creationId xmlns:a16="http://schemas.microsoft.com/office/drawing/2014/main" id="{557347E5-9EBB-438F-9604-72AAD5D56EA7}"/>
                      </a:ext>
                    </a:extLst>
                  </p:cNvPr>
                  <p:cNvGrpSpPr/>
                  <p:nvPr/>
                </p:nvGrpSpPr>
                <p:grpSpPr>
                  <a:xfrm>
                    <a:off x="1709977" y="-634999"/>
                    <a:ext cx="1570078" cy="854746"/>
                    <a:chOff x="1709977" y="-634999"/>
                    <a:chExt cx="1570078" cy="854746"/>
                  </a:xfrm>
                </p:grpSpPr>
                <p:sp>
                  <p:nvSpPr>
                    <p:cNvPr id="210" name="Freeform: Shape 209">
                      <a:extLst>
                        <a:ext uri="{FF2B5EF4-FFF2-40B4-BE49-F238E27FC236}">
                          <a16:creationId xmlns:a16="http://schemas.microsoft.com/office/drawing/2014/main" id="{43B3F1FB-76EE-4F1B-BEB1-03A3163350E3}"/>
                        </a:ext>
                      </a:extLst>
                    </p:cNvPr>
                    <p:cNvSpPr/>
                    <p:nvPr/>
                  </p:nvSpPr>
                  <p:spPr>
                    <a:xfrm>
                      <a:off x="1709977"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8" y="543887"/>
                            <a:pt x="1570078" y="159911"/>
                          </a:cubicBezTo>
                          <a:cubicBezTo>
                            <a:pt x="1570078" y="104721"/>
                            <a:pt x="1562696" y="51417"/>
                            <a:pt x="1548914" y="0"/>
                          </a:cubicBezTo>
                          <a:lnTo>
                            <a:pt x="21164"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211" name="Graphic 19">
                      <a:extLst>
                        <a:ext uri="{FF2B5EF4-FFF2-40B4-BE49-F238E27FC236}">
                          <a16:creationId xmlns:a16="http://schemas.microsoft.com/office/drawing/2014/main" id="{738B6284-6F83-4A34-B4D9-2479D1581310}"/>
                        </a:ext>
                      </a:extLst>
                    </p:cNvPr>
                    <p:cNvGrpSpPr/>
                    <p:nvPr/>
                  </p:nvGrpSpPr>
                  <p:grpSpPr>
                    <a:xfrm>
                      <a:off x="1800042" y="-634999"/>
                      <a:ext cx="1389943" cy="694908"/>
                      <a:chOff x="1800042" y="-634999"/>
                      <a:chExt cx="1389943" cy="694908"/>
                    </a:xfrm>
                  </p:grpSpPr>
                  <p:sp>
                    <p:nvSpPr>
                      <p:cNvPr id="212" name="Freeform: Shape 211">
                        <a:extLst>
                          <a:ext uri="{FF2B5EF4-FFF2-40B4-BE49-F238E27FC236}">
                            <a16:creationId xmlns:a16="http://schemas.microsoft.com/office/drawing/2014/main" id="{14CAF064-1EF7-46F1-A3FF-20723826756C}"/>
                          </a:ext>
                        </a:extLst>
                      </p:cNvPr>
                      <p:cNvSpPr/>
                      <p:nvPr/>
                    </p:nvSpPr>
                    <p:spPr>
                      <a:xfrm>
                        <a:off x="1800042" y="-634999"/>
                        <a:ext cx="1389450" cy="694908"/>
                      </a:xfrm>
                      <a:custGeom>
                        <a:avLst/>
                        <a:gdLst>
                          <a:gd name="connsiteX0" fmla="*/ 5419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5419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5419" y="0"/>
                            </a:moveTo>
                            <a:cubicBezTo>
                              <a:pt x="1974" y="23114"/>
                              <a:pt x="497" y="46700"/>
                              <a:pt x="5" y="70757"/>
                            </a:cubicBezTo>
                            <a:cubicBezTo>
                              <a:pt x="-1471" y="410391"/>
                              <a:pt x="308607" y="689646"/>
                              <a:pt x="692513" y="694835"/>
                            </a:cubicBezTo>
                            <a:cubicBezTo>
                              <a:pt x="1076420" y="700024"/>
                              <a:pt x="1388466" y="428788"/>
                              <a:pt x="1389451" y="89154"/>
                            </a:cubicBezTo>
                            <a:cubicBezTo>
                              <a:pt x="1389451" y="58964"/>
                              <a:pt x="1386990" y="29246"/>
                              <a:pt x="1382560" y="0"/>
                            </a:cubicBezTo>
                            <a:lnTo>
                              <a:pt x="5419"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13" name="Freeform: Shape 212">
                        <a:extLst>
                          <a:ext uri="{FF2B5EF4-FFF2-40B4-BE49-F238E27FC236}">
                            <a16:creationId xmlns:a16="http://schemas.microsoft.com/office/drawing/2014/main" id="{EC29A077-366A-4B73-BDFB-C675876AE064}"/>
                          </a:ext>
                        </a:extLst>
                      </p:cNvPr>
                      <p:cNvSpPr/>
                      <p:nvPr/>
                    </p:nvSpPr>
                    <p:spPr>
                      <a:xfrm>
                        <a:off x="1800048" y="-634999"/>
                        <a:ext cx="1389937" cy="650965"/>
                      </a:xfrm>
                      <a:custGeom>
                        <a:avLst/>
                        <a:gdLst>
                          <a:gd name="connsiteX0" fmla="*/ 3445 w 1389937"/>
                          <a:gd name="connsiteY0" fmla="*/ 0 h 650965"/>
                          <a:gd name="connsiteX1" fmla="*/ 0 w 1389937"/>
                          <a:gd name="connsiteY1" fmla="*/ 58021 h 650965"/>
                          <a:gd name="connsiteX2" fmla="*/ 694969 w 1389937"/>
                          <a:gd name="connsiteY2" fmla="*/ 650966 h 650965"/>
                          <a:gd name="connsiteX3" fmla="*/ 1389938 w 1389937"/>
                          <a:gd name="connsiteY3" fmla="*/ 58021 h 650965"/>
                          <a:gd name="connsiteX4" fmla="*/ 1386493 w 1389937"/>
                          <a:gd name="connsiteY4" fmla="*/ 0 h 650965"/>
                          <a:gd name="connsiteX5" fmla="*/ 3445 w 1389937"/>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7" h="650965">
                            <a:moveTo>
                              <a:pt x="3445" y="0"/>
                            </a:moveTo>
                            <a:cubicBezTo>
                              <a:pt x="1477" y="18869"/>
                              <a:pt x="0" y="38209"/>
                              <a:pt x="0" y="58021"/>
                            </a:cubicBezTo>
                            <a:cubicBezTo>
                              <a:pt x="0" y="385391"/>
                              <a:pt x="311063" y="650966"/>
                              <a:pt x="694969" y="650966"/>
                            </a:cubicBezTo>
                            <a:cubicBezTo>
                              <a:pt x="1078875" y="650966"/>
                              <a:pt x="1389938" y="385391"/>
                              <a:pt x="1389938" y="58021"/>
                            </a:cubicBezTo>
                            <a:cubicBezTo>
                              <a:pt x="1389938" y="38681"/>
                              <a:pt x="1388953" y="19340"/>
                              <a:pt x="1386493" y="0"/>
                            </a:cubicBezTo>
                            <a:lnTo>
                              <a:pt x="3445"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214" name="Graphic 19">
                      <a:extLst>
                        <a:ext uri="{FF2B5EF4-FFF2-40B4-BE49-F238E27FC236}">
                          <a16:creationId xmlns:a16="http://schemas.microsoft.com/office/drawing/2014/main" id="{C8FD5F39-FCA6-4D3E-AB04-66724461CF46}"/>
                        </a:ext>
                      </a:extLst>
                    </p:cNvPr>
                    <p:cNvGrpSpPr/>
                    <p:nvPr/>
                  </p:nvGrpSpPr>
                  <p:grpSpPr>
                    <a:xfrm>
                      <a:off x="1905376" y="-634999"/>
                      <a:ext cx="1178789" cy="509038"/>
                      <a:chOff x="1905376" y="-634999"/>
                      <a:chExt cx="1178789" cy="509038"/>
                    </a:xfrm>
                  </p:grpSpPr>
                  <p:sp>
                    <p:nvSpPr>
                      <p:cNvPr id="215" name="Freeform: Shape 214">
                        <a:extLst>
                          <a:ext uri="{FF2B5EF4-FFF2-40B4-BE49-F238E27FC236}">
                            <a16:creationId xmlns:a16="http://schemas.microsoft.com/office/drawing/2014/main" id="{1D847BAF-19A7-4813-8C0C-7AD124DCE9D7}"/>
                          </a:ext>
                        </a:extLst>
                      </p:cNvPr>
                      <p:cNvSpPr/>
                      <p:nvPr/>
                    </p:nvSpPr>
                    <p:spPr>
                      <a:xfrm>
                        <a:off x="1905376" y="-634999"/>
                        <a:ext cx="1178789" cy="509038"/>
                      </a:xfrm>
                      <a:custGeom>
                        <a:avLst/>
                        <a:gdLst>
                          <a:gd name="connsiteX0" fmla="*/ 0 w 1178789"/>
                          <a:gd name="connsiteY0" fmla="*/ 0 h 509038"/>
                          <a:gd name="connsiteX1" fmla="*/ 587180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0" y="278783"/>
                              <a:pt x="269719" y="504734"/>
                              <a:pt x="587180" y="508980"/>
                            </a:cubicBezTo>
                            <a:cubicBezTo>
                              <a:pt x="911039"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16" name="Freeform: Shape 215">
                        <a:extLst>
                          <a:ext uri="{FF2B5EF4-FFF2-40B4-BE49-F238E27FC236}">
                            <a16:creationId xmlns:a16="http://schemas.microsoft.com/office/drawing/2014/main" id="{F33C29FF-A853-4CD6-8EAE-E50A4D3A8BD0}"/>
                          </a:ext>
                        </a:extLst>
                      </p:cNvPr>
                      <p:cNvSpPr/>
                      <p:nvPr/>
                    </p:nvSpPr>
                    <p:spPr>
                      <a:xfrm>
                        <a:off x="1906360"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217" name="Graphic 19">
                      <a:extLst>
                        <a:ext uri="{FF2B5EF4-FFF2-40B4-BE49-F238E27FC236}">
                          <a16:creationId xmlns:a16="http://schemas.microsoft.com/office/drawing/2014/main" id="{4EF7488F-4018-4466-AFE2-6C19375034F9}"/>
                        </a:ext>
                      </a:extLst>
                    </p:cNvPr>
                    <p:cNvGrpSpPr/>
                    <p:nvPr/>
                  </p:nvGrpSpPr>
                  <p:grpSpPr>
                    <a:xfrm>
                      <a:off x="2032852" y="-634999"/>
                      <a:ext cx="927281" cy="314677"/>
                      <a:chOff x="2032852" y="-634999"/>
                      <a:chExt cx="927281" cy="314677"/>
                    </a:xfrm>
                  </p:grpSpPr>
                  <p:sp>
                    <p:nvSpPr>
                      <p:cNvPr id="218" name="Freeform: Shape 217">
                        <a:extLst>
                          <a:ext uri="{FF2B5EF4-FFF2-40B4-BE49-F238E27FC236}">
                            <a16:creationId xmlns:a16="http://schemas.microsoft.com/office/drawing/2014/main" id="{3322CD37-CD0A-46A5-8421-43A39392A8B5}"/>
                          </a:ext>
                        </a:extLst>
                      </p:cNvPr>
                      <p:cNvSpPr/>
                      <p:nvPr/>
                    </p:nvSpPr>
                    <p:spPr>
                      <a:xfrm>
                        <a:off x="2032852" y="-634999"/>
                        <a:ext cx="927281" cy="314677"/>
                      </a:xfrm>
                      <a:custGeom>
                        <a:avLst/>
                        <a:gdLst>
                          <a:gd name="connsiteX0" fmla="*/ 0 w 927281"/>
                          <a:gd name="connsiteY0" fmla="*/ 0 h 314677"/>
                          <a:gd name="connsiteX1" fmla="*/ 460688 w 927281"/>
                          <a:gd name="connsiteY1" fmla="*/ 314633 h 314677"/>
                          <a:gd name="connsiteX2" fmla="*/ 927282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19" name="Freeform: Shape 218">
                        <a:extLst>
                          <a:ext uri="{FF2B5EF4-FFF2-40B4-BE49-F238E27FC236}">
                            <a16:creationId xmlns:a16="http://schemas.microsoft.com/office/drawing/2014/main" id="{158BB481-E88A-40CF-9850-E20D9BF2AC2F}"/>
                          </a:ext>
                        </a:extLst>
                      </p:cNvPr>
                      <p:cNvSpPr/>
                      <p:nvPr/>
                    </p:nvSpPr>
                    <p:spPr>
                      <a:xfrm>
                        <a:off x="2037774"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chemeClr val="accent6">
                          <a:lumMod val="40000"/>
                          <a:lumOff val="6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grpSp>
                <p:nvGrpSpPr>
                  <p:cNvPr id="220" name="Graphic 19">
                    <a:extLst>
                      <a:ext uri="{FF2B5EF4-FFF2-40B4-BE49-F238E27FC236}">
                        <a16:creationId xmlns:a16="http://schemas.microsoft.com/office/drawing/2014/main" id="{C33BB363-54F9-41FE-8B5C-10577FAD27F4}"/>
                      </a:ext>
                    </a:extLst>
                  </p:cNvPr>
                  <p:cNvGrpSpPr/>
                  <p:nvPr/>
                </p:nvGrpSpPr>
                <p:grpSpPr>
                  <a:xfrm>
                    <a:off x="3203767" y="-634999"/>
                    <a:ext cx="1570078" cy="854746"/>
                    <a:chOff x="3203767" y="-634999"/>
                    <a:chExt cx="1570078" cy="854746"/>
                  </a:xfrm>
                </p:grpSpPr>
                <p:sp>
                  <p:nvSpPr>
                    <p:cNvPr id="221" name="Freeform: Shape 220">
                      <a:extLst>
                        <a:ext uri="{FF2B5EF4-FFF2-40B4-BE49-F238E27FC236}">
                          <a16:creationId xmlns:a16="http://schemas.microsoft.com/office/drawing/2014/main" id="{A703BB2C-AFAF-422B-A358-FBBB4F8ADB8D}"/>
                        </a:ext>
                      </a:extLst>
                    </p:cNvPr>
                    <p:cNvSpPr/>
                    <p:nvPr/>
                  </p:nvSpPr>
                  <p:spPr>
                    <a:xfrm>
                      <a:off x="3203767"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8" y="543887"/>
                            <a:pt x="1570078" y="159911"/>
                          </a:cubicBezTo>
                          <a:cubicBezTo>
                            <a:pt x="1570078"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222" name="Graphic 19">
                      <a:extLst>
                        <a:ext uri="{FF2B5EF4-FFF2-40B4-BE49-F238E27FC236}">
                          <a16:creationId xmlns:a16="http://schemas.microsoft.com/office/drawing/2014/main" id="{F5A5D263-3DBA-411B-9B2B-83B112CDA0DF}"/>
                        </a:ext>
                      </a:extLst>
                    </p:cNvPr>
                    <p:cNvGrpSpPr/>
                    <p:nvPr/>
                  </p:nvGrpSpPr>
                  <p:grpSpPr>
                    <a:xfrm>
                      <a:off x="3293837" y="-634999"/>
                      <a:ext cx="1389937" cy="694908"/>
                      <a:chOff x="3293837" y="-634999"/>
                      <a:chExt cx="1389937" cy="694908"/>
                    </a:xfrm>
                  </p:grpSpPr>
                  <p:sp>
                    <p:nvSpPr>
                      <p:cNvPr id="223" name="Freeform: Shape 222">
                        <a:extLst>
                          <a:ext uri="{FF2B5EF4-FFF2-40B4-BE49-F238E27FC236}">
                            <a16:creationId xmlns:a16="http://schemas.microsoft.com/office/drawing/2014/main" id="{04644060-AA79-4C72-B6EB-6F5CB6E93A76}"/>
                          </a:ext>
                        </a:extLst>
                      </p:cNvPr>
                      <p:cNvSpPr/>
                      <p:nvPr/>
                    </p:nvSpPr>
                    <p:spPr>
                      <a:xfrm>
                        <a:off x="3294324" y="-634999"/>
                        <a:ext cx="1389450" cy="694908"/>
                      </a:xfrm>
                      <a:custGeom>
                        <a:avLst/>
                        <a:gdLst>
                          <a:gd name="connsiteX0" fmla="*/ 4927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4927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4927" y="0"/>
                            </a:moveTo>
                            <a:cubicBezTo>
                              <a:pt x="1974" y="23114"/>
                              <a:pt x="5" y="46700"/>
                              <a:pt x="5" y="70757"/>
                            </a:cubicBezTo>
                            <a:cubicBezTo>
                              <a:pt x="-1471" y="410391"/>
                              <a:pt x="308607" y="689646"/>
                              <a:pt x="692513" y="694835"/>
                            </a:cubicBezTo>
                            <a:cubicBezTo>
                              <a:pt x="1075927"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24" name="Freeform: Shape 223">
                        <a:extLst>
                          <a:ext uri="{FF2B5EF4-FFF2-40B4-BE49-F238E27FC236}">
                            <a16:creationId xmlns:a16="http://schemas.microsoft.com/office/drawing/2014/main" id="{FED8604F-AD9A-44A1-B699-B6A79AB4AB9E}"/>
                          </a:ext>
                        </a:extLst>
                      </p:cNvPr>
                      <p:cNvSpPr/>
                      <p:nvPr/>
                    </p:nvSpPr>
                    <p:spPr>
                      <a:xfrm>
                        <a:off x="3293837" y="-634999"/>
                        <a:ext cx="1389937" cy="650965"/>
                      </a:xfrm>
                      <a:custGeom>
                        <a:avLst/>
                        <a:gdLst>
                          <a:gd name="connsiteX0" fmla="*/ 3445 w 1389937"/>
                          <a:gd name="connsiteY0" fmla="*/ 0 h 650965"/>
                          <a:gd name="connsiteX1" fmla="*/ 0 w 1389937"/>
                          <a:gd name="connsiteY1" fmla="*/ 58021 h 650965"/>
                          <a:gd name="connsiteX2" fmla="*/ 694969 w 1389937"/>
                          <a:gd name="connsiteY2" fmla="*/ 650966 h 650965"/>
                          <a:gd name="connsiteX3" fmla="*/ 1389938 w 1389937"/>
                          <a:gd name="connsiteY3" fmla="*/ 58021 h 650965"/>
                          <a:gd name="connsiteX4" fmla="*/ 1386492 w 1389937"/>
                          <a:gd name="connsiteY4" fmla="*/ 0 h 650965"/>
                          <a:gd name="connsiteX5" fmla="*/ 3445 w 1389937"/>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7" h="650965">
                            <a:moveTo>
                              <a:pt x="3445" y="0"/>
                            </a:moveTo>
                            <a:cubicBezTo>
                              <a:pt x="1477" y="18869"/>
                              <a:pt x="0" y="38209"/>
                              <a:pt x="0" y="58021"/>
                            </a:cubicBezTo>
                            <a:cubicBezTo>
                              <a:pt x="0" y="385391"/>
                              <a:pt x="311063" y="650966"/>
                              <a:pt x="694969" y="650966"/>
                            </a:cubicBezTo>
                            <a:cubicBezTo>
                              <a:pt x="1078875" y="650966"/>
                              <a:pt x="1389938" y="385391"/>
                              <a:pt x="1389938" y="58021"/>
                            </a:cubicBezTo>
                            <a:cubicBezTo>
                              <a:pt x="1389938" y="38681"/>
                              <a:pt x="1388953" y="19340"/>
                              <a:pt x="1386492" y="0"/>
                            </a:cubicBezTo>
                            <a:lnTo>
                              <a:pt x="3445"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225" name="Graphic 19">
                      <a:extLst>
                        <a:ext uri="{FF2B5EF4-FFF2-40B4-BE49-F238E27FC236}">
                          <a16:creationId xmlns:a16="http://schemas.microsoft.com/office/drawing/2014/main" id="{B04039B0-E5D6-461F-9601-999BDC6ECDC7}"/>
                        </a:ext>
                      </a:extLst>
                    </p:cNvPr>
                    <p:cNvGrpSpPr/>
                    <p:nvPr/>
                  </p:nvGrpSpPr>
                  <p:grpSpPr>
                    <a:xfrm>
                      <a:off x="3399657" y="-634999"/>
                      <a:ext cx="1179281" cy="509038"/>
                      <a:chOff x="3399657" y="-634999"/>
                      <a:chExt cx="1179281" cy="509038"/>
                    </a:xfrm>
                  </p:grpSpPr>
                  <p:sp>
                    <p:nvSpPr>
                      <p:cNvPr id="226" name="Freeform: Shape 225">
                        <a:extLst>
                          <a:ext uri="{FF2B5EF4-FFF2-40B4-BE49-F238E27FC236}">
                            <a16:creationId xmlns:a16="http://schemas.microsoft.com/office/drawing/2014/main" id="{1A10F7C4-1220-42A8-A79C-D5C0902E62B5}"/>
                          </a:ext>
                        </a:extLst>
                      </p:cNvPr>
                      <p:cNvSpPr/>
                      <p:nvPr/>
                    </p:nvSpPr>
                    <p:spPr>
                      <a:xfrm>
                        <a:off x="3399657"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1" y="513225"/>
                              <a:pt x="1174852"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27" name="Freeform: Shape 226">
                        <a:extLst>
                          <a:ext uri="{FF2B5EF4-FFF2-40B4-BE49-F238E27FC236}">
                            <a16:creationId xmlns:a16="http://schemas.microsoft.com/office/drawing/2014/main" id="{C4CFC63B-CA36-4A27-ABA1-A6A449D684C7}"/>
                          </a:ext>
                        </a:extLst>
                      </p:cNvPr>
                      <p:cNvSpPr/>
                      <p:nvPr/>
                    </p:nvSpPr>
                    <p:spPr>
                      <a:xfrm>
                        <a:off x="3400149"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217"/>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228" name="Graphic 19">
                      <a:extLst>
                        <a:ext uri="{FF2B5EF4-FFF2-40B4-BE49-F238E27FC236}">
                          <a16:creationId xmlns:a16="http://schemas.microsoft.com/office/drawing/2014/main" id="{03B1A8DC-AE17-4D81-9159-9D1DEF5E70B4}"/>
                        </a:ext>
                      </a:extLst>
                    </p:cNvPr>
                    <p:cNvGrpSpPr/>
                    <p:nvPr/>
                  </p:nvGrpSpPr>
                  <p:grpSpPr>
                    <a:xfrm>
                      <a:off x="3526642" y="-634999"/>
                      <a:ext cx="927281" cy="314677"/>
                      <a:chOff x="3526642" y="-634999"/>
                      <a:chExt cx="927281" cy="314677"/>
                    </a:xfrm>
                  </p:grpSpPr>
                  <p:sp>
                    <p:nvSpPr>
                      <p:cNvPr id="229" name="Freeform: Shape 228">
                        <a:extLst>
                          <a:ext uri="{FF2B5EF4-FFF2-40B4-BE49-F238E27FC236}">
                            <a16:creationId xmlns:a16="http://schemas.microsoft.com/office/drawing/2014/main" id="{4BA4A0B6-E2B9-46C7-A3BB-45F22EB76DBA}"/>
                          </a:ext>
                        </a:extLst>
                      </p:cNvPr>
                      <p:cNvSpPr/>
                      <p:nvPr/>
                    </p:nvSpPr>
                    <p:spPr>
                      <a:xfrm>
                        <a:off x="3526642"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30" name="Freeform: Shape 229">
                        <a:extLst>
                          <a:ext uri="{FF2B5EF4-FFF2-40B4-BE49-F238E27FC236}">
                            <a16:creationId xmlns:a16="http://schemas.microsoft.com/office/drawing/2014/main" id="{79371432-5E05-4369-A722-1E047DC47EE7}"/>
                          </a:ext>
                        </a:extLst>
                      </p:cNvPr>
                      <p:cNvSpPr/>
                      <p:nvPr/>
                    </p:nvSpPr>
                    <p:spPr>
                      <a:xfrm>
                        <a:off x="3531563"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grpSp>
                <p:nvGrpSpPr>
                  <p:cNvPr id="231" name="Graphic 19">
                    <a:extLst>
                      <a:ext uri="{FF2B5EF4-FFF2-40B4-BE49-F238E27FC236}">
                        <a16:creationId xmlns:a16="http://schemas.microsoft.com/office/drawing/2014/main" id="{4E6DA986-A7B2-42FB-A43C-33083D1FC632}"/>
                      </a:ext>
                    </a:extLst>
                  </p:cNvPr>
                  <p:cNvGrpSpPr/>
                  <p:nvPr/>
                </p:nvGrpSpPr>
                <p:grpSpPr>
                  <a:xfrm>
                    <a:off x="4697556" y="-634999"/>
                    <a:ext cx="1570078" cy="854746"/>
                    <a:chOff x="4697556" y="-634999"/>
                    <a:chExt cx="1570078" cy="854746"/>
                  </a:xfrm>
                </p:grpSpPr>
                <p:sp>
                  <p:nvSpPr>
                    <p:cNvPr id="232" name="Freeform: Shape 231">
                      <a:extLst>
                        <a:ext uri="{FF2B5EF4-FFF2-40B4-BE49-F238E27FC236}">
                          <a16:creationId xmlns:a16="http://schemas.microsoft.com/office/drawing/2014/main" id="{7D2DFE08-4690-44CD-B506-346F5EE31F9C}"/>
                        </a:ext>
                      </a:extLst>
                    </p:cNvPr>
                    <p:cNvSpPr/>
                    <p:nvPr/>
                  </p:nvSpPr>
                  <p:spPr>
                    <a:xfrm>
                      <a:off x="4697556"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9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9" y="543887"/>
                            <a:pt x="1570079" y="159911"/>
                          </a:cubicBezTo>
                          <a:cubicBezTo>
                            <a:pt x="1570079"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233" name="Graphic 19">
                      <a:extLst>
                        <a:ext uri="{FF2B5EF4-FFF2-40B4-BE49-F238E27FC236}">
                          <a16:creationId xmlns:a16="http://schemas.microsoft.com/office/drawing/2014/main" id="{68AAAE35-73EA-4673-AEC9-B700CF7D6EEF}"/>
                        </a:ext>
                      </a:extLst>
                    </p:cNvPr>
                    <p:cNvGrpSpPr/>
                    <p:nvPr/>
                  </p:nvGrpSpPr>
                  <p:grpSpPr>
                    <a:xfrm>
                      <a:off x="4788116" y="-634999"/>
                      <a:ext cx="1389448" cy="694908"/>
                      <a:chOff x="4788116" y="-634999"/>
                      <a:chExt cx="1389448" cy="694908"/>
                    </a:xfrm>
                  </p:grpSpPr>
                  <p:sp>
                    <p:nvSpPr>
                      <p:cNvPr id="234" name="Freeform: Shape 233">
                        <a:extLst>
                          <a:ext uri="{FF2B5EF4-FFF2-40B4-BE49-F238E27FC236}">
                            <a16:creationId xmlns:a16="http://schemas.microsoft.com/office/drawing/2014/main" id="{6BAF31F0-1740-4C02-96FB-8A00FD63F003}"/>
                          </a:ext>
                        </a:extLst>
                      </p:cNvPr>
                      <p:cNvSpPr/>
                      <p:nvPr/>
                    </p:nvSpPr>
                    <p:spPr>
                      <a:xfrm>
                        <a:off x="4788116" y="-634999"/>
                        <a:ext cx="1389448" cy="694908"/>
                      </a:xfrm>
                      <a:custGeom>
                        <a:avLst/>
                        <a:gdLst>
                          <a:gd name="connsiteX0" fmla="*/ 4924 w 1389448"/>
                          <a:gd name="connsiteY0" fmla="*/ 0 h 694908"/>
                          <a:gd name="connsiteX1" fmla="*/ 2 w 1389448"/>
                          <a:gd name="connsiteY1" fmla="*/ 70757 h 694908"/>
                          <a:gd name="connsiteX2" fmla="*/ 692510 w 1389448"/>
                          <a:gd name="connsiteY2" fmla="*/ 694835 h 694908"/>
                          <a:gd name="connsiteX3" fmla="*/ 1389448 w 1389448"/>
                          <a:gd name="connsiteY3" fmla="*/ 89154 h 694908"/>
                          <a:gd name="connsiteX4" fmla="*/ 1382558 w 1389448"/>
                          <a:gd name="connsiteY4" fmla="*/ 0 h 694908"/>
                          <a:gd name="connsiteX5" fmla="*/ 4924 w 1389448"/>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8" h="694908">
                            <a:moveTo>
                              <a:pt x="4924" y="0"/>
                            </a:moveTo>
                            <a:cubicBezTo>
                              <a:pt x="1971" y="23114"/>
                              <a:pt x="2" y="46700"/>
                              <a:pt x="2" y="70757"/>
                            </a:cubicBezTo>
                            <a:cubicBezTo>
                              <a:pt x="-982" y="410391"/>
                              <a:pt x="308604" y="689646"/>
                              <a:pt x="692510" y="694835"/>
                            </a:cubicBezTo>
                            <a:cubicBezTo>
                              <a:pt x="1076417" y="700024"/>
                              <a:pt x="1388464" y="428788"/>
                              <a:pt x="1389448" y="89154"/>
                            </a:cubicBezTo>
                            <a:cubicBezTo>
                              <a:pt x="1389448" y="58964"/>
                              <a:pt x="1386987" y="29246"/>
                              <a:pt x="1382558" y="0"/>
                            </a:cubicBezTo>
                            <a:lnTo>
                              <a:pt x="4924"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35" name="Freeform: Shape 234">
                        <a:extLst>
                          <a:ext uri="{FF2B5EF4-FFF2-40B4-BE49-F238E27FC236}">
                            <a16:creationId xmlns:a16="http://schemas.microsoft.com/office/drawing/2014/main" id="{3EB5F28F-EC47-4301-96DD-F01767C7D88B}"/>
                          </a:ext>
                        </a:extLst>
                      </p:cNvPr>
                      <p:cNvSpPr/>
                      <p:nvPr/>
                    </p:nvSpPr>
                    <p:spPr>
                      <a:xfrm>
                        <a:off x="4788118" y="-634999"/>
                        <a:ext cx="1389445" cy="650965"/>
                      </a:xfrm>
                      <a:custGeom>
                        <a:avLst/>
                        <a:gdLst>
                          <a:gd name="connsiteX0" fmla="*/ 3445 w 1389445"/>
                          <a:gd name="connsiteY0" fmla="*/ 0 h 650965"/>
                          <a:gd name="connsiteX1" fmla="*/ 0 w 1389445"/>
                          <a:gd name="connsiteY1" fmla="*/ 58021 h 650965"/>
                          <a:gd name="connsiteX2" fmla="*/ 694969 w 1389445"/>
                          <a:gd name="connsiteY2" fmla="*/ 650966 h 650965"/>
                          <a:gd name="connsiteX3" fmla="*/ 1389446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969" y="650966"/>
                            </a:cubicBezTo>
                            <a:cubicBezTo>
                              <a:pt x="1078875" y="650966"/>
                              <a:pt x="1389446" y="385391"/>
                              <a:pt x="1389446" y="58021"/>
                            </a:cubicBezTo>
                            <a:cubicBezTo>
                              <a:pt x="1389446" y="38681"/>
                              <a:pt x="1388461" y="19340"/>
                              <a:pt x="1386001" y="0"/>
                            </a:cubicBezTo>
                            <a:lnTo>
                              <a:pt x="3445"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236" name="Graphic 19">
                      <a:extLst>
                        <a:ext uri="{FF2B5EF4-FFF2-40B4-BE49-F238E27FC236}">
                          <a16:creationId xmlns:a16="http://schemas.microsoft.com/office/drawing/2014/main" id="{5ECC5B1E-9686-4AFE-995C-B05C755D90C3}"/>
                        </a:ext>
                      </a:extLst>
                    </p:cNvPr>
                    <p:cNvGrpSpPr/>
                    <p:nvPr/>
                  </p:nvGrpSpPr>
                  <p:grpSpPr>
                    <a:xfrm>
                      <a:off x="4893446" y="-634999"/>
                      <a:ext cx="1179281" cy="509038"/>
                      <a:chOff x="4893446" y="-634999"/>
                      <a:chExt cx="1179281" cy="509038"/>
                    </a:xfrm>
                  </p:grpSpPr>
                  <p:sp>
                    <p:nvSpPr>
                      <p:cNvPr id="237" name="Freeform: Shape 236">
                        <a:extLst>
                          <a:ext uri="{FF2B5EF4-FFF2-40B4-BE49-F238E27FC236}">
                            <a16:creationId xmlns:a16="http://schemas.microsoft.com/office/drawing/2014/main" id="{B98AB378-E76F-4F2D-8A6F-3E07F44A6F21}"/>
                          </a:ext>
                        </a:extLst>
                      </p:cNvPr>
                      <p:cNvSpPr/>
                      <p:nvPr/>
                    </p:nvSpPr>
                    <p:spPr>
                      <a:xfrm>
                        <a:off x="4893446"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38" name="Freeform: Shape 237">
                        <a:extLst>
                          <a:ext uri="{FF2B5EF4-FFF2-40B4-BE49-F238E27FC236}">
                            <a16:creationId xmlns:a16="http://schemas.microsoft.com/office/drawing/2014/main" id="{80C21B9A-9C8E-4733-99B7-7FB5EF67DACF}"/>
                          </a:ext>
                        </a:extLst>
                      </p:cNvPr>
                      <p:cNvSpPr/>
                      <p:nvPr/>
                    </p:nvSpPr>
                    <p:spPr>
                      <a:xfrm>
                        <a:off x="4894431"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239" name="Graphic 19">
                      <a:extLst>
                        <a:ext uri="{FF2B5EF4-FFF2-40B4-BE49-F238E27FC236}">
                          <a16:creationId xmlns:a16="http://schemas.microsoft.com/office/drawing/2014/main" id="{124A4EC4-6586-4024-AD43-FA156B8FE9C3}"/>
                        </a:ext>
                      </a:extLst>
                    </p:cNvPr>
                    <p:cNvGrpSpPr/>
                    <p:nvPr/>
                  </p:nvGrpSpPr>
                  <p:grpSpPr>
                    <a:xfrm>
                      <a:off x="5020923" y="-634999"/>
                      <a:ext cx="927281" cy="314677"/>
                      <a:chOff x="5020923" y="-634999"/>
                      <a:chExt cx="927281" cy="314677"/>
                    </a:xfrm>
                  </p:grpSpPr>
                  <p:sp>
                    <p:nvSpPr>
                      <p:cNvPr id="240" name="Freeform: Shape 239">
                        <a:extLst>
                          <a:ext uri="{FF2B5EF4-FFF2-40B4-BE49-F238E27FC236}">
                            <a16:creationId xmlns:a16="http://schemas.microsoft.com/office/drawing/2014/main" id="{7ABCC779-FD11-4B9B-BA5D-11F63E89930D}"/>
                          </a:ext>
                        </a:extLst>
                      </p:cNvPr>
                      <p:cNvSpPr/>
                      <p:nvPr/>
                    </p:nvSpPr>
                    <p:spPr>
                      <a:xfrm>
                        <a:off x="5020923"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41" name="Freeform: Shape 240">
                        <a:extLst>
                          <a:ext uri="{FF2B5EF4-FFF2-40B4-BE49-F238E27FC236}">
                            <a16:creationId xmlns:a16="http://schemas.microsoft.com/office/drawing/2014/main" id="{A87FE900-1BD1-4193-B14C-D1BD54C34A17}"/>
                          </a:ext>
                        </a:extLst>
                      </p:cNvPr>
                      <p:cNvSpPr/>
                      <p:nvPr/>
                    </p:nvSpPr>
                    <p:spPr>
                      <a:xfrm>
                        <a:off x="5025845"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grpSp>
                <p:nvGrpSpPr>
                  <p:cNvPr id="242" name="Graphic 19">
                    <a:extLst>
                      <a:ext uri="{FF2B5EF4-FFF2-40B4-BE49-F238E27FC236}">
                        <a16:creationId xmlns:a16="http://schemas.microsoft.com/office/drawing/2014/main" id="{0FEF38E9-DFBF-4CDB-8B55-CE41F7A21026}"/>
                      </a:ext>
                    </a:extLst>
                  </p:cNvPr>
                  <p:cNvGrpSpPr/>
                  <p:nvPr/>
                </p:nvGrpSpPr>
                <p:grpSpPr>
                  <a:xfrm>
                    <a:off x="6191838" y="-634999"/>
                    <a:ext cx="1570078" cy="854746"/>
                    <a:chOff x="6191838" y="-634999"/>
                    <a:chExt cx="1570078" cy="854746"/>
                  </a:xfrm>
                </p:grpSpPr>
                <p:sp>
                  <p:nvSpPr>
                    <p:cNvPr id="243" name="Freeform: Shape 242">
                      <a:extLst>
                        <a:ext uri="{FF2B5EF4-FFF2-40B4-BE49-F238E27FC236}">
                          <a16:creationId xmlns:a16="http://schemas.microsoft.com/office/drawing/2014/main" id="{6D08FDD7-E082-4D84-B698-3977D050009F}"/>
                        </a:ext>
                      </a:extLst>
                    </p:cNvPr>
                    <p:cNvSpPr/>
                    <p:nvPr/>
                  </p:nvSpPr>
                  <p:spPr>
                    <a:xfrm>
                      <a:off x="6191838"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244" name="Graphic 19">
                      <a:extLst>
                        <a:ext uri="{FF2B5EF4-FFF2-40B4-BE49-F238E27FC236}">
                          <a16:creationId xmlns:a16="http://schemas.microsoft.com/office/drawing/2014/main" id="{9F4AD49A-EDD2-41DB-A733-3DA93F67F864}"/>
                        </a:ext>
                      </a:extLst>
                    </p:cNvPr>
                    <p:cNvGrpSpPr/>
                    <p:nvPr/>
                  </p:nvGrpSpPr>
                  <p:grpSpPr>
                    <a:xfrm>
                      <a:off x="6281902" y="-634999"/>
                      <a:ext cx="1389451" cy="694908"/>
                      <a:chOff x="6281902" y="-634999"/>
                      <a:chExt cx="1389451" cy="694908"/>
                    </a:xfrm>
                  </p:grpSpPr>
                  <p:sp>
                    <p:nvSpPr>
                      <p:cNvPr id="245" name="Freeform: Shape 244">
                        <a:extLst>
                          <a:ext uri="{FF2B5EF4-FFF2-40B4-BE49-F238E27FC236}">
                            <a16:creationId xmlns:a16="http://schemas.microsoft.com/office/drawing/2014/main" id="{EAD66268-13B9-4BF4-9D16-85CABF814950}"/>
                          </a:ext>
                        </a:extLst>
                      </p:cNvPr>
                      <p:cNvSpPr/>
                      <p:nvPr/>
                    </p:nvSpPr>
                    <p:spPr>
                      <a:xfrm>
                        <a:off x="6281902" y="-634999"/>
                        <a:ext cx="1389451" cy="694908"/>
                      </a:xfrm>
                      <a:custGeom>
                        <a:avLst/>
                        <a:gdLst>
                          <a:gd name="connsiteX0" fmla="*/ 4927 w 1389451"/>
                          <a:gd name="connsiteY0" fmla="*/ 0 h 694908"/>
                          <a:gd name="connsiteX1" fmla="*/ 5 w 1389451"/>
                          <a:gd name="connsiteY1" fmla="*/ 70757 h 694908"/>
                          <a:gd name="connsiteX2" fmla="*/ 692513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3" y="694835"/>
                            </a:cubicBezTo>
                            <a:cubicBezTo>
                              <a:pt x="1076420" y="700024"/>
                              <a:pt x="1388467"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46" name="Freeform: Shape 245">
                        <a:extLst>
                          <a:ext uri="{FF2B5EF4-FFF2-40B4-BE49-F238E27FC236}">
                            <a16:creationId xmlns:a16="http://schemas.microsoft.com/office/drawing/2014/main" id="{349B2C5C-685C-46B6-84D1-C54CB1CBFFD3}"/>
                          </a:ext>
                        </a:extLst>
                      </p:cNvPr>
                      <p:cNvSpPr/>
                      <p:nvPr/>
                    </p:nvSpPr>
                    <p:spPr>
                      <a:xfrm>
                        <a:off x="6281908" y="-634999"/>
                        <a:ext cx="1389445" cy="650965"/>
                      </a:xfrm>
                      <a:custGeom>
                        <a:avLst/>
                        <a:gdLst>
                          <a:gd name="connsiteX0" fmla="*/ 3445 w 1389445"/>
                          <a:gd name="connsiteY0" fmla="*/ 0 h 650965"/>
                          <a:gd name="connsiteX1" fmla="*/ 0 w 1389445"/>
                          <a:gd name="connsiteY1" fmla="*/ 58021 h 650965"/>
                          <a:gd name="connsiteX2" fmla="*/ 694477 w 1389445"/>
                          <a:gd name="connsiteY2" fmla="*/ 650966 h 650965"/>
                          <a:gd name="connsiteX3" fmla="*/ 1389446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477" y="650966"/>
                            </a:cubicBezTo>
                            <a:cubicBezTo>
                              <a:pt x="1078383" y="650966"/>
                              <a:pt x="1389446" y="385391"/>
                              <a:pt x="1389446" y="58021"/>
                            </a:cubicBezTo>
                            <a:cubicBezTo>
                              <a:pt x="1389446" y="38681"/>
                              <a:pt x="1388462" y="19340"/>
                              <a:pt x="1386001" y="0"/>
                            </a:cubicBezTo>
                            <a:lnTo>
                              <a:pt x="3445"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247" name="Graphic 19">
                      <a:extLst>
                        <a:ext uri="{FF2B5EF4-FFF2-40B4-BE49-F238E27FC236}">
                          <a16:creationId xmlns:a16="http://schemas.microsoft.com/office/drawing/2014/main" id="{526E9098-CCFB-4139-BF37-3C72678963D2}"/>
                        </a:ext>
                      </a:extLst>
                    </p:cNvPr>
                    <p:cNvGrpSpPr/>
                    <p:nvPr/>
                  </p:nvGrpSpPr>
                  <p:grpSpPr>
                    <a:xfrm>
                      <a:off x="6387236" y="-634999"/>
                      <a:ext cx="1179281" cy="509038"/>
                      <a:chOff x="6387236" y="-634999"/>
                      <a:chExt cx="1179281" cy="509038"/>
                    </a:xfrm>
                  </p:grpSpPr>
                  <p:sp>
                    <p:nvSpPr>
                      <p:cNvPr id="248" name="Freeform: Shape 247">
                        <a:extLst>
                          <a:ext uri="{FF2B5EF4-FFF2-40B4-BE49-F238E27FC236}">
                            <a16:creationId xmlns:a16="http://schemas.microsoft.com/office/drawing/2014/main" id="{E7705D4C-2623-4704-BFF8-39B4CEB045F5}"/>
                          </a:ext>
                        </a:extLst>
                      </p:cNvPr>
                      <p:cNvSpPr/>
                      <p:nvPr/>
                    </p:nvSpPr>
                    <p:spPr>
                      <a:xfrm>
                        <a:off x="6387236" y="-634999"/>
                        <a:ext cx="1179281" cy="509038"/>
                      </a:xfrm>
                      <a:custGeom>
                        <a:avLst/>
                        <a:gdLst>
                          <a:gd name="connsiteX0" fmla="*/ 0 w 1179281"/>
                          <a:gd name="connsiteY0" fmla="*/ 0 h 509038"/>
                          <a:gd name="connsiteX1" fmla="*/ 587672 w 1179281"/>
                          <a:gd name="connsiteY1" fmla="*/ 508980 h 509038"/>
                          <a:gd name="connsiteX2" fmla="*/ 1179282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1" y="513225"/>
                              <a:pt x="1175344" y="285859"/>
                              <a:pt x="1179282"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49" name="Freeform: Shape 248">
                        <a:extLst>
                          <a:ext uri="{FF2B5EF4-FFF2-40B4-BE49-F238E27FC236}">
                            <a16:creationId xmlns:a16="http://schemas.microsoft.com/office/drawing/2014/main" id="{49698CD9-9E95-4E1A-AAAE-60A4B7E0642F}"/>
                          </a:ext>
                        </a:extLst>
                      </p:cNvPr>
                      <p:cNvSpPr/>
                      <p:nvPr/>
                    </p:nvSpPr>
                    <p:spPr>
                      <a:xfrm>
                        <a:off x="6388220"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250" name="Graphic 19">
                      <a:extLst>
                        <a:ext uri="{FF2B5EF4-FFF2-40B4-BE49-F238E27FC236}">
                          <a16:creationId xmlns:a16="http://schemas.microsoft.com/office/drawing/2014/main" id="{4011513B-1219-45EC-8704-7F57D7B736B4}"/>
                        </a:ext>
                      </a:extLst>
                    </p:cNvPr>
                    <p:cNvGrpSpPr/>
                    <p:nvPr/>
                  </p:nvGrpSpPr>
                  <p:grpSpPr>
                    <a:xfrm>
                      <a:off x="6514713" y="-634999"/>
                      <a:ext cx="927773" cy="314677"/>
                      <a:chOff x="6514713" y="-634999"/>
                      <a:chExt cx="927773" cy="314677"/>
                    </a:xfrm>
                  </p:grpSpPr>
                  <p:sp>
                    <p:nvSpPr>
                      <p:cNvPr id="251" name="Freeform: Shape 250">
                        <a:extLst>
                          <a:ext uri="{FF2B5EF4-FFF2-40B4-BE49-F238E27FC236}">
                            <a16:creationId xmlns:a16="http://schemas.microsoft.com/office/drawing/2014/main" id="{63349C52-F17F-430F-BA53-A6155B3032FF}"/>
                          </a:ext>
                        </a:extLst>
                      </p:cNvPr>
                      <p:cNvSpPr/>
                      <p:nvPr/>
                    </p:nvSpPr>
                    <p:spPr>
                      <a:xfrm>
                        <a:off x="6514713" y="-634999"/>
                        <a:ext cx="927773" cy="314677"/>
                      </a:xfrm>
                      <a:custGeom>
                        <a:avLst/>
                        <a:gdLst>
                          <a:gd name="connsiteX0" fmla="*/ 0 w 927773"/>
                          <a:gd name="connsiteY0" fmla="*/ 0 h 314677"/>
                          <a:gd name="connsiteX1" fmla="*/ 460688 w 927773"/>
                          <a:gd name="connsiteY1" fmla="*/ 314633 h 314677"/>
                          <a:gd name="connsiteX2" fmla="*/ 927774 w 927773"/>
                          <a:gd name="connsiteY2" fmla="*/ 0 h 314677"/>
                          <a:gd name="connsiteX3" fmla="*/ 0 w 927773"/>
                          <a:gd name="connsiteY3" fmla="*/ 0 h 314677"/>
                        </a:gdLst>
                        <a:ahLst/>
                        <a:cxnLst>
                          <a:cxn ang="0">
                            <a:pos x="connsiteX0" y="connsiteY0"/>
                          </a:cxn>
                          <a:cxn ang="0">
                            <a:pos x="connsiteX1" y="connsiteY1"/>
                          </a:cxn>
                          <a:cxn ang="0">
                            <a:pos x="connsiteX2" y="connsiteY2"/>
                          </a:cxn>
                          <a:cxn ang="0">
                            <a:pos x="connsiteX3" y="connsiteY3"/>
                          </a:cxn>
                        </a:cxnLst>
                        <a:rect l="l" t="t" r="r" b="b"/>
                        <a:pathLst>
                          <a:path w="927773" h="314677">
                            <a:moveTo>
                              <a:pt x="0" y="0"/>
                            </a:moveTo>
                            <a:cubicBezTo>
                              <a:pt x="56602" y="178780"/>
                              <a:pt x="241172" y="311803"/>
                              <a:pt x="460688" y="314633"/>
                            </a:cubicBezTo>
                            <a:cubicBezTo>
                              <a:pt x="685125" y="317464"/>
                              <a:pt x="874617" y="183497"/>
                              <a:pt x="927774"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52" name="Freeform: Shape 251">
                        <a:extLst>
                          <a:ext uri="{FF2B5EF4-FFF2-40B4-BE49-F238E27FC236}">
                            <a16:creationId xmlns:a16="http://schemas.microsoft.com/office/drawing/2014/main" id="{62E7229B-2D8C-47C3-8193-06E3B3453447}"/>
                          </a:ext>
                        </a:extLst>
                      </p:cNvPr>
                      <p:cNvSpPr/>
                      <p:nvPr/>
                    </p:nvSpPr>
                    <p:spPr>
                      <a:xfrm>
                        <a:off x="6519634"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2"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grpSp>
            <p:sp>
              <p:nvSpPr>
                <p:cNvPr id="253" name="Freeform: Shape 252">
                  <a:extLst>
                    <a:ext uri="{FF2B5EF4-FFF2-40B4-BE49-F238E27FC236}">
                      <a16:creationId xmlns:a16="http://schemas.microsoft.com/office/drawing/2014/main" id="{C7150CBD-D353-4EE6-B194-312F5783F251}"/>
                    </a:ext>
                  </a:extLst>
                </p:cNvPr>
                <p:cNvSpPr/>
                <p:nvPr/>
              </p:nvSpPr>
              <p:spPr>
                <a:xfrm>
                  <a:off x="1755428"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54" name="Freeform: Shape 253">
                  <a:extLst>
                    <a:ext uri="{FF2B5EF4-FFF2-40B4-BE49-F238E27FC236}">
                      <a16:creationId xmlns:a16="http://schemas.microsoft.com/office/drawing/2014/main" id="{B926A572-D746-4165-9814-953C615A6586}"/>
                    </a:ext>
                  </a:extLst>
                </p:cNvPr>
                <p:cNvSpPr/>
                <p:nvPr/>
              </p:nvSpPr>
              <p:spPr>
                <a:xfrm>
                  <a:off x="3245772"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55" name="Freeform: Shape 254">
                  <a:extLst>
                    <a:ext uri="{FF2B5EF4-FFF2-40B4-BE49-F238E27FC236}">
                      <a16:creationId xmlns:a16="http://schemas.microsoft.com/office/drawing/2014/main" id="{0BFAF2B8-32C9-4C31-B197-2EF0DEB738FA}"/>
                    </a:ext>
                  </a:extLst>
                </p:cNvPr>
                <p:cNvSpPr/>
                <p:nvPr/>
              </p:nvSpPr>
              <p:spPr>
                <a:xfrm>
                  <a:off x="4755311"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56" name="Freeform: Shape 255">
                  <a:extLst>
                    <a:ext uri="{FF2B5EF4-FFF2-40B4-BE49-F238E27FC236}">
                      <a16:creationId xmlns:a16="http://schemas.microsoft.com/office/drawing/2014/main" id="{FEDAAF2A-4329-4249-AA55-2F97F2E38ECC}"/>
                    </a:ext>
                  </a:extLst>
                </p:cNvPr>
                <p:cNvSpPr/>
                <p:nvPr/>
              </p:nvSpPr>
              <p:spPr>
                <a:xfrm>
                  <a:off x="6245513" y="-475088"/>
                  <a:ext cx="869668" cy="646449"/>
                </a:xfrm>
                <a:custGeom>
                  <a:avLst/>
                  <a:gdLst>
                    <a:gd name="connsiteX0" fmla="*/ 44763 w 869668"/>
                    <a:gd name="connsiteY0" fmla="*/ 272651 h 646449"/>
                    <a:gd name="connsiteX1" fmla="*/ 869669 w 869668"/>
                    <a:gd name="connsiteY1" fmla="*/ 638229 h 646449"/>
                    <a:gd name="connsiteX2" fmla="*/ 23106 w 869668"/>
                    <a:gd name="connsiteY2" fmla="*/ 0 h 646449"/>
                    <a:gd name="connsiteX3" fmla="*/ 44763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3" y="272651"/>
                      </a:moveTo>
                      <a:cubicBezTo>
                        <a:pt x="44763" y="272651"/>
                        <a:pt x="245083" y="711345"/>
                        <a:pt x="869669" y="638229"/>
                      </a:cubicBezTo>
                      <a:cubicBezTo>
                        <a:pt x="869669" y="638229"/>
                        <a:pt x="119575" y="636814"/>
                        <a:pt x="23106" y="0"/>
                      </a:cubicBezTo>
                      <a:cubicBezTo>
                        <a:pt x="22614" y="0"/>
                        <a:pt x="-40878" y="107079"/>
                        <a:pt x="44763"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257" name="Graphic 19">
                <a:extLst>
                  <a:ext uri="{FF2B5EF4-FFF2-40B4-BE49-F238E27FC236}">
                    <a16:creationId xmlns:a16="http://schemas.microsoft.com/office/drawing/2014/main" id="{50E6F57C-6F60-4B54-9CFD-A606B1E4B46B}"/>
                  </a:ext>
                </a:extLst>
              </p:cNvPr>
              <p:cNvGrpSpPr/>
              <p:nvPr/>
            </p:nvGrpSpPr>
            <p:grpSpPr>
              <a:xfrm>
                <a:off x="7740260" y="-634999"/>
                <a:ext cx="6051938" cy="854746"/>
                <a:chOff x="7740260" y="-634999"/>
                <a:chExt cx="6051938" cy="854746"/>
              </a:xfrm>
            </p:grpSpPr>
            <p:grpSp>
              <p:nvGrpSpPr>
                <p:cNvPr id="258" name="Graphic 19">
                  <a:extLst>
                    <a:ext uri="{FF2B5EF4-FFF2-40B4-BE49-F238E27FC236}">
                      <a16:creationId xmlns:a16="http://schemas.microsoft.com/office/drawing/2014/main" id="{151995BD-F3AC-4665-9B66-345D922AB70D}"/>
                    </a:ext>
                  </a:extLst>
                </p:cNvPr>
                <p:cNvGrpSpPr/>
                <p:nvPr/>
              </p:nvGrpSpPr>
              <p:grpSpPr>
                <a:xfrm>
                  <a:off x="7740260" y="-634999"/>
                  <a:ext cx="6051938" cy="854746"/>
                  <a:chOff x="7740260" y="-634999"/>
                  <a:chExt cx="6051938" cy="854746"/>
                </a:xfrm>
              </p:grpSpPr>
              <p:grpSp>
                <p:nvGrpSpPr>
                  <p:cNvPr id="259" name="Graphic 19">
                    <a:extLst>
                      <a:ext uri="{FF2B5EF4-FFF2-40B4-BE49-F238E27FC236}">
                        <a16:creationId xmlns:a16="http://schemas.microsoft.com/office/drawing/2014/main" id="{4D7D39D9-AC84-40A8-A772-68B54EF18374}"/>
                      </a:ext>
                    </a:extLst>
                  </p:cNvPr>
                  <p:cNvGrpSpPr/>
                  <p:nvPr/>
                </p:nvGrpSpPr>
                <p:grpSpPr>
                  <a:xfrm>
                    <a:off x="7740260" y="-634999"/>
                    <a:ext cx="1570078" cy="854746"/>
                    <a:chOff x="7740260" y="-634999"/>
                    <a:chExt cx="1570078" cy="854746"/>
                  </a:xfrm>
                </p:grpSpPr>
                <p:sp>
                  <p:nvSpPr>
                    <p:cNvPr id="260" name="Freeform: Shape 259">
                      <a:extLst>
                        <a:ext uri="{FF2B5EF4-FFF2-40B4-BE49-F238E27FC236}">
                          <a16:creationId xmlns:a16="http://schemas.microsoft.com/office/drawing/2014/main" id="{C64E2B82-CA4B-42E2-98B8-0218973918BA}"/>
                        </a:ext>
                      </a:extLst>
                    </p:cNvPr>
                    <p:cNvSpPr/>
                    <p:nvPr/>
                  </p:nvSpPr>
                  <p:spPr>
                    <a:xfrm>
                      <a:off x="7740260"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9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7" y="854746"/>
                            <a:pt x="1570079" y="543887"/>
                            <a:pt x="1570079" y="159911"/>
                          </a:cubicBezTo>
                          <a:cubicBezTo>
                            <a:pt x="1570079" y="104721"/>
                            <a:pt x="1562695"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261" name="Graphic 19">
                      <a:extLst>
                        <a:ext uri="{FF2B5EF4-FFF2-40B4-BE49-F238E27FC236}">
                          <a16:creationId xmlns:a16="http://schemas.microsoft.com/office/drawing/2014/main" id="{B4BCFD8D-30D5-4C51-A9E4-28E37AD20490}"/>
                        </a:ext>
                      </a:extLst>
                    </p:cNvPr>
                    <p:cNvGrpSpPr/>
                    <p:nvPr/>
                  </p:nvGrpSpPr>
                  <p:grpSpPr>
                    <a:xfrm>
                      <a:off x="7830330" y="-634999"/>
                      <a:ext cx="1389937" cy="694908"/>
                      <a:chOff x="7830330" y="-634999"/>
                      <a:chExt cx="1389937" cy="694908"/>
                    </a:xfrm>
                  </p:grpSpPr>
                  <p:sp>
                    <p:nvSpPr>
                      <p:cNvPr id="262" name="Freeform: Shape 261">
                        <a:extLst>
                          <a:ext uri="{FF2B5EF4-FFF2-40B4-BE49-F238E27FC236}">
                            <a16:creationId xmlns:a16="http://schemas.microsoft.com/office/drawing/2014/main" id="{3DA19428-4518-4F19-ADAC-302CADD7FD3A}"/>
                          </a:ext>
                        </a:extLst>
                      </p:cNvPr>
                      <p:cNvSpPr/>
                      <p:nvPr/>
                    </p:nvSpPr>
                    <p:spPr>
                      <a:xfrm>
                        <a:off x="7830817" y="-634999"/>
                        <a:ext cx="1389451" cy="694908"/>
                      </a:xfrm>
                      <a:custGeom>
                        <a:avLst/>
                        <a:gdLst>
                          <a:gd name="connsiteX0" fmla="*/ 4927 w 1389451"/>
                          <a:gd name="connsiteY0" fmla="*/ 0 h 694908"/>
                          <a:gd name="connsiteX1" fmla="*/ 5 w 1389451"/>
                          <a:gd name="connsiteY1" fmla="*/ 70757 h 694908"/>
                          <a:gd name="connsiteX2" fmla="*/ 692513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3" y="694835"/>
                            </a:cubicBezTo>
                            <a:cubicBezTo>
                              <a:pt x="1076420"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63" name="Freeform: Shape 262">
                        <a:extLst>
                          <a:ext uri="{FF2B5EF4-FFF2-40B4-BE49-F238E27FC236}">
                            <a16:creationId xmlns:a16="http://schemas.microsoft.com/office/drawing/2014/main" id="{79E5B416-07EF-46B3-8B7C-BE8FB6E4CC68}"/>
                          </a:ext>
                        </a:extLst>
                      </p:cNvPr>
                      <p:cNvSpPr/>
                      <p:nvPr/>
                    </p:nvSpPr>
                    <p:spPr>
                      <a:xfrm>
                        <a:off x="7830330" y="-634999"/>
                        <a:ext cx="1389445" cy="650965"/>
                      </a:xfrm>
                      <a:custGeom>
                        <a:avLst/>
                        <a:gdLst>
                          <a:gd name="connsiteX0" fmla="*/ 3445 w 1389445"/>
                          <a:gd name="connsiteY0" fmla="*/ 0 h 650965"/>
                          <a:gd name="connsiteX1" fmla="*/ 0 w 1389445"/>
                          <a:gd name="connsiteY1" fmla="*/ 58021 h 650965"/>
                          <a:gd name="connsiteX2" fmla="*/ 694476 w 1389445"/>
                          <a:gd name="connsiteY2" fmla="*/ 650966 h 650965"/>
                          <a:gd name="connsiteX3" fmla="*/ 1389446 w 1389445"/>
                          <a:gd name="connsiteY3" fmla="*/ 58021 h 650965"/>
                          <a:gd name="connsiteX4" fmla="*/ 1386000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3" y="650966"/>
                              <a:pt x="694476" y="650966"/>
                            </a:cubicBezTo>
                            <a:cubicBezTo>
                              <a:pt x="1078383" y="650966"/>
                              <a:pt x="1389446" y="385391"/>
                              <a:pt x="1389446" y="58021"/>
                            </a:cubicBezTo>
                            <a:cubicBezTo>
                              <a:pt x="1389446" y="38681"/>
                              <a:pt x="1388461" y="19340"/>
                              <a:pt x="1386000" y="0"/>
                            </a:cubicBezTo>
                            <a:lnTo>
                              <a:pt x="3445"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264" name="Graphic 19">
                      <a:extLst>
                        <a:ext uri="{FF2B5EF4-FFF2-40B4-BE49-F238E27FC236}">
                          <a16:creationId xmlns:a16="http://schemas.microsoft.com/office/drawing/2014/main" id="{ECD7A1AC-97DF-4B6B-B915-4607B707EE20}"/>
                        </a:ext>
                      </a:extLst>
                    </p:cNvPr>
                    <p:cNvGrpSpPr/>
                    <p:nvPr/>
                  </p:nvGrpSpPr>
                  <p:grpSpPr>
                    <a:xfrm>
                      <a:off x="7936151" y="-634999"/>
                      <a:ext cx="1178789" cy="509038"/>
                      <a:chOff x="7936151" y="-634999"/>
                      <a:chExt cx="1178789" cy="509038"/>
                    </a:xfrm>
                  </p:grpSpPr>
                  <p:sp>
                    <p:nvSpPr>
                      <p:cNvPr id="265" name="Freeform: Shape 264">
                        <a:extLst>
                          <a:ext uri="{FF2B5EF4-FFF2-40B4-BE49-F238E27FC236}">
                            <a16:creationId xmlns:a16="http://schemas.microsoft.com/office/drawing/2014/main" id="{9AA7600F-F4E7-4970-A728-0056F92F284C}"/>
                          </a:ext>
                        </a:extLst>
                      </p:cNvPr>
                      <p:cNvSpPr/>
                      <p:nvPr/>
                    </p:nvSpPr>
                    <p:spPr>
                      <a:xfrm>
                        <a:off x="7936151" y="-634999"/>
                        <a:ext cx="1178789" cy="509038"/>
                      </a:xfrm>
                      <a:custGeom>
                        <a:avLst/>
                        <a:gdLst>
                          <a:gd name="connsiteX0" fmla="*/ 0 w 1178789"/>
                          <a:gd name="connsiteY0" fmla="*/ 0 h 509038"/>
                          <a:gd name="connsiteX1" fmla="*/ 587179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0" y="278783"/>
                              <a:pt x="269719" y="504734"/>
                              <a:pt x="587179" y="508980"/>
                            </a:cubicBezTo>
                            <a:cubicBezTo>
                              <a:pt x="911039"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66" name="Freeform: Shape 265">
                        <a:extLst>
                          <a:ext uri="{FF2B5EF4-FFF2-40B4-BE49-F238E27FC236}">
                            <a16:creationId xmlns:a16="http://schemas.microsoft.com/office/drawing/2014/main" id="{F5104E0F-F633-4CCD-A64E-D02037F833B6}"/>
                          </a:ext>
                        </a:extLst>
                      </p:cNvPr>
                      <p:cNvSpPr/>
                      <p:nvPr/>
                    </p:nvSpPr>
                    <p:spPr>
                      <a:xfrm>
                        <a:off x="7936642" y="-634999"/>
                        <a:ext cx="1177312" cy="472186"/>
                      </a:xfrm>
                      <a:custGeom>
                        <a:avLst/>
                        <a:gdLst>
                          <a:gd name="connsiteX0" fmla="*/ 0 w 1177312"/>
                          <a:gd name="connsiteY0" fmla="*/ 0 h 472186"/>
                          <a:gd name="connsiteX1" fmla="*/ 588657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7" y="472186"/>
                            </a:cubicBezTo>
                            <a:cubicBezTo>
                              <a:pt x="902180"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267" name="Graphic 19">
                      <a:extLst>
                        <a:ext uri="{FF2B5EF4-FFF2-40B4-BE49-F238E27FC236}">
                          <a16:creationId xmlns:a16="http://schemas.microsoft.com/office/drawing/2014/main" id="{86E8D80C-7E84-44A7-88ED-39F7C06F388C}"/>
                        </a:ext>
                      </a:extLst>
                    </p:cNvPr>
                    <p:cNvGrpSpPr/>
                    <p:nvPr/>
                  </p:nvGrpSpPr>
                  <p:grpSpPr>
                    <a:xfrm>
                      <a:off x="8063135" y="-634999"/>
                      <a:ext cx="927281" cy="314677"/>
                      <a:chOff x="8063135" y="-634999"/>
                      <a:chExt cx="927281" cy="314677"/>
                    </a:xfrm>
                  </p:grpSpPr>
                  <p:sp>
                    <p:nvSpPr>
                      <p:cNvPr id="268" name="Freeform: Shape 267">
                        <a:extLst>
                          <a:ext uri="{FF2B5EF4-FFF2-40B4-BE49-F238E27FC236}">
                            <a16:creationId xmlns:a16="http://schemas.microsoft.com/office/drawing/2014/main" id="{BA84485B-0965-4CAD-8740-DB9275E30BBD}"/>
                          </a:ext>
                        </a:extLst>
                      </p:cNvPr>
                      <p:cNvSpPr/>
                      <p:nvPr/>
                    </p:nvSpPr>
                    <p:spPr>
                      <a:xfrm>
                        <a:off x="8063135"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69" name="Freeform: Shape 268">
                        <a:extLst>
                          <a:ext uri="{FF2B5EF4-FFF2-40B4-BE49-F238E27FC236}">
                            <a16:creationId xmlns:a16="http://schemas.microsoft.com/office/drawing/2014/main" id="{B051F502-AF77-4279-98AD-041223FBD993}"/>
                          </a:ext>
                        </a:extLst>
                      </p:cNvPr>
                      <p:cNvSpPr/>
                      <p:nvPr/>
                    </p:nvSpPr>
                    <p:spPr>
                      <a:xfrm>
                        <a:off x="8068056" y="-634999"/>
                        <a:ext cx="914484" cy="284443"/>
                      </a:xfrm>
                      <a:custGeom>
                        <a:avLst/>
                        <a:gdLst>
                          <a:gd name="connsiteX0" fmla="*/ 0 w 914484"/>
                          <a:gd name="connsiteY0" fmla="*/ 0 h 284443"/>
                          <a:gd name="connsiteX1" fmla="*/ 457243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3"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grpSp>
                <p:nvGrpSpPr>
                  <p:cNvPr id="270" name="Graphic 19">
                    <a:extLst>
                      <a:ext uri="{FF2B5EF4-FFF2-40B4-BE49-F238E27FC236}">
                        <a16:creationId xmlns:a16="http://schemas.microsoft.com/office/drawing/2014/main" id="{F39C692C-C0AF-4B94-A8E6-25BBCDDDDD81}"/>
                      </a:ext>
                    </a:extLst>
                  </p:cNvPr>
                  <p:cNvGrpSpPr/>
                  <p:nvPr/>
                </p:nvGrpSpPr>
                <p:grpSpPr>
                  <a:xfrm>
                    <a:off x="9234049" y="-634999"/>
                    <a:ext cx="1570078" cy="854746"/>
                    <a:chOff x="9234049" y="-634999"/>
                    <a:chExt cx="1570078" cy="854746"/>
                  </a:xfrm>
                </p:grpSpPr>
                <p:sp>
                  <p:nvSpPr>
                    <p:cNvPr id="271" name="Freeform: Shape 270">
                      <a:extLst>
                        <a:ext uri="{FF2B5EF4-FFF2-40B4-BE49-F238E27FC236}">
                          <a16:creationId xmlns:a16="http://schemas.microsoft.com/office/drawing/2014/main" id="{EFFEE046-5D58-4F78-844E-A378A2A52BF9}"/>
                        </a:ext>
                      </a:extLst>
                    </p:cNvPr>
                    <p:cNvSpPr/>
                    <p:nvPr/>
                  </p:nvSpPr>
                  <p:spPr>
                    <a:xfrm>
                      <a:off x="9234049"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272" name="Graphic 19">
                      <a:extLst>
                        <a:ext uri="{FF2B5EF4-FFF2-40B4-BE49-F238E27FC236}">
                          <a16:creationId xmlns:a16="http://schemas.microsoft.com/office/drawing/2014/main" id="{434A8CE0-F08C-440C-81E1-69B57ABE6A45}"/>
                        </a:ext>
                      </a:extLst>
                    </p:cNvPr>
                    <p:cNvGrpSpPr/>
                    <p:nvPr/>
                  </p:nvGrpSpPr>
                  <p:grpSpPr>
                    <a:xfrm>
                      <a:off x="9324606" y="-634999"/>
                      <a:ext cx="1389943" cy="694908"/>
                      <a:chOff x="9324606" y="-634999"/>
                      <a:chExt cx="1389943" cy="694908"/>
                    </a:xfrm>
                  </p:grpSpPr>
                  <p:sp>
                    <p:nvSpPr>
                      <p:cNvPr id="273" name="Freeform: Shape 272">
                        <a:extLst>
                          <a:ext uri="{FF2B5EF4-FFF2-40B4-BE49-F238E27FC236}">
                            <a16:creationId xmlns:a16="http://schemas.microsoft.com/office/drawing/2014/main" id="{20514691-B221-4532-95B3-0FAECA30BDF9}"/>
                          </a:ext>
                        </a:extLst>
                      </p:cNvPr>
                      <p:cNvSpPr/>
                      <p:nvPr/>
                    </p:nvSpPr>
                    <p:spPr>
                      <a:xfrm>
                        <a:off x="9324606" y="-634999"/>
                        <a:ext cx="1389451" cy="694908"/>
                      </a:xfrm>
                      <a:custGeom>
                        <a:avLst/>
                        <a:gdLst>
                          <a:gd name="connsiteX0" fmla="*/ 4927 w 1389451"/>
                          <a:gd name="connsiteY0" fmla="*/ 0 h 694908"/>
                          <a:gd name="connsiteX1" fmla="*/ 5 w 1389451"/>
                          <a:gd name="connsiteY1" fmla="*/ 70757 h 694908"/>
                          <a:gd name="connsiteX2" fmla="*/ 692514 w 1389451"/>
                          <a:gd name="connsiteY2" fmla="*/ 694835 h 694908"/>
                          <a:gd name="connsiteX3" fmla="*/ 1389451 w 1389451"/>
                          <a:gd name="connsiteY3" fmla="*/ 89154 h 694908"/>
                          <a:gd name="connsiteX4" fmla="*/ 1382560 w 1389451"/>
                          <a:gd name="connsiteY4" fmla="*/ 0 h 694908"/>
                          <a:gd name="connsiteX5" fmla="*/ 4927 w 1389451"/>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1" h="694908">
                            <a:moveTo>
                              <a:pt x="4927" y="0"/>
                            </a:moveTo>
                            <a:cubicBezTo>
                              <a:pt x="1974" y="23114"/>
                              <a:pt x="5" y="46700"/>
                              <a:pt x="5" y="70757"/>
                            </a:cubicBezTo>
                            <a:cubicBezTo>
                              <a:pt x="-1471" y="410391"/>
                              <a:pt x="308607" y="689646"/>
                              <a:pt x="692514" y="694835"/>
                            </a:cubicBezTo>
                            <a:cubicBezTo>
                              <a:pt x="1076420" y="700024"/>
                              <a:pt x="1388467"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74" name="Freeform: Shape 273">
                        <a:extLst>
                          <a:ext uri="{FF2B5EF4-FFF2-40B4-BE49-F238E27FC236}">
                            <a16:creationId xmlns:a16="http://schemas.microsoft.com/office/drawing/2014/main" id="{2B082BE4-73A3-4479-ADC0-0E4CF956A0C5}"/>
                          </a:ext>
                        </a:extLst>
                      </p:cNvPr>
                      <p:cNvSpPr/>
                      <p:nvPr/>
                    </p:nvSpPr>
                    <p:spPr>
                      <a:xfrm>
                        <a:off x="9324611" y="-634999"/>
                        <a:ext cx="1389938" cy="650965"/>
                      </a:xfrm>
                      <a:custGeom>
                        <a:avLst/>
                        <a:gdLst>
                          <a:gd name="connsiteX0" fmla="*/ 3446 w 1389938"/>
                          <a:gd name="connsiteY0" fmla="*/ 0 h 650965"/>
                          <a:gd name="connsiteX1" fmla="*/ 0 w 1389938"/>
                          <a:gd name="connsiteY1" fmla="*/ 58021 h 650965"/>
                          <a:gd name="connsiteX2" fmla="*/ 694969 w 1389938"/>
                          <a:gd name="connsiteY2" fmla="*/ 650966 h 650965"/>
                          <a:gd name="connsiteX3" fmla="*/ 1389938 w 1389938"/>
                          <a:gd name="connsiteY3" fmla="*/ 58021 h 650965"/>
                          <a:gd name="connsiteX4" fmla="*/ 1386492 w 1389938"/>
                          <a:gd name="connsiteY4" fmla="*/ 0 h 650965"/>
                          <a:gd name="connsiteX5" fmla="*/ 3446 w 1389938"/>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938" h="650965">
                            <a:moveTo>
                              <a:pt x="3446" y="0"/>
                            </a:moveTo>
                            <a:cubicBezTo>
                              <a:pt x="1477" y="18869"/>
                              <a:pt x="0" y="38209"/>
                              <a:pt x="0" y="58021"/>
                            </a:cubicBezTo>
                            <a:cubicBezTo>
                              <a:pt x="0" y="385391"/>
                              <a:pt x="311063" y="650966"/>
                              <a:pt x="694969" y="650966"/>
                            </a:cubicBezTo>
                            <a:cubicBezTo>
                              <a:pt x="1078383" y="650966"/>
                              <a:pt x="1389938" y="385391"/>
                              <a:pt x="1389938" y="58021"/>
                            </a:cubicBezTo>
                            <a:cubicBezTo>
                              <a:pt x="1389938" y="38681"/>
                              <a:pt x="1388954" y="19340"/>
                              <a:pt x="1386492" y="0"/>
                            </a:cubicBezTo>
                            <a:lnTo>
                              <a:pt x="3446"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275" name="Graphic 19">
                      <a:extLst>
                        <a:ext uri="{FF2B5EF4-FFF2-40B4-BE49-F238E27FC236}">
                          <a16:creationId xmlns:a16="http://schemas.microsoft.com/office/drawing/2014/main" id="{82A832CD-CA04-499B-965A-18669616B9DD}"/>
                        </a:ext>
                      </a:extLst>
                    </p:cNvPr>
                    <p:cNvGrpSpPr/>
                    <p:nvPr/>
                  </p:nvGrpSpPr>
                  <p:grpSpPr>
                    <a:xfrm>
                      <a:off x="9429939" y="-634999"/>
                      <a:ext cx="1178789" cy="509038"/>
                      <a:chOff x="9429939" y="-634999"/>
                      <a:chExt cx="1178789" cy="509038"/>
                    </a:xfrm>
                  </p:grpSpPr>
                  <p:sp>
                    <p:nvSpPr>
                      <p:cNvPr id="276" name="Freeform: Shape 275">
                        <a:extLst>
                          <a:ext uri="{FF2B5EF4-FFF2-40B4-BE49-F238E27FC236}">
                            <a16:creationId xmlns:a16="http://schemas.microsoft.com/office/drawing/2014/main" id="{717B84FA-B102-4ED5-9D07-7B8F255ADB7E}"/>
                          </a:ext>
                        </a:extLst>
                      </p:cNvPr>
                      <p:cNvSpPr/>
                      <p:nvPr/>
                    </p:nvSpPr>
                    <p:spPr>
                      <a:xfrm>
                        <a:off x="9429939" y="-634999"/>
                        <a:ext cx="1178789" cy="509038"/>
                      </a:xfrm>
                      <a:custGeom>
                        <a:avLst/>
                        <a:gdLst>
                          <a:gd name="connsiteX0" fmla="*/ 0 w 1178789"/>
                          <a:gd name="connsiteY0" fmla="*/ 0 h 509038"/>
                          <a:gd name="connsiteX1" fmla="*/ 587180 w 1178789"/>
                          <a:gd name="connsiteY1" fmla="*/ 508980 h 509038"/>
                          <a:gd name="connsiteX2" fmla="*/ 1178789 w 1178789"/>
                          <a:gd name="connsiteY2" fmla="*/ 0 h 509038"/>
                          <a:gd name="connsiteX3" fmla="*/ 0 w 1178789"/>
                          <a:gd name="connsiteY3" fmla="*/ 0 h 509038"/>
                        </a:gdLst>
                        <a:ahLst/>
                        <a:cxnLst>
                          <a:cxn ang="0">
                            <a:pos x="connsiteX0" y="connsiteY0"/>
                          </a:cxn>
                          <a:cxn ang="0">
                            <a:pos x="connsiteX1" y="connsiteY1"/>
                          </a:cxn>
                          <a:cxn ang="0">
                            <a:pos x="connsiteX2" y="connsiteY2"/>
                          </a:cxn>
                          <a:cxn ang="0">
                            <a:pos x="connsiteX3" y="connsiteY3"/>
                          </a:cxn>
                        </a:cxnLst>
                        <a:rect l="l" t="t" r="r" b="b"/>
                        <a:pathLst>
                          <a:path w="1178789" h="509038">
                            <a:moveTo>
                              <a:pt x="0" y="0"/>
                            </a:moveTo>
                            <a:cubicBezTo>
                              <a:pt x="11321" y="278783"/>
                              <a:pt x="269719" y="504734"/>
                              <a:pt x="587180" y="508980"/>
                            </a:cubicBezTo>
                            <a:cubicBezTo>
                              <a:pt x="911040" y="513225"/>
                              <a:pt x="1174852" y="285859"/>
                              <a:pt x="1178789"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77" name="Freeform: Shape 276">
                        <a:extLst>
                          <a:ext uri="{FF2B5EF4-FFF2-40B4-BE49-F238E27FC236}">
                            <a16:creationId xmlns:a16="http://schemas.microsoft.com/office/drawing/2014/main" id="{DA600DBF-F8C6-4B7A-8CEE-856548288FEF}"/>
                          </a:ext>
                        </a:extLst>
                      </p:cNvPr>
                      <p:cNvSpPr/>
                      <p:nvPr/>
                    </p:nvSpPr>
                    <p:spPr>
                      <a:xfrm>
                        <a:off x="9430432"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80"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278" name="Graphic 19">
                      <a:extLst>
                        <a:ext uri="{FF2B5EF4-FFF2-40B4-BE49-F238E27FC236}">
                          <a16:creationId xmlns:a16="http://schemas.microsoft.com/office/drawing/2014/main" id="{7473BA95-C199-4AB5-81DA-2D9D1EDC9C55}"/>
                        </a:ext>
                      </a:extLst>
                    </p:cNvPr>
                    <p:cNvGrpSpPr/>
                    <p:nvPr/>
                  </p:nvGrpSpPr>
                  <p:grpSpPr>
                    <a:xfrm>
                      <a:off x="9556924" y="-634999"/>
                      <a:ext cx="927281" cy="314677"/>
                      <a:chOff x="9556924" y="-634999"/>
                      <a:chExt cx="927281" cy="314677"/>
                    </a:xfrm>
                  </p:grpSpPr>
                  <p:sp>
                    <p:nvSpPr>
                      <p:cNvPr id="279" name="Freeform: Shape 278">
                        <a:extLst>
                          <a:ext uri="{FF2B5EF4-FFF2-40B4-BE49-F238E27FC236}">
                            <a16:creationId xmlns:a16="http://schemas.microsoft.com/office/drawing/2014/main" id="{0CCFE68E-14AC-4BE0-87C2-B42FC8B710F2}"/>
                          </a:ext>
                        </a:extLst>
                      </p:cNvPr>
                      <p:cNvSpPr/>
                      <p:nvPr/>
                    </p:nvSpPr>
                    <p:spPr>
                      <a:xfrm>
                        <a:off x="9556924"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618"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0" name="Freeform: Shape 279">
                        <a:extLst>
                          <a:ext uri="{FF2B5EF4-FFF2-40B4-BE49-F238E27FC236}">
                            <a16:creationId xmlns:a16="http://schemas.microsoft.com/office/drawing/2014/main" id="{F5C22AFB-B07E-441B-BC00-C282D018ADB8}"/>
                          </a:ext>
                        </a:extLst>
                      </p:cNvPr>
                      <p:cNvSpPr/>
                      <p:nvPr/>
                    </p:nvSpPr>
                    <p:spPr>
                      <a:xfrm>
                        <a:off x="9561846"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5" y="165100"/>
                              <a:pt x="243141" y="284444"/>
                              <a:pt x="457242"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grpSp>
                <p:nvGrpSpPr>
                  <p:cNvPr id="281" name="Graphic 19">
                    <a:extLst>
                      <a:ext uri="{FF2B5EF4-FFF2-40B4-BE49-F238E27FC236}">
                        <a16:creationId xmlns:a16="http://schemas.microsoft.com/office/drawing/2014/main" id="{1020B8F3-65A5-4770-9A37-70945FC85233}"/>
                      </a:ext>
                    </a:extLst>
                  </p:cNvPr>
                  <p:cNvGrpSpPr/>
                  <p:nvPr/>
                </p:nvGrpSpPr>
                <p:grpSpPr>
                  <a:xfrm>
                    <a:off x="10727839" y="-634999"/>
                    <a:ext cx="1570078" cy="854746"/>
                    <a:chOff x="10727839" y="-634999"/>
                    <a:chExt cx="1570078" cy="854746"/>
                  </a:xfrm>
                </p:grpSpPr>
                <p:sp>
                  <p:nvSpPr>
                    <p:cNvPr id="282" name="Freeform: Shape 281">
                      <a:extLst>
                        <a:ext uri="{FF2B5EF4-FFF2-40B4-BE49-F238E27FC236}">
                          <a16:creationId xmlns:a16="http://schemas.microsoft.com/office/drawing/2014/main" id="{EC77B135-99F3-477C-A1AA-A9724D49BC23}"/>
                        </a:ext>
                      </a:extLst>
                    </p:cNvPr>
                    <p:cNvSpPr/>
                    <p:nvPr/>
                  </p:nvSpPr>
                  <p:spPr>
                    <a:xfrm>
                      <a:off x="10727839"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283" name="Graphic 19">
                      <a:extLst>
                        <a:ext uri="{FF2B5EF4-FFF2-40B4-BE49-F238E27FC236}">
                          <a16:creationId xmlns:a16="http://schemas.microsoft.com/office/drawing/2014/main" id="{B120726D-8EF1-4DA3-B0C6-CA7B8A1F08A4}"/>
                        </a:ext>
                      </a:extLst>
                    </p:cNvPr>
                    <p:cNvGrpSpPr/>
                    <p:nvPr/>
                  </p:nvGrpSpPr>
                  <p:grpSpPr>
                    <a:xfrm>
                      <a:off x="10818399" y="-634999"/>
                      <a:ext cx="1389447" cy="694908"/>
                      <a:chOff x="10818399" y="-634999"/>
                      <a:chExt cx="1389447" cy="694908"/>
                    </a:xfrm>
                  </p:grpSpPr>
                  <p:sp>
                    <p:nvSpPr>
                      <p:cNvPr id="284" name="Freeform: Shape 283">
                        <a:extLst>
                          <a:ext uri="{FF2B5EF4-FFF2-40B4-BE49-F238E27FC236}">
                            <a16:creationId xmlns:a16="http://schemas.microsoft.com/office/drawing/2014/main" id="{E9BE0059-5A84-46B3-8094-68AB293CECDA}"/>
                          </a:ext>
                        </a:extLst>
                      </p:cNvPr>
                      <p:cNvSpPr/>
                      <p:nvPr/>
                    </p:nvSpPr>
                    <p:spPr>
                      <a:xfrm>
                        <a:off x="10818399" y="-634999"/>
                        <a:ext cx="1389447" cy="694908"/>
                      </a:xfrm>
                      <a:custGeom>
                        <a:avLst/>
                        <a:gdLst>
                          <a:gd name="connsiteX0" fmla="*/ 4924 w 1389447"/>
                          <a:gd name="connsiteY0" fmla="*/ 0 h 694908"/>
                          <a:gd name="connsiteX1" fmla="*/ 2 w 1389447"/>
                          <a:gd name="connsiteY1" fmla="*/ 70757 h 694908"/>
                          <a:gd name="connsiteX2" fmla="*/ 692510 w 1389447"/>
                          <a:gd name="connsiteY2" fmla="*/ 694835 h 694908"/>
                          <a:gd name="connsiteX3" fmla="*/ 1389448 w 1389447"/>
                          <a:gd name="connsiteY3" fmla="*/ 89154 h 694908"/>
                          <a:gd name="connsiteX4" fmla="*/ 1382557 w 1389447"/>
                          <a:gd name="connsiteY4" fmla="*/ 0 h 694908"/>
                          <a:gd name="connsiteX5" fmla="*/ 4924 w 1389447"/>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7" h="694908">
                            <a:moveTo>
                              <a:pt x="4924" y="0"/>
                            </a:moveTo>
                            <a:cubicBezTo>
                              <a:pt x="1971" y="23114"/>
                              <a:pt x="2" y="46700"/>
                              <a:pt x="2" y="70757"/>
                            </a:cubicBezTo>
                            <a:cubicBezTo>
                              <a:pt x="-982" y="410391"/>
                              <a:pt x="308604" y="689646"/>
                              <a:pt x="692510" y="694835"/>
                            </a:cubicBezTo>
                            <a:cubicBezTo>
                              <a:pt x="1076416" y="700024"/>
                              <a:pt x="1388463" y="428788"/>
                              <a:pt x="1389448" y="89154"/>
                            </a:cubicBezTo>
                            <a:cubicBezTo>
                              <a:pt x="1389448" y="58964"/>
                              <a:pt x="1386987" y="29246"/>
                              <a:pt x="1382557" y="0"/>
                            </a:cubicBezTo>
                            <a:lnTo>
                              <a:pt x="4924"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5" name="Freeform: Shape 284">
                        <a:extLst>
                          <a:ext uri="{FF2B5EF4-FFF2-40B4-BE49-F238E27FC236}">
                            <a16:creationId xmlns:a16="http://schemas.microsoft.com/office/drawing/2014/main" id="{C3D01C5F-1AA9-46B3-84E7-25D0F13FD21F}"/>
                          </a:ext>
                        </a:extLst>
                      </p:cNvPr>
                      <p:cNvSpPr/>
                      <p:nvPr/>
                    </p:nvSpPr>
                    <p:spPr>
                      <a:xfrm>
                        <a:off x="10818401" y="-634999"/>
                        <a:ext cx="1389445" cy="650965"/>
                      </a:xfrm>
                      <a:custGeom>
                        <a:avLst/>
                        <a:gdLst>
                          <a:gd name="connsiteX0" fmla="*/ 3445 w 1389445"/>
                          <a:gd name="connsiteY0" fmla="*/ 0 h 650965"/>
                          <a:gd name="connsiteX1" fmla="*/ 0 w 1389445"/>
                          <a:gd name="connsiteY1" fmla="*/ 58021 h 650965"/>
                          <a:gd name="connsiteX2" fmla="*/ 694969 w 1389445"/>
                          <a:gd name="connsiteY2" fmla="*/ 650966 h 650965"/>
                          <a:gd name="connsiteX3" fmla="*/ 1389445 w 1389445"/>
                          <a:gd name="connsiteY3" fmla="*/ 58021 h 650965"/>
                          <a:gd name="connsiteX4" fmla="*/ 1386001 w 1389445"/>
                          <a:gd name="connsiteY4" fmla="*/ 0 h 650965"/>
                          <a:gd name="connsiteX5" fmla="*/ 3445 w 1389445"/>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5" h="650965">
                            <a:moveTo>
                              <a:pt x="3445" y="0"/>
                            </a:moveTo>
                            <a:cubicBezTo>
                              <a:pt x="1477" y="18869"/>
                              <a:pt x="0" y="38209"/>
                              <a:pt x="0" y="58021"/>
                            </a:cubicBezTo>
                            <a:cubicBezTo>
                              <a:pt x="0" y="385391"/>
                              <a:pt x="311062" y="650966"/>
                              <a:pt x="694969" y="650966"/>
                            </a:cubicBezTo>
                            <a:cubicBezTo>
                              <a:pt x="1078875" y="650966"/>
                              <a:pt x="1389445" y="385391"/>
                              <a:pt x="1389445" y="58021"/>
                            </a:cubicBezTo>
                            <a:cubicBezTo>
                              <a:pt x="1389445" y="38681"/>
                              <a:pt x="1388461" y="19340"/>
                              <a:pt x="1386001" y="0"/>
                            </a:cubicBezTo>
                            <a:lnTo>
                              <a:pt x="3445"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286" name="Graphic 19">
                      <a:extLst>
                        <a:ext uri="{FF2B5EF4-FFF2-40B4-BE49-F238E27FC236}">
                          <a16:creationId xmlns:a16="http://schemas.microsoft.com/office/drawing/2014/main" id="{DE0B1105-6F46-48A9-A95A-81FE11AF5FF2}"/>
                        </a:ext>
                      </a:extLst>
                    </p:cNvPr>
                    <p:cNvGrpSpPr/>
                    <p:nvPr/>
                  </p:nvGrpSpPr>
                  <p:grpSpPr>
                    <a:xfrm>
                      <a:off x="10923729" y="-634999"/>
                      <a:ext cx="1179281" cy="509038"/>
                      <a:chOff x="10923729" y="-634999"/>
                      <a:chExt cx="1179281" cy="509038"/>
                    </a:xfrm>
                  </p:grpSpPr>
                  <p:sp>
                    <p:nvSpPr>
                      <p:cNvPr id="287" name="Freeform: Shape 286">
                        <a:extLst>
                          <a:ext uri="{FF2B5EF4-FFF2-40B4-BE49-F238E27FC236}">
                            <a16:creationId xmlns:a16="http://schemas.microsoft.com/office/drawing/2014/main" id="{D00D9236-F4C7-4B41-986A-C057D27DE713}"/>
                          </a:ext>
                        </a:extLst>
                      </p:cNvPr>
                      <p:cNvSpPr/>
                      <p:nvPr/>
                    </p:nvSpPr>
                    <p:spPr>
                      <a:xfrm>
                        <a:off x="10923729" y="-634999"/>
                        <a:ext cx="1179281" cy="509038"/>
                      </a:xfrm>
                      <a:custGeom>
                        <a:avLst/>
                        <a:gdLst>
                          <a:gd name="connsiteX0" fmla="*/ 0 w 1179281"/>
                          <a:gd name="connsiteY0" fmla="*/ 0 h 509038"/>
                          <a:gd name="connsiteX1" fmla="*/ 587672 w 1179281"/>
                          <a:gd name="connsiteY1" fmla="*/ 508980 h 509038"/>
                          <a:gd name="connsiteX2" fmla="*/ 1179281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8" name="Freeform: Shape 287">
                        <a:extLst>
                          <a:ext uri="{FF2B5EF4-FFF2-40B4-BE49-F238E27FC236}">
                            <a16:creationId xmlns:a16="http://schemas.microsoft.com/office/drawing/2014/main" id="{02C96090-1CCB-4B17-BAA0-6F86A22D3A80}"/>
                          </a:ext>
                        </a:extLst>
                      </p:cNvPr>
                      <p:cNvSpPr/>
                      <p:nvPr/>
                    </p:nvSpPr>
                    <p:spPr>
                      <a:xfrm>
                        <a:off x="10924714" y="-634999"/>
                        <a:ext cx="1177312" cy="472186"/>
                      </a:xfrm>
                      <a:custGeom>
                        <a:avLst/>
                        <a:gdLst>
                          <a:gd name="connsiteX0" fmla="*/ 0 w 1177312"/>
                          <a:gd name="connsiteY0" fmla="*/ 0 h 472186"/>
                          <a:gd name="connsiteX1" fmla="*/ 588656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6" y="472186"/>
                            </a:cubicBezTo>
                            <a:cubicBezTo>
                              <a:pt x="902179"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289" name="Graphic 19">
                      <a:extLst>
                        <a:ext uri="{FF2B5EF4-FFF2-40B4-BE49-F238E27FC236}">
                          <a16:creationId xmlns:a16="http://schemas.microsoft.com/office/drawing/2014/main" id="{D3E34A20-E8A8-4EBB-AB52-537CF6670795}"/>
                        </a:ext>
                      </a:extLst>
                    </p:cNvPr>
                    <p:cNvGrpSpPr/>
                    <p:nvPr/>
                  </p:nvGrpSpPr>
                  <p:grpSpPr>
                    <a:xfrm>
                      <a:off x="11051206" y="-634999"/>
                      <a:ext cx="927281" cy="314677"/>
                      <a:chOff x="11051206" y="-634999"/>
                      <a:chExt cx="927281" cy="314677"/>
                    </a:xfrm>
                  </p:grpSpPr>
                  <p:sp>
                    <p:nvSpPr>
                      <p:cNvPr id="290" name="Freeform: Shape 289">
                        <a:extLst>
                          <a:ext uri="{FF2B5EF4-FFF2-40B4-BE49-F238E27FC236}">
                            <a16:creationId xmlns:a16="http://schemas.microsoft.com/office/drawing/2014/main" id="{1E4FEF63-5DA3-4BBD-930C-6B472D6FEA90}"/>
                          </a:ext>
                        </a:extLst>
                      </p:cNvPr>
                      <p:cNvSpPr/>
                      <p:nvPr/>
                    </p:nvSpPr>
                    <p:spPr>
                      <a:xfrm>
                        <a:off x="11051206"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2"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1" name="Freeform: Shape 290">
                        <a:extLst>
                          <a:ext uri="{FF2B5EF4-FFF2-40B4-BE49-F238E27FC236}">
                            <a16:creationId xmlns:a16="http://schemas.microsoft.com/office/drawing/2014/main" id="{C3ABAF1B-F307-4779-8F87-EA9A07993345}"/>
                          </a:ext>
                        </a:extLst>
                      </p:cNvPr>
                      <p:cNvSpPr/>
                      <p:nvPr/>
                    </p:nvSpPr>
                    <p:spPr>
                      <a:xfrm>
                        <a:off x="11056128" y="-634999"/>
                        <a:ext cx="914484" cy="284443"/>
                      </a:xfrm>
                      <a:custGeom>
                        <a:avLst/>
                        <a:gdLst>
                          <a:gd name="connsiteX0" fmla="*/ 0 w 914484"/>
                          <a:gd name="connsiteY0" fmla="*/ 0 h 284443"/>
                          <a:gd name="connsiteX1" fmla="*/ 457242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5" y="165100"/>
                              <a:pt x="243141" y="284444"/>
                              <a:pt x="457242"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grpSp>
                <p:nvGrpSpPr>
                  <p:cNvPr id="292" name="Graphic 19">
                    <a:extLst>
                      <a:ext uri="{FF2B5EF4-FFF2-40B4-BE49-F238E27FC236}">
                        <a16:creationId xmlns:a16="http://schemas.microsoft.com/office/drawing/2014/main" id="{1C7B12EC-3ACD-4BBC-93C9-82AB5B4B8141}"/>
                      </a:ext>
                    </a:extLst>
                  </p:cNvPr>
                  <p:cNvGrpSpPr/>
                  <p:nvPr/>
                </p:nvGrpSpPr>
                <p:grpSpPr>
                  <a:xfrm>
                    <a:off x="12222120" y="-634999"/>
                    <a:ext cx="1570078" cy="854746"/>
                    <a:chOff x="12222120" y="-634999"/>
                    <a:chExt cx="1570078" cy="854746"/>
                  </a:xfrm>
                </p:grpSpPr>
                <p:sp>
                  <p:nvSpPr>
                    <p:cNvPr id="293" name="Freeform: Shape 292">
                      <a:extLst>
                        <a:ext uri="{FF2B5EF4-FFF2-40B4-BE49-F238E27FC236}">
                          <a16:creationId xmlns:a16="http://schemas.microsoft.com/office/drawing/2014/main" id="{F2AA986F-031B-45FA-9D55-2ACFDE17EB03}"/>
                        </a:ext>
                      </a:extLst>
                    </p:cNvPr>
                    <p:cNvSpPr/>
                    <p:nvPr/>
                  </p:nvSpPr>
                  <p:spPr>
                    <a:xfrm>
                      <a:off x="12222120" y="-634999"/>
                      <a:ext cx="1570078" cy="854746"/>
                    </a:xfrm>
                    <a:custGeom>
                      <a:avLst/>
                      <a:gdLst>
                        <a:gd name="connsiteX0" fmla="*/ 21164 w 1570078"/>
                        <a:gd name="connsiteY0" fmla="*/ 0 h 854746"/>
                        <a:gd name="connsiteX1" fmla="*/ 0 w 1570078"/>
                        <a:gd name="connsiteY1" fmla="*/ 159911 h 854746"/>
                        <a:gd name="connsiteX2" fmla="*/ 785039 w 1570078"/>
                        <a:gd name="connsiteY2" fmla="*/ 854746 h 854746"/>
                        <a:gd name="connsiteX3" fmla="*/ 1570078 w 1570078"/>
                        <a:gd name="connsiteY3" fmla="*/ 159911 h 854746"/>
                        <a:gd name="connsiteX4" fmla="*/ 1548914 w 1570078"/>
                        <a:gd name="connsiteY4" fmla="*/ 0 h 854746"/>
                        <a:gd name="connsiteX5" fmla="*/ 21164 w 1570078"/>
                        <a:gd name="connsiteY5" fmla="*/ 0 h 85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078" h="854746">
                          <a:moveTo>
                            <a:pt x="21164" y="0"/>
                          </a:moveTo>
                          <a:cubicBezTo>
                            <a:pt x="7383" y="51417"/>
                            <a:pt x="0" y="104721"/>
                            <a:pt x="0" y="159911"/>
                          </a:cubicBezTo>
                          <a:cubicBezTo>
                            <a:pt x="0" y="543887"/>
                            <a:pt x="351422" y="854746"/>
                            <a:pt x="785039" y="854746"/>
                          </a:cubicBezTo>
                          <a:cubicBezTo>
                            <a:pt x="1218656" y="854746"/>
                            <a:pt x="1570078" y="543887"/>
                            <a:pt x="1570078" y="159911"/>
                          </a:cubicBezTo>
                          <a:cubicBezTo>
                            <a:pt x="1570078" y="104721"/>
                            <a:pt x="1562696" y="51417"/>
                            <a:pt x="1548914" y="0"/>
                          </a:cubicBezTo>
                          <a:lnTo>
                            <a:pt x="21164"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294" name="Graphic 19">
                      <a:extLst>
                        <a:ext uri="{FF2B5EF4-FFF2-40B4-BE49-F238E27FC236}">
                          <a16:creationId xmlns:a16="http://schemas.microsoft.com/office/drawing/2014/main" id="{86362988-9518-437A-A46A-A5FBE90E832A}"/>
                        </a:ext>
                      </a:extLst>
                    </p:cNvPr>
                    <p:cNvGrpSpPr/>
                    <p:nvPr/>
                  </p:nvGrpSpPr>
                  <p:grpSpPr>
                    <a:xfrm>
                      <a:off x="12312190" y="-634999"/>
                      <a:ext cx="1389938" cy="694908"/>
                      <a:chOff x="12312190" y="-634999"/>
                      <a:chExt cx="1389938" cy="694908"/>
                    </a:xfrm>
                  </p:grpSpPr>
                  <p:sp>
                    <p:nvSpPr>
                      <p:cNvPr id="295" name="Freeform: Shape 294">
                        <a:extLst>
                          <a:ext uri="{FF2B5EF4-FFF2-40B4-BE49-F238E27FC236}">
                            <a16:creationId xmlns:a16="http://schemas.microsoft.com/office/drawing/2014/main" id="{55779369-EB0D-4C62-9860-B1245DACEFBA}"/>
                          </a:ext>
                        </a:extLst>
                      </p:cNvPr>
                      <p:cNvSpPr/>
                      <p:nvPr/>
                    </p:nvSpPr>
                    <p:spPr>
                      <a:xfrm>
                        <a:off x="12312677" y="-634999"/>
                        <a:ext cx="1389450" cy="694908"/>
                      </a:xfrm>
                      <a:custGeom>
                        <a:avLst/>
                        <a:gdLst>
                          <a:gd name="connsiteX0" fmla="*/ 4927 w 1389450"/>
                          <a:gd name="connsiteY0" fmla="*/ 0 h 694908"/>
                          <a:gd name="connsiteX1" fmla="*/ 5 w 1389450"/>
                          <a:gd name="connsiteY1" fmla="*/ 70757 h 694908"/>
                          <a:gd name="connsiteX2" fmla="*/ 692513 w 1389450"/>
                          <a:gd name="connsiteY2" fmla="*/ 694835 h 694908"/>
                          <a:gd name="connsiteX3" fmla="*/ 1389451 w 1389450"/>
                          <a:gd name="connsiteY3" fmla="*/ 89154 h 694908"/>
                          <a:gd name="connsiteX4" fmla="*/ 1382560 w 1389450"/>
                          <a:gd name="connsiteY4" fmla="*/ 0 h 694908"/>
                          <a:gd name="connsiteX5" fmla="*/ 4927 w 1389450"/>
                          <a:gd name="connsiteY5" fmla="*/ 0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50" h="694908">
                            <a:moveTo>
                              <a:pt x="4927" y="0"/>
                            </a:moveTo>
                            <a:cubicBezTo>
                              <a:pt x="1974" y="23114"/>
                              <a:pt x="5" y="46700"/>
                              <a:pt x="5" y="70757"/>
                            </a:cubicBezTo>
                            <a:cubicBezTo>
                              <a:pt x="-1471" y="410391"/>
                              <a:pt x="308607" y="689646"/>
                              <a:pt x="692513" y="694835"/>
                            </a:cubicBezTo>
                            <a:cubicBezTo>
                              <a:pt x="1076419" y="700024"/>
                              <a:pt x="1388466" y="428788"/>
                              <a:pt x="1389451" y="89154"/>
                            </a:cubicBezTo>
                            <a:cubicBezTo>
                              <a:pt x="1389451" y="58964"/>
                              <a:pt x="1386990" y="29246"/>
                              <a:pt x="1382560" y="0"/>
                            </a:cubicBezTo>
                            <a:lnTo>
                              <a:pt x="4927"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6" name="Freeform: Shape 295">
                        <a:extLst>
                          <a:ext uri="{FF2B5EF4-FFF2-40B4-BE49-F238E27FC236}">
                            <a16:creationId xmlns:a16="http://schemas.microsoft.com/office/drawing/2014/main" id="{DA813A86-C0A4-42FF-A58E-AD6749C276A5}"/>
                          </a:ext>
                        </a:extLst>
                      </p:cNvPr>
                      <p:cNvSpPr/>
                      <p:nvPr/>
                    </p:nvSpPr>
                    <p:spPr>
                      <a:xfrm>
                        <a:off x="12312190" y="-634999"/>
                        <a:ext cx="1389446" cy="650965"/>
                      </a:xfrm>
                      <a:custGeom>
                        <a:avLst/>
                        <a:gdLst>
                          <a:gd name="connsiteX0" fmla="*/ 3446 w 1389446"/>
                          <a:gd name="connsiteY0" fmla="*/ 0 h 650965"/>
                          <a:gd name="connsiteX1" fmla="*/ 0 w 1389446"/>
                          <a:gd name="connsiteY1" fmla="*/ 58021 h 650965"/>
                          <a:gd name="connsiteX2" fmla="*/ 694477 w 1389446"/>
                          <a:gd name="connsiteY2" fmla="*/ 650966 h 650965"/>
                          <a:gd name="connsiteX3" fmla="*/ 1389446 w 1389446"/>
                          <a:gd name="connsiteY3" fmla="*/ 58021 h 650965"/>
                          <a:gd name="connsiteX4" fmla="*/ 1386001 w 1389446"/>
                          <a:gd name="connsiteY4" fmla="*/ 0 h 650965"/>
                          <a:gd name="connsiteX5" fmla="*/ 3446 w 1389446"/>
                          <a:gd name="connsiteY5" fmla="*/ 0 h 65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446" h="650965">
                            <a:moveTo>
                              <a:pt x="3446" y="0"/>
                            </a:moveTo>
                            <a:cubicBezTo>
                              <a:pt x="1477" y="18869"/>
                              <a:pt x="0" y="38209"/>
                              <a:pt x="0" y="58021"/>
                            </a:cubicBezTo>
                            <a:cubicBezTo>
                              <a:pt x="0" y="385391"/>
                              <a:pt x="311063" y="650966"/>
                              <a:pt x="694477" y="650966"/>
                            </a:cubicBezTo>
                            <a:cubicBezTo>
                              <a:pt x="1078383" y="650966"/>
                              <a:pt x="1389446" y="385391"/>
                              <a:pt x="1389446" y="58021"/>
                            </a:cubicBezTo>
                            <a:cubicBezTo>
                              <a:pt x="1389446" y="38681"/>
                              <a:pt x="1388462" y="19340"/>
                              <a:pt x="1386001" y="0"/>
                            </a:cubicBezTo>
                            <a:lnTo>
                              <a:pt x="3446"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297" name="Graphic 19">
                      <a:extLst>
                        <a:ext uri="{FF2B5EF4-FFF2-40B4-BE49-F238E27FC236}">
                          <a16:creationId xmlns:a16="http://schemas.microsoft.com/office/drawing/2014/main" id="{55E29C97-3F20-4BA2-8CB2-5CD0D51C358A}"/>
                        </a:ext>
                      </a:extLst>
                    </p:cNvPr>
                    <p:cNvGrpSpPr/>
                    <p:nvPr/>
                  </p:nvGrpSpPr>
                  <p:grpSpPr>
                    <a:xfrm>
                      <a:off x="12418011" y="-634999"/>
                      <a:ext cx="1179281" cy="509038"/>
                      <a:chOff x="12418011" y="-634999"/>
                      <a:chExt cx="1179281" cy="509038"/>
                    </a:xfrm>
                  </p:grpSpPr>
                  <p:sp>
                    <p:nvSpPr>
                      <p:cNvPr id="298" name="Freeform: Shape 297">
                        <a:extLst>
                          <a:ext uri="{FF2B5EF4-FFF2-40B4-BE49-F238E27FC236}">
                            <a16:creationId xmlns:a16="http://schemas.microsoft.com/office/drawing/2014/main" id="{5FF89B91-0E8D-4FC7-9114-B946D9010127}"/>
                          </a:ext>
                        </a:extLst>
                      </p:cNvPr>
                      <p:cNvSpPr/>
                      <p:nvPr/>
                    </p:nvSpPr>
                    <p:spPr>
                      <a:xfrm>
                        <a:off x="12418011" y="-634999"/>
                        <a:ext cx="1179281" cy="509038"/>
                      </a:xfrm>
                      <a:custGeom>
                        <a:avLst/>
                        <a:gdLst>
                          <a:gd name="connsiteX0" fmla="*/ 0 w 1179281"/>
                          <a:gd name="connsiteY0" fmla="*/ 0 h 509038"/>
                          <a:gd name="connsiteX1" fmla="*/ 587672 w 1179281"/>
                          <a:gd name="connsiteY1" fmla="*/ 508980 h 509038"/>
                          <a:gd name="connsiteX2" fmla="*/ 1179281 w 1179281"/>
                          <a:gd name="connsiteY2" fmla="*/ 0 h 509038"/>
                          <a:gd name="connsiteX3" fmla="*/ 0 w 1179281"/>
                          <a:gd name="connsiteY3" fmla="*/ 0 h 509038"/>
                        </a:gdLst>
                        <a:ahLst/>
                        <a:cxnLst>
                          <a:cxn ang="0">
                            <a:pos x="connsiteX0" y="connsiteY0"/>
                          </a:cxn>
                          <a:cxn ang="0">
                            <a:pos x="connsiteX1" y="connsiteY1"/>
                          </a:cxn>
                          <a:cxn ang="0">
                            <a:pos x="connsiteX2" y="connsiteY2"/>
                          </a:cxn>
                          <a:cxn ang="0">
                            <a:pos x="connsiteX3" y="connsiteY3"/>
                          </a:cxn>
                        </a:cxnLst>
                        <a:rect l="l" t="t" r="r" b="b"/>
                        <a:pathLst>
                          <a:path w="1179281" h="509038">
                            <a:moveTo>
                              <a:pt x="0" y="0"/>
                            </a:moveTo>
                            <a:cubicBezTo>
                              <a:pt x="11320" y="278783"/>
                              <a:pt x="269719" y="504734"/>
                              <a:pt x="587672" y="508980"/>
                            </a:cubicBezTo>
                            <a:cubicBezTo>
                              <a:pt x="911532" y="513225"/>
                              <a:pt x="1175344" y="285859"/>
                              <a:pt x="1179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9" name="Freeform: Shape 298">
                        <a:extLst>
                          <a:ext uri="{FF2B5EF4-FFF2-40B4-BE49-F238E27FC236}">
                            <a16:creationId xmlns:a16="http://schemas.microsoft.com/office/drawing/2014/main" id="{76623D8F-2E46-4284-AE3B-8E7616068C79}"/>
                          </a:ext>
                        </a:extLst>
                      </p:cNvPr>
                      <p:cNvSpPr/>
                      <p:nvPr/>
                    </p:nvSpPr>
                    <p:spPr>
                      <a:xfrm>
                        <a:off x="12418503" y="-634999"/>
                        <a:ext cx="1177312" cy="472186"/>
                      </a:xfrm>
                      <a:custGeom>
                        <a:avLst/>
                        <a:gdLst>
                          <a:gd name="connsiteX0" fmla="*/ 0 w 1177312"/>
                          <a:gd name="connsiteY0" fmla="*/ 0 h 472186"/>
                          <a:gd name="connsiteX1" fmla="*/ 588657 w 1177312"/>
                          <a:gd name="connsiteY1" fmla="*/ 472186 h 472186"/>
                          <a:gd name="connsiteX2" fmla="*/ 1177313 w 1177312"/>
                          <a:gd name="connsiteY2" fmla="*/ 0 h 472186"/>
                          <a:gd name="connsiteX3" fmla="*/ 0 w 1177312"/>
                          <a:gd name="connsiteY3" fmla="*/ 0 h 472186"/>
                        </a:gdLst>
                        <a:ahLst/>
                        <a:cxnLst>
                          <a:cxn ang="0">
                            <a:pos x="connsiteX0" y="connsiteY0"/>
                          </a:cxn>
                          <a:cxn ang="0">
                            <a:pos x="connsiteX1" y="connsiteY1"/>
                          </a:cxn>
                          <a:cxn ang="0">
                            <a:pos x="connsiteX2" y="connsiteY2"/>
                          </a:cxn>
                          <a:cxn ang="0">
                            <a:pos x="connsiteX3" y="connsiteY3"/>
                          </a:cxn>
                        </a:cxnLst>
                        <a:rect l="l" t="t" r="r" b="b"/>
                        <a:pathLst>
                          <a:path w="1177312" h="472186">
                            <a:moveTo>
                              <a:pt x="0" y="0"/>
                            </a:moveTo>
                            <a:cubicBezTo>
                              <a:pt x="19195" y="263217"/>
                              <a:pt x="275133" y="472186"/>
                              <a:pt x="588657" y="472186"/>
                            </a:cubicBezTo>
                            <a:cubicBezTo>
                              <a:pt x="902180" y="472186"/>
                              <a:pt x="1158117" y="263688"/>
                              <a:pt x="1177313"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300" name="Graphic 19">
                      <a:extLst>
                        <a:ext uri="{FF2B5EF4-FFF2-40B4-BE49-F238E27FC236}">
                          <a16:creationId xmlns:a16="http://schemas.microsoft.com/office/drawing/2014/main" id="{6DE3C476-9BF4-4F43-8C4D-4E65C7CB7991}"/>
                        </a:ext>
                      </a:extLst>
                    </p:cNvPr>
                    <p:cNvGrpSpPr/>
                    <p:nvPr/>
                  </p:nvGrpSpPr>
                  <p:grpSpPr>
                    <a:xfrm>
                      <a:off x="12544995" y="-634999"/>
                      <a:ext cx="927281" cy="314677"/>
                      <a:chOff x="12544995" y="-634999"/>
                      <a:chExt cx="927281" cy="314677"/>
                    </a:xfrm>
                  </p:grpSpPr>
                  <p:sp>
                    <p:nvSpPr>
                      <p:cNvPr id="301" name="Freeform: Shape 300">
                        <a:extLst>
                          <a:ext uri="{FF2B5EF4-FFF2-40B4-BE49-F238E27FC236}">
                            <a16:creationId xmlns:a16="http://schemas.microsoft.com/office/drawing/2014/main" id="{A298ADE5-7673-4BDD-8A16-16DDBE94AB45}"/>
                          </a:ext>
                        </a:extLst>
                      </p:cNvPr>
                      <p:cNvSpPr/>
                      <p:nvPr/>
                    </p:nvSpPr>
                    <p:spPr>
                      <a:xfrm>
                        <a:off x="12544995" y="-634999"/>
                        <a:ext cx="927281" cy="314677"/>
                      </a:xfrm>
                      <a:custGeom>
                        <a:avLst/>
                        <a:gdLst>
                          <a:gd name="connsiteX0" fmla="*/ 0 w 927281"/>
                          <a:gd name="connsiteY0" fmla="*/ 0 h 314677"/>
                          <a:gd name="connsiteX1" fmla="*/ 460688 w 927281"/>
                          <a:gd name="connsiteY1" fmla="*/ 314633 h 314677"/>
                          <a:gd name="connsiteX2" fmla="*/ 927281 w 927281"/>
                          <a:gd name="connsiteY2" fmla="*/ 0 h 314677"/>
                          <a:gd name="connsiteX3" fmla="*/ 0 w 927281"/>
                          <a:gd name="connsiteY3" fmla="*/ 0 h 314677"/>
                        </a:gdLst>
                        <a:ahLst/>
                        <a:cxnLst>
                          <a:cxn ang="0">
                            <a:pos x="connsiteX0" y="connsiteY0"/>
                          </a:cxn>
                          <a:cxn ang="0">
                            <a:pos x="connsiteX1" y="connsiteY1"/>
                          </a:cxn>
                          <a:cxn ang="0">
                            <a:pos x="connsiteX2" y="connsiteY2"/>
                          </a:cxn>
                          <a:cxn ang="0">
                            <a:pos x="connsiteX3" y="connsiteY3"/>
                          </a:cxn>
                        </a:cxnLst>
                        <a:rect l="l" t="t" r="r" b="b"/>
                        <a:pathLst>
                          <a:path w="927281" h="314677">
                            <a:moveTo>
                              <a:pt x="0" y="0"/>
                            </a:moveTo>
                            <a:cubicBezTo>
                              <a:pt x="56601" y="178780"/>
                              <a:pt x="241172" y="311803"/>
                              <a:pt x="460688" y="314633"/>
                            </a:cubicBezTo>
                            <a:cubicBezTo>
                              <a:pt x="685125" y="317464"/>
                              <a:pt x="874125" y="183497"/>
                              <a:pt x="927281" y="0"/>
                            </a:cubicBezTo>
                            <a:lnTo>
                              <a:pt x="0" y="0"/>
                            </a:lnTo>
                            <a:close/>
                          </a:path>
                        </a:pathLst>
                      </a:custGeom>
                      <a:solidFill>
                        <a:schemeClr val="accent6">
                          <a:lumMod val="60000"/>
                          <a:lumOff val="4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2" name="Freeform: Shape 301">
                        <a:extLst>
                          <a:ext uri="{FF2B5EF4-FFF2-40B4-BE49-F238E27FC236}">
                            <a16:creationId xmlns:a16="http://schemas.microsoft.com/office/drawing/2014/main" id="{2DB10760-2212-475A-B05F-AAE5739DE506}"/>
                          </a:ext>
                        </a:extLst>
                      </p:cNvPr>
                      <p:cNvSpPr/>
                      <p:nvPr/>
                    </p:nvSpPr>
                    <p:spPr>
                      <a:xfrm>
                        <a:off x="12549917" y="-634999"/>
                        <a:ext cx="914484" cy="284443"/>
                      </a:xfrm>
                      <a:custGeom>
                        <a:avLst/>
                        <a:gdLst>
                          <a:gd name="connsiteX0" fmla="*/ 0 w 914484"/>
                          <a:gd name="connsiteY0" fmla="*/ 0 h 284443"/>
                          <a:gd name="connsiteX1" fmla="*/ 457243 w 914484"/>
                          <a:gd name="connsiteY1" fmla="*/ 284444 h 284443"/>
                          <a:gd name="connsiteX2" fmla="*/ 914485 w 914484"/>
                          <a:gd name="connsiteY2" fmla="*/ 0 h 284443"/>
                          <a:gd name="connsiteX3" fmla="*/ 0 w 914484"/>
                          <a:gd name="connsiteY3" fmla="*/ 0 h 284443"/>
                        </a:gdLst>
                        <a:ahLst/>
                        <a:cxnLst>
                          <a:cxn ang="0">
                            <a:pos x="connsiteX0" y="connsiteY0"/>
                          </a:cxn>
                          <a:cxn ang="0">
                            <a:pos x="connsiteX1" y="connsiteY1"/>
                          </a:cxn>
                          <a:cxn ang="0">
                            <a:pos x="connsiteX2" y="connsiteY2"/>
                          </a:cxn>
                          <a:cxn ang="0">
                            <a:pos x="connsiteX3" y="connsiteY3"/>
                          </a:cxn>
                        </a:cxnLst>
                        <a:rect l="l" t="t" r="r" b="b"/>
                        <a:pathLst>
                          <a:path w="914484" h="284443">
                            <a:moveTo>
                              <a:pt x="0" y="0"/>
                            </a:moveTo>
                            <a:cubicBezTo>
                              <a:pt x="62016" y="165100"/>
                              <a:pt x="243141" y="284444"/>
                              <a:pt x="457243" y="284444"/>
                            </a:cubicBezTo>
                            <a:cubicBezTo>
                              <a:pt x="671344" y="284444"/>
                              <a:pt x="852469" y="165100"/>
                              <a:pt x="914485" y="0"/>
                            </a:cubicBezTo>
                            <a:lnTo>
                              <a:pt x="0" y="0"/>
                            </a:lnTo>
                            <a:close/>
                          </a:path>
                        </a:pathLst>
                      </a:custGeom>
                      <a:solidFill>
                        <a:srgbClr val="C5E0B4"/>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grpSp>
            <p:sp>
              <p:nvSpPr>
                <p:cNvPr id="303" name="Freeform: Shape 302">
                  <a:extLst>
                    <a:ext uri="{FF2B5EF4-FFF2-40B4-BE49-F238E27FC236}">
                      <a16:creationId xmlns:a16="http://schemas.microsoft.com/office/drawing/2014/main" id="{CF4EABAB-447D-4FBD-A9D9-8ADBB7DE22DF}"/>
                    </a:ext>
                  </a:extLst>
                </p:cNvPr>
                <p:cNvSpPr/>
                <p:nvPr/>
              </p:nvSpPr>
              <p:spPr>
                <a:xfrm>
                  <a:off x="7786060" y="-475088"/>
                  <a:ext cx="869668" cy="646449"/>
                </a:xfrm>
                <a:custGeom>
                  <a:avLst/>
                  <a:gdLst>
                    <a:gd name="connsiteX0" fmla="*/ 44762 w 869668"/>
                    <a:gd name="connsiteY0" fmla="*/ 272651 h 646449"/>
                    <a:gd name="connsiteX1" fmla="*/ 869669 w 869668"/>
                    <a:gd name="connsiteY1" fmla="*/ 638229 h 646449"/>
                    <a:gd name="connsiteX2" fmla="*/ 23106 w 869668"/>
                    <a:gd name="connsiteY2" fmla="*/ 0 h 646449"/>
                    <a:gd name="connsiteX3" fmla="*/ 44762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2" y="272651"/>
                      </a:moveTo>
                      <a:cubicBezTo>
                        <a:pt x="44762" y="272651"/>
                        <a:pt x="245083" y="711345"/>
                        <a:pt x="869669" y="638229"/>
                      </a:cubicBezTo>
                      <a:cubicBezTo>
                        <a:pt x="869669" y="638229"/>
                        <a:pt x="119575" y="636814"/>
                        <a:pt x="23106" y="0"/>
                      </a:cubicBezTo>
                      <a:cubicBezTo>
                        <a:pt x="22614" y="0"/>
                        <a:pt x="-40878" y="107079"/>
                        <a:pt x="44762"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4" name="Freeform: Shape 303">
                  <a:extLst>
                    <a:ext uri="{FF2B5EF4-FFF2-40B4-BE49-F238E27FC236}">
                      <a16:creationId xmlns:a16="http://schemas.microsoft.com/office/drawing/2014/main" id="{0DFA2AE9-87B8-42B2-889C-7C7530D707C9}"/>
                    </a:ext>
                  </a:extLst>
                </p:cNvPr>
                <p:cNvSpPr/>
                <p:nvPr/>
              </p:nvSpPr>
              <p:spPr>
                <a:xfrm>
                  <a:off x="9276404" y="-475088"/>
                  <a:ext cx="869668" cy="646449"/>
                </a:xfrm>
                <a:custGeom>
                  <a:avLst/>
                  <a:gdLst>
                    <a:gd name="connsiteX0" fmla="*/ 44762 w 869668"/>
                    <a:gd name="connsiteY0" fmla="*/ 272651 h 646449"/>
                    <a:gd name="connsiteX1" fmla="*/ 869669 w 869668"/>
                    <a:gd name="connsiteY1" fmla="*/ 638229 h 646449"/>
                    <a:gd name="connsiteX2" fmla="*/ 23106 w 869668"/>
                    <a:gd name="connsiteY2" fmla="*/ 0 h 646449"/>
                    <a:gd name="connsiteX3" fmla="*/ 44762 w 869668"/>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668" h="646449">
                      <a:moveTo>
                        <a:pt x="44762" y="272651"/>
                      </a:moveTo>
                      <a:cubicBezTo>
                        <a:pt x="44762" y="272651"/>
                        <a:pt x="245082" y="711345"/>
                        <a:pt x="869669" y="638229"/>
                      </a:cubicBezTo>
                      <a:cubicBezTo>
                        <a:pt x="869669" y="638229"/>
                        <a:pt x="119574" y="636814"/>
                        <a:pt x="23106" y="0"/>
                      </a:cubicBezTo>
                      <a:cubicBezTo>
                        <a:pt x="22614" y="0"/>
                        <a:pt x="-40878" y="107079"/>
                        <a:pt x="44762"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5" name="Freeform: Shape 304">
                  <a:extLst>
                    <a:ext uri="{FF2B5EF4-FFF2-40B4-BE49-F238E27FC236}">
                      <a16:creationId xmlns:a16="http://schemas.microsoft.com/office/drawing/2014/main" id="{3C3F3E5E-1C84-4502-AB87-49FBC276AB34}"/>
                    </a:ext>
                  </a:extLst>
                </p:cNvPr>
                <p:cNvSpPr/>
                <p:nvPr/>
              </p:nvSpPr>
              <p:spPr>
                <a:xfrm>
                  <a:off x="10785594" y="-475088"/>
                  <a:ext cx="869526" cy="646449"/>
                </a:xfrm>
                <a:custGeom>
                  <a:avLst/>
                  <a:gdLst>
                    <a:gd name="connsiteX0" fmla="*/ 44619 w 869526"/>
                    <a:gd name="connsiteY0" fmla="*/ 272651 h 646449"/>
                    <a:gd name="connsiteX1" fmla="*/ 869526 w 869526"/>
                    <a:gd name="connsiteY1" fmla="*/ 638229 h 646449"/>
                    <a:gd name="connsiteX2" fmla="*/ 22964 w 869526"/>
                    <a:gd name="connsiteY2" fmla="*/ 0 h 646449"/>
                    <a:gd name="connsiteX3" fmla="*/ 44619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19" y="272651"/>
                      </a:moveTo>
                      <a:cubicBezTo>
                        <a:pt x="44619" y="272651"/>
                        <a:pt x="244940" y="711345"/>
                        <a:pt x="869526" y="638229"/>
                      </a:cubicBezTo>
                      <a:cubicBezTo>
                        <a:pt x="869526" y="638229"/>
                        <a:pt x="119432" y="636814"/>
                        <a:pt x="22964" y="0"/>
                      </a:cubicBezTo>
                      <a:cubicBezTo>
                        <a:pt x="22964" y="0"/>
                        <a:pt x="-41021" y="107079"/>
                        <a:pt x="44619"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6" name="Freeform: Shape 305">
                  <a:extLst>
                    <a:ext uri="{FF2B5EF4-FFF2-40B4-BE49-F238E27FC236}">
                      <a16:creationId xmlns:a16="http://schemas.microsoft.com/office/drawing/2014/main" id="{B016543C-96D2-4BEF-8072-56405D39327E}"/>
                    </a:ext>
                  </a:extLst>
                </p:cNvPr>
                <p:cNvSpPr/>
                <p:nvPr/>
              </p:nvSpPr>
              <p:spPr>
                <a:xfrm>
                  <a:off x="12275938" y="-475088"/>
                  <a:ext cx="869526" cy="646449"/>
                </a:xfrm>
                <a:custGeom>
                  <a:avLst/>
                  <a:gdLst>
                    <a:gd name="connsiteX0" fmla="*/ 44620 w 869526"/>
                    <a:gd name="connsiteY0" fmla="*/ 272651 h 646449"/>
                    <a:gd name="connsiteX1" fmla="*/ 869526 w 869526"/>
                    <a:gd name="connsiteY1" fmla="*/ 638229 h 646449"/>
                    <a:gd name="connsiteX2" fmla="*/ 22964 w 869526"/>
                    <a:gd name="connsiteY2" fmla="*/ 0 h 646449"/>
                    <a:gd name="connsiteX3" fmla="*/ 44620 w 869526"/>
                    <a:gd name="connsiteY3" fmla="*/ 272651 h 646449"/>
                  </a:gdLst>
                  <a:ahLst/>
                  <a:cxnLst>
                    <a:cxn ang="0">
                      <a:pos x="connsiteX0" y="connsiteY0"/>
                    </a:cxn>
                    <a:cxn ang="0">
                      <a:pos x="connsiteX1" y="connsiteY1"/>
                    </a:cxn>
                    <a:cxn ang="0">
                      <a:pos x="connsiteX2" y="connsiteY2"/>
                    </a:cxn>
                    <a:cxn ang="0">
                      <a:pos x="connsiteX3" y="connsiteY3"/>
                    </a:cxn>
                  </a:cxnLst>
                  <a:rect l="l" t="t" r="r" b="b"/>
                  <a:pathLst>
                    <a:path w="869526" h="646449">
                      <a:moveTo>
                        <a:pt x="44620" y="272651"/>
                      </a:moveTo>
                      <a:cubicBezTo>
                        <a:pt x="44620" y="272651"/>
                        <a:pt x="244940" y="711345"/>
                        <a:pt x="869526" y="638229"/>
                      </a:cubicBezTo>
                      <a:cubicBezTo>
                        <a:pt x="869526" y="638229"/>
                        <a:pt x="119432" y="636814"/>
                        <a:pt x="22964" y="0"/>
                      </a:cubicBezTo>
                      <a:cubicBezTo>
                        <a:pt x="22964" y="0"/>
                        <a:pt x="-41021" y="107079"/>
                        <a:pt x="44620" y="272651"/>
                      </a:cubicBezTo>
                      <a:close/>
                    </a:path>
                  </a:pathLst>
                </a:custGeom>
                <a:solidFill>
                  <a:schemeClr val="accent6">
                    <a:lumMod val="20000"/>
                    <a:lumOff val="80000"/>
                  </a:schemeClr>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grpSp>
          <p:nvGrpSpPr>
            <p:cNvPr id="307" name="Graphic 19">
              <a:extLst>
                <a:ext uri="{FF2B5EF4-FFF2-40B4-BE49-F238E27FC236}">
                  <a16:creationId xmlns:a16="http://schemas.microsoft.com/office/drawing/2014/main" id="{75FDF352-1C5A-444C-B41F-FB7CE5A85E3F}"/>
                </a:ext>
              </a:extLst>
            </p:cNvPr>
            <p:cNvGrpSpPr/>
            <p:nvPr/>
          </p:nvGrpSpPr>
          <p:grpSpPr>
            <a:xfrm>
              <a:off x="13887683" y="-760947"/>
              <a:ext cx="180140" cy="247178"/>
              <a:chOff x="13887683" y="-760947"/>
              <a:chExt cx="180140" cy="247178"/>
            </a:xfrm>
          </p:grpSpPr>
          <p:sp>
            <p:nvSpPr>
              <p:cNvPr id="308" name="Freeform: Shape 307">
                <a:extLst>
                  <a:ext uri="{FF2B5EF4-FFF2-40B4-BE49-F238E27FC236}">
                    <a16:creationId xmlns:a16="http://schemas.microsoft.com/office/drawing/2014/main" id="{4AE5E8D0-AF2F-4176-8AB9-8B247D1C09B7}"/>
                  </a:ext>
                </a:extLst>
              </p:cNvPr>
              <p:cNvSpPr/>
              <p:nvPr/>
            </p:nvSpPr>
            <p:spPr>
              <a:xfrm>
                <a:off x="13887683" y="-760947"/>
                <a:ext cx="180140" cy="247178"/>
              </a:xfrm>
              <a:custGeom>
                <a:avLst/>
                <a:gdLst>
                  <a:gd name="connsiteX0" fmla="*/ 180141 w 180140"/>
                  <a:gd name="connsiteY0" fmla="*/ 123589 h 247178"/>
                  <a:gd name="connsiteX1" fmla="*/ 90070 w 180140"/>
                  <a:gd name="connsiteY1" fmla="*/ 247178 h 247178"/>
                  <a:gd name="connsiteX2" fmla="*/ 0 w 180140"/>
                  <a:gd name="connsiteY2" fmla="*/ 123589 h 247178"/>
                  <a:gd name="connsiteX3" fmla="*/ 90070 w 180140"/>
                  <a:gd name="connsiteY3" fmla="*/ 0 h 247178"/>
                  <a:gd name="connsiteX4" fmla="*/ 180141 w 180140"/>
                  <a:gd name="connsiteY4" fmla="*/ 123589 h 2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40" h="247178">
                    <a:moveTo>
                      <a:pt x="180141" y="123589"/>
                    </a:moveTo>
                    <a:cubicBezTo>
                      <a:pt x="180141" y="191516"/>
                      <a:pt x="139781" y="247178"/>
                      <a:pt x="90070" y="247178"/>
                    </a:cubicBezTo>
                    <a:cubicBezTo>
                      <a:pt x="40359" y="247178"/>
                      <a:pt x="0" y="191988"/>
                      <a:pt x="0" y="123589"/>
                    </a:cubicBezTo>
                    <a:cubicBezTo>
                      <a:pt x="0" y="55191"/>
                      <a:pt x="40359" y="0"/>
                      <a:pt x="90070" y="0"/>
                    </a:cubicBezTo>
                    <a:cubicBezTo>
                      <a:pt x="139781" y="0"/>
                      <a:pt x="180141" y="55191"/>
                      <a:pt x="180141" y="123589"/>
                    </a:cubicBezTo>
                    <a:close/>
                  </a:path>
                </a:pathLst>
              </a:custGeom>
              <a:solidFill>
                <a:srgbClr val="000F5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9" name="Freeform: Shape 308">
                <a:extLst>
                  <a:ext uri="{FF2B5EF4-FFF2-40B4-BE49-F238E27FC236}">
                    <a16:creationId xmlns:a16="http://schemas.microsoft.com/office/drawing/2014/main" id="{CCB7ABB9-A263-4C8E-B960-040E5454188F}"/>
                  </a:ext>
                </a:extLst>
              </p:cNvPr>
              <p:cNvSpPr/>
              <p:nvPr/>
            </p:nvSpPr>
            <p:spPr>
              <a:xfrm>
                <a:off x="13887683" y="-720379"/>
                <a:ext cx="121077" cy="166043"/>
              </a:xfrm>
              <a:custGeom>
                <a:avLst/>
                <a:gdLst>
                  <a:gd name="connsiteX0" fmla="*/ 121078 w 121077"/>
                  <a:gd name="connsiteY0" fmla="*/ 83022 h 166043"/>
                  <a:gd name="connsiteX1" fmla="*/ 60539 w 121077"/>
                  <a:gd name="connsiteY1" fmla="*/ 166043 h 166043"/>
                  <a:gd name="connsiteX2" fmla="*/ 0 w 121077"/>
                  <a:gd name="connsiteY2" fmla="*/ 83022 h 166043"/>
                  <a:gd name="connsiteX3" fmla="*/ 60539 w 121077"/>
                  <a:gd name="connsiteY3" fmla="*/ 0 h 166043"/>
                  <a:gd name="connsiteX4" fmla="*/ 121078 w 121077"/>
                  <a:gd name="connsiteY4" fmla="*/ 83022 h 16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7" h="166043">
                    <a:moveTo>
                      <a:pt x="121078" y="83022"/>
                    </a:moveTo>
                    <a:cubicBezTo>
                      <a:pt x="121078" y="128778"/>
                      <a:pt x="94008" y="166043"/>
                      <a:pt x="60539" y="166043"/>
                    </a:cubicBezTo>
                    <a:cubicBezTo>
                      <a:pt x="27070" y="166043"/>
                      <a:pt x="0" y="128778"/>
                      <a:pt x="0" y="83022"/>
                    </a:cubicBezTo>
                    <a:cubicBezTo>
                      <a:pt x="0" y="37265"/>
                      <a:pt x="27070" y="0"/>
                      <a:pt x="60539" y="0"/>
                    </a:cubicBezTo>
                    <a:cubicBezTo>
                      <a:pt x="93515" y="0"/>
                      <a:pt x="121078" y="36794"/>
                      <a:pt x="121078" y="83022"/>
                    </a:cubicBezTo>
                    <a:close/>
                  </a:path>
                </a:pathLst>
              </a:custGeom>
              <a:solidFill>
                <a:srgbClr val="000408"/>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310" name="Graphic 19">
              <a:extLst>
                <a:ext uri="{FF2B5EF4-FFF2-40B4-BE49-F238E27FC236}">
                  <a16:creationId xmlns:a16="http://schemas.microsoft.com/office/drawing/2014/main" id="{AE70A4A2-6547-4F41-9620-D173D142EA3A}"/>
                </a:ext>
              </a:extLst>
            </p:cNvPr>
            <p:cNvGrpSpPr/>
            <p:nvPr/>
          </p:nvGrpSpPr>
          <p:grpSpPr>
            <a:xfrm>
              <a:off x="1555923" y="-760947"/>
              <a:ext cx="180145" cy="247178"/>
              <a:chOff x="1555923" y="-760947"/>
              <a:chExt cx="180145" cy="247178"/>
            </a:xfrm>
          </p:grpSpPr>
          <p:sp>
            <p:nvSpPr>
              <p:cNvPr id="311" name="Freeform: Shape 310">
                <a:extLst>
                  <a:ext uri="{FF2B5EF4-FFF2-40B4-BE49-F238E27FC236}">
                    <a16:creationId xmlns:a16="http://schemas.microsoft.com/office/drawing/2014/main" id="{E609A44A-1DC4-454F-9A9D-C7B7282C92AD}"/>
                  </a:ext>
                </a:extLst>
              </p:cNvPr>
              <p:cNvSpPr/>
              <p:nvPr/>
            </p:nvSpPr>
            <p:spPr>
              <a:xfrm>
                <a:off x="1555923" y="-760947"/>
                <a:ext cx="180145" cy="247178"/>
              </a:xfrm>
              <a:custGeom>
                <a:avLst/>
                <a:gdLst>
                  <a:gd name="connsiteX0" fmla="*/ 0 w 180145"/>
                  <a:gd name="connsiteY0" fmla="*/ 123589 h 247178"/>
                  <a:gd name="connsiteX1" fmla="*/ 90070 w 180145"/>
                  <a:gd name="connsiteY1" fmla="*/ 247178 h 247178"/>
                  <a:gd name="connsiteX2" fmla="*/ 180141 w 180145"/>
                  <a:gd name="connsiteY2" fmla="*/ 123589 h 247178"/>
                  <a:gd name="connsiteX3" fmla="*/ 90070 w 180145"/>
                  <a:gd name="connsiteY3" fmla="*/ 0 h 247178"/>
                  <a:gd name="connsiteX4" fmla="*/ 0 w 180145"/>
                  <a:gd name="connsiteY4" fmla="*/ 123589 h 24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45" h="247178">
                    <a:moveTo>
                      <a:pt x="0" y="123589"/>
                    </a:moveTo>
                    <a:cubicBezTo>
                      <a:pt x="0" y="191516"/>
                      <a:pt x="40359" y="247178"/>
                      <a:pt x="90070" y="247178"/>
                    </a:cubicBezTo>
                    <a:cubicBezTo>
                      <a:pt x="139781" y="247178"/>
                      <a:pt x="180141" y="191988"/>
                      <a:pt x="180141" y="123589"/>
                    </a:cubicBezTo>
                    <a:cubicBezTo>
                      <a:pt x="180633" y="55191"/>
                      <a:pt x="140273" y="0"/>
                      <a:pt x="90070" y="0"/>
                    </a:cubicBezTo>
                    <a:cubicBezTo>
                      <a:pt x="40359" y="0"/>
                      <a:pt x="0" y="55191"/>
                      <a:pt x="0" y="123589"/>
                    </a:cubicBezTo>
                    <a:close/>
                  </a:path>
                </a:pathLst>
              </a:custGeom>
              <a:solidFill>
                <a:srgbClr val="000F5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2" name="Freeform: Shape 311">
                <a:extLst>
                  <a:ext uri="{FF2B5EF4-FFF2-40B4-BE49-F238E27FC236}">
                    <a16:creationId xmlns:a16="http://schemas.microsoft.com/office/drawing/2014/main" id="{3F01FDFE-23D1-4B93-A867-105D6EDBC643}"/>
                  </a:ext>
                </a:extLst>
              </p:cNvPr>
              <p:cNvSpPr/>
              <p:nvPr/>
            </p:nvSpPr>
            <p:spPr>
              <a:xfrm>
                <a:off x="1614985" y="-720379"/>
                <a:ext cx="121078" cy="166043"/>
              </a:xfrm>
              <a:custGeom>
                <a:avLst/>
                <a:gdLst>
                  <a:gd name="connsiteX0" fmla="*/ 0 w 121078"/>
                  <a:gd name="connsiteY0" fmla="*/ 83022 h 166043"/>
                  <a:gd name="connsiteX1" fmla="*/ 60539 w 121078"/>
                  <a:gd name="connsiteY1" fmla="*/ 166043 h 166043"/>
                  <a:gd name="connsiteX2" fmla="*/ 121078 w 121078"/>
                  <a:gd name="connsiteY2" fmla="*/ 83022 h 166043"/>
                  <a:gd name="connsiteX3" fmla="*/ 60539 w 121078"/>
                  <a:gd name="connsiteY3" fmla="*/ 0 h 166043"/>
                  <a:gd name="connsiteX4" fmla="*/ 0 w 121078"/>
                  <a:gd name="connsiteY4" fmla="*/ 83022 h 166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78" h="166043">
                    <a:moveTo>
                      <a:pt x="0" y="83022"/>
                    </a:moveTo>
                    <a:cubicBezTo>
                      <a:pt x="0" y="128778"/>
                      <a:pt x="27070" y="166043"/>
                      <a:pt x="60539" y="166043"/>
                    </a:cubicBezTo>
                    <a:cubicBezTo>
                      <a:pt x="94008" y="166043"/>
                      <a:pt x="121078" y="128778"/>
                      <a:pt x="121078" y="83022"/>
                    </a:cubicBezTo>
                    <a:cubicBezTo>
                      <a:pt x="121078" y="37265"/>
                      <a:pt x="94008" y="0"/>
                      <a:pt x="60539" y="0"/>
                    </a:cubicBezTo>
                    <a:cubicBezTo>
                      <a:pt x="27070" y="0"/>
                      <a:pt x="0" y="36794"/>
                      <a:pt x="0" y="83022"/>
                    </a:cubicBezTo>
                    <a:close/>
                  </a:path>
                </a:pathLst>
              </a:custGeom>
              <a:solidFill>
                <a:srgbClr val="000408"/>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313" name="Graphic 19">
              <a:extLst>
                <a:ext uri="{FF2B5EF4-FFF2-40B4-BE49-F238E27FC236}">
                  <a16:creationId xmlns:a16="http://schemas.microsoft.com/office/drawing/2014/main" id="{83939990-22FA-4F3F-AD59-E3758C804494}"/>
                </a:ext>
              </a:extLst>
            </p:cNvPr>
            <p:cNvGrpSpPr/>
            <p:nvPr/>
          </p:nvGrpSpPr>
          <p:grpSpPr>
            <a:xfrm>
              <a:off x="1623844" y="-685472"/>
              <a:ext cx="12353908" cy="90569"/>
              <a:chOff x="1623844" y="-685472"/>
              <a:chExt cx="12353908" cy="90569"/>
            </a:xfrm>
          </p:grpSpPr>
          <p:sp>
            <p:nvSpPr>
              <p:cNvPr id="314" name="Freeform: Shape 313">
                <a:extLst>
                  <a:ext uri="{FF2B5EF4-FFF2-40B4-BE49-F238E27FC236}">
                    <a16:creationId xmlns:a16="http://schemas.microsoft.com/office/drawing/2014/main" id="{861A924A-1C1A-4904-AC41-083D4EC19844}"/>
                  </a:ext>
                </a:extLst>
              </p:cNvPr>
              <p:cNvSpPr/>
              <p:nvPr/>
            </p:nvSpPr>
            <p:spPr>
              <a:xfrm>
                <a:off x="1623844" y="-685472"/>
                <a:ext cx="12353908" cy="90569"/>
              </a:xfrm>
              <a:custGeom>
                <a:avLst/>
                <a:gdLst>
                  <a:gd name="connsiteX0" fmla="*/ 12302721 w 12353908"/>
                  <a:gd name="connsiteY0" fmla="*/ 90569 h 90569"/>
                  <a:gd name="connsiteX1" fmla="*/ 50695 w 12353908"/>
                  <a:gd name="connsiteY1" fmla="*/ 90569 h 90569"/>
                  <a:gd name="connsiteX2" fmla="*/ 0 w 12353908"/>
                  <a:gd name="connsiteY2" fmla="*/ 45285 h 90569"/>
                  <a:gd name="connsiteX3" fmla="*/ 50695 w 12353908"/>
                  <a:gd name="connsiteY3" fmla="*/ 0 h 90569"/>
                  <a:gd name="connsiteX4" fmla="*/ 12303214 w 12353908"/>
                  <a:gd name="connsiteY4" fmla="*/ 0 h 90569"/>
                  <a:gd name="connsiteX5" fmla="*/ 12353909 w 12353908"/>
                  <a:gd name="connsiteY5" fmla="*/ 45285 h 90569"/>
                  <a:gd name="connsiteX6" fmla="*/ 12302721 w 12353908"/>
                  <a:gd name="connsiteY6" fmla="*/ 90569 h 9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53908" h="90569">
                    <a:moveTo>
                      <a:pt x="12302721" y="90569"/>
                    </a:moveTo>
                    <a:lnTo>
                      <a:pt x="50695" y="90569"/>
                    </a:lnTo>
                    <a:cubicBezTo>
                      <a:pt x="22641" y="90569"/>
                      <a:pt x="0" y="70285"/>
                      <a:pt x="0" y="45285"/>
                    </a:cubicBezTo>
                    <a:cubicBezTo>
                      <a:pt x="0" y="20284"/>
                      <a:pt x="22641" y="0"/>
                      <a:pt x="50695" y="0"/>
                    </a:cubicBezTo>
                    <a:lnTo>
                      <a:pt x="12303214" y="0"/>
                    </a:lnTo>
                    <a:cubicBezTo>
                      <a:pt x="12331268" y="0"/>
                      <a:pt x="12353909" y="20284"/>
                      <a:pt x="12353909" y="45285"/>
                    </a:cubicBezTo>
                    <a:cubicBezTo>
                      <a:pt x="12353909" y="70285"/>
                      <a:pt x="12330776" y="90569"/>
                      <a:pt x="12302721" y="90569"/>
                    </a:cubicBezTo>
                    <a:close/>
                  </a:path>
                </a:pathLst>
              </a:custGeom>
              <a:solidFill>
                <a:srgbClr val="231F20"/>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5" name="Freeform: Shape 314">
                <a:extLst>
                  <a:ext uri="{FF2B5EF4-FFF2-40B4-BE49-F238E27FC236}">
                    <a16:creationId xmlns:a16="http://schemas.microsoft.com/office/drawing/2014/main" id="{88050885-F795-484E-A3E8-B99EC6C5E541}"/>
                  </a:ext>
                </a:extLst>
              </p:cNvPr>
              <p:cNvSpPr/>
              <p:nvPr/>
            </p:nvSpPr>
            <p:spPr>
              <a:xfrm>
                <a:off x="1651899" y="-675566"/>
                <a:ext cx="12275159" cy="40567"/>
              </a:xfrm>
              <a:custGeom>
                <a:avLst/>
                <a:gdLst>
                  <a:gd name="connsiteX0" fmla="*/ 12224464 w 12275159"/>
                  <a:gd name="connsiteY0" fmla="*/ 40567 h 40567"/>
                  <a:gd name="connsiteX1" fmla="*/ 50203 w 12275159"/>
                  <a:gd name="connsiteY1" fmla="*/ 40567 h 40567"/>
                  <a:gd name="connsiteX2" fmla="*/ 0 w 12275159"/>
                  <a:gd name="connsiteY2" fmla="*/ 20284 h 40567"/>
                  <a:gd name="connsiteX3" fmla="*/ 50203 w 12275159"/>
                  <a:gd name="connsiteY3" fmla="*/ 0 h 40567"/>
                  <a:gd name="connsiteX4" fmla="*/ 12224464 w 12275159"/>
                  <a:gd name="connsiteY4" fmla="*/ 0 h 40567"/>
                  <a:gd name="connsiteX5" fmla="*/ 12275159 w 12275159"/>
                  <a:gd name="connsiteY5" fmla="*/ 20284 h 40567"/>
                  <a:gd name="connsiteX6" fmla="*/ 12224464 w 12275159"/>
                  <a:gd name="connsiteY6" fmla="*/ 40567 h 4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5159" h="40567">
                    <a:moveTo>
                      <a:pt x="12224464" y="40567"/>
                    </a:moveTo>
                    <a:lnTo>
                      <a:pt x="50203" y="40567"/>
                    </a:lnTo>
                    <a:cubicBezTo>
                      <a:pt x="22148" y="40567"/>
                      <a:pt x="0" y="31605"/>
                      <a:pt x="0" y="20284"/>
                    </a:cubicBezTo>
                    <a:cubicBezTo>
                      <a:pt x="0" y="9434"/>
                      <a:pt x="22641" y="0"/>
                      <a:pt x="50203" y="0"/>
                    </a:cubicBezTo>
                    <a:lnTo>
                      <a:pt x="12224464" y="0"/>
                    </a:lnTo>
                    <a:cubicBezTo>
                      <a:pt x="12252518" y="0"/>
                      <a:pt x="12275159" y="8963"/>
                      <a:pt x="12275159" y="20284"/>
                    </a:cubicBezTo>
                    <a:cubicBezTo>
                      <a:pt x="12274666" y="31605"/>
                      <a:pt x="12252518" y="40567"/>
                      <a:pt x="12224464" y="40567"/>
                    </a:cubicBezTo>
                    <a:close/>
                  </a:path>
                </a:pathLst>
              </a:custGeom>
              <a:solidFill>
                <a:srgbClr val="48484A"/>
              </a:solidFill>
              <a:ln w="492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pic>
        <p:nvPicPr>
          <p:cNvPr id="121" name="Picture 120">
            <a:extLst>
              <a:ext uri="{FF2B5EF4-FFF2-40B4-BE49-F238E27FC236}">
                <a16:creationId xmlns:a16="http://schemas.microsoft.com/office/drawing/2014/main" id="{6CF62AA6-957A-4BFF-B87A-EED5FFF0C9FC}"/>
              </a:ext>
            </a:extLst>
          </p:cNvPr>
          <p:cNvPicPr>
            <a:picLocks noChangeAspect="1"/>
          </p:cNvPicPr>
          <p:nvPr/>
        </p:nvPicPr>
        <p:blipFill>
          <a:blip r:embed="rId5"/>
          <a:stretch>
            <a:fillRect/>
          </a:stretch>
        </p:blipFill>
        <p:spPr>
          <a:xfrm>
            <a:off x="2837560" y="1092706"/>
            <a:ext cx="7010400" cy="943704"/>
          </a:xfrm>
          <a:prstGeom prst="rect">
            <a:avLst/>
          </a:prstGeom>
        </p:spPr>
      </p:pic>
      <p:pic>
        <p:nvPicPr>
          <p:cNvPr id="124" name="Picture 123" descr="A picture containing toy, doll&#10;&#10;Description automatically generated">
            <a:extLst>
              <a:ext uri="{FF2B5EF4-FFF2-40B4-BE49-F238E27FC236}">
                <a16:creationId xmlns:a16="http://schemas.microsoft.com/office/drawing/2014/main" id="{915218A0-2A4D-4353-8AE1-6CEEE1008C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9238" y="2760773"/>
            <a:ext cx="3772311" cy="3459209"/>
          </a:xfrm>
          <a:prstGeom prst="rect">
            <a:avLst/>
          </a:prstGeom>
        </p:spPr>
      </p:pic>
      <p:pic>
        <p:nvPicPr>
          <p:cNvPr id="125" name="Picture 124" descr="A picture containing toy, doll&#10;&#10;Description automatically generated">
            <a:extLst>
              <a:ext uri="{FF2B5EF4-FFF2-40B4-BE49-F238E27FC236}">
                <a16:creationId xmlns:a16="http://schemas.microsoft.com/office/drawing/2014/main" id="{22687031-7279-447A-B745-0E5443EA3E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2269" y="2541330"/>
            <a:ext cx="2258112" cy="3507747"/>
          </a:xfrm>
          <a:prstGeom prst="rect">
            <a:avLst/>
          </a:prstGeom>
        </p:spPr>
      </p:pic>
    </p:spTree>
    <p:extLst>
      <p:ext uri="{BB962C8B-B14F-4D97-AF65-F5344CB8AC3E}">
        <p14:creationId xmlns:p14="http://schemas.microsoft.com/office/powerpoint/2010/main" val="35653003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p:cTn id="7" dur="500" fill="hold"/>
                                        <p:tgtEl>
                                          <p:spTgt spid="121"/>
                                        </p:tgtEl>
                                        <p:attrNameLst>
                                          <p:attrName>ppt_w</p:attrName>
                                        </p:attrNameLst>
                                      </p:cBhvr>
                                      <p:tavLst>
                                        <p:tav tm="0">
                                          <p:val>
                                            <p:fltVal val="0"/>
                                          </p:val>
                                        </p:tav>
                                        <p:tav tm="100000">
                                          <p:val>
                                            <p:strVal val="#ppt_w"/>
                                          </p:val>
                                        </p:tav>
                                      </p:tavLst>
                                    </p:anim>
                                    <p:anim calcmode="lin" valueType="num">
                                      <p:cBhvr>
                                        <p:cTn id="8" dur="500" fill="hold"/>
                                        <p:tgtEl>
                                          <p:spTgt spid="121"/>
                                        </p:tgtEl>
                                        <p:attrNameLst>
                                          <p:attrName>ppt_h</p:attrName>
                                        </p:attrNameLst>
                                      </p:cBhvr>
                                      <p:tavLst>
                                        <p:tav tm="0">
                                          <p:val>
                                            <p:fltVal val="0"/>
                                          </p:val>
                                        </p:tav>
                                        <p:tav tm="100000">
                                          <p:val>
                                            <p:strVal val="#ppt_h"/>
                                          </p:val>
                                        </p:tav>
                                      </p:tavLst>
                                    </p:anim>
                                    <p:animEffect transition="in" filter="fade">
                                      <p:cBhvr>
                                        <p:cTn id="9" dur="500"/>
                                        <p:tgtEl>
                                          <p:spTgt spid="121"/>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25"/>
                                        </p:tgtEl>
                                        <p:attrNameLst>
                                          <p:attrName>style.visibility</p:attrName>
                                        </p:attrNameLst>
                                      </p:cBhvr>
                                      <p:to>
                                        <p:strVal val="visible"/>
                                      </p:to>
                                    </p:set>
                                    <p:anim calcmode="lin" valueType="num">
                                      <p:cBhvr additive="base">
                                        <p:cTn id="13" dur="500" fill="hold"/>
                                        <p:tgtEl>
                                          <p:spTgt spid="125"/>
                                        </p:tgtEl>
                                        <p:attrNameLst>
                                          <p:attrName>ppt_x</p:attrName>
                                        </p:attrNameLst>
                                      </p:cBhvr>
                                      <p:tavLst>
                                        <p:tav tm="0">
                                          <p:val>
                                            <p:strVal val="0-#ppt_w/2"/>
                                          </p:val>
                                        </p:tav>
                                        <p:tav tm="100000">
                                          <p:val>
                                            <p:strVal val="#ppt_x"/>
                                          </p:val>
                                        </p:tav>
                                      </p:tavLst>
                                    </p:anim>
                                    <p:anim calcmode="lin" valueType="num">
                                      <p:cBhvr additive="base">
                                        <p:cTn id="14" dur="500" fill="hold"/>
                                        <p:tgtEl>
                                          <p:spTgt spid="12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additive="base">
                                        <p:cTn id="17" dur="500" fill="hold"/>
                                        <p:tgtEl>
                                          <p:spTgt spid="124"/>
                                        </p:tgtEl>
                                        <p:attrNameLst>
                                          <p:attrName>ppt_x</p:attrName>
                                        </p:attrNameLst>
                                      </p:cBhvr>
                                      <p:tavLst>
                                        <p:tav tm="0">
                                          <p:val>
                                            <p:strVal val="0-#ppt_w/2"/>
                                          </p:val>
                                        </p:tav>
                                        <p:tav tm="100000">
                                          <p:val>
                                            <p:strVal val="#ppt_x"/>
                                          </p:val>
                                        </p:tav>
                                      </p:tavLst>
                                    </p:anim>
                                    <p:anim calcmode="lin" valueType="num">
                                      <p:cBhvr additive="base">
                                        <p:cTn id="18" dur="500" fill="hold"/>
                                        <p:tgtEl>
                                          <p:spTgt spid="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BC8B0BC-55FD-49D9-8660-97995D2D686A}"/>
              </a:ext>
            </a:extLst>
          </p:cNvPr>
          <p:cNvGrpSpPr/>
          <p:nvPr/>
        </p:nvGrpSpPr>
        <p:grpSpPr>
          <a:xfrm>
            <a:off x="0" y="32657"/>
            <a:ext cx="11921491" cy="6825343"/>
            <a:chOff x="217756" y="65357"/>
            <a:chExt cx="11993313" cy="6473286"/>
          </a:xfrm>
          <a:noFill/>
        </p:grpSpPr>
        <p:sp>
          <p:nvSpPr>
            <p:cNvPr id="3" name="Rectangle: Rounded Corners 2">
              <a:extLst>
                <a:ext uri="{FF2B5EF4-FFF2-40B4-BE49-F238E27FC236}">
                  <a16:creationId xmlns:a16="http://schemas.microsoft.com/office/drawing/2014/main" id="{6F6DCA07-41D0-4231-89E3-1726FA310230}"/>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Rectangle: Rounded Corners 3">
              <a:extLst>
                <a:ext uri="{FF2B5EF4-FFF2-40B4-BE49-F238E27FC236}">
                  <a16:creationId xmlns:a16="http://schemas.microsoft.com/office/drawing/2014/main" id="{34F1EEDC-7A39-4A58-94DB-A5A61B1E6854}"/>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Oval 4">
              <a:extLst>
                <a:ext uri="{FF2B5EF4-FFF2-40B4-BE49-F238E27FC236}">
                  <a16:creationId xmlns:a16="http://schemas.microsoft.com/office/drawing/2014/main" id="{C98669E6-7613-4243-8FBD-8D723CF0AACF}"/>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Oval 5">
              <a:extLst>
                <a:ext uri="{FF2B5EF4-FFF2-40B4-BE49-F238E27FC236}">
                  <a16:creationId xmlns:a16="http://schemas.microsoft.com/office/drawing/2014/main" id="{7B2306AD-A8C3-43A7-A97C-A1785266890A}"/>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Oval 6">
              <a:extLst>
                <a:ext uri="{FF2B5EF4-FFF2-40B4-BE49-F238E27FC236}">
                  <a16:creationId xmlns:a16="http://schemas.microsoft.com/office/drawing/2014/main" id="{31C6D8D8-1B7C-4A6E-BB50-574889F03E18}"/>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 name="Oval 7">
              <a:extLst>
                <a:ext uri="{FF2B5EF4-FFF2-40B4-BE49-F238E27FC236}">
                  <a16:creationId xmlns:a16="http://schemas.microsoft.com/office/drawing/2014/main" id="{774D0ED0-5BCC-481D-91BF-3895CA7BE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Oval 8">
              <a:extLst>
                <a:ext uri="{FF2B5EF4-FFF2-40B4-BE49-F238E27FC236}">
                  <a16:creationId xmlns:a16="http://schemas.microsoft.com/office/drawing/2014/main" id="{C4A1DFCD-4484-4B7C-BA80-7C6CA59AC564}"/>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B401DE57-9B6C-4570-AB04-3769C3D9C9D5}"/>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605C4593-5962-447D-A494-F97E03A6F476}"/>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20" name="Picture 19">
            <a:extLst>
              <a:ext uri="{FF2B5EF4-FFF2-40B4-BE49-F238E27FC236}">
                <a16:creationId xmlns:a16="http://schemas.microsoft.com/office/drawing/2014/main" id="{049E5340-DBA1-4EAF-AE7B-FF5355DFE995}"/>
              </a:ext>
            </a:extLst>
          </p:cNvPr>
          <p:cNvPicPr>
            <a:picLocks noChangeAspect="1"/>
          </p:cNvPicPr>
          <p:nvPr/>
        </p:nvPicPr>
        <p:blipFill>
          <a:blip r:embed="rId3"/>
          <a:stretch>
            <a:fillRect/>
          </a:stretch>
        </p:blipFill>
        <p:spPr>
          <a:xfrm>
            <a:off x="1470941" y="1576552"/>
            <a:ext cx="4150478" cy="3370118"/>
          </a:xfrm>
          <a:prstGeom prst="rect">
            <a:avLst/>
          </a:prstGeom>
        </p:spPr>
      </p:pic>
      <p:pic>
        <p:nvPicPr>
          <p:cNvPr id="13" name="Picture 12">
            <a:extLst>
              <a:ext uri="{FF2B5EF4-FFF2-40B4-BE49-F238E27FC236}">
                <a16:creationId xmlns:a16="http://schemas.microsoft.com/office/drawing/2014/main" id="{AD4709D6-0EA1-4085-A610-9F7AD1A6C9B6}"/>
              </a:ext>
            </a:extLst>
          </p:cNvPr>
          <p:cNvPicPr>
            <a:picLocks noChangeAspect="1"/>
          </p:cNvPicPr>
          <p:nvPr/>
        </p:nvPicPr>
        <p:blipFill>
          <a:blip r:embed="rId4"/>
          <a:stretch>
            <a:fillRect/>
          </a:stretch>
        </p:blipFill>
        <p:spPr>
          <a:xfrm>
            <a:off x="5907920" y="359045"/>
            <a:ext cx="5092802" cy="6174459"/>
          </a:xfrm>
          <a:prstGeom prst="rect">
            <a:avLst/>
          </a:prstGeom>
        </p:spPr>
      </p:pic>
    </p:spTree>
    <p:extLst>
      <p:ext uri="{BB962C8B-B14F-4D97-AF65-F5344CB8AC3E}">
        <p14:creationId xmlns:p14="http://schemas.microsoft.com/office/powerpoint/2010/main" val="20648971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203200" y="174171"/>
            <a:ext cx="11756571" cy="6516915"/>
          </a:xfrm>
          <a:prstGeom prst="rect">
            <a:avLst/>
          </a:prstGeom>
          <a:solidFill>
            <a:schemeClr val="lt1">
              <a:alpha val="89000"/>
            </a:schemeClr>
          </a:solidFill>
          <a:ln w="38100">
            <a:prstDash val="lg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4" name="Picture 23"/>
          <p:cNvPicPr>
            <a:picLocks noChangeAspect="1"/>
          </p:cNvPicPr>
          <p:nvPr/>
        </p:nvPicPr>
        <p:blipFill rotWithShape="1">
          <a:blip r:embed="rId3">
            <a:extLst>
              <a:ext uri="{BEBA8EAE-BF5A-486C-A8C5-ECC9F3942E4B}">
                <a14:imgProps xmlns:a14="http://schemas.microsoft.com/office/drawing/2010/main">
                  <a14:imgLayer r:embed="rId4">
                    <a14:imgEffect>
                      <a14:backgroundRemoval t="3125" b="100000" l="12958" r="68009"/>
                    </a14:imgEffect>
                  </a14:imgLayer>
                </a14:imgProps>
              </a:ext>
            </a:extLst>
          </a:blip>
          <a:srcRect l="14421" t="781" r="33456"/>
          <a:stretch/>
        </p:blipFill>
        <p:spPr>
          <a:xfrm>
            <a:off x="0" y="4047107"/>
            <a:ext cx="2294351" cy="2455471"/>
          </a:xfrm>
          <a:prstGeom prst="rect">
            <a:avLst/>
          </a:prstGeom>
        </p:spPr>
      </p:pic>
      <p:pic>
        <p:nvPicPr>
          <p:cNvPr id="10" name="Picture 9" descr="A picture containing pink&#10;&#10;Description automatically generated">
            <a:extLst>
              <a:ext uri="{FF2B5EF4-FFF2-40B4-BE49-F238E27FC236}">
                <a16:creationId xmlns:a16="http://schemas.microsoft.com/office/drawing/2014/main" id="{F1D21F37-8A25-4201-9E58-6A38AE527F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3363" y="3591499"/>
            <a:ext cx="2916913" cy="2911079"/>
          </a:xfrm>
          <a:prstGeom prst="rect">
            <a:avLst/>
          </a:prstGeom>
        </p:spPr>
      </p:pic>
      <p:pic>
        <p:nvPicPr>
          <p:cNvPr id="11" name="Picture 10">
            <a:extLst>
              <a:ext uri="{FF2B5EF4-FFF2-40B4-BE49-F238E27FC236}">
                <a16:creationId xmlns:a16="http://schemas.microsoft.com/office/drawing/2014/main" id="{F418AEDE-049D-4344-ABC4-9A9FA6622DE1}"/>
              </a:ext>
            </a:extLst>
          </p:cNvPr>
          <p:cNvPicPr>
            <a:picLocks noChangeAspect="1"/>
          </p:cNvPicPr>
          <p:nvPr/>
        </p:nvPicPr>
        <p:blipFill>
          <a:blip r:embed="rId6"/>
          <a:stretch>
            <a:fillRect/>
          </a:stretch>
        </p:blipFill>
        <p:spPr>
          <a:xfrm>
            <a:off x="-1065545" y="78433"/>
            <a:ext cx="13819847" cy="6701134"/>
          </a:xfrm>
          <a:prstGeom prst="rect">
            <a:avLst/>
          </a:prstGeom>
        </p:spPr>
      </p:pic>
      <p:sp>
        <p:nvSpPr>
          <p:cNvPr id="12" name="Rectangle 11">
            <a:extLst>
              <a:ext uri="{FF2B5EF4-FFF2-40B4-BE49-F238E27FC236}">
                <a16:creationId xmlns:a16="http://schemas.microsoft.com/office/drawing/2014/main" id="{D9911870-47E0-44E9-AD5C-18E4E0F8BDA1}"/>
              </a:ext>
            </a:extLst>
          </p:cNvPr>
          <p:cNvSpPr/>
          <p:nvPr/>
        </p:nvSpPr>
        <p:spPr>
          <a:xfrm>
            <a:off x="4388069" y="699540"/>
            <a:ext cx="6096000" cy="3528338"/>
          </a:xfrm>
          <a:prstGeom prst="rect">
            <a:avLst/>
          </a:prstGeom>
        </p:spPr>
        <p:txBody>
          <a:bodyPr>
            <a:spAutoFit/>
          </a:bodyPr>
          <a:lstStyle/>
          <a:p>
            <a:pPr algn="just">
              <a:lnSpc>
                <a:spcPct val="115000"/>
              </a:lnSpc>
              <a:spcBef>
                <a:spcPts val="900"/>
              </a:spcBef>
              <a:spcAft>
                <a:spcPts val="0"/>
              </a:spcAft>
            </a:pPr>
            <a:r>
              <a:rPr lang="es-ES" sz="3600" i="1" dirty="0">
                <a:solidFill>
                  <a:schemeClr val="bg1">
                    <a:lumMod val="95000"/>
                  </a:schemeClr>
                </a:solidFill>
                <a:latin typeface="Times New Roman" panose="02020603050405020304" pitchFamily="18" charset="0"/>
                <a:ea typeface="SimSun" panose="02010600030101010101" pitchFamily="2" charset="-122"/>
              </a:rPr>
              <a:t>-</a:t>
            </a:r>
            <a:r>
              <a:rPr lang="es-ES" sz="2800" i="1" dirty="0" err="1">
                <a:solidFill>
                  <a:schemeClr val="bg1">
                    <a:lumMod val="95000"/>
                  </a:schemeClr>
                </a:solidFill>
                <a:latin typeface="Times New Roman" panose="02020603050405020304" pitchFamily="18" charset="0"/>
                <a:ea typeface="SimSun" panose="02010600030101010101" pitchFamily="2" charset="-122"/>
              </a:rPr>
              <a:t>Dụng</a:t>
            </a:r>
            <a:r>
              <a:rPr lang="vi-VN" sz="2800" i="1" dirty="0">
                <a:solidFill>
                  <a:schemeClr val="bg1">
                    <a:lumMod val="95000"/>
                  </a:schemeClr>
                </a:solidFill>
                <a:latin typeface="Times New Roman" panose="02020603050405020304" pitchFamily="18" charset="0"/>
                <a:ea typeface="SimSun" panose="02010600030101010101" pitchFamily="2" charset="-122"/>
              </a:rPr>
              <a:t> cụ và vật liệu thủ công là những yếu tố chính tạo ra các sản phẩm thủ công.</a:t>
            </a:r>
            <a:endParaRPr lang="en-US" sz="2800" i="1" dirty="0">
              <a:solidFill>
                <a:schemeClr val="bg1">
                  <a:lumMod val="95000"/>
                </a:schemeClr>
              </a:solidFill>
              <a:latin typeface="Times New Roman" panose="02020603050405020304" pitchFamily="18" charset="0"/>
              <a:ea typeface="SimSun" panose="02010600030101010101" pitchFamily="2" charset="-122"/>
            </a:endParaRPr>
          </a:p>
          <a:p>
            <a:pPr algn="just">
              <a:lnSpc>
                <a:spcPct val="115000"/>
              </a:lnSpc>
              <a:spcBef>
                <a:spcPts val="900"/>
              </a:spcBef>
            </a:pPr>
            <a:r>
              <a:rPr lang="en-US" sz="2800" b="1" i="1" dirty="0">
                <a:solidFill>
                  <a:schemeClr val="bg1">
                    <a:lumMod val="95000"/>
                  </a:schemeClr>
                </a:solidFill>
                <a:latin typeface="Times New Roman" panose="02020603050405020304" pitchFamily="18" charset="0"/>
                <a:ea typeface="SimSun" panose="02010600030101010101" pitchFamily="2" charset="-122"/>
              </a:rPr>
              <a:t>- </a:t>
            </a:r>
            <a:r>
              <a:rPr lang="vi-VN" sz="2800" i="1" dirty="0">
                <a:solidFill>
                  <a:schemeClr val="bg1">
                    <a:lumMod val="95000"/>
                  </a:schemeClr>
                </a:solidFill>
                <a:latin typeface="+mj-lt"/>
              </a:rPr>
              <a:t>Chúng ta có nhiều cách tạo hình với vật liệu thủ công khác nhau.</a:t>
            </a:r>
            <a:endParaRPr lang="vi-VN" sz="2800" b="1" i="1" dirty="0">
              <a:solidFill>
                <a:schemeClr val="bg1">
                  <a:lumMod val="95000"/>
                </a:schemeClr>
              </a:solidFill>
              <a:latin typeface="+mj-lt"/>
            </a:endParaRPr>
          </a:p>
          <a:p>
            <a:pPr algn="just">
              <a:lnSpc>
                <a:spcPct val="115000"/>
              </a:lnSpc>
              <a:spcBef>
                <a:spcPts val="900"/>
              </a:spcBef>
              <a:spcAft>
                <a:spcPts val="0"/>
              </a:spcAft>
            </a:pPr>
            <a:endParaRPr lang="vi-VN" sz="3600" b="1" dirty="0">
              <a:solidFill>
                <a:schemeClr val="bg1">
                  <a:lumMod val="95000"/>
                </a:schemeClr>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84458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BC8B0BC-55FD-49D9-8660-97995D2D686A}"/>
              </a:ext>
            </a:extLst>
          </p:cNvPr>
          <p:cNvGrpSpPr/>
          <p:nvPr/>
        </p:nvGrpSpPr>
        <p:grpSpPr>
          <a:xfrm>
            <a:off x="0" y="32657"/>
            <a:ext cx="11921491" cy="6825343"/>
            <a:chOff x="217756" y="65357"/>
            <a:chExt cx="11993313" cy="6473286"/>
          </a:xfrm>
          <a:noFill/>
        </p:grpSpPr>
        <p:sp>
          <p:nvSpPr>
            <p:cNvPr id="3" name="Rectangle: Rounded Corners 2">
              <a:extLst>
                <a:ext uri="{FF2B5EF4-FFF2-40B4-BE49-F238E27FC236}">
                  <a16:creationId xmlns:a16="http://schemas.microsoft.com/office/drawing/2014/main" id="{6F6DCA07-41D0-4231-89E3-1726FA310230}"/>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Rectangle: Rounded Corners 3">
              <a:extLst>
                <a:ext uri="{FF2B5EF4-FFF2-40B4-BE49-F238E27FC236}">
                  <a16:creationId xmlns:a16="http://schemas.microsoft.com/office/drawing/2014/main" id="{34F1EEDC-7A39-4A58-94DB-A5A61B1E6854}"/>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Oval 4">
              <a:extLst>
                <a:ext uri="{FF2B5EF4-FFF2-40B4-BE49-F238E27FC236}">
                  <a16:creationId xmlns:a16="http://schemas.microsoft.com/office/drawing/2014/main" id="{C98669E6-7613-4243-8FBD-8D723CF0AACF}"/>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Oval 5">
              <a:extLst>
                <a:ext uri="{FF2B5EF4-FFF2-40B4-BE49-F238E27FC236}">
                  <a16:creationId xmlns:a16="http://schemas.microsoft.com/office/drawing/2014/main" id="{7B2306AD-A8C3-43A7-A97C-A1785266890A}"/>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Oval 6">
              <a:extLst>
                <a:ext uri="{FF2B5EF4-FFF2-40B4-BE49-F238E27FC236}">
                  <a16:creationId xmlns:a16="http://schemas.microsoft.com/office/drawing/2014/main" id="{31C6D8D8-1B7C-4A6E-BB50-574889F03E18}"/>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 name="Oval 7">
              <a:extLst>
                <a:ext uri="{FF2B5EF4-FFF2-40B4-BE49-F238E27FC236}">
                  <a16:creationId xmlns:a16="http://schemas.microsoft.com/office/drawing/2014/main" id="{774D0ED0-5BCC-481D-91BF-3895CA7BE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Oval 8">
              <a:extLst>
                <a:ext uri="{FF2B5EF4-FFF2-40B4-BE49-F238E27FC236}">
                  <a16:creationId xmlns:a16="http://schemas.microsoft.com/office/drawing/2014/main" id="{C4A1DFCD-4484-4B7C-BA80-7C6CA59AC564}"/>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B401DE57-9B6C-4570-AB04-3769C3D9C9D5}"/>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605C4593-5962-447D-A494-F97E03A6F476}"/>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26" name="图片 2">
            <a:extLst>
              <a:ext uri="{FF2B5EF4-FFF2-40B4-BE49-F238E27FC236}">
                <a16:creationId xmlns:a16="http://schemas.microsoft.com/office/drawing/2014/main" id="{717C05B2-9BBE-43D2-8732-447AD9E526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4031" y="862720"/>
            <a:ext cx="8593572" cy="5226379"/>
          </a:xfrm>
          <a:prstGeom prst="rect">
            <a:avLst/>
          </a:prstGeom>
        </p:spPr>
      </p:pic>
      <p:sp>
        <p:nvSpPr>
          <p:cNvPr id="12" name="TextBox 11">
            <a:extLst>
              <a:ext uri="{FF2B5EF4-FFF2-40B4-BE49-F238E27FC236}">
                <a16:creationId xmlns:a16="http://schemas.microsoft.com/office/drawing/2014/main" id="{DFE4ED54-97CA-4849-ACDB-9E7F18CB0FB4}"/>
              </a:ext>
            </a:extLst>
          </p:cNvPr>
          <p:cNvSpPr txBox="1"/>
          <p:nvPr/>
        </p:nvSpPr>
        <p:spPr>
          <a:xfrm rot="192740">
            <a:off x="4785203" y="2377847"/>
            <a:ext cx="4758897" cy="2308324"/>
          </a:xfrm>
          <a:prstGeom prst="rect">
            <a:avLst/>
          </a:prstGeom>
          <a:noFill/>
        </p:spPr>
        <p:txBody>
          <a:bodyPr wrap="square" rtlCol="0">
            <a:spAutoFit/>
          </a:bodyPr>
          <a:lstStyle/>
          <a:p>
            <a:pPr lvl="0" algn="ctr">
              <a:defRPr/>
            </a:pPr>
            <a:r>
              <a:rPr lang="en-US" sz="4800" b="1" dirty="0">
                <a:solidFill>
                  <a:srgbClr val="FF0000"/>
                </a:solidFill>
                <a:latin typeface="UTM Avo" panose="02040603050506020204" pitchFamily="18" charset="0"/>
              </a:rPr>
              <a:t>2. </a:t>
            </a:r>
            <a:r>
              <a:rPr lang="en-US" sz="4800" b="1" dirty="0" err="1">
                <a:solidFill>
                  <a:srgbClr val="FF0000"/>
                </a:solidFill>
                <a:latin typeface="UTM Avo" panose="02040603050506020204" pitchFamily="18" charset="0"/>
              </a:rPr>
              <a:t>Tìm</a:t>
            </a:r>
            <a:r>
              <a:rPr lang="en-US" sz="4800" b="1" dirty="0">
                <a:solidFill>
                  <a:srgbClr val="FF0000"/>
                </a:solidFill>
                <a:latin typeface="UTM Avo" panose="02040603050506020204" pitchFamily="18" charset="0"/>
              </a:rPr>
              <a:t> </a:t>
            </a:r>
            <a:r>
              <a:rPr lang="en-US" sz="4800" b="1" dirty="0" err="1">
                <a:solidFill>
                  <a:srgbClr val="FF0000"/>
                </a:solidFill>
                <a:latin typeface="UTM Avo" panose="02040603050506020204" pitchFamily="18" charset="0"/>
              </a:rPr>
              <a:t>hiểu</a:t>
            </a:r>
            <a:r>
              <a:rPr lang="en-US" sz="4800" b="1" dirty="0">
                <a:solidFill>
                  <a:srgbClr val="FF0000"/>
                </a:solidFill>
                <a:latin typeface="UTM Avo" panose="02040603050506020204" pitchFamily="18" charset="0"/>
              </a:rPr>
              <a:t> </a:t>
            </a:r>
            <a:r>
              <a:rPr lang="en-US" sz="4800" b="1" dirty="0" err="1">
                <a:solidFill>
                  <a:srgbClr val="FF0000"/>
                </a:solidFill>
                <a:latin typeface="UTM Avo" panose="02040603050506020204" pitchFamily="18" charset="0"/>
              </a:rPr>
              <a:t>cách</a:t>
            </a:r>
            <a:r>
              <a:rPr lang="en-US" sz="4800" b="1" dirty="0">
                <a:solidFill>
                  <a:srgbClr val="FF0000"/>
                </a:solidFill>
                <a:latin typeface="UTM Avo" panose="02040603050506020204" pitchFamily="18" charset="0"/>
              </a:rPr>
              <a:t> </a:t>
            </a:r>
            <a:r>
              <a:rPr lang="en-US" sz="4800" b="1" dirty="0" err="1">
                <a:solidFill>
                  <a:srgbClr val="FF0000"/>
                </a:solidFill>
                <a:latin typeface="UTM Avo" panose="02040603050506020204" pitchFamily="18" charset="0"/>
              </a:rPr>
              <a:t>lựa</a:t>
            </a:r>
            <a:r>
              <a:rPr lang="en-US" sz="4800" b="1" dirty="0">
                <a:solidFill>
                  <a:srgbClr val="FF0000"/>
                </a:solidFill>
                <a:latin typeface="UTM Avo" panose="02040603050506020204" pitchFamily="18" charset="0"/>
              </a:rPr>
              <a:t> </a:t>
            </a:r>
            <a:r>
              <a:rPr lang="en-US" sz="4800" b="1" dirty="0" err="1">
                <a:solidFill>
                  <a:srgbClr val="FF0000"/>
                </a:solidFill>
                <a:latin typeface="UTM Avo" panose="02040603050506020204" pitchFamily="18" charset="0"/>
              </a:rPr>
              <a:t>chọn</a:t>
            </a:r>
            <a:r>
              <a:rPr lang="en-US" sz="4800" b="1" dirty="0">
                <a:solidFill>
                  <a:srgbClr val="FF0000"/>
                </a:solidFill>
                <a:latin typeface="UTM Avo" panose="02040603050506020204" pitchFamily="18" charset="0"/>
              </a:rPr>
              <a:t> </a:t>
            </a:r>
            <a:r>
              <a:rPr lang="en-US" sz="4800" b="1" dirty="0" err="1">
                <a:solidFill>
                  <a:srgbClr val="FF0000"/>
                </a:solidFill>
                <a:latin typeface="UTM Avo" panose="02040603050506020204" pitchFamily="18" charset="0"/>
              </a:rPr>
              <a:t>vật</a:t>
            </a:r>
            <a:r>
              <a:rPr lang="en-US" sz="4800" b="1" dirty="0">
                <a:solidFill>
                  <a:srgbClr val="FF0000"/>
                </a:solidFill>
                <a:latin typeface="UTM Avo" panose="02040603050506020204" pitchFamily="18" charset="0"/>
              </a:rPr>
              <a:t> </a:t>
            </a:r>
            <a:r>
              <a:rPr lang="en-US" sz="4800" b="1" dirty="0" err="1">
                <a:solidFill>
                  <a:srgbClr val="FF0000"/>
                </a:solidFill>
                <a:latin typeface="UTM Avo" panose="02040603050506020204" pitchFamily="18" charset="0"/>
              </a:rPr>
              <a:t>liệu</a:t>
            </a:r>
            <a:r>
              <a:rPr lang="en-US" sz="4800" b="1" dirty="0">
                <a:solidFill>
                  <a:srgbClr val="FF0000"/>
                </a:solidFill>
                <a:latin typeface="UTM Avo" panose="02040603050506020204" pitchFamily="18" charset="0"/>
              </a:rPr>
              <a:t> </a:t>
            </a:r>
            <a:r>
              <a:rPr lang="en-US" sz="4800" b="1" dirty="0" err="1">
                <a:solidFill>
                  <a:srgbClr val="FF0000"/>
                </a:solidFill>
                <a:latin typeface="UTM Avo" panose="02040603050506020204" pitchFamily="18" charset="0"/>
              </a:rPr>
              <a:t>làm</a:t>
            </a:r>
            <a:r>
              <a:rPr lang="en-US" sz="4800" b="1" dirty="0">
                <a:solidFill>
                  <a:srgbClr val="FF0000"/>
                </a:solidFill>
                <a:latin typeface="UTM Avo" panose="02040603050506020204" pitchFamily="18" charset="0"/>
              </a:rPr>
              <a:t> </a:t>
            </a:r>
            <a:r>
              <a:rPr lang="en-US" sz="4800" b="1" dirty="0" err="1">
                <a:solidFill>
                  <a:srgbClr val="FF0000"/>
                </a:solidFill>
                <a:latin typeface="UTM Avo" panose="02040603050506020204" pitchFamily="18" charset="0"/>
              </a:rPr>
              <a:t>thủ</a:t>
            </a:r>
            <a:r>
              <a:rPr lang="en-US" sz="4800" b="1" dirty="0">
                <a:solidFill>
                  <a:srgbClr val="FF0000"/>
                </a:solidFill>
                <a:latin typeface="UTM Avo" panose="02040603050506020204" pitchFamily="18" charset="0"/>
              </a:rPr>
              <a:t> </a:t>
            </a:r>
            <a:r>
              <a:rPr lang="en-US" sz="4800" b="1" dirty="0" err="1">
                <a:solidFill>
                  <a:srgbClr val="FF0000"/>
                </a:solidFill>
                <a:latin typeface="UTM Avo" panose="02040603050506020204" pitchFamily="18" charset="0"/>
              </a:rPr>
              <a:t>công</a:t>
            </a:r>
            <a:endParaRPr kumimoji="0" lang="en-US" sz="4800" b="1" i="0" u="none" strike="noStrike" kern="1200" cap="none" spc="0" normalizeH="0" baseline="0" noProof="0" dirty="0">
              <a:ln>
                <a:noFill/>
              </a:ln>
              <a:solidFill>
                <a:srgbClr val="FF0000"/>
              </a:solidFill>
              <a:effectLst/>
              <a:uLnTx/>
              <a:uFillTx/>
              <a:latin typeface="UTM Avo" panose="02040603050506020204" pitchFamily="18" charset="0"/>
              <a:ea typeface="+mn-ea"/>
              <a:cs typeface="+mn-cs"/>
            </a:endParaRPr>
          </a:p>
        </p:txBody>
      </p:sp>
      <p:pic>
        <p:nvPicPr>
          <p:cNvPr id="15" name="Picture 14">
            <a:extLst>
              <a:ext uri="{FF2B5EF4-FFF2-40B4-BE49-F238E27FC236}">
                <a16:creationId xmlns:a16="http://schemas.microsoft.com/office/drawing/2014/main" id="{765DEAE1-EC78-4726-BD50-9D4924B75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38" y="1938732"/>
            <a:ext cx="5259751" cy="5259751"/>
          </a:xfrm>
          <a:prstGeom prst="rect">
            <a:avLst/>
          </a:prstGeom>
        </p:spPr>
      </p:pic>
    </p:spTree>
    <p:extLst>
      <p:ext uri="{BB962C8B-B14F-4D97-AF65-F5344CB8AC3E}">
        <p14:creationId xmlns:p14="http://schemas.microsoft.com/office/powerpoint/2010/main" val="25394755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750" fill="hold"/>
                                        <p:tgtEl>
                                          <p:spTgt spid="26"/>
                                        </p:tgtEl>
                                        <p:attrNameLst>
                                          <p:attrName>ppt_w</p:attrName>
                                        </p:attrNameLst>
                                      </p:cBhvr>
                                      <p:tavLst>
                                        <p:tav tm="0">
                                          <p:val>
                                            <p:fltVal val="0"/>
                                          </p:val>
                                        </p:tav>
                                        <p:tav tm="100000">
                                          <p:val>
                                            <p:strVal val="#ppt_w"/>
                                          </p:val>
                                        </p:tav>
                                      </p:tavLst>
                                    </p:anim>
                                    <p:anim calcmode="lin" valueType="num">
                                      <p:cBhvr>
                                        <p:cTn id="8" dur="750" fill="hold"/>
                                        <p:tgtEl>
                                          <p:spTgt spid="26"/>
                                        </p:tgtEl>
                                        <p:attrNameLst>
                                          <p:attrName>ppt_h</p:attrName>
                                        </p:attrNameLst>
                                      </p:cBhvr>
                                      <p:tavLst>
                                        <p:tav tm="0">
                                          <p:val>
                                            <p:fltVal val="0"/>
                                          </p:val>
                                        </p:tav>
                                        <p:tav tm="100000">
                                          <p:val>
                                            <p:strVal val="#ppt_h"/>
                                          </p:val>
                                        </p:tav>
                                      </p:tavLst>
                                    </p:anim>
                                    <p:animEffect transition="in" filter="fade">
                                      <p:cBhvr>
                                        <p:cTn id="9" dur="75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154</Words>
  <Application>Microsoft Office PowerPoint</Application>
  <PresentationFormat>Widescreen</PresentationFormat>
  <Paragraphs>19</Paragraphs>
  <Slides>13</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等线</vt:lpstr>
      <vt:lpstr>等线 Light</vt:lpstr>
      <vt:lpstr>Microsoft YaHei</vt:lpstr>
      <vt:lpstr>Arial</vt:lpstr>
      <vt:lpstr>Calibri</vt:lpstr>
      <vt:lpstr>Coiny</vt:lpstr>
      <vt:lpstr>Gloria Hallelujah</vt:lpstr>
      <vt:lpstr>Open Sans</vt:lpstr>
      <vt:lpstr>Times New Roman</vt:lpstr>
      <vt:lpstr>UTM Avo</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41</cp:revision>
  <dcterms:created xsi:type="dcterms:W3CDTF">2022-07-17T00:36:39Z</dcterms:created>
  <dcterms:modified xsi:type="dcterms:W3CDTF">2026-01-23T05:27:29Z</dcterms:modified>
</cp:coreProperties>
</file>