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9" r:id="rId2"/>
    <p:sldId id="305" r:id="rId3"/>
    <p:sldId id="306" r:id="rId4"/>
    <p:sldId id="307" r:id="rId5"/>
    <p:sldId id="338" r:id="rId6"/>
    <p:sldId id="286" r:id="rId7"/>
    <p:sldId id="288" r:id="rId8"/>
    <p:sldId id="287" r:id="rId9"/>
    <p:sldId id="293" r:id="rId10"/>
    <p:sldId id="300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F6228"/>
    <a:srgbClr val="4BACC6"/>
    <a:srgbClr val="000000"/>
    <a:srgbClr val="F8B1A9"/>
    <a:srgbClr val="DBEEF4"/>
    <a:srgbClr val="F15441"/>
    <a:srgbClr val="FFC000"/>
    <a:srgbClr val="D7AA80"/>
    <a:srgbClr val="D3E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325C0-93FD-4DA1-A5E8-9B3166E9D5FD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CAC6-8848-4A0C-9E57-26B8B827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0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6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4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3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69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71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  <p:sldLayoutId id="2147483708" r:id="rId25"/>
    <p:sldLayoutId id="2147483707" r:id="rId26"/>
    <p:sldLayoutId id="2147483706" r:id="rId27"/>
    <p:sldLayoutId id="2147483709" r:id="rId28"/>
    <p:sldLayoutId id="214748371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PHƯỜNG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BỒ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50: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923330"/>
            <a:chOff x="7921929" y="4098709"/>
            <a:chExt cx="181981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923330"/>
            <a:chOff x="7921929" y="4098709"/>
            <a:chExt cx="181981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668215" y="464198"/>
            <a:ext cx="8675077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450…540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=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2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794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272794" y="484145"/>
            <a:ext cx="848080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80… 30 + 70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541554" y="5724063"/>
            <a:ext cx="224667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A.=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089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431905" y="5724063"/>
            <a:ext cx="212854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&lt;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84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7364534" y="5724063"/>
            <a:ext cx="208299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&gt;</a:t>
            </a:r>
          </a:p>
        </p:txBody>
      </p:sp>
    </p:spTree>
    <p:extLst>
      <p:ext uri="{BB962C8B-B14F-4D97-AF65-F5344CB8AC3E}">
        <p14:creationId xmlns:p14="http://schemas.microsoft.com/office/powerpoint/2010/main" val="9609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030" y="2709107"/>
            <a:ext cx="1113292" cy="968164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333" y="2844740"/>
            <a:ext cx="5543172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zh-CN" sz="2599" b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zh-CN" sz="2599" b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altLang="zh-CN" sz="2599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4333" y="4060064"/>
            <a:ext cx="5399194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5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99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599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4495" y="3932925"/>
            <a:ext cx="1025114" cy="968164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5935" y="1989215"/>
            <a:ext cx="2461893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785652"/>
            <a:chOff x="935467" y="1897092"/>
            <a:chExt cx="10319619" cy="3785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</a:t>
              </a:r>
              <a:r>
                <a:rPr lang="en-VN" sz="4000"/>
                <a:t>&gt;  </a:t>
              </a:r>
              <a:r>
                <a:rPr lang="en-VN" sz="4000" smtClean="0"/>
                <a:t>8</a:t>
              </a:r>
              <a:r>
                <a:rPr lang="en-US" sz="4000" smtClean="0"/>
                <a:t>8</a:t>
              </a:r>
              <a:r>
                <a:rPr lang="en-VN" sz="4000" smtClean="0"/>
                <a:t>0</a:t>
              </a:r>
              <a:r>
                <a:rPr lang="en-VN" sz="4000" dirty="0"/>
                <a:t>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812099" y="6540500"/>
            <a:ext cx="1668780" cy="20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/>
          <p:cNvSpPr/>
          <p:nvPr/>
        </p:nvSpPr>
        <p:spPr>
          <a:xfrm>
            <a:off x="9812099" y="6540500"/>
            <a:ext cx="1668780" cy="20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12099" y="6540500"/>
            <a:ext cx="1668780" cy="20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1279543783"/>
  <p:tag name="MMPROD_UIDATA" val="&lt;database version=&quot;10.0&quot;&gt;&lt;object type=&quot;1&quot; unique_id=&quot;10001&quot;&gt;&lt;object type=&quot;2&quot; unique_id=&quot;10144&quot;&gt;&lt;object type=&quot;3&quot; unique_id=&quot;10158&quot;&gt;&lt;property id=&quot;20148&quot; value=&quot;5&quot;/&gt;&lt;property id=&quot;20300&quot; value=&quot;Slide 5&quot;/&gt;&lt;property id=&quot;20307&quot; value=&quot;292&quot;/&gt;&lt;/object&gt;&lt;object type=&quot;3&quot; unique_id=&quot;10159&quot;&gt;&lt;property id=&quot;20148&quot; value=&quot;5&quot;/&gt;&lt;property id=&quot;20300&quot; value=&quot;Slide 6&quot;/&gt;&lt;property id=&quot;20307&quot; value=&quot;286&quot;/&gt;&lt;/object&gt;&lt;object type=&quot;3&quot; unique_id=&quot;10160&quot;&gt;&lt;property id=&quot;20148&quot; value=&quot;5&quot;/&gt;&lt;property id=&quot;20300&quot; value=&quot;Slide 7&quot;/&gt;&lt;property id=&quot;20307&quot; value=&quot;288&quot;/&gt;&lt;/object&gt;&lt;object type=&quot;3&quot; unique_id=&quot;10161&quot;&gt;&lt;property id=&quot;20148&quot; value=&quot;5&quot;/&gt;&lt;property id=&quot;20300&quot; value=&quot;Slide 8&quot;/&gt;&lt;property id=&quot;20307&quot; value=&quot;287&quot;/&gt;&lt;/object&gt;&lt;object type=&quot;3&quot; unique_id=&quot;10162&quot;&gt;&lt;property id=&quot;20148&quot; value=&quot;5&quot;/&gt;&lt;property id=&quot;20300&quot; value=&quot;Slide 9&quot;/&gt;&lt;property id=&quot;20307&quot; value=&quot;293&quot;/&gt;&lt;/object&gt;&lt;object type=&quot;3&quot; unique_id=&quot;10163&quot;&gt;&lt;property id=&quot;20148&quot; value=&quot;5&quot;/&gt;&lt;property id=&quot;20300&quot; value=&quot;Slide 10&quot;/&gt;&lt;property id=&quot;20307&quot; value=&quot;300&quot;/&gt;&lt;/object&gt;&lt;object type=&quot;3&quot; unique_id=&quot;10227&quot;&gt;&lt;property id=&quot;20148&quot; value=&quot;5&quot;/&gt;&lt;property id=&quot;20300&quot; value=&quot;Slide 1&quot;/&gt;&lt;property id=&quot;20307&quot; value=&quot;301&quot;/&gt;&lt;/object&gt;&lt;object type=&quot;3&quot; unique_id=&quot;10299&quot;&gt;&lt;property id=&quot;20148&quot; value=&quot;5&quot;/&gt;&lt;property id=&quot;20300&quot; value=&quot;Slide 11&quot;/&gt;&lt;property id=&quot;20307&quot; value=&quot;303&quot;/&gt;&lt;/object&gt;&lt;object type=&quot;3&quot; unique_id=&quot;10401&quot;&gt;&lt;property id=&quot;20148&quot; value=&quot;5&quot;/&gt;&lt;property id=&quot;20300&quot; value=&quot;Slide 2&quot;/&gt;&lt;property id=&quot;20307&quot; value=&quot;305&quot;/&gt;&lt;/object&gt;&lt;object type=&quot;3&quot; unique_id=&quot;10402&quot;&gt;&lt;property id=&quot;20148&quot; value=&quot;5&quot;/&gt;&lt;property id=&quot;20300&quot; value=&quot;Slide 3&quot;/&gt;&lt;property id=&quot;20307&quot; value=&quot;306&quot;/&gt;&lt;/object&gt;&lt;object type=&quot;3&quot; unique_id=&quot;10403&quot;&gt;&lt;property id=&quot;20148&quot; value=&quot;5&quot;/&gt;&lt;property id=&quot;20300&quot; value=&quot;Slide 4&quot;/&gt;&lt;property id=&quot;20307&quot; value=&quot;307&quot;/&gt;&lt;/object&gt;&lt;/object&gt;&lt;object type=&quot;8&quot; unique_id=&quot;101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249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等线</vt:lpstr>
      <vt:lpstr>Times New Roman</vt:lpstr>
      <vt:lpstr>UTM Cookies</vt:lpstr>
      <vt:lpstr>UTM Zebrawood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154</cp:revision>
  <dcterms:created xsi:type="dcterms:W3CDTF">2021-06-02T01:34:28Z</dcterms:created>
  <dcterms:modified xsi:type="dcterms:W3CDTF">2026-03-13T08:48:16Z</dcterms:modified>
</cp:coreProperties>
</file>