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327" r:id="rId2"/>
    <p:sldId id="317" r:id="rId3"/>
    <p:sldId id="318" r:id="rId4"/>
    <p:sldId id="305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576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7E5497-7E55-4E85-AF7D-D2E89F13D4E0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57607B-BE77-4CD6-8317-628191F8B6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8181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16FB3-29AD-4AC0-9EB2-5C86A75010BC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A588C-AED2-4DCB-B3BE-0C53DEFF0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7330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16FB3-29AD-4AC0-9EB2-5C86A75010BC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A588C-AED2-4DCB-B3BE-0C53DEFF0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455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16FB3-29AD-4AC0-9EB2-5C86A75010BC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A588C-AED2-4DCB-B3BE-0C53DEFF0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311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16FB3-29AD-4AC0-9EB2-5C86A75010BC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A588C-AED2-4DCB-B3BE-0C53DEFF0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497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16FB3-29AD-4AC0-9EB2-5C86A75010BC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A588C-AED2-4DCB-B3BE-0C53DEFF0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950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16FB3-29AD-4AC0-9EB2-5C86A75010BC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A588C-AED2-4DCB-B3BE-0C53DEFF0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933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16FB3-29AD-4AC0-9EB2-5C86A75010BC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A588C-AED2-4DCB-B3BE-0C53DEFF0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7758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16FB3-29AD-4AC0-9EB2-5C86A75010BC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A588C-AED2-4DCB-B3BE-0C53DEFF0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063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16FB3-29AD-4AC0-9EB2-5C86A75010BC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A588C-AED2-4DCB-B3BE-0C53DEFF0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435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16FB3-29AD-4AC0-9EB2-5C86A75010BC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A588C-AED2-4DCB-B3BE-0C53DEFF0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445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16FB3-29AD-4AC0-9EB2-5C86A75010BC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4A588C-AED2-4DCB-B3BE-0C53DEFF0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578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B16FB3-29AD-4AC0-9EB2-5C86A75010BC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4A588C-AED2-4DCB-B3BE-0C53DEFF07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136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7" name="WordArt 11"/>
          <p:cNvSpPr>
            <a:spLocks noChangeArrowheads="1" noChangeShapeType="1" noTextEdit="1"/>
          </p:cNvSpPr>
          <p:nvPr/>
        </p:nvSpPr>
        <p:spPr bwMode="auto">
          <a:xfrm>
            <a:off x="2819400" y="1676400"/>
            <a:ext cx="6781800" cy="1524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TopRight"/>
              <a:lightRig rig="legacyFlat3" dir="b"/>
            </a:scene3d>
            <a:sp3d extrusionH="430200" prstMaterial="legacyMatte">
              <a:extrusionClr>
                <a:srgbClr val="FFFF99"/>
              </a:extrusion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100" b="1" i="0" u="none" strike="noStrike" kern="10" cap="none" spc="0" normalizeH="0" baseline="0" noProof="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000000"/>
                  </a:gs>
                  <a:gs pos="20000">
                    <a:srgbClr val="0A128C"/>
                  </a:gs>
                  <a:gs pos="35001">
                    <a:srgbClr val="181CC7"/>
                  </a:gs>
                  <a:gs pos="44000">
                    <a:srgbClr val="7005D4"/>
                  </a:gs>
                  <a:gs pos="50000">
                    <a:srgbClr val="8C3D91"/>
                  </a:gs>
                  <a:gs pos="56000">
                    <a:srgbClr val="7005D4"/>
                  </a:gs>
                  <a:gs pos="64999">
                    <a:srgbClr val="181CC7"/>
                  </a:gs>
                  <a:gs pos="80000">
                    <a:srgbClr val="0A128C"/>
                  </a:gs>
                  <a:gs pos="100000">
                    <a:srgbClr val="000000"/>
                  </a:gs>
                </a:gsLst>
                <a:lin ang="5400000" scaled="1"/>
              </a:gradFill>
              <a:effectLst/>
              <a:uLnTx/>
              <a:uFillTx/>
              <a:latin typeface="Times New Roman"/>
              <a:cs typeface="Times New Roman"/>
            </a:endParaRPr>
          </a:p>
        </p:txBody>
      </p:sp>
      <p:sp>
        <p:nvSpPr>
          <p:cNvPr id="14348" name="WordArt 12"/>
          <p:cNvSpPr>
            <a:spLocks noChangeArrowheads="1" noChangeShapeType="1" noTextEdit="1"/>
          </p:cNvSpPr>
          <p:nvPr/>
        </p:nvSpPr>
        <p:spPr bwMode="auto">
          <a:xfrm>
            <a:off x="2818340" y="2262480"/>
            <a:ext cx="6173260" cy="72201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0" cap="none" spc="0" normalizeH="0" baseline="0" noProof="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sy="50000" kx="2453608" rotWithShape="0">
                    <a:srgbClr val="868686">
                      <a:alpha val="50000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</a:rPr>
              <a:t>MÔN: TIẾNG VIỆT</a:t>
            </a:r>
          </a:p>
        </p:txBody>
      </p:sp>
      <p:grpSp>
        <p:nvGrpSpPr>
          <p:cNvPr id="2053" name="Group 13"/>
          <p:cNvGrpSpPr>
            <a:grpSpLocks/>
          </p:cNvGrpSpPr>
          <p:nvPr/>
        </p:nvGrpSpPr>
        <p:grpSpPr bwMode="auto">
          <a:xfrm>
            <a:off x="1" y="-14288"/>
            <a:ext cx="12256654" cy="6837363"/>
            <a:chOff x="14" y="-9"/>
            <a:chExt cx="5781" cy="4329"/>
          </a:xfrm>
        </p:grpSpPr>
        <p:pic>
          <p:nvPicPr>
            <p:cNvPr id="2057" name="Picture 14" descr="n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" y="0"/>
              <a:ext cx="5736" cy="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58" name="Picture 15" descr="n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-2127" y="2132"/>
              <a:ext cx="4329" cy="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59" name="Picture 16" descr="n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" y="4267"/>
              <a:ext cx="5736" cy="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60" name="Picture 17" descr="n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571" y="2132"/>
              <a:ext cx="4329" cy="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054" name="TextBox 12"/>
          <p:cNvSpPr txBox="1">
            <a:spLocks noChangeArrowheads="1"/>
          </p:cNvSpPr>
          <p:nvPr/>
        </p:nvSpPr>
        <p:spPr bwMode="auto">
          <a:xfrm>
            <a:off x="1752600" y="533400"/>
            <a:ext cx="9331036" cy="6612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TRƯỜNG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TIỂU HỌC ÁI MỘ B</a:t>
            </a:r>
          </a:p>
        </p:txBody>
      </p:sp>
      <p:sp>
        <p:nvSpPr>
          <p:cNvPr id="2055" name="TextBox 13"/>
          <p:cNvSpPr txBox="1">
            <a:spLocks noChangeArrowheads="1"/>
          </p:cNvSpPr>
          <p:nvPr/>
        </p:nvSpPr>
        <p:spPr bwMode="auto">
          <a:xfrm>
            <a:off x="1668454" y="3330156"/>
            <a:ext cx="85344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cs typeface="+mn-cs"/>
              </a:rPr>
              <a:t>PHÂN MÔN : LUYỆN TẬP</a:t>
            </a:r>
            <a:endParaRPr kumimoji="0" lang="en-US" sz="4000" b="1" i="1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1" i="1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6" name="TextBox 14"/>
          <p:cNvSpPr txBox="1">
            <a:spLocks noChangeArrowheads="1"/>
          </p:cNvSpPr>
          <p:nvPr/>
        </p:nvSpPr>
        <p:spPr bwMode="auto">
          <a:xfrm>
            <a:off x="1977476" y="4145455"/>
            <a:ext cx="85344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LỚP 2</a:t>
            </a:r>
          </a:p>
        </p:txBody>
      </p:sp>
      <p:sp>
        <p:nvSpPr>
          <p:cNvPr id="12" name="TextBox 14">
            <a:extLst>
              <a:ext uri="{FF2B5EF4-FFF2-40B4-BE49-F238E27FC236}">
                <a16:creationId xmlns:a16="http://schemas.microsoft.com/office/drawing/2014/main" id="{038EBA7F-34F2-4ECE-BCA6-B7BCB30B21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9029" y="5045758"/>
            <a:ext cx="959489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Bài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: </a:t>
            </a:r>
            <a:r>
              <a:rPr kumimoji="0" lang="en-US" sz="3600" b="1" i="0" u="none" strike="noStrike" kern="1200" cap="none" spc="0" normalizeH="0" baseline="0" noProof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Viết</a:t>
            </a:r>
            <a:r>
              <a:rPr kumimoji="0" lang="en-US" sz="3600" b="1" i="0" u="none" strike="noStrike" kern="1200" cap="none" spc="0" normalizeH="0" noProof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lời xin lỗi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4376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repeatCount="200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52000" b="-5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02674" y="223479"/>
            <a:ext cx="9793600" cy="2362551"/>
          </a:xfrm>
          <a:prstGeom prst="rect">
            <a:avLst/>
          </a:prstGeom>
          <a:noFill/>
        </p:spPr>
        <p:txBody>
          <a:bodyPr wrap="square" lIns="145143" tIns="72571" rIns="145143" bIns="72571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>
                <a:solidFill>
                  <a:srgbClr val="002060"/>
                </a:solidFill>
                <a:latin typeface="UTM Avo" panose="02040603050506020204" pitchFamily="18" charset="0"/>
              </a:rPr>
              <a:t>1. </a:t>
            </a:r>
            <a:r>
              <a:rPr lang="en-US" sz="3200" b="1" dirty="0" err="1">
                <a:solidFill>
                  <a:srgbClr val="002060"/>
                </a:solidFill>
                <a:latin typeface="UTM Avo" panose="02040603050506020204" pitchFamily="18" charset="0"/>
              </a:rPr>
              <a:t>Nói</a:t>
            </a:r>
            <a:r>
              <a:rPr lang="en-US" sz="3200" b="1" dirty="0">
                <a:solidFill>
                  <a:srgbClr val="002060"/>
                </a:solidFill>
                <a:latin typeface="UTM Avo" panose="020406030505060202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UTM Avo" panose="02040603050506020204" pitchFamily="18" charset="0"/>
              </a:rPr>
              <a:t>lời</a:t>
            </a:r>
            <a:r>
              <a:rPr lang="en-US" sz="3200" b="1" dirty="0">
                <a:solidFill>
                  <a:srgbClr val="002060"/>
                </a:solidFill>
                <a:latin typeface="UTM Avo" panose="020406030505060202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UTM Avo" panose="02040603050506020204" pitchFamily="18" charset="0"/>
              </a:rPr>
              <a:t>xin</a:t>
            </a:r>
            <a:r>
              <a:rPr lang="en-US" sz="3200" b="1" dirty="0">
                <a:solidFill>
                  <a:srgbClr val="002060"/>
                </a:solidFill>
                <a:latin typeface="UTM Avo" panose="020406030505060202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UTM Avo" panose="02040603050506020204" pitchFamily="18" charset="0"/>
              </a:rPr>
              <a:t>lỗi</a:t>
            </a:r>
            <a:r>
              <a:rPr lang="en-US" sz="3200" b="1" dirty="0">
                <a:solidFill>
                  <a:srgbClr val="002060"/>
                </a:solidFill>
                <a:latin typeface="UTM Avo" panose="020406030505060202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latin typeface="UTM Avo" panose="02040603050506020204" pitchFamily="18" charset="0"/>
              </a:rPr>
              <a:t>a. </a:t>
            </a:r>
            <a:r>
              <a:rPr lang="en-US" sz="3200" dirty="0" err="1">
                <a:latin typeface="UTM Avo" panose="02040603050506020204" pitchFamily="18" charset="0"/>
              </a:rPr>
              <a:t>Nếu</a:t>
            </a:r>
            <a:r>
              <a:rPr lang="en-US" sz="3200" dirty="0">
                <a:latin typeface="UTM Avo" panose="02040603050506020204" pitchFamily="18" charset="0"/>
              </a:rPr>
              <a:t> </a:t>
            </a:r>
            <a:r>
              <a:rPr lang="en-US" sz="3200" dirty="0" err="1">
                <a:latin typeface="UTM Avo" panose="02040603050506020204" pitchFamily="18" charset="0"/>
              </a:rPr>
              <a:t>em</a:t>
            </a:r>
            <a:r>
              <a:rPr lang="en-US" sz="3200" dirty="0">
                <a:latin typeface="UTM Avo" panose="02040603050506020204" pitchFamily="18" charset="0"/>
              </a:rPr>
              <a:t> </a:t>
            </a:r>
            <a:r>
              <a:rPr lang="en-US" sz="3200" dirty="0" err="1">
                <a:latin typeface="UTM Avo" panose="02040603050506020204" pitchFamily="18" charset="0"/>
              </a:rPr>
              <a:t>là</a:t>
            </a:r>
            <a:r>
              <a:rPr lang="en-US" sz="3200" dirty="0">
                <a:latin typeface="UTM Avo" panose="02040603050506020204" pitchFamily="18" charset="0"/>
              </a:rPr>
              <a:t> </a:t>
            </a:r>
            <a:r>
              <a:rPr lang="en-US" sz="3200" dirty="0" err="1">
                <a:latin typeface="UTM Avo" panose="02040603050506020204" pitchFamily="18" charset="0"/>
              </a:rPr>
              <a:t>cô</a:t>
            </a:r>
            <a:r>
              <a:rPr lang="en-US" sz="3200" dirty="0">
                <a:latin typeface="UTM Avo" panose="02040603050506020204" pitchFamily="18" charset="0"/>
              </a:rPr>
              <a:t> </a:t>
            </a:r>
            <a:r>
              <a:rPr lang="en-US" sz="3200" dirty="0" err="1">
                <a:latin typeface="UTM Avo" panose="02040603050506020204" pitchFamily="18" charset="0"/>
              </a:rPr>
              <a:t>bé</a:t>
            </a:r>
            <a:r>
              <a:rPr lang="en-US" sz="3200" dirty="0">
                <a:latin typeface="UTM Avo" panose="02040603050506020204" pitchFamily="18" charset="0"/>
              </a:rPr>
              <a:t> </a:t>
            </a:r>
            <a:r>
              <a:rPr lang="en-US" sz="3200" dirty="0" err="1">
                <a:latin typeface="UTM Avo" panose="02040603050506020204" pitchFamily="18" charset="0"/>
              </a:rPr>
              <a:t>trong</a:t>
            </a:r>
            <a:r>
              <a:rPr lang="en-US" sz="3200" dirty="0">
                <a:latin typeface="UTM Avo" panose="02040603050506020204" pitchFamily="18" charset="0"/>
              </a:rPr>
              <a:t> </a:t>
            </a:r>
            <a:r>
              <a:rPr lang="en-US" sz="3200" dirty="0" err="1">
                <a:latin typeface="UTM Avo" panose="02040603050506020204" pitchFamily="18" charset="0"/>
              </a:rPr>
              <a:t>chuyện</a:t>
            </a:r>
            <a:r>
              <a:rPr lang="en-US" sz="3200" dirty="0">
                <a:latin typeface="UTM Avo" panose="02040603050506020204" pitchFamily="18" charset="0"/>
              </a:rPr>
              <a:t> </a:t>
            </a:r>
            <a:r>
              <a:rPr lang="en-US" sz="3200" i="1" dirty="0">
                <a:latin typeface="UTM Avo" panose="02040603050506020204" pitchFamily="18" charset="0"/>
              </a:rPr>
              <a:t>Cho </a:t>
            </a:r>
            <a:r>
              <a:rPr lang="en-US" sz="3200" i="1" dirty="0" err="1">
                <a:latin typeface="UTM Avo" panose="02040603050506020204" pitchFamily="18" charset="0"/>
              </a:rPr>
              <a:t>hoa</a:t>
            </a:r>
            <a:r>
              <a:rPr lang="en-US" sz="3200" i="1" dirty="0">
                <a:latin typeface="UTM Avo" panose="02040603050506020204" pitchFamily="18" charset="0"/>
              </a:rPr>
              <a:t> </a:t>
            </a:r>
            <a:r>
              <a:rPr lang="en-US" sz="3200" i="1" dirty="0" err="1">
                <a:latin typeface="UTM Avo" panose="02040603050506020204" pitchFamily="18" charset="0"/>
              </a:rPr>
              <a:t>khoe</a:t>
            </a:r>
            <a:r>
              <a:rPr lang="en-US" sz="3200" i="1" dirty="0">
                <a:latin typeface="UTM Avo" panose="02040603050506020204" pitchFamily="18" charset="0"/>
              </a:rPr>
              <a:t> </a:t>
            </a:r>
            <a:r>
              <a:rPr lang="en-US" sz="3200" i="1" dirty="0" err="1">
                <a:latin typeface="UTM Avo" panose="02040603050506020204" pitchFamily="18" charset="0"/>
              </a:rPr>
              <a:t>sắc</a:t>
            </a:r>
            <a:r>
              <a:rPr lang="en-US" sz="3200" dirty="0">
                <a:latin typeface="UTM Avo" panose="02040603050506020204" pitchFamily="18" charset="0"/>
              </a:rPr>
              <a:t>, </a:t>
            </a:r>
            <a:r>
              <a:rPr lang="en-US" sz="3200" dirty="0" err="1">
                <a:latin typeface="UTM Avo" panose="02040603050506020204" pitchFamily="18" charset="0"/>
              </a:rPr>
              <a:t>em</a:t>
            </a:r>
            <a:r>
              <a:rPr lang="en-US" sz="3200" dirty="0">
                <a:latin typeface="UTM Avo" panose="02040603050506020204" pitchFamily="18" charset="0"/>
              </a:rPr>
              <a:t> </a:t>
            </a:r>
            <a:r>
              <a:rPr lang="en-US" sz="3200" dirty="0" err="1">
                <a:latin typeface="UTM Avo" panose="02040603050506020204" pitchFamily="18" charset="0"/>
              </a:rPr>
              <a:t>sẽ</a:t>
            </a:r>
            <a:r>
              <a:rPr lang="en-US" sz="3200" dirty="0">
                <a:latin typeface="UTM Avo" panose="02040603050506020204" pitchFamily="18" charset="0"/>
              </a:rPr>
              <a:t> </a:t>
            </a:r>
            <a:r>
              <a:rPr lang="en-US" sz="3200" dirty="0" err="1">
                <a:latin typeface="UTM Avo" panose="02040603050506020204" pitchFamily="18" charset="0"/>
              </a:rPr>
              <a:t>nói</a:t>
            </a:r>
            <a:r>
              <a:rPr lang="en-US" sz="3200" dirty="0">
                <a:latin typeface="UTM Avo" panose="02040603050506020204" pitchFamily="18" charset="0"/>
              </a:rPr>
              <a:t> </a:t>
            </a:r>
            <a:r>
              <a:rPr lang="en-US" sz="3200" dirty="0" err="1">
                <a:latin typeface="UTM Avo" panose="02040603050506020204" pitchFamily="18" charset="0"/>
              </a:rPr>
              <a:t>lời</a:t>
            </a:r>
            <a:r>
              <a:rPr lang="en-US" sz="3200" dirty="0">
                <a:latin typeface="UTM Avo" panose="02040603050506020204" pitchFamily="18" charset="0"/>
              </a:rPr>
              <a:t> </a:t>
            </a:r>
            <a:r>
              <a:rPr lang="en-US" sz="3200" dirty="0" err="1">
                <a:latin typeface="UTM Avo" panose="02040603050506020204" pitchFamily="18" charset="0"/>
              </a:rPr>
              <a:t>xin</a:t>
            </a:r>
            <a:r>
              <a:rPr lang="en-US" sz="3200" dirty="0">
                <a:latin typeface="UTM Avo" panose="02040603050506020204" pitchFamily="18" charset="0"/>
              </a:rPr>
              <a:t> </a:t>
            </a:r>
            <a:r>
              <a:rPr lang="en-US" sz="3200" dirty="0" err="1">
                <a:latin typeface="UTM Avo" panose="02040603050506020204" pitchFamily="18" charset="0"/>
              </a:rPr>
              <a:t>lỗi</a:t>
            </a:r>
            <a:r>
              <a:rPr lang="en-US" sz="3200" dirty="0">
                <a:latin typeface="UTM Avo" panose="02040603050506020204" pitchFamily="18" charset="0"/>
              </a:rPr>
              <a:t> </a:t>
            </a:r>
            <a:r>
              <a:rPr lang="en-US" sz="3200" dirty="0" err="1">
                <a:latin typeface="UTM Avo" panose="02040603050506020204" pitchFamily="18" charset="0"/>
              </a:rPr>
              <a:t>bông</a:t>
            </a:r>
            <a:r>
              <a:rPr lang="en-US" sz="3200" dirty="0">
                <a:latin typeface="UTM Avo" panose="02040603050506020204" pitchFamily="18" charset="0"/>
              </a:rPr>
              <a:t> </a:t>
            </a:r>
            <a:r>
              <a:rPr lang="en-US" sz="3200" dirty="0" err="1">
                <a:latin typeface="UTM Avo" panose="02040603050506020204" pitchFamily="18" charset="0"/>
              </a:rPr>
              <a:t>hồng</a:t>
            </a:r>
            <a:r>
              <a:rPr lang="en-US" sz="3200" dirty="0">
                <a:latin typeface="UTM Avo" panose="02040603050506020204" pitchFamily="18" charset="0"/>
              </a:rPr>
              <a:t> </a:t>
            </a:r>
            <a:r>
              <a:rPr lang="en-US" sz="3200" dirty="0" err="1">
                <a:latin typeface="UTM Avo" panose="02040603050506020204" pitchFamily="18" charset="0"/>
              </a:rPr>
              <a:t>như</a:t>
            </a:r>
            <a:r>
              <a:rPr lang="en-US" sz="3200" dirty="0">
                <a:latin typeface="UTM Avo" panose="02040603050506020204" pitchFamily="18" charset="0"/>
              </a:rPr>
              <a:t> </a:t>
            </a:r>
            <a:r>
              <a:rPr lang="en-US" sz="3200" dirty="0" err="1">
                <a:latin typeface="UTM Avo" panose="02040603050506020204" pitchFamily="18" charset="0"/>
              </a:rPr>
              <a:t>thế</a:t>
            </a:r>
            <a:r>
              <a:rPr lang="en-US" sz="3200" dirty="0">
                <a:latin typeface="UTM Avo" panose="02040603050506020204" pitchFamily="18" charset="0"/>
              </a:rPr>
              <a:t> </a:t>
            </a:r>
            <a:r>
              <a:rPr lang="en-US" sz="3200" dirty="0" err="1">
                <a:latin typeface="UTM Avo" panose="02040603050506020204" pitchFamily="18" charset="0"/>
              </a:rPr>
              <a:t>nào</a:t>
            </a:r>
            <a:r>
              <a:rPr lang="en-US" sz="3200" dirty="0">
                <a:latin typeface="UTM Avo" panose="02040603050506020204" pitchFamily="18" charset="0"/>
              </a:rPr>
              <a:t>?</a:t>
            </a:r>
          </a:p>
        </p:txBody>
      </p:sp>
      <p:pic>
        <p:nvPicPr>
          <p:cNvPr id="1030" name="Picture 6" descr="Beautiful Red Rose Flower Ivy Plant Cartoon Stock Illustration - Download  Image Now - iStoc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3550" y="2937408"/>
            <a:ext cx="3741284" cy="3384971"/>
          </a:xfrm>
          <a:prstGeom prst="roundRect">
            <a:avLst>
              <a:gd name="adj" fmla="val 37487"/>
            </a:avLst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Group 4"/>
          <p:cNvGrpSpPr/>
          <p:nvPr/>
        </p:nvGrpSpPr>
        <p:grpSpPr>
          <a:xfrm>
            <a:off x="1404046" y="3563815"/>
            <a:ext cx="2700594" cy="2758565"/>
            <a:chOff x="789776" y="2592441"/>
            <a:chExt cx="1519084" cy="2149343"/>
          </a:xfrm>
        </p:grpSpPr>
        <p:pic>
          <p:nvPicPr>
            <p:cNvPr id="1026" name="Picture 2" descr="Polite little girl apologizing to young guy Vector Image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637" t="39966" r="54253" b="21898"/>
            <a:stretch/>
          </p:blipFill>
          <p:spPr bwMode="auto">
            <a:xfrm>
              <a:off x="789776" y="2592441"/>
              <a:ext cx="1519084" cy="2149343"/>
            </a:xfrm>
            <a:prstGeom prst="roundRect">
              <a:avLst>
                <a:gd name="adj" fmla="val 364"/>
              </a:avLst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Rectangle 3"/>
            <p:cNvSpPr/>
            <p:nvPr/>
          </p:nvSpPr>
          <p:spPr>
            <a:xfrm>
              <a:off x="1733550" y="4438650"/>
              <a:ext cx="552450" cy="30313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" name="Rounded Rectangular Callout 5"/>
          <p:cNvSpPr/>
          <p:nvPr/>
        </p:nvSpPr>
        <p:spPr>
          <a:xfrm>
            <a:off x="2943670" y="2720846"/>
            <a:ext cx="6081060" cy="708153"/>
          </a:xfrm>
          <a:prstGeom prst="wedgeRoundRectCallout">
            <a:avLst>
              <a:gd name="adj1" fmla="val -49374"/>
              <a:gd name="adj2" fmla="val 86466"/>
              <a:gd name="adj3" fmla="val 16667"/>
            </a:avLst>
          </a:prstGeom>
          <a:noFill/>
          <a:ln w="190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143" tIns="72571" rIns="145143" bIns="72571" rtlCol="0" anchor="ctr"/>
          <a:lstStyle/>
          <a:p>
            <a:pPr algn="ctr"/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xin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lỗi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ngắt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51104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52000" b="-5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08066" y="370141"/>
            <a:ext cx="10696768" cy="2362551"/>
          </a:xfrm>
          <a:prstGeom prst="rect">
            <a:avLst/>
          </a:prstGeom>
          <a:noFill/>
        </p:spPr>
        <p:txBody>
          <a:bodyPr wrap="square" lIns="145143" tIns="72571" rIns="145143" bIns="72571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xin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lỗi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Cỏ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non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cười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cỏ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non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khóc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cỏ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non?</a:t>
            </a:r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56561"/>
          <a:stretch/>
        </p:blipFill>
        <p:spPr>
          <a:xfrm>
            <a:off x="2913964" y="3587262"/>
            <a:ext cx="1760304" cy="2777933"/>
          </a:xfrm>
          <a:prstGeom prst="rect">
            <a:avLst/>
          </a:prstGeom>
        </p:spPr>
      </p:pic>
      <p:pic>
        <p:nvPicPr>
          <p:cNvPr id="4" name="Picture 3" descr="Screen Clipping"/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0021" r="6540"/>
          <a:stretch/>
        </p:blipFill>
        <p:spPr>
          <a:xfrm>
            <a:off x="6828951" y="3631315"/>
            <a:ext cx="1760304" cy="2777933"/>
          </a:xfrm>
          <a:prstGeom prst="rect">
            <a:avLst/>
          </a:prstGeom>
        </p:spPr>
      </p:pic>
      <p:sp>
        <p:nvSpPr>
          <p:cNvPr id="5" name="Rounded Rectangular Callout 4"/>
          <p:cNvSpPr/>
          <p:nvPr/>
        </p:nvSpPr>
        <p:spPr>
          <a:xfrm>
            <a:off x="4102431" y="2683802"/>
            <a:ext cx="6940708" cy="940365"/>
          </a:xfrm>
          <a:prstGeom prst="wedgeRoundRectCallout">
            <a:avLst>
              <a:gd name="adj1" fmla="val -49374"/>
              <a:gd name="adj2" fmla="val 86466"/>
              <a:gd name="adj3" fmla="val 16667"/>
            </a:avLst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5143" tIns="72571" rIns="145143" bIns="72571" rtlCol="0" anchor="ctr"/>
          <a:lstStyle/>
          <a:p>
            <a:pPr algn="ctr"/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xin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lỗi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giẫm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95531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8000" b="-3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96490" y="638460"/>
            <a:ext cx="107478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xin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lỗi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huống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8026" y="2850454"/>
            <a:ext cx="11138360" cy="7425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-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nhắc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nhở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587211" y="1926615"/>
            <a:ext cx="11440666" cy="3090857"/>
            <a:chOff x="1678146" y="1794125"/>
            <a:chExt cx="9446071" cy="4607432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31ED0437-E5C8-4E02-BFC5-45631CAF7A0E}"/>
                </a:ext>
              </a:extLst>
            </p:cNvPr>
            <p:cNvGrpSpPr/>
            <p:nvPr/>
          </p:nvGrpSpPr>
          <p:grpSpPr>
            <a:xfrm>
              <a:off x="1678146" y="1794125"/>
              <a:ext cx="9333580" cy="3896527"/>
              <a:chOff x="768927" y="1641595"/>
              <a:chExt cx="5340928" cy="2511698"/>
            </a:xfrm>
          </p:grpSpPr>
          <p:grpSp>
            <p:nvGrpSpPr>
              <p:cNvPr id="31" name="Group 30">
                <a:extLst>
                  <a:ext uri="{FF2B5EF4-FFF2-40B4-BE49-F238E27FC236}">
                    <a16:creationId xmlns:a16="http://schemas.microsoft.com/office/drawing/2014/main" id="{D2278A9C-6606-4404-B8D1-DFA84F62BAAE}"/>
                  </a:ext>
                </a:extLst>
              </p:cNvPr>
              <p:cNvGrpSpPr/>
              <p:nvPr/>
            </p:nvGrpSpPr>
            <p:grpSpPr>
              <a:xfrm>
                <a:off x="768927" y="1641595"/>
                <a:ext cx="5340928" cy="2511698"/>
                <a:chOff x="768927" y="1641595"/>
                <a:chExt cx="5340928" cy="2511698"/>
              </a:xfrm>
            </p:grpSpPr>
            <p:sp>
              <p:nvSpPr>
                <p:cNvPr id="33" name="Rectangle 14">
                  <a:extLst>
                    <a:ext uri="{FF2B5EF4-FFF2-40B4-BE49-F238E27FC236}">
                      <a16:creationId xmlns:a16="http://schemas.microsoft.com/office/drawing/2014/main" id="{7CB7D01E-BEB6-461C-8432-22BFA28DC2C5}"/>
                    </a:ext>
                  </a:extLst>
                </p:cNvPr>
                <p:cNvSpPr/>
                <p:nvPr/>
              </p:nvSpPr>
              <p:spPr>
                <a:xfrm>
                  <a:off x="2820697" y="1661594"/>
                  <a:ext cx="1269423" cy="589771"/>
                </a:xfrm>
                <a:custGeom>
                  <a:avLst/>
                  <a:gdLst>
                    <a:gd name="connsiteX0" fmla="*/ 0 w 1059873"/>
                    <a:gd name="connsiteY0" fmla="*/ 0 h 561109"/>
                    <a:gd name="connsiteX1" fmla="*/ 1059873 w 1059873"/>
                    <a:gd name="connsiteY1" fmla="*/ 0 h 561109"/>
                    <a:gd name="connsiteX2" fmla="*/ 1059873 w 1059873"/>
                    <a:gd name="connsiteY2" fmla="*/ 561109 h 561109"/>
                    <a:gd name="connsiteX3" fmla="*/ 0 w 1059873"/>
                    <a:gd name="connsiteY3" fmla="*/ 561109 h 561109"/>
                    <a:gd name="connsiteX4" fmla="*/ 0 w 1059873"/>
                    <a:gd name="connsiteY4" fmla="*/ 0 h 561109"/>
                    <a:gd name="connsiteX0" fmla="*/ 23813 w 1059873"/>
                    <a:gd name="connsiteY0" fmla="*/ 23812 h 561109"/>
                    <a:gd name="connsiteX1" fmla="*/ 1059873 w 1059873"/>
                    <a:gd name="connsiteY1" fmla="*/ 0 h 561109"/>
                    <a:gd name="connsiteX2" fmla="*/ 1059873 w 1059873"/>
                    <a:gd name="connsiteY2" fmla="*/ 561109 h 561109"/>
                    <a:gd name="connsiteX3" fmla="*/ 0 w 1059873"/>
                    <a:gd name="connsiteY3" fmla="*/ 561109 h 561109"/>
                    <a:gd name="connsiteX4" fmla="*/ 23813 w 1059873"/>
                    <a:gd name="connsiteY4" fmla="*/ 23812 h 561109"/>
                    <a:gd name="connsiteX0" fmla="*/ 33338 w 1059873"/>
                    <a:gd name="connsiteY0" fmla="*/ 66675 h 561109"/>
                    <a:gd name="connsiteX1" fmla="*/ 1059873 w 1059873"/>
                    <a:gd name="connsiteY1" fmla="*/ 0 h 561109"/>
                    <a:gd name="connsiteX2" fmla="*/ 1059873 w 1059873"/>
                    <a:gd name="connsiteY2" fmla="*/ 561109 h 561109"/>
                    <a:gd name="connsiteX3" fmla="*/ 0 w 1059873"/>
                    <a:gd name="connsiteY3" fmla="*/ 561109 h 561109"/>
                    <a:gd name="connsiteX4" fmla="*/ 33338 w 1059873"/>
                    <a:gd name="connsiteY4" fmla="*/ 66675 h 561109"/>
                    <a:gd name="connsiteX0" fmla="*/ 38101 w 1059873"/>
                    <a:gd name="connsiteY0" fmla="*/ 28575 h 561109"/>
                    <a:gd name="connsiteX1" fmla="*/ 1059873 w 1059873"/>
                    <a:gd name="connsiteY1" fmla="*/ 0 h 561109"/>
                    <a:gd name="connsiteX2" fmla="*/ 1059873 w 1059873"/>
                    <a:gd name="connsiteY2" fmla="*/ 561109 h 561109"/>
                    <a:gd name="connsiteX3" fmla="*/ 0 w 1059873"/>
                    <a:gd name="connsiteY3" fmla="*/ 561109 h 561109"/>
                    <a:gd name="connsiteX4" fmla="*/ 38101 w 1059873"/>
                    <a:gd name="connsiteY4" fmla="*/ 28575 h 561109"/>
                    <a:gd name="connsiteX0" fmla="*/ 138114 w 1159886"/>
                    <a:gd name="connsiteY0" fmla="*/ 28575 h 561109"/>
                    <a:gd name="connsiteX1" fmla="*/ 1159886 w 1159886"/>
                    <a:gd name="connsiteY1" fmla="*/ 0 h 561109"/>
                    <a:gd name="connsiteX2" fmla="*/ 1159886 w 1159886"/>
                    <a:gd name="connsiteY2" fmla="*/ 561109 h 561109"/>
                    <a:gd name="connsiteX3" fmla="*/ 0 w 1159886"/>
                    <a:gd name="connsiteY3" fmla="*/ 551584 h 561109"/>
                    <a:gd name="connsiteX4" fmla="*/ 138114 w 1159886"/>
                    <a:gd name="connsiteY4" fmla="*/ 28575 h 561109"/>
                    <a:gd name="connsiteX0" fmla="*/ 138114 w 1259898"/>
                    <a:gd name="connsiteY0" fmla="*/ 0 h 532534"/>
                    <a:gd name="connsiteX1" fmla="*/ 1259898 w 1259898"/>
                    <a:gd name="connsiteY1" fmla="*/ 19050 h 532534"/>
                    <a:gd name="connsiteX2" fmla="*/ 1159886 w 1259898"/>
                    <a:gd name="connsiteY2" fmla="*/ 532534 h 532534"/>
                    <a:gd name="connsiteX3" fmla="*/ 0 w 1259898"/>
                    <a:gd name="connsiteY3" fmla="*/ 523009 h 532534"/>
                    <a:gd name="connsiteX4" fmla="*/ 138114 w 1259898"/>
                    <a:gd name="connsiteY4" fmla="*/ 0 h 532534"/>
                    <a:gd name="connsiteX0" fmla="*/ 138114 w 1259898"/>
                    <a:gd name="connsiteY0" fmla="*/ 0 h 570634"/>
                    <a:gd name="connsiteX1" fmla="*/ 1259898 w 1259898"/>
                    <a:gd name="connsiteY1" fmla="*/ 19050 h 570634"/>
                    <a:gd name="connsiteX2" fmla="*/ 1112261 w 1259898"/>
                    <a:gd name="connsiteY2" fmla="*/ 570634 h 570634"/>
                    <a:gd name="connsiteX3" fmla="*/ 0 w 1259898"/>
                    <a:gd name="connsiteY3" fmla="*/ 523009 h 570634"/>
                    <a:gd name="connsiteX4" fmla="*/ 138114 w 1259898"/>
                    <a:gd name="connsiteY4" fmla="*/ 0 h 570634"/>
                    <a:gd name="connsiteX0" fmla="*/ 138114 w 1259898"/>
                    <a:gd name="connsiteY0" fmla="*/ 0 h 570634"/>
                    <a:gd name="connsiteX1" fmla="*/ 1259898 w 1259898"/>
                    <a:gd name="connsiteY1" fmla="*/ 19050 h 570634"/>
                    <a:gd name="connsiteX2" fmla="*/ 1112261 w 1259898"/>
                    <a:gd name="connsiteY2" fmla="*/ 570634 h 570634"/>
                    <a:gd name="connsiteX3" fmla="*/ 255877 w 1259898"/>
                    <a:gd name="connsiteY3" fmla="*/ 548119 h 570634"/>
                    <a:gd name="connsiteX4" fmla="*/ 0 w 1259898"/>
                    <a:gd name="connsiteY4" fmla="*/ 523009 h 570634"/>
                    <a:gd name="connsiteX5" fmla="*/ 138114 w 1259898"/>
                    <a:gd name="connsiteY5" fmla="*/ 0 h 570634"/>
                    <a:gd name="connsiteX0" fmla="*/ 138114 w 1259898"/>
                    <a:gd name="connsiteY0" fmla="*/ 0 h 570634"/>
                    <a:gd name="connsiteX1" fmla="*/ 1259898 w 1259898"/>
                    <a:gd name="connsiteY1" fmla="*/ 19050 h 570634"/>
                    <a:gd name="connsiteX2" fmla="*/ 1112261 w 1259898"/>
                    <a:gd name="connsiteY2" fmla="*/ 570634 h 570634"/>
                    <a:gd name="connsiteX3" fmla="*/ 255877 w 1259898"/>
                    <a:gd name="connsiteY3" fmla="*/ 548119 h 570634"/>
                    <a:gd name="connsiteX4" fmla="*/ 0 w 1259898"/>
                    <a:gd name="connsiteY4" fmla="*/ 523009 h 570634"/>
                    <a:gd name="connsiteX5" fmla="*/ 138114 w 1259898"/>
                    <a:gd name="connsiteY5" fmla="*/ 0 h 570634"/>
                    <a:gd name="connsiteX0" fmla="*/ 138114 w 1259898"/>
                    <a:gd name="connsiteY0" fmla="*/ 0 h 570634"/>
                    <a:gd name="connsiteX1" fmla="*/ 1259898 w 1259898"/>
                    <a:gd name="connsiteY1" fmla="*/ 19050 h 570634"/>
                    <a:gd name="connsiteX2" fmla="*/ 1112261 w 1259898"/>
                    <a:gd name="connsiteY2" fmla="*/ 570634 h 570634"/>
                    <a:gd name="connsiteX3" fmla="*/ 255877 w 1259898"/>
                    <a:gd name="connsiteY3" fmla="*/ 548119 h 570634"/>
                    <a:gd name="connsiteX4" fmla="*/ 0 w 1259898"/>
                    <a:gd name="connsiteY4" fmla="*/ 523009 h 570634"/>
                    <a:gd name="connsiteX5" fmla="*/ 138114 w 1259898"/>
                    <a:gd name="connsiteY5" fmla="*/ 0 h 570634"/>
                    <a:gd name="connsiteX0" fmla="*/ 138114 w 1259898"/>
                    <a:gd name="connsiteY0" fmla="*/ 0 h 570634"/>
                    <a:gd name="connsiteX1" fmla="*/ 1259898 w 1259898"/>
                    <a:gd name="connsiteY1" fmla="*/ 19050 h 570634"/>
                    <a:gd name="connsiteX2" fmla="*/ 1112261 w 1259898"/>
                    <a:gd name="connsiteY2" fmla="*/ 570634 h 570634"/>
                    <a:gd name="connsiteX3" fmla="*/ 255877 w 1259898"/>
                    <a:gd name="connsiteY3" fmla="*/ 548119 h 570634"/>
                    <a:gd name="connsiteX4" fmla="*/ 0 w 1259898"/>
                    <a:gd name="connsiteY4" fmla="*/ 523009 h 570634"/>
                    <a:gd name="connsiteX5" fmla="*/ 138114 w 1259898"/>
                    <a:gd name="connsiteY5" fmla="*/ 0 h 570634"/>
                    <a:gd name="connsiteX0" fmla="*/ 138114 w 1259898"/>
                    <a:gd name="connsiteY0" fmla="*/ 0 h 570634"/>
                    <a:gd name="connsiteX1" fmla="*/ 1259898 w 1259898"/>
                    <a:gd name="connsiteY1" fmla="*/ 19050 h 570634"/>
                    <a:gd name="connsiteX2" fmla="*/ 1112261 w 1259898"/>
                    <a:gd name="connsiteY2" fmla="*/ 570634 h 570634"/>
                    <a:gd name="connsiteX3" fmla="*/ 255877 w 1259898"/>
                    <a:gd name="connsiteY3" fmla="*/ 548119 h 570634"/>
                    <a:gd name="connsiteX4" fmla="*/ 0 w 1259898"/>
                    <a:gd name="connsiteY4" fmla="*/ 523009 h 570634"/>
                    <a:gd name="connsiteX5" fmla="*/ 138114 w 1259898"/>
                    <a:gd name="connsiteY5" fmla="*/ 0 h 570634"/>
                    <a:gd name="connsiteX0" fmla="*/ 147639 w 1269423"/>
                    <a:gd name="connsiteY0" fmla="*/ 0 h 570634"/>
                    <a:gd name="connsiteX1" fmla="*/ 1269423 w 1269423"/>
                    <a:gd name="connsiteY1" fmla="*/ 19050 h 570634"/>
                    <a:gd name="connsiteX2" fmla="*/ 1121786 w 1269423"/>
                    <a:gd name="connsiteY2" fmla="*/ 570634 h 570634"/>
                    <a:gd name="connsiteX3" fmla="*/ 265402 w 1269423"/>
                    <a:gd name="connsiteY3" fmla="*/ 548119 h 570634"/>
                    <a:gd name="connsiteX4" fmla="*/ 0 w 1269423"/>
                    <a:gd name="connsiteY4" fmla="*/ 508722 h 570634"/>
                    <a:gd name="connsiteX5" fmla="*/ 147639 w 1269423"/>
                    <a:gd name="connsiteY5" fmla="*/ 0 h 570634"/>
                    <a:gd name="connsiteX0" fmla="*/ 147639 w 1269423"/>
                    <a:gd name="connsiteY0" fmla="*/ 0 h 570634"/>
                    <a:gd name="connsiteX1" fmla="*/ 1269423 w 1269423"/>
                    <a:gd name="connsiteY1" fmla="*/ 19050 h 570634"/>
                    <a:gd name="connsiteX2" fmla="*/ 1121786 w 1269423"/>
                    <a:gd name="connsiteY2" fmla="*/ 570634 h 570634"/>
                    <a:gd name="connsiteX3" fmla="*/ 265402 w 1269423"/>
                    <a:gd name="connsiteY3" fmla="*/ 548119 h 570634"/>
                    <a:gd name="connsiteX4" fmla="*/ 0 w 1269423"/>
                    <a:gd name="connsiteY4" fmla="*/ 508722 h 570634"/>
                    <a:gd name="connsiteX5" fmla="*/ 147639 w 1269423"/>
                    <a:gd name="connsiteY5" fmla="*/ 0 h 570634"/>
                    <a:gd name="connsiteX0" fmla="*/ 123826 w 1269423"/>
                    <a:gd name="connsiteY0" fmla="*/ 0 h 556347"/>
                    <a:gd name="connsiteX1" fmla="*/ 1269423 w 1269423"/>
                    <a:gd name="connsiteY1" fmla="*/ 4763 h 556347"/>
                    <a:gd name="connsiteX2" fmla="*/ 1121786 w 1269423"/>
                    <a:gd name="connsiteY2" fmla="*/ 556347 h 556347"/>
                    <a:gd name="connsiteX3" fmla="*/ 265402 w 1269423"/>
                    <a:gd name="connsiteY3" fmla="*/ 533832 h 556347"/>
                    <a:gd name="connsiteX4" fmla="*/ 0 w 1269423"/>
                    <a:gd name="connsiteY4" fmla="*/ 494435 h 556347"/>
                    <a:gd name="connsiteX5" fmla="*/ 123826 w 1269423"/>
                    <a:gd name="connsiteY5" fmla="*/ 0 h 556347"/>
                    <a:gd name="connsiteX0" fmla="*/ 123826 w 1269423"/>
                    <a:gd name="connsiteY0" fmla="*/ 0 h 556347"/>
                    <a:gd name="connsiteX1" fmla="*/ 1269423 w 1269423"/>
                    <a:gd name="connsiteY1" fmla="*/ 4763 h 556347"/>
                    <a:gd name="connsiteX2" fmla="*/ 1121786 w 1269423"/>
                    <a:gd name="connsiteY2" fmla="*/ 556347 h 556347"/>
                    <a:gd name="connsiteX3" fmla="*/ 265402 w 1269423"/>
                    <a:gd name="connsiteY3" fmla="*/ 533832 h 556347"/>
                    <a:gd name="connsiteX4" fmla="*/ 0 w 1269423"/>
                    <a:gd name="connsiteY4" fmla="*/ 494435 h 556347"/>
                    <a:gd name="connsiteX5" fmla="*/ 123826 w 1269423"/>
                    <a:gd name="connsiteY5" fmla="*/ 0 h 556347"/>
                    <a:gd name="connsiteX0" fmla="*/ 123826 w 1269423"/>
                    <a:gd name="connsiteY0" fmla="*/ 0 h 556347"/>
                    <a:gd name="connsiteX1" fmla="*/ 1269423 w 1269423"/>
                    <a:gd name="connsiteY1" fmla="*/ 4763 h 556347"/>
                    <a:gd name="connsiteX2" fmla="*/ 1121786 w 1269423"/>
                    <a:gd name="connsiteY2" fmla="*/ 556347 h 556347"/>
                    <a:gd name="connsiteX3" fmla="*/ 265402 w 1269423"/>
                    <a:gd name="connsiteY3" fmla="*/ 533832 h 556347"/>
                    <a:gd name="connsiteX4" fmla="*/ 0 w 1269423"/>
                    <a:gd name="connsiteY4" fmla="*/ 494435 h 556347"/>
                    <a:gd name="connsiteX5" fmla="*/ 123826 w 1269423"/>
                    <a:gd name="connsiteY5" fmla="*/ 0 h 556347"/>
                    <a:gd name="connsiteX0" fmla="*/ 123826 w 1269423"/>
                    <a:gd name="connsiteY0" fmla="*/ 47869 h 604216"/>
                    <a:gd name="connsiteX1" fmla="*/ 465428 w 1269423"/>
                    <a:gd name="connsiteY1" fmla="*/ 14964 h 604216"/>
                    <a:gd name="connsiteX2" fmla="*/ 1269423 w 1269423"/>
                    <a:gd name="connsiteY2" fmla="*/ 52632 h 604216"/>
                    <a:gd name="connsiteX3" fmla="*/ 1121786 w 1269423"/>
                    <a:gd name="connsiteY3" fmla="*/ 604216 h 604216"/>
                    <a:gd name="connsiteX4" fmla="*/ 265402 w 1269423"/>
                    <a:gd name="connsiteY4" fmla="*/ 581701 h 604216"/>
                    <a:gd name="connsiteX5" fmla="*/ 0 w 1269423"/>
                    <a:gd name="connsiteY5" fmla="*/ 542304 h 604216"/>
                    <a:gd name="connsiteX6" fmla="*/ 123826 w 1269423"/>
                    <a:gd name="connsiteY6" fmla="*/ 47869 h 604216"/>
                    <a:gd name="connsiteX0" fmla="*/ 123826 w 1269423"/>
                    <a:gd name="connsiteY0" fmla="*/ 47869 h 604216"/>
                    <a:gd name="connsiteX1" fmla="*/ 465428 w 1269423"/>
                    <a:gd name="connsiteY1" fmla="*/ 14964 h 604216"/>
                    <a:gd name="connsiteX2" fmla="*/ 1269423 w 1269423"/>
                    <a:gd name="connsiteY2" fmla="*/ 52632 h 604216"/>
                    <a:gd name="connsiteX3" fmla="*/ 1121786 w 1269423"/>
                    <a:gd name="connsiteY3" fmla="*/ 604216 h 604216"/>
                    <a:gd name="connsiteX4" fmla="*/ 265402 w 1269423"/>
                    <a:gd name="connsiteY4" fmla="*/ 581701 h 604216"/>
                    <a:gd name="connsiteX5" fmla="*/ 0 w 1269423"/>
                    <a:gd name="connsiteY5" fmla="*/ 542304 h 604216"/>
                    <a:gd name="connsiteX6" fmla="*/ 123826 w 1269423"/>
                    <a:gd name="connsiteY6" fmla="*/ 47869 h 604216"/>
                    <a:gd name="connsiteX0" fmla="*/ 123826 w 1269423"/>
                    <a:gd name="connsiteY0" fmla="*/ 47869 h 604216"/>
                    <a:gd name="connsiteX1" fmla="*/ 465428 w 1269423"/>
                    <a:gd name="connsiteY1" fmla="*/ 14964 h 604216"/>
                    <a:gd name="connsiteX2" fmla="*/ 1269423 w 1269423"/>
                    <a:gd name="connsiteY2" fmla="*/ 52632 h 604216"/>
                    <a:gd name="connsiteX3" fmla="*/ 1121786 w 1269423"/>
                    <a:gd name="connsiteY3" fmla="*/ 604216 h 604216"/>
                    <a:gd name="connsiteX4" fmla="*/ 265402 w 1269423"/>
                    <a:gd name="connsiteY4" fmla="*/ 581701 h 604216"/>
                    <a:gd name="connsiteX5" fmla="*/ 0 w 1269423"/>
                    <a:gd name="connsiteY5" fmla="*/ 542304 h 604216"/>
                    <a:gd name="connsiteX6" fmla="*/ 123826 w 1269423"/>
                    <a:gd name="connsiteY6" fmla="*/ 47869 h 604216"/>
                    <a:gd name="connsiteX0" fmla="*/ 123826 w 1269423"/>
                    <a:gd name="connsiteY0" fmla="*/ 47869 h 604216"/>
                    <a:gd name="connsiteX1" fmla="*/ 465428 w 1269423"/>
                    <a:gd name="connsiteY1" fmla="*/ 14964 h 604216"/>
                    <a:gd name="connsiteX2" fmla="*/ 1269423 w 1269423"/>
                    <a:gd name="connsiteY2" fmla="*/ 52632 h 604216"/>
                    <a:gd name="connsiteX3" fmla="*/ 1121786 w 1269423"/>
                    <a:gd name="connsiteY3" fmla="*/ 604216 h 604216"/>
                    <a:gd name="connsiteX4" fmla="*/ 265402 w 1269423"/>
                    <a:gd name="connsiteY4" fmla="*/ 581701 h 604216"/>
                    <a:gd name="connsiteX5" fmla="*/ 0 w 1269423"/>
                    <a:gd name="connsiteY5" fmla="*/ 542304 h 604216"/>
                    <a:gd name="connsiteX6" fmla="*/ 123826 w 1269423"/>
                    <a:gd name="connsiteY6" fmla="*/ 47869 h 604216"/>
                    <a:gd name="connsiteX0" fmla="*/ 123826 w 1269423"/>
                    <a:gd name="connsiteY0" fmla="*/ 57394 h 604216"/>
                    <a:gd name="connsiteX1" fmla="*/ 465428 w 1269423"/>
                    <a:gd name="connsiteY1" fmla="*/ 14964 h 604216"/>
                    <a:gd name="connsiteX2" fmla="*/ 1269423 w 1269423"/>
                    <a:gd name="connsiteY2" fmla="*/ 52632 h 604216"/>
                    <a:gd name="connsiteX3" fmla="*/ 1121786 w 1269423"/>
                    <a:gd name="connsiteY3" fmla="*/ 604216 h 604216"/>
                    <a:gd name="connsiteX4" fmla="*/ 265402 w 1269423"/>
                    <a:gd name="connsiteY4" fmla="*/ 581701 h 604216"/>
                    <a:gd name="connsiteX5" fmla="*/ 0 w 1269423"/>
                    <a:gd name="connsiteY5" fmla="*/ 542304 h 604216"/>
                    <a:gd name="connsiteX6" fmla="*/ 123826 w 1269423"/>
                    <a:gd name="connsiteY6" fmla="*/ 57394 h 604216"/>
                    <a:gd name="connsiteX0" fmla="*/ 123826 w 1269423"/>
                    <a:gd name="connsiteY0" fmla="*/ 57394 h 604216"/>
                    <a:gd name="connsiteX1" fmla="*/ 465428 w 1269423"/>
                    <a:gd name="connsiteY1" fmla="*/ 14964 h 604216"/>
                    <a:gd name="connsiteX2" fmla="*/ 1269423 w 1269423"/>
                    <a:gd name="connsiteY2" fmla="*/ 52632 h 604216"/>
                    <a:gd name="connsiteX3" fmla="*/ 1121786 w 1269423"/>
                    <a:gd name="connsiteY3" fmla="*/ 604216 h 604216"/>
                    <a:gd name="connsiteX4" fmla="*/ 265402 w 1269423"/>
                    <a:gd name="connsiteY4" fmla="*/ 581701 h 604216"/>
                    <a:gd name="connsiteX5" fmla="*/ 0 w 1269423"/>
                    <a:gd name="connsiteY5" fmla="*/ 542304 h 604216"/>
                    <a:gd name="connsiteX6" fmla="*/ 123826 w 1269423"/>
                    <a:gd name="connsiteY6" fmla="*/ 57394 h 604216"/>
                    <a:gd name="connsiteX0" fmla="*/ 123826 w 1269423"/>
                    <a:gd name="connsiteY0" fmla="*/ 50744 h 597566"/>
                    <a:gd name="connsiteX1" fmla="*/ 465428 w 1269423"/>
                    <a:gd name="connsiteY1" fmla="*/ 8314 h 597566"/>
                    <a:gd name="connsiteX2" fmla="*/ 598778 w 1269423"/>
                    <a:gd name="connsiteY2" fmla="*/ 32126 h 597566"/>
                    <a:gd name="connsiteX3" fmla="*/ 1269423 w 1269423"/>
                    <a:gd name="connsiteY3" fmla="*/ 45982 h 597566"/>
                    <a:gd name="connsiteX4" fmla="*/ 1121786 w 1269423"/>
                    <a:gd name="connsiteY4" fmla="*/ 597566 h 597566"/>
                    <a:gd name="connsiteX5" fmla="*/ 265402 w 1269423"/>
                    <a:gd name="connsiteY5" fmla="*/ 575051 h 597566"/>
                    <a:gd name="connsiteX6" fmla="*/ 0 w 1269423"/>
                    <a:gd name="connsiteY6" fmla="*/ 535654 h 597566"/>
                    <a:gd name="connsiteX7" fmla="*/ 123826 w 1269423"/>
                    <a:gd name="connsiteY7" fmla="*/ 50744 h 597566"/>
                    <a:gd name="connsiteX0" fmla="*/ 123826 w 1269423"/>
                    <a:gd name="connsiteY0" fmla="*/ 49637 h 596459"/>
                    <a:gd name="connsiteX1" fmla="*/ 465428 w 1269423"/>
                    <a:gd name="connsiteY1" fmla="*/ 7207 h 596459"/>
                    <a:gd name="connsiteX2" fmla="*/ 598778 w 1269423"/>
                    <a:gd name="connsiteY2" fmla="*/ 31019 h 596459"/>
                    <a:gd name="connsiteX3" fmla="*/ 794041 w 1269423"/>
                    <a:gd name="connsiteY3" fmla="*/ 35782 h 596459"/>
                    <a:gd name="connsiteX4" fmla="*/ 1269423 w 1269423"/>
                    <a:gd name="connsiteY4" fmla="*/ 44875 h 596459"/>
                    <a:gd name="connsiteX5" fmla="*/ 1121786 w 1269423"/>
                    <a:gd name="connsiteY5" fmla="*/ 596459 h 596459"/>
                    <a:gd name="connsiteX6" fmla="*/ 265402 w 1269423"/>
                    <a:gd name="connsiteY6" fmla="*/ 573944 h 596459"/>
                    <a:gd name="connsiteX7" fmla="*/ 0 w 1269423"/>
                    <a:gd name="connsiteY7" fmla="*/ 534547 h 596459"/>
                    <a:gd name="connsiteX8" fmla="*/ 123826 w 1269423"/>
                    <a:gd name="connsiteY8" fmla="*/ 49637 h 596459"/>
                    <a:gd name="connsiteX0" fmla="*/ 123826 w 1269423"/>
                    <a:gd name="connsiteY0" fmla="*/ 43695 h 590517"/>
                    <a:gd name="connsiteX1" fmla="*/ 465428 w 1269423"/>
                    <a:gd name="connsiteY1" fmla="*/ 1265 h 590517"/>
                    <a:gd name="connsiteX2" fmla="*/ 598778 w 1269423"/>
                    <a:gd name="connsiteY2" fmla="*/ 25077 h 590517"/>
                    <a:gd name="connsiteX3" fmla="*/ 808329 w 1269423"/>
                    <a:gd name="connsiteY3" fmla="*/ 63177 h 590517"/>
                    <a:gd name="connsiteX4" fmla="*/ 1269423 w 1269423"/>
                    <a:gd name="connsiteY4" fmla="*/ 38933 h 590517"/>
                    <a:gd name="connsiteX5" fmla="*/ 1121786 w 1269423"/>
                    <a:gd name="connsiteY5" fmla="*/ 590517 h 590517"/>
                    <a:gd name="connsiteX6" fmla="*/ 265402 w 1269423"/>
                    <a:gd name="connsiteY6" fmla="*/ 568002 h 590517"/>
                    <a:gd name="connsiteX7" fmla="*/ 0 w 1269423"/>
                    <a:gd name="connsiteY7" fmla="*/ 528605 h 590517"/>
                    <a:gd name="connsiteX8" fmla="*/ 123826 w 1269423"/>
                    <a:gd name="connsiteY8" fmla="*/ 43695 h 590517"/>
                    <a:gd name="connsiteX0" fmla="*/ 123826 w 1269423"/>
                    <a:gd name="connsiteY0" fmla="*/ 49636 h 596458"/>
                    <a:gd name="connsiteX1" fmla="*/ 465428 w 1269423"/>
                    <a:gd name="connsiteY1" fmla="*/ 7206 h 596458"/>
                    <a:gd name="connsiteX2" fmla="*/ 598778 w 1269423"/>
                    <a:gd name="connsiteY2" fmla="*/ 31018 h 596458"/>
                    <a:gd name="connsiteX3" fmla="*/ 865479 w 1269423"/>
                    <a:gd name="connsiteY3" fmla="*/ 35780 h 596458"/>
                    <a:gd name="connsiteX4" fmla="*/ 1269423 w 1269423"/>
                    <a:gd name="connsiteY4" fmla="*/ 44874 h 596458"/>
                    <a:gd name="connsiteX5" fmla="*/ 1121786 w 1269423"/>
                    <a:gd name="connsiteY5" fmla="*/ 596458 h 596458"/>
                    <a:gd name="connsiteX6" fmla="*/ 265402 w 1269423"/>
                    <a:gd name="connsiteY6" fmla="*/ 573943 h 596458"/>
                    <a:gd name="connsiteX7" fmla="*/ 0 w 1269423"/>
                    <a:gd name="connsiteY7" fmla="*/ 534546 h 596458"/>
                    <a:gd name="connsiteX8" fmla="*/ 123826 w 1269423"/>
                    <a:gd name="connsiteY8" fmla="*/ 49636 h 596458"/>
                    <a:gd name="connsiteX0" fmla="*/ 123826 w 1269423"/>
                    <a:gd name="connsiteY0" fmla="*/ 49636 h 596458"/>
                    <a:gd name="connsiteX1" fmla="*/ 465428 w 1269423"/>
                    <a:gd name="connsiteY1" fmla="*/ 7206 h 596458"/>
                    <a:gd name="connsiteX2" fmla="*/ 598778 w 1269423"/>
                    <a:gd name="connsiteY2" fmla="*/ 31018 h 596458"/>
                    <a:gd name="connsiteX3" fmla="*/ 865479 w 1269423"/>
                    <a:gd name="connsiteY3" fmla="*/ 35780 h 596458"/>
                    <a:gd name="connsiteX4" fmla="*/ 1269423 w 1269423"/>
                    <a:gd name="connsiteY4" fmla="*/ 44874 h 596458"/>
                    <a:gd name="connsiteX5" fmla="*/ 1121786 w 1269423"/>
                    <a:gd name="connsiteY5" fmla="*/ 596458 h 596458"/>
                    <a:gd name="connsiteX6" fmla="*/ 265402 w 1269423"/>
                    <a:gd name="connsiteY6" fmla="*/ 573943 h 596458"/>
                    <a:gd name="connsiteX7" fmla="*/ 0 w 1269423"/>
                    <a:gd name="connsiteY7" fmla="*/ 534546 h 596458"/>
                    <a:gd name="connsiteX8" fmla="*/ 123826 w 1269423"/>
                    <a:gd name="connsiteY8" fmla="*/ 49636 h 596458"/>
                    <a:gd name="connsiteX0" fmla="*/ 123826 w 1269423"/>
                    <a:gd name="connsiteY0" fmla="*/ 49636 h 596458"/>
                    <a:gd name="connsiteX1" fmla="*/ 465428 w 1269423"/>
                    <a:gd name="connsiteY1" fmla="*/ 7206 h 596458"/>
                    <a:gd name="connsiteX2" fmla="*/ 660691 w 1269423"/>
                    <a:gd name="connsiteY2" fmla="*/ 54830 h 596458"/>
                    <a:gd name="connsiteX3" fmla="*/ 865479 w 1269423"/>
                    <a:gd name="connsiteY3" fmla="*/ 35780 h 596458"/>
                    <a:gd name="connsiteX4" fmla="*/ 1269423 w 1269423"/>
                    <a:gd name="connsiteY4" fmla="*/ 44874 h 596458"/>
                    <a:gd name="connsiteX5" fmla="*/ 1121786 w 1269423"/>
                    <a:gd name="connsiteY5" fmla="*/ 596458 h 596458"/>
                    <a:gd name="connsiteX6" fmla="*/ 265402 w 1269423"/>
                    <a:gd name="connsiteY6" fmla="*/ 573943 h 596458"/>
                    <a:gd name="connsiteX7" fmla="*/ 0 w 1269423"/>
                    <a:gd name="connsiteY7" fmla="*/ 534546 h 596458"/>
                    <a:gd name="connsiteX8" fmla="*/ 123826 w 1269423"/>
                    <a:gd name="connsiteY8" fmla="*/ 49636 h 596458"/>
                    <a:gd name="connsiteX0" fmla="*/ 123826 w 1269423"/>
                    <a:gd name="connsiteY0" fmla="*/ 49636 h 596458"/>
                    <a:gd name="connsiteX1" fmla="*/ 465428 w 1269423"/>
                    <a:gd name="connsiteY1" fmla="*/ 7206 h 596458"/>
                    <a:gd name="connsiteX2" fmla="*/ 679741 w 1269423"/>
                    <a:gd name="connsiteY2" fmla="*/ 73880 h 596458"/>
                    <a:gd name="connsiteX3" fmla="*/ 865479 w 1269423"/>
                    <a:gd name="connsiteY3" fmla="*/ 35780 h 596458"/>
                    <a:gd name="connsiteX4" fmla="*/ 1269423 w 1269423"/>
                    <a:gd name="connsiteY4" fmla="*/ 44874 h 596458"/>
                    <a:gd name="connsiteX5" fmla="*/ 1121786 w 1269423"/>
                    <a:gd name="connsiteY5" fmla="*/ 596458 h 596458"/>
                    <a:gd name="connsiteX6" fmla="*/ 265402 w 1269423"/>
                    <a:gd name="connsiteY6" fmla="*/ 573943 h 596458"/>
                    <a:gd name="connsiteX7" fmla="*/ 0 w 1269423"/>
                    <a:gd name="connsiteY7" fmla="*/ 534546 h 596458"/>
                    <a:gd name="connsiteX8" fmla="*/ 123826 w 1269423"/>
                    <a:gd name="connsiteY8" fmla="*/ 49636 h 596458"/>
                    <a:gd name="connsiteX0" fmla="*/ 123826 w 1269423"/>
                    <a:gd name="connsiteY0" fmla="*/ 45668 h 592490"/>
                    <a:gd name="connsiteX1" fmla="*/ 465428 w 1269423"/>
                    <a:gd name="connsiteY1" fmla="*/ 3238 h 592490"/>
                    <a:gd name="connsiteX2" fmla="*/ 679741 w 1269423"/>
                    <a:gd name="connsiteY2" fmla="*/ 69912 h 592490"/>
                    <a:gd name="connsiteX3" fmla="*/ 865479 w 1269423"/>
                    <a:gd name="connsiteY3" fmla="*/ 31812 h 592490"/>
                    <a:gd name="connsiteX4" fmla="*/ 1065503 w 1269423"/>
                    <a:gd name="connsiteY4" fmla="*/ 50863 h 592490"/>
                    <a:gd name="connsiteX5" fmla="*/ 1269423 w 1269423"/>
                    <a:gd name="connsiteY5" fmla="*/ 40906 h 592490"/>
                    <a:gd name="connsiteX6" fmla="*/ 1121786 w 1269423"/>
                    <a:gd name="connsiteY6" fmla="*/ 592490 h 592490"/>
                    <a:gd name="connsiteX7" fmla="*/ 265402 w 1269423"/>
                    <a:gd name="connsiteY7" fmla="*/ 569975 h 592490"/>
                    <a:gd name="connsiteX8" fmla="*/ 0 w 1269423"/>
                    <a:gd name="connsiteY8" fmla="*/ 530578 h 592490"/>
                    <a:gd name="connsiteX9" fmla="*/ 123826 w 1269423"/>
                    <a:gd name="connsiteY9" fmla="*/ 45668 h 592490"/>
                    <a:gd name="connsiteX0" fmla="*/ 123826 w 1269423"/>
                    <a:gd name="connsiteY0" fmla="*/ 42949 h 589771"/>
                    <a:gd name="connsiteX1" fmla="*/ 465428 w 1269423"/>
                    <a:gd name="connsiteY1" fmla="*/ 519 h 589771"/>
                    <a:gd name="connsiteX2" fmla="*/ 679741 w 1269423"/>
                    <a:gd name="connsiteY2" fmla="*/ 67193 h 589771"/>
                    <a:gd name="connsiteX3" fmla="*/ 865479 w 1269423"/>
                    <a:gd name="connsiteY3" fmla="*/ 29093 h 589771"/>
                    <a:gd name="connsiteX4" fmla="*/ 1065503 w 1269423"/>
                    <a:gd name="connsiteY4" fmla="*/ 48144 h 589771"/>
                    <a:gd name="connsiteX5" fmla="*/ 1269423 w 1269423"/>
                    <a:gd name="connsiteY5" fmla="*/ 38187 h 589771"/>
                    <a:gd name="connsiteX6" fmla="*/ 1121786 w 1269423"/>
                    <a:gd name="connsiteY6" fmla="*/ 589771 h 589771"/>
                    <a:gd name="connsiteX7" fmla="*/ 265402 w 1269423"/>
                    <a:gd name="connsiteY7" fmla="*/ 567256 h 589771"/>
                    <a:gd name="connsiteX8" fmla="*/ 0 w 1269423"/>
                    <a:gd name="connsiteY8" fmla="*/ 527859 h 589771"/>
                    <a:gd name="connsiteX9" fmla="*/ 123826 w 1269423"/>
                    <a:gd name="connsiteY9" fmla="*/ 42949 h 589771"/>
                    <a:gd name="connsiteX0" fmla="*/ 123826 w 1269423"/>
                    <a:gd name="connsiteY0" fmla="*/ 42949 h 589771"/>
                    <a:gd name="connsiteX1" fmla="*/ 465428 w 1269423"/>
                    <a:gd name="connsiteY1" fmla="*/ 519 h 589771"/>
                    <a:gd name="connsiteX2" fmla="*/ 679741 w 1269423"/>
                    <a:gd name="connsiteY2" fmla="*/ 67193 h 589771"/>
                    <a:gd name="connsiteX3" fmla="*/ 865479 w 1269423"/>
                    <a:gd name="connsiteY3" fmla="*/ 29093 h 589771"/>
                    <a:gd name="connsiteX4" fmla="*/ 1065503 w 1269423"/>
                    <a:gd name="connsiteY4" fmla="*/ 48144 h 589771"/>
                    <a:gd name="connsiteX5" fmla="*/ 1269423 w 1269423"/>
                    <a:gd name="connsiteY5" fmla="*/ 38187 h 589771"/>
                    <a:gd name="connsiteX6" fmla="*/ 1121786 w 1269423"/>
                    <a:gd name="connsiteY6" fmla="*/ 589771 h 589771"/>
                    <a:gd name="connsiteX7" fmla="*/ 265402 w 1269423"/>
                    <a:gd name="connsiteY7" fmla="*/ 567256 h 589771"/>
                    <a:gd name="connsiteX8" fmla="*/ 0 w 1269423"/>
                    <a:gd name="connsiteY8" fmla="*/ 527859 h 589771"/>
                    <a:gd name="connsiteX9" fmla="*/ 123826 w 1269423"/>
                    <a:gd name="connsiteY9" fmla="*/ 42949 h 589771"/>
                    <a:gd name="connsiteX0" fmla="*/ 123826 w 1269423"/>
                    <a:gd name="connsiteY0" fmla="*/ 42949 h 589771"/>
                    <a:gd name="connsiteX1" fmla="*/ 465428 w 1269423"/>
                    <a:gd name="connsiteY1" fmla="*/ 519 h 589771"/>
                    <a:gd name="connsiteX2" fmla="*/ 679741 w 1269423"/>
                    <a:gd name="connsiteY2" fmla="*/ 67193 h 589771"/>
                    <a:gd name="connsiteX3" fmla="*/ 865479 w 1269423"/>
                    <a:gd name="connsiteY3" fmla="*/ 29093 h 589771"/>
                    <a:gd name="connsiteX4" fmla="*/ 1065503 w 1269423"/>
                    <a:gd name="connsiteY4" fmla="*/ 48144 h 589771"/>
                    <a:gd name="connsiteX5" fmla="*/ 1269423 w 1269423"/>
                    <a:gd name="connsiteY5" fmla="*/ 38187 h 589771"/>
                    <a:gd name="connsiteX6" fmla="*/ 1121786 w 1269423"/>
                    <a:gd name="connsiteY6" fmla="*/ 589771 h 589771"/>
                    <a:gd name="connsiteX7" fmla="*/ 265402 w 1269423"/>
                    <a:gd name="connsiteY7" fmla="*/ 567256 h 589771"/>
                    <a:gd name="connsiteX8" fmla="*/ 0 w 1269423"/>
                    <a:gd name="connsiteY8" fmla="*/ 527859 h 589771"/>
                    <a:gd name="connsiteX9" fmla="*/ 123826 w 1269423"/>
                    <a:gd name="connsiteY9" fmla="*/ 42949 h 589771"/>
                    <a:gd name="connsiteX0" fmla="*/ 123826 w 1269423"/>
                    <a:gd name="connsiteY0" fmla="*/ 42949 h 589771"/>
                    <a:gd name="connsiteX1" fmla="*/ 465428 w 1269423"/>
                    <a:gd name="connsiteY1" fmla="*/ 519 h 589771"/>
                    <a:gd name="connsiteX2" fmla="*/ 679741 w 1269423"/>
                    <a:gd name="connsiteY2" fmla="*/ 67193 h 589771"/>
                    <a:gd name="connsiteX3" fmla="*/ 865479 w 1269423"/>
                    <a:gd name="connsiteY3" fmla="*/ 29093 h 589771"/>
                    <a:gd name="connsiteX4" fmla="*/ 1046453 w 1269423"/>
                    <a:gd name="connsiteY4" fmla="*/ 57669 h 589771"/>
                    <a:gd name="connsiteX5" fmla="*/ 1269423 w 1269423"/>
                    <a:gd name="connsiteY5" fmla="*/ 38187 h 589771"/>
                    <a:gd name="connsiteX6" fmla="*/ 1121786 w 1269423"/>
                    <a:gd name="connsiteY6" fmla="*/ 589771 h 589771"/>
                    <a:gd name="connsiteX7" fmla="*/ 265402 w 1269423"/>
                    <a:gd name="connsiteY7" fmla="*/ 567256 h 589771"/>
                    <a:gd name="connsiteX8" fmla="*/ 0 w 1269423"/>
                    <a:gd name="connsiteY8" fmla="*/ 527859 h 589771"/>
                    <a:gd name="connsiteX9" fmla="*/ 123826 w 1269423"/>
                    <a:gd name="connsiteY9" fmla="*/ 42949 h 589771"/>
                    <a:gd name="connsiteX0" fmla="*/ 123826 w 1269423"/>
                    <a:gd name="connsiteY0" fmla="*/ 42949 h 589771"/>
                    <a:gd name="connsiteX1" fmla="*/ 465428 w 1269423"/>
                    <a:gd name="connsiteY1" fmla="*/ 519 h 589771"/>
                    <a:gd name="connsiteX2" fmla="*/ 679741 w 1269423"/>
                    <a:gd name="connsiteY2" fmla="*/ 67193 h 589771"/>
                    <a:gd name="connsiteX3" fmla="*/ 865479 w 1269423"/>
                    <a:gd name="connsiteY3" fmla="*/ 29093 h 589771"/>
                    <a:gd name="connsiteX4" fmla="*/ 1046453 w 1269423"/>
                    <a:gd name="connsiteY4" fmla="*/ 57669 h 589771"/>
                    <a:gd name="connsiteX5" fmla="*/ 1269423 w 1269423"/>
                    <a:gd name="connsiteY5" fmla="*/ 38187 h 589771"/>
                    <a:gd name="connsiteX6" fmla="*/ 1121786 w 1269423"/>
                    <a:gd name="connsiteY6" fmla="*/ 589771 h 589771"/>
                    <a:gd name="connsiteX7" fmla="*/ 265402 w 1269423"/>
                    <a:gd name="connsiteY7" fmla="*/ 567256 h 589771"/>
                    <a:gd name="connsiteX8" fmla="*/ 0 w 1269423"/>
                    <a:gd name="connsiteY8" fmla="*/ 527859 h 589771"/>
                    <a:gd name="connsiteX9" fmla="*/ 123826 w 1269423"/>
                    <a:gd name="connsiteY9" fmla="*/ 42949 h 589771"/>
                    <a:gd name="connsiteX0" fmla="*/ 123826 w 1269423"/>
                    <a:gd name="connsiteY0" fmla="*/ 42949 h 589771"/>
                    <a:gd name="connsiteX1" fmla="*/ 465428 w 1269423"/>
                    <a:gd name="connsiteY1" fmla="*/ 519 h 589771"/>
                    <a:gd name="connsiteX2" fmla="*/ 679741 w 1269423"/>
                    <a:gd name="connsiteY2" fmla="*/ 67193 h 589771"/>
                    <a:gd name="connsiteX3" fmla="*/ 865479 w 1269423"/>
                    <a:gd name="connsiteY3" fmla="*/ 29093 h 589771"/>
                    <a:gd name="connsiteX4" fmla="*/ 1051215 w 1269423"/>
                    <a:gd name="connsiteY4" fmla="*/ 67194 h 589771"/>
                    <a:gd name="connsiteX5" fmla="*/ 1269423 w 1269423"/>
                    <a:gd name="connsiteY5" fmla="*/ 38187 h 589771"/>
                    <a:gd name="connsiteX6" fmla="*/ 1121786 w 1269423"/>
                    <a:gd name="connsiteY6" fmla="*/ 589771 h 589771"/>
                    <a:gd name="connsiteX7" fmla="*/ 265402 w 1269423"/>
                    <a:gd name="connsiteY7" fmla="*/ 567256 h 589771"/>
                    <a:gd name="connsiteX8" fmla="*/ 0 w 1269423"/>
                    <a:gd name="connsiteY8" fmla="*/ 527859 h 589771"/>
                    <a:gd name="connsiteX9" fmla="*/ 123826 w 1269423"/>
                    <a:gd name="connsiteY9" fmla="*/ 42949 h 589771"/>
                    <a:gd name="connsiteX0" fmla="*/ 123826 w 1269423"/>
                    <a:gd name="connsiteY0" fmla="*/ 42949 h 589771"/>
                    <a:gd name="connsiteX1" fmla="*/ 465428 w 1269423"/>
                    <a:gd name="connsiteY1" fmla="*/ 519 h 589771"/>
                    <a:gd name="connsiteX2" fmla="*/ 679741 w 1269423"/>
                    <a:gd name="connsiteY2" fmla="*/ 67193 h 589771"/>
                    <a:gd name="connsiteX3" fmla="*/ 865479 w 1269423"/>
                    <a:gd name="connsiteY3" fmla="*/ 29093 h 589771"/>
                    <a:gd name="connsiteX4" fmla="*/ 1051215 w 1269423"/>
                    <a:gd name="connsiteY4" fmla="*/ 76719 h 589771"/>
                    <a:gd name="connsiteX5" fmla="*/ 1269423 w 1269423"/>
                    <a:gd name="connsiteY5" fmla="*/ 38187 h 589771"/>
                    <a:gd name="connsiteX6" fmla="*/ 1121786 w 1269423"/>
                    <a:gd name="connsiteY6" fmla="*/ 589771 h 589771"/>
                    <a:gd name="connsiteX7" fmla="*/ 265402 w 1269423"/>
                    <a:gd name="connsiteY7" fmla="*/ 567256 h 589771"/>
                    <a:gd name="connsiteX8" fmla="*/ 0 w 1269423"/>
                    <a:gd name="connsiteY8" fmla="*/ 527859 h 589771"/>
                    <a:gd name="connsiteX9" fmla="*/ 123826 w 1269423"/>
                    <a:gd name="connsiteY9" fmla="*/ 42949 h 589771"/>
                    <a:gd name="connsiteX0" fmla="*/ 123826 w 1269423"/>
                    <a:gd name="connsiteY0" fmla="*/ 42949 h 621268"/>
                    <a:gd name="connsiteX1" fmla="*/ 465428 w 1269423"/>
                    <a:gd name="connsiteY1" fmla="*/ 519 h 621268"/>
                    <a:gd name="connsiteX2" fmla="*/ 679741 w 1269423"/>
                    <a:gd name="connsiteY2" fmla="*/ 67193 h 621268"/>
                    <a:gd name="connsiteX3" fmla="*/ 865479 w 1269423"/>
                    <a:gd name="connsiteY3" fmla="*/ 29093 h 621268"/>
                    <a:gd name="connsiteX4" fmla="*/ 1051215 w 1269423"/>
                    <a:gd name="connsiteY4" fmla="*/ 76719 h 621268"/>
                    <a:gd name="connsiteX5" fmla="*/ 1269423 w 1269423"/>
                    <a:gd name="connsiteY5" fmla="*/ 38187 h 621268"/>
                    <a:gd name="connsiteX6" fmla="*/ 1121786 w 1269423"/>
                    <a:gd name="connsiteY6" fmla="*/ 589771 h 621268"/>
                    <a:gd name="connsiteX7" fmla="*/ 446378 w 1269423"/>
                    <a:gd name="connsiteY7" fmla="*/ 543444 h 621268"/>
                    <a:gd name="connsiteX8" fmla="*/ 265402 w 1269423"/>
                    <a:gd name="connsiteY8" fmla="*/ 567256 h 621268"/>
                    <a:gd name="connsiteX9" fmla="*/ 0 w 1269423"/>
                    <a:gd name="connsiteY9" fmla="*/ 527859 h 621268"/>
                    <a:gd name="connsiteX10" fmla="*/ 123826 w 1269423"/>
                    <a:gd name="connsiteY10" fmla="*/ 42949 h 621268"/>
                    <a:gd name="connsiteX0" fmla="*/ 123826 w 1269423"/>
                    <a:gd name="connsiteY0" fmla="*/ 42949 h 619818"/>
                    <a:gd name="connsiteX1" fmla="*/ 465428 w 1269423"/>
                    <a:gd name="connsiteY1" fmla="*/ 519 h 619818"/>
                    <a:gd name="connsiteX2" fmla="*/ 679741 w 1269423"/>
                    <a:gd name="connsiteY2" fmla="*/ 67193 h 619818"/>
                    <a:gd name="connsiteX3" fmla="*/ 865479 w 1269423"/>
                    <a:gd name="connsiteY3" fmla="*/ 29093 h 619818"/>
                    <a:gd name="connsiteX4" fmla="*/ 1051215 w 1269423"/>
                    <a:gd name="connsiteY4" fmla="*/ 76719 h 619818"/>
                    <a:gd name="connsiteX5" fmla="*/ 1269423 w 1269423"/>
                    <a:gd name="connsiteY5" fmla="*/ 38187 h 619818"/>
                    <a:gd name="connsiteX6" fmla="*/ 1121786 w 1269423"/>
                    <a:gd name="connsiteY6" fmla="*/ 589771 h 619818"/>
                    <a:gd name="connsiteX7" fmla="*/ 470191 w 1269423"/>
                    <a:gd name="connsiteY7" fmla="*/ 533919 h 619818"/>
                    <a:gd name="connsiteX8" fmla="*/ 265402 w 1269423"/>
                    <a:gd name="connsiteY8" fmla="*/ 567256 h 619818"/>
                    <a:gd name="connsiteX9" fmla="*/ 0 w 1269423"/>
                    <a:gd name="connsiteY9" fmla="*/ 527859 h 619818"/>
                    <a:gd name="connsiteX10" fmla="*/ 123826 w 1269423"/>
                    <a:gd name="connsiteY10" fmla="*/ 42949 h 619818"/>
                    <a:gd name="connsiteX0" fmla="*/ 123826 w 1269423"/>
                    <a:gd name="connsiteY0" fmla="*/ 42949 h 620230"/>
                    <a:gd name="connsiteX1" fmla="*/ 465428 w 1269423"/>
                    <a:gd name="connsiteY1" fmla="*/ 519 h 620230"/>
                    <a:gd name="connsiteX2" fmla="*/ 679741 w 1269423"/>
                    <a:gd name="connsiteY2" fmla="*/ 67193 h 620230"/>
                    <a:gd name="connsiteX3" fmla="*/ 865479 w 1269423"/>
                    <a:gd name="connsiteY3" fmla="*/ 29093 h 620230"/>
                    <a:gd name="connsiteX4" fmla="*/ 1051215 w 1269423"/>
                    <a:gd name="connsiteY4" fmla="*/ 76719 h 620230"/>
                    <a:gd name="connsiteX5" fmla="*/ 1269423 w 1269423"/>
                    <a:gd name="connsiteY5" fmla="*/ 38187 h 620230"/>
                    <a:gd name="connsiteX6" fmla="*/ 1121786 w 1269423"/>
                    <a:gd name="connsiteY6" fmla="*/ 589771 h 620230"/>
                    <a:gd name="connsiteX7" fmla="*/ 755941 w 1269423"/>
                    <a:gd name="connsiteY7" fmla="*/ 533918 h 620230"/>
                    <a:gd name="connsiteX8" fmla="*/ 470191 w 1269423"/>
                    <a:gd name="connsiteY8" fmla="*/ 533919 h 620230"/>
                    <a:gd name="connsiteX9" fmla="*/ 265402 w 1269423"/>
                    <a:gd name="connsiteY9" fmla="*/ 567256 h 620230"/>
                    <a:gd name="connsiteX10" fmla="*/ 0 w 1269423"/>
                    <a:gd name="connsiteY10" fmla="*/ 527859 h 620230"/>
                    <a:gd name="connsiteX11" fmla="*/ 123826 w 1269423"/>
                    <a:gd name="connsiteY11" fmla="*/ 42949 h 620230"/>
                    <a:gd name="connsiteX0" fmla="*/ 123826 w 1269423"/>
                    <a:gd name="connsiteY0" fmla="*/ 42949 h 627308"/>
                    <a:gd name="connsiteX1" fmla="*/ 465428 w 1269423"/>
                    <a:gd name="connsiteY1" fmla="*/ 519 h 627308"/>
                    <a:gd name="connsiteX2" fmla="*/ 679741 w 1269423"/>
                    <a:gd name="connsiteY2" fmla="*/ 67193 h 627308"/>
                    <a:gd name="connsiteX3" fmla="*/ 865479 w 1269423"/>
                    <a:gd name="connsiteY3" fmla="*/ 29093 h 627308"/>
                    <a:gd name="connsiteX4" fmla="*/ 1051215 w 1269423"/>
                    <a:gd name="connsiteY4" fmla="*/ 76719 h 627308"/>
                    <a:gd name="connsiteX5" fmla="*/ 1269423 w 1269423"/>
                    <a:gd name="connsiteY5" fmla="*/ 38187 h 627308"/>
                    <a:gd name="connsiteX6" fmla="*/ 1121786 w 1269423"/>
                    <a:gd name="connsiteY6" fmla="*/ 589771 h 627308"/>
                    <a:gd name="connsiteX7" fmla="*/ 755941 w 1269423"/>
                    <a:gd name="connsiteY7" fmla="*/ 572018 h 627308"/>
                    <a:gd name="connsiteX8" fmla="*/ 470191 w 1269423"/>
                    <a:gd name="connsiteY8" fmla="*/ 533919 h 627308"/>
                    <a:gd name="connsiteX9" fmla="*/ 265402 w 1269423"/>
                    <a:gd name="connsiteY9" fmla="*/ 567256 h 627308"/>
                    <a:gd name="connsiteX10" fmla="*/ 0 w 1269423"/>
                    <a:gd name="connsiteY10" fmla="*/ 527859 h 627308"/>
                    <a:gd name="connsiteX11" fmla="*/ 123826 w 1269423"/>
                    <a:gd name="connsiteY11" fmla="*/ 42949 h 627308"/>
                    <a:gd name="connsiteX0" fmla="*/ 123826 w 1269423"/>
                    <a:gd name="connsiteY0" fmla="*/ 42949 h 627308"/>
                    <a:gd name="connsiteX1" fmla="*/ 465428 w 1269423"/>
                    <a:gd name="connsiteY1" fmla="*/ 519 h 627308"/>
                    <a:gd name="connsiteX2" fmla="*/ 679741 w 1269423"/>
                    <a:gd name="connsiteY2" fmla="*/ 67193 h 627308"/>
                    <a:gd name="connsiteX3" fmla="*/ 865479 w 1269423"/>
                    <a:gd name="connsiteY3" fmla="*/ 29093 h 627308"/>
                    <a:gd name="connsiteX4" fmla="*/ 1051215 w 1269423"/>
                    <a:gd name="connsiteY4" fmla="*/ 76719 h 627308"/>
                    <a:gd name="connsiteX5" fmla="*/ 1269423 w 1269423"/>
                    <a:gd name="connsiteY5" fmla="*/ 38187 h 627308"/>
                    <a:gd name="connsiteX6" fmla="*/ 1121786 w 1269423"/>
                    <a:gd name="connsiteY6" fmla="*/ 589771 h 627308"/>
                    <a:gd name="connsiteX7" fmla="*/ 755941 w 1269423"/>
                    <a:gd name="connsiteY7" fmla="*/ 572018 h 627308"/>
                    <a:gd name="connsiteX8" fmla="*/ 470191 w 1269423"/>
                    <a:gd name="connsiteY8" fmla="*/ 533919 h 627308"/>
                    <a:gd name="connsiteX9" fmla="*/ 265402 w 1269423"/>
                    <a:gd name="connsiteY9" fmla="*/ 567256 h 627308"/>
                    <a:gd name="connsiteX10" fmla="*/ 0 w 1269423"/>
                    <a:gd name="connsiteY10" fmla="*/ 527859 h 627308"/>
                    <a:gd name="connsiteX11" fmla="*/ 123826 w 1269423"/>
                    <a:gd name="connsiteY11" fmla="*/ 42949 h 627308"/>
                    <a:gd name="connsiteX0" fmla="*/ 123826 w 1269423"/>
                    <a:gd name="connsiteY0" fmla="*/ 42949 h 627308"/>
                    <a:gd name="connsiteX1" fmla="*/ 465428 w 1269423"/>
                    <a:gd name="connsiteY1" fmla="*/ 519 h 627308"/>
                    <a:gd name="connsiteX2" fmla="*/ 679741 w 1269423"/>
                    <a:gd name="connsiteY2" fmla="*/ 67193 h 627308"/>
                    <a:gd name="connsiteX3" fmla="*/ 865479 w 1269423"/>
                    <a:gd name="connsiteY3" fmla="*/ 29093 h 627308"/>
                    <a:gd name="connsiteX4" fmla="*/ 1051215 w 1269423"/>
                    <a:gd name="connsiteY4" fmla="*/ 76719 h 627308"/>
                    <a:gd name="connsiteX5" fmla="*/ 1269423 w 1269423"/>
                    <a:gd name="connsiteY5" fmla="*/ 38187 h 627308"/>
                    <a:gd name="connsiteX6" fmla="*/ 1121786 w 1269423"/>
                    <a:gd name="connsiteY6" fmla="*/ 589771 h 627308"/>
                    <a:gd name="connsiteX7" fmla="*/ 755941 w 1269423"/>
                    <a:gd name="connsiteY7" fmla="*/ 572018 h 627308"/>
                    <a:gd name="connsiteX8" fmla="*/ 470191 w 1269423"/>
                    <a:gd name="connsiteY8" fmla="*/ 533919 h 627308"/>
                    <a:gd name="connsiteX9" fmla="*/ 265402 w 1269423"/>
                    <a:gd name="connsiteY9" fmla="*/ 567256 h 627308"/>
                    <a:gd name="connsiteX10" fmla="*/ 0 w 1269423"/>
                    <a:gd name="connsiteY10" fmla="*/ 527859 h 627308"/>
                    <a:gd name="connsiteX11" fmla="*/ 123826 w 1269423"/>
                    <a:gd name="connsiteY11" fmla="*/ 42949 h 627308"/>
                    <a:gd name="connsiteX0" fmla="*/ 123826 w 1269423"/>
                    <a:gd name="connsiteY0" fmla="*/ 42949 h 616060"/>
                    <a:gd name="connsiteX1" fmla="*/ 465428 w 1269423"/>
                    <a:gd name="connsiteY1" fmla="*/ 519 h 616060"/>
                    <a:gd name="connsiteX2" fmla="*/ 679741 w 1269423"/>
                    <a:gd name="connsiteY2" fmla="*/ 67193 h 616060"/>
                    <a:gd name="connsiteX3" fmla="*/ 865479 w 1269423"/>
                    <a:gd name="connsiteY3" fmla="*/ 29093 h 616060"/>
                    <a:gd name="connsiteX4" fmla="*/ 1051215 w 1269423"/>
                    <a:gd name="connsiteY4" fmla="*/ 76719 h 616060"/>
                    <a:gd name="connsiteX5" fmla="*/ 1269423 w 1269423"/>
                    <a:gd name="connsiteY5" fmla="*/ 38187 h 616060"/>
                    <a:gd name="connsiteX6" fmla="*/ 1121786 w 1269423"/>
                    <a:gd name="connsiteY6" fmla="*/ 589771 h 616060"/>
                    <a:gd name="connsiteX7" fmla="*/ 755941 w 1269423"/>
                    <a:gd name="connsiteY7" fmla="*/ 572018 h 616060"/>
                    <a:gd name="connsiteX8" fmla="*/ 470191 w 1269423"/>
                    <a:gd name="connsiteY8" fmla="*/ 533919 h 616060"/>
                    <a:gd name="connsiteX9" fmla="*/ 265402 w 1269423"/>
                    <a:gd name="connsiteY9" fmla="*/ 567256 h 616060"/>
                    <a:gd name="connsiteX10" fmla="*/ 0 w 1269423"/>
                    <a:gd name="connsiteY10" fmla="*/ 527859 h 616060"/>
                    <a:gd name="connsiteX11" fmla="*/ 123826 w 1269423"/>
                    <a:gd name="connsiteY11" fmla="*/ 42949 h 616060"/>
                    <a:gd name="connsiteX0" fmla="*/ 123826 w 1269423"/>
                    <a:gd name="connsiteY0" fmla="*/ 42949 h 589771"/>
                    <a:gd name="connsiteX1" fmla="*/ 465428 w 1269423"/>
                    <a:gd name="connsiteY1" fmla="*/ 519 h 589771"/>
                    <a:gd name="connsiteX2" fmla="*/ 679741 w 1269423"/>
                    <a:gd name="connsiteY2" fmla="*/ 67193 h 589771"/>
                    <a:gd name="connsiteX3" fmla="*/ 865479 w 1269423"/>
                    <a:gd name="connsiteY3" fmla="*/ 29093 h 589771"/>
                    <a:gd name="connsiteX4" fmla="*/ 1051215 w 1269423"/>
                    <a:gd name="connsiteY4" fmla="*/ 76719 h 589771"/>
                    <a:gd name="connsiteX5" fmla="*/ 1269423 w 1269423"/>
                    <a:gd name="connsiteY5" fmla="*/ 38187 h 589771"/>
                    <a:gd name="connsiteX6" fmla="*/ 1121786 w 1269423"/>
                    <a:gd name="connsiteY6" fmla="*/ 589771 h 589771"/>
                    <a:gd name="connsiteX7" fmla="*/ 755941 w 1269423"/>
                    <a:gd name="connsiteY7" fmla="*/ 572018 h 589771"/>
                    <a:gd name="connsiteX8" fmla="*/ 470191 w 1269423"/>
                    <a:gd name="connsiteY8" fmla="*/ 533919 h 589771"/>
                    <a:gd name="connsiteX9" fmla="*/ 265402 w 1269423"/>
                    <a:gd name="connsiteY9" fmla="*/ 567256 h 589771"/>
                    <a:gd name="connsiteX10" fmla="*/ 0 w 1269423"/>
                    <a:gd name="connsiteY10" fmla="*/ 527859 h 589771"/>
                    <a:gd name="connsiteX11" fmla="*/ 123826 w 1269423"/>
                    <a:gd name="connsiteY11" fmla="*/ 42949 h 589771"/>
                    <a:gd name="connsiteX0" fmla="*/ 123826 w 1269423"/>
                    <a:gd name="connsiteY0" fmla="*/ 42949 h 589771"/>
                    <a:gd name="connsiteX1" fmla="*/ 465428 w 1269423"/>
                    <a:gd name="connsiteY1" fmla="*/ 519 h 589771"/>
                    <a:gd name="connsiteX2" fmla="*/ 679741 w 1269423"/>
                    <a:gd name="connsiteY2" fmla="*/ 67193 h 589771"/>
                    <a:gd name="connsiteX3" fmla="*/ 865479 w 1269423"/>
                    <a:gd name="connsiteY3" fmla="*/ 29093 h 589771"/>
                    <a:gd name="connsiteX4" fmla="*/ 1051215 w 1269423"/>
                    <a:gd name="connsiteY4" fmla="*/ 76719 h 589771"/>
                    <a:gd name="connsiteX5" fmla="*/ 1269423 w 1269423"/>
                    <a:gd name="connsiteY5" fmla="*/ 38187 h 589771"/>
                    <a:gd name="connsiteX6" fmla="*/ 1121786 w 1269423"/>
                    <a:gd name="connsiteY6" fmla="*/ 589771 h 589771"/>
                    <a:gd name="connsiteX7" fmla="*/ 755941 w 1269423"/>
                    <a:gd name="connsiteY7" fmla="*/ 572018 h 589771"/>
                    <a:gd name="connsiteX8" fmla="*/ 470191 w 1269423"/>
                    <a:gd name="connsiteY8" fmla="*/ 533919 h 589771"/>
                    <a:gd name="connsiteX9" fmla="*/ 265402 w 1269423"/>
                    <a:gd name="connsiteY9" fmla="*/ 567256 h 589771"/>
                    <a:gd name="connsiteX10" fmla="*/ 0 w 1269423"/>
                    <a:gd name="connsiteY10" fmla="*/ 527859 h 589771"/>
                    <a:gd name="connsiteX11" fmla="*/ 123826 w 1269423"/>
                    <a:gd name="connsiteY11" fmla="*/ 42949 h 589771"/>
                    <a:gd name="connsiteX0" fmla="*/ 123826 w 1269423"/>
                    <a:gd name="connsiteY0" fmla="*/ 42949 h 589771"/>
                    <a:gd name="connsiteX1" fmla="*/ 465428 w 1269423"/>
                    <a:gd name="connsiteY1" fmla="*/ 519 h 589771"/>
                    <a:gd name="connsiteX2" fmla="*/ 679741 w 1269423"/>
                    <a:gd name="connsiteY2" fmla="*/ 67193 h 589771"/>
                    <a:gd name="connsiteX3" fmla="*/ 865479 w 1269423"/>
                    <a:gd name="connsiteY3" fmla="*/ 29093 h 589771"/>
                    <a:gd name="connsiteX4" fmla="*/ 1051215 w 1269423"/>
                    <a:gd name="connsiteY4" fmla="*/ 76719 h 589771"/>
                    <a:gd name="connsiteX5" fmla="*/ 1269423 w 1269423"/>
                    <a:gd name="connsiteY5" fmla="*/ 38187 h 589771"/>
                    <a:gd name="connsiteX6" fmla="*/ 1121786 w 1269423"/>
                    <a:gd name="connsiteY6" fmla="*/ 589771 h 589771"/>
                    <a:gd name="connsiteX7" fmla="*/ 755941 w 1269423"/>
                    <a:gd name="connsiteY7" fmla="*/ 572018 h 589771"/>
                    <a:gd name="connsiteX8" fmla="*/ 470191 w 1269423"/>
                    <a:gd name="connsiteY8" fmla="*/ 533919 h 589771"/>
                    <a:gd name="connsiteX9" fmla="*/ 265402 w 1269423"/>
                    <a:gd name="connsiteY9" fmla="*/ 567256 h 589771"/>
                    <a:gd name="connsiteX10" fmla="*/ 0 w 1269423"/>
                    <a:gd name="connsiteY10" fmla="*/ 527859 h 589771"/>
                    <a:gd name="connsiteX11" fmla="*/ 123826 w 1269423"/>
                    <a:gd name="connsiteY11" fmla="*/ 42949 h 5897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1269423" h="589771">
                      <a:moveTo>
                        <a:pt x="123826" y="42949"/>
                      </a:moveTo>
                      <a:cubicBezTo>
                        <a:pt x="210922" y="-17953"/>
                        <a:pt x="155433" y="99738"/>
                        <a:pt x="465428" y="519"/>
                      </a:cubicBezTo>
                      <a:cubicBezTo>
                        <a:pt x="545380" y="-6553"/>
                        <a:pt x="545742" y="60915"/>
                        <a:pt x="679741" y="67193"/>
                      </a:cubicBezTo>
                      <a:cubicBezTo>
                        <a:pt x="768641" y="68780"/>
                        <a:pt x="705142" y="51318"/>
                        <a:pt x="865479" y="29093"/>
                      </a:cubicBezTo>
                      <a:cubicBezTo>
                        <a:pt x="928185" y="17981"/>
                        <a:pt x="983891" y="75203"/>
                        <a:pt x="1051215" y="76719"/>
                      </a:cubicBezTo>
                      <a:cubicBezTo>
                        <a:pt x="1161401" y="82998"/>
                        <a:pt x="1177493" y="49515"/>
                        <a:pt x="1269423" y="38187"/>
                      </a:cubicBezTo>
                      <a:cubicBezTo>
                        <a:pt x="1220211" y="222048"/>
                        <a:pt x="1194810" y="410673"/>
                        <a:pt x="1121786" y="589771"/>
                      </a:cubicBezTo>
                      <a:cubicBezTo>
                        <a:pt x="987786" y="531900"/>
                        <a:pt x="897878" y="505127"/>
                        <a:pt x="755941" y="572018"/>
                      </a:cubicBezTo>
                      <a:cubicBezTo>
                        <a:pt x="547329" y="472222"/>
                        <a:pt x="541629" y="535506"/>
                        <a:pt x="470191" y="533919"/>
                      </a:cubicBezTo>
                      <a:cubicBezTo>
                        <a:pt x="398753" y="532332"/>
                        <a:pt x="339798" y="576203"/>
                        <a:pt x="265402" y="567256"/>
                      </a:cubicBezTo>
                      <a:cubicBezTo>
                        <a:pt x="108672" y="473161"/>
                        <a:pt x="85292" y="521942"/>
                        <a:pt x="0" y="527859"/>
                      </a:cubicBezTo>
                      <a:lnTo>
                        <a:pt x="123826" y="42949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121917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Tx/>
                    <a:buNone/>
                    <a:tabLst/>
                    <a:defRPr/>
                  </a:pPr>
                  <a:endParaRPr kumimoji="0" lang="en-US" sz="3200" b="0" i="0" u="none" strike="noStrike" kern="0" cap="none" spc="0" normalizeH="0" baseline="0" noProof="0">
                    <a:ln>
                      <a:noFill/>
                    </a:ln>
                    <a:solidFill>
                      <a:srgbClr val="BAE5E4"/>
                    </a:solidFill>
                    <a:effectLst/>
                    <a:uLnTx/>
                    <a:uFillTx/>
                    <a:latin typeface="Arial-Rounded" panose="020B0500000000000000" pitchFamily="34" charset="0"/>
                    <a:ea typeface="Arial-Rounded" panose="020B0500000000000000" pitchFamily="34" charset="0"/>
                    <a:cs typeface="Arial-Rounded" panose="020B0500000000000000" pitchFamily="34" charset="0"/>
                    <a:sym typeface="Arial"/>
                  </a:endParaRPr>
                </a:p>
              </p:txBody>
            </p:sp>
            <p:grpSp>
              <p:nvGrpSpPr>
                <p:cNvPr id="34" name="Google Shape;1251;p47">
                  <a:extLst>
                    <a:ext uri="{FF2B5EF4-FFF2-40B4-BE49-F238E27FC236}">
                      <a16:creationId xmlns:a16="http://schemas.microsoft.com/office/drawing/2014/main" id="{B049267A-077C-43FC-B9F6-88FBB8BFCC44}"/>
                    </a:ext>
                  </a:extLst>
                </p:cNvPr>
                <p:cNvGrpSpPr/>
                <p:nvPr/>
              </p:nvGrpSpPr>
              <p:grpSpPr>
                <a:xfrm>
                  <a:off x="768927" y="1641595"/>
                  <a:ext cx="5340928" cy="2511698"/>
                  <a:chOff x="4875791" y="946666"/>
                  <a:chExt cx="1252993" cy="1443671"/>
                </a:xfrm>
              </p:grpSpPr>
              <p:sp>
                <p:nvSpPr>
                  <p:cNvPr id="36" name="Google Shape;1252;p47">
                    <a:extLst>
                      <a:ext uri="{FF2B5EF4-FFF2-40B4-BE49-F238E27FC236}">
                        <a16:creationId xmlns:a16="http://schemas.microsoft.com/office/drawing/2014/main" id="{FD616AF8-DFE6-41E3-9194-040E4E732398}"/>
                      </a:ext>
                    </a:extLst>
                  </p:cNvPr>
                  <p:cNvSpPr/>
                  <p:nvPr/>
                </p:nvSpPr>
                <p:spPr>
                  <a:xfrm>
                    <a:off x="5455534" y="1055601"/>
                    <a:ext cx="53695" cy="4414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442" h="2830" extrusionOk="0">
                        <a:moveTo>
                          <a:pt x="2902" y="0"/>
                        </a:moveTo>
                        <a:cubicBezTo>
                          <a:pt x="2802" y="0"/>
                          <a:pt x="2699" y="38"/>
                          <a:pt x="2608" y="113"/>
                        </a:cubicBezTo>
                        <a:cubicBezTo>
                          <a:pt x="2174" y="439"/>
                          <a:pt x="1666" y="838"/>
                          <a:pt x="1232" y="1200"/>
                        </a:cubicBezTo>
                        <a:cubicBezTo>
                          <a:pt x="906" y="1490"/>
                          <a:pt x="580" y="1743"/>
                          <a:pt x="254" y="1997"/>
                        </a:cubicBezTo>
                        <a:cubicBezTo>
                          <a:pt x="36" y="2142"/>
                          <a:pt x="0" y="2432"/>
                          <a:pt x="145" y="2649"/>
                        </a:cubicBezTo>
                        <a:cubicBezTo>
                          <a:pt x="254" y="2758"/>
                          <a:pt x="362" y="2830"/>
                          <a:pt x="507" y="2830"/>
                        </a:cubicBezTo>
                        <a:cubicBezTo>
                          <a:pt x="616" y="2830"/>
                          <a:pt x="725" y="2794"/>
                          <a:pt x="797" y="2721"/>
                        </a:cubicBezTo>
                        <a:cubicBezTo>
                          <a:pt x="1123" y="2504"/>
                          <a:pt x="1449" y="2214"/>
                          <a:pt x="1811" y="1924"/>
                        </a:cubicBezTo>
                        <a:cubicBezTo>
                          <a:pt x="2246" y="1562"/>
                          <a:pt x="2717" y="1200"/>
                          <a:pt x="3151" y="874"/>
                        </a:cubicBezTo>
                        <a:cubicBezTo>
                          <a:pt x="3369" y="729"/>
                          <a:pt x="3441" y="403"/>
                          <a:pt x="3260" y="222"/>
                        </a:cubicBezTo>
                        <a:cubicBezTo>
                          <a:pt x="3176" y="74"/>
                          <a:pt x="3042" y="0"/>
                          <a:pt x="2902" y="0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 marL="0" marR="0" lvl="0" indent="0" algn="l" defTabSz="121917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Tx/>
                      <a:buFontTx/>
                      <a:buNone/>
                      <a:tabLst/>
                      <a:defRPr/>
                    </a:pPr>
                    <a:endParaRPr kumimoji="0" sz="32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-Rounded" panose="020B0500000000000000" pitchFamily="34" charset="0"/>
                      <a:ea typeface="Arial-Rounded" panose="020B0500000000000000" pitchFamily="34" charset="0"/>
                      <a:cs typeface="Arial-Rounded" panose="020B0500000000000000" pitchFamily="34" charset="0"/>
                      <a:sym typeface="Arial"/>
                    </a:endParaRPr>
                  </a:p>
                </p:txBody>
              </p:sp>
              <p:sp>
                <p:nvSpPr>
                  <p:cNvPr id="37" name="Google Shape;1253;p47">
                    <a:extLst>
                      <a:ext uri="{FF2B5EF4-FFF2-40B4-BE49-F238E27FC236}">
                        <a16:creationId xmlns:a16="http://schemas.microsoft.com/office/drawing/2014/main" id="{7BD6B99C-77BD-4F9D-BEAE-916D55F9E053}"/>
                      </a:ext>
                    </a:extLst>
                  </p:cNvPr>
                  <p:cNvSpPr/>
                  <p:nvPr/>
                </p:nvSpPr>
                <p:spPr>
                  <a:xfrm>
                    <a:off x="4952637" y="2200313"/>
                    <a:ext cx="1086088" cy="13578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9621" h="8704" extrusionOk="0">
                        <a:moveTo>
                          <a:pt x="68963" y="1"/>
                        </a:moveTo>
                        <a:cubicBezTo>
                          <a:pt x="68838" y="1"/>
                          <a:pt x="68709" y="56"/>
                          <a:pt x="68603" y="191"/>
                        </a:cubicBezTo>
                        <a:cubicBezTo>
                          <a:pt x="68096" y="771"/>
                          <a:pt x="67589" y="1278"/>
                          <a:pt x="67010" y="1821"/>
                        </a:cubicBezTo>
                        <a:cubicBezTo>
                          <a:pt x="66539" y="2256"/>
                          <a:pt x="66032" y="2727"/>
                          <a:pt x="65561" y="3234"/>
                        </a:cubicBezTo>
                        <a:cubicBezTo>
                          <a:pt x="65380" y="3415"/>
                          <a:pt x="65380" y="3704"/>
                          <a:pt x="65597" y="3886"/>
                        </a:cubicBezTo>
                        <a:cubicBezTo>
                          <a:pt x="65670" y="3958"/>
                          <a:pt x="65814" y="3994"/>
                          <a:pt x="65923" y="3994"/>
                        </a:cubicBezTo>
                        <a:cubicBezTo>
                          <a:pt x="66032" y="3994"/>
                          <a:pt x="66177" y="3958"/>
                          <a:pt x="66249" y="3849"/>
                        </a:cubicBezTo>
                        <a:cubicBezTo>
                          <a:pt x="66684" y="3415"/>
                          <a:pt x="67191" y="2944"/>
                          <a:pt x="67662" y="2509"/>
                        </a:cubicBezTo>
                        <a:cubicBezTo>
                          <a:pt x="68241" y="1966"/>
                          <a:pt x="68821" y="1386"/>
                          <a:pt x="69328" y="771"/>
                        </a:cubicBezTo>
                        <a:cubicBezTo>
                          <a:pt x="69620" y="425"/>
                          <a:pt x="69308" y="1"/>
                          <a:pt x="68963" y="1"/>
                        </a:cubicBezTo>
                        <a:close/>
                        <a:moveTo>
                          <a:pt x="65670" y="481"/>
                        </a:moveTo>
                        <a:cubicBezTo>
                          <a:pt x="64329" y="481"/>
                          <a:pt x="61214" y="4393"/>
                          <a:pt x="60599" y="5407"/>
                        </a:cubicBezTo>
                        <a:cubicBezTo>
                          <a:pt x="60417" y="5624"/>
                          <a:pt x="60490" y="5914"/>
                          <a:pt x="60743" y="6059"/>
                        </a:cubicBezTo>
                        <a:cubicBezTo>
                          <a:pt x="60816" y="6095"/>
                          <a:pt x="60888" y="6131"/>
                          <a:pt x="60961" y="6131"/>
                        </a:cubicBezTo>
                        <a:cubicBezTo>
                          <a:pt x="61142" y="6131"/>
                          <a:pt x="61287" y="6059"/>
                          <a:pt x="61359" y="5914"/>
                        </a:cubicBezTo>
                        <a:cubicBezTo>
                          <a:pt x="62373" y="4320"/>
                          <a:pt x="65054" y="1459"/>
                          <a:pt x="65670" y="1423"/>
                        </a:cubicBezTo>
                        <a:cubicBezTo>
                          <a:pt x="66285" y="1423"/>
                          <a:pt x="66285" y="481"/>
                          <a:pt x="65670" y="481"/>
                        </a:cubicBezTo>
                        <a:close/>
                        <a:moveTo>
                          <a:pt x="2877" y="4720"/>
                        </a:moveTo>
                        <a:cubicBezTo>
                          <a:pt x="2764" y="4720"/>
                          <a:pt x="2645" y="4763"/>
                          <a:pt x="2536" y="4864"/>
                        </a:cubicBezTo>
                        <a:cubicBezTo>
                          <a:pt x="1956" y="5479"/>
                          <a:pt x="1377" y="6168"/>
                          <a:pt x="906" y="6892"/>
                        </a:cubicBezTo>
                        <a:cubicBezTo>
                          <a:pt x="652" y="7254"/>
                          <a:pt x="435" y="7616"/>
                          <a:pt x="145" y="7942"/>
                        </a:cubicBezTo>
                        <a:cubicBezTo>
                          <a:pt x="0" y="8160"/>
                          <a:pt x="36" y="8449"/>
                          <a:pt x="254" y="8631"/>
                        </a:cubicBezTo>
                        <a:cubicBezTo>
                          <a:pt x="326" y="8667"/>
                          <a:pt x="435" y="8703"/>
                          <a:pt x="507" y="8703"/>
                        </a:cubicBezTo>
                        <a:cubicBezTo>
                          <a:pt x="688" y="8703"/>
                          <a:pt x="797" y="8667"/>
                          <a:pt x="906" y="8522"/>
                        </a:cubicBezTo>
                        <a:cubicBezTo>
                          <a:pt x="1159" y="8196"/>
                          <a:pt x="1449" y="7797"/>
                          <a:pt x="1703" y="7435"/>
                        </a:cubicBezTo>
                        <a:cubicBezTo>
                          <a:pt x="2137" y="6747"/>
                          <a:pt x="2644" y="6131"/>
                          <a:pt x="3224" y="5516"/>
                        </a:cubicBezTo>
                        <a:cubicBezTo>
                          <a:pt x="3558" y="5182"/>
                          <a:pt x="3251" y="4720"/>
                          <a:pt x="2877" y="4720"/>
                        </a:cubicBezTo>
                        <a:close/>
                      </a:path>
                    </a:pathLst>
                  </a:custGeom>
                  <a:solidFill>
                    <a:srgbClr val="213054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 marL="0" marR="0" lvl="0" indent="0" algn="l" defTabSz="121917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Tx/>
                      <a:buFontTx/>
                      <a:buNone/>
                      <a:tabLst/>
                      <a:defRPr/>
                    </a:pPr>
                    <a:endParaRPr kumimoji="0" sz="32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-Rounded" panose="020B0500000000000000" pitchFamily="34" charset="0"/>
                      <a:ea typeface="Arial-Rounded" panose="020B0500000000000000" pitchFamily="34" charset="0"/>
                      <a:cs typeface="Arial-Rounded" panose="020B0500000000000000" pitchFamily="34" charset="0"/>
                      <a:sym typeface="Arial"/>
                    </a:endParaRPr>
                  </a:p>
                </p:txBody>
              </p:sp>
              <p:sp>
                <p:nvSpPr>
                  <p:cNvPr id="38" name="Google Shape;1254;p47">
                    <a:extLst>
                      <a:ext uri="{FF2B5EF4-FFF2-40B4-BE49-F238E27FC236}">
                        <a16:creationId xmlns:a16="http://schemas.microsoft.com/office/drawing/2014/main" id="{6CCF6AA7-F5DC-42A0-9B42-B61DF7FF13A1}"/>
                      </a:ext>
                    </a:extLst>
                  </p:cNvPr>
                  <p:cNvSpPr/>
                  <p:nvPr/>
                </p:nvSpPr>
                <p:spPr>
                  <a:xfrm>
                    <a:off x="4875791" y="946666"/>
                    <a:ext cx="1252993" cy="144367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0992" h="92543" extrusionOk="0">
                        <a:moveTo>
                          <a:pt x="38286" y="939"/>
                        </a:moveTo>
                        <a:cubicBezTo>
                          <a:pt x="38395" y="975"/>
                          <a:pt x="38503" y="1011"/>
                          <a:pt x="38576" y="1084"/>
                        </a:cubicBezTo>
                        <a:cubicBezTo>
                          <a:pt x="39409" y="1663"/>
                          <a:pt x="40206" y="2315"/>
                          <a:pt x="40894" y="3040"/>
                        </a:cubicBezTo>
                        <a:cubicBezTo>
                          <a:pt x="40982" y="3127"/>
                          <a:pt x="41109" y="3175"/>
                          <a:pt x="41237" y="3175"/>
                        </a:cubicBezTo>
                        <a:cubicBezTo>
                          <a:pt x="41319" y="3175"/>
                          <a:pt x="41402" y="3155"/>
                          <a:pt x="41474" y="3112"/>
                        </a:cubicBezTo>
                        <a:cubicBezTo>
                          <a:pt x="42234" y="2714"/>
                          <a:pt x="43031" y="2315"/>
                          <a:pt x="43828" y="1989"/>
                        </a:cubicBezTo>
                        <a:cubicBezTo>
                          <a:pt x="44009" y="1881"/>
                          <a:pt x="44190" y="1844"/>
                          <a:pt x="44371" y="1844"/>
                        </a:cubicBezTo>
                        <a:cubicBezTo>
                          <a:pt x="44589" y="1844"/>
                          <a:pt x="44806" y="1953"/>
                          <a:pt x="44987" y="2098"/>
                        </a:cubicBezTo>
                        <a:cubicBezTo>
                          <a:pt x="45494" y="2424"/>
                          <a:pt x="45929" y="2931"/>
                          <a:pt x="46219" y="3510"/>
                        </a:cubicBezTo>
                        <a:cubicBezTo>
                          <a:pt x="46298" y="3670"/>
                          <a:pt x="46455" y="3770"/>
                          <a:pt x="46633" y="3770"/>
                        </a:cubicBezTo>
                        <a:cubicBezTo>
                          <a:pt x="46698" y="3770"/>
                          <a:pt x="46766" y="3757"/>
                          <a:pt x="46834" y="3728"/>
                        </a:cubicBezTo>
                        <a:lnTo>
                          <a:pt x="49877" y="2532"/>
                        </a:lnTo>
                        <a:lnTo>
                          <a:pt x="49877" y="2532"/>
                        </a:lnTo>
                        <a:cubicBezTo>
                          <a:pt x="49442" y="5177"/>
                          <a:pt x="49189" y="7821"/>
                          <a:pt x="49152" y="10501"/>
                        </a:cubicBezTo>
                        <a:cubicBezTo>
                          <a:pt x="49008" y="14232"/>
                          <a:pt x="48863" y="18071"/>
                          <a:pt x="47595" y="21694"/>
                        </a:cubicBezTo>
                        <a:cubicBezTo>
                          <a:pt x="47052" y="21186"/>
                          <a:pt x="46508" y="20752"/>
                          <a:pt x="45893" y="20390"/>
                        </a:cubicBezTo>
                        <a:cubicBezTo>
                          <a:pt x="45675" y="20208"/>
                          <a:pt x="45422" y="20136"/>
                          <a:pt x="45168" y="20100"/>
                        </a:cubicBezTo>
                        <a:lnTo>
                          <a:pt x="45096" y="20100"/>
                        </a:lnTo>
                        <a:cubicBezTo>
                          <a:pt x="44842" y="20136"/>
                          <a:pt x="44589" y="20245"/>
                          <a:pt x="44371" y="20462"/>
                        </a:cubicBezTo>
                        <a:lnTo>
                          <a:pt x="43430" y="21295"/>
                        </a:lnTo>
                        <a:cubicBezTo>
                          <a:pt x="43246" y="21494"/>
                          <a:pt x="42997" y="21590"/>
                          <a:pt x="42749" y="21590"/>
                        </a:cubicBezTo>
                        <a:cubicBezTo>
                          <a:pt x="42411" y="21590"/>
                          <a:pt x="42075" y="21412"/>
                          <a:pt x="41908" y="21078"/>
                        </a:cubicBezTo>
                        <a:lnTo>
                          <a:pt x="41800" y="20897"/>
                        </a:lnTo>
                        <a:cubicBezTo>
                          <a:pt x="41510" y="20390"/>
                          <a:pt x="41039" y="20027"/>
                          <a:pt x="40496" y="19846"/>
                        </a:cubicBezTo>
                        <a:cubicBezTo>
                          <a:pt x="40314" y="19774"/>
                          <a:pt x="40097" y="19738"/>
                          <a:pt x="39916" y="19738"/>
                        </a:cubicBezTo>
                        <a:cubicBezTo>
                          <a:pt x="39300" y="19774"/>
                          <a:pt x="38721" y="19955"/>
                          <a:pt x="38214" y="20208"/>
                        </a:cubicBezTo>
                        <a:lnTo>
                          <a:pt x="35533" y="21331"/>
                        </a:lnTo>
                        <a:cubicBezTo>
                          <a:pt x="34773" y="20788"/>
                          <a:pt x="34012" y="20136"/>
                          <a:pt x="33360" y="19448"/>
                        </a:cubicBezTo>
                        <a:cubicBezTo>
                          <a:pt x="33276" y="19342"/>
                          <a:pt x="33142" y="19286"/>
                          <a:pt x="33009" y="19286"/>
                        </a:cubicBezTo>
                        <a:cubicBezTo>
                          <a:pt x="32914" y="19286"/>
                          <a:pt x="32820" y="19315"/>
                          <a:pt x="32744" y="19375"/>
                        </a:cubicBezTo>
                        <a:lnTo>
                          <a:pt x="31875" y="20027"/>
                        </a:lnTo>
                        <a:cubicBezTo>
                          <a:pt x="32020" y="13978"/>
                          <a:pt x="32636" y="7966"/>
                          <a:pt x="33795" y="2025"/>
                        </a:cubicBezTo>
                        <a:lnTo>
                          <a:pt x="35497" y="2750"/>
                        </a:lnTo>
                        <a:cubicBezTo>
                          <a:pt x="35557" y="2786"/>
                          <a:pt x="35622" y="2802"/>
                          <a:pt x="35686" y="2802"/>
                        </a:cubicBezTo>
                        <a:cubicBezTo>
                          <a:pt x="35815" y="2802"/>
                          <a:pt x="35944" y="2738"/>
                          <a:pt x="36040" y="2641"/>
                        </a:cubicBezTo>
                        <a:cubicBezTo>
                          <a:pt x="36620" y="2025"/>
                          <a:pt x="37272" y="1482"/>
                          <a:pt x="37996" y="1047"/>
                        </a:cubicBezTo>
                        <a:cubicBezTo>
                          <a:pt x="38069" y="1011"/>
                          <a:pt x="38177" y="939"/>
                          <a:pt x="38286" y="939"/>
                        </a:cubicBezTo>
                        <a:close/>
                        <a:moveTo>
                          <a:pt x="14090" y="12892"/>
                        </a:moveTo>
                        <a:cubicBezTo>
                          <a:pt x="19089" y="12892"/>
                          <a:pt x="25065" y="12928"/>
                          <a:pt x="31295" y="12964"/>
                        </a:cubicBezTo>
                        <a:cubicBezTo>
                          <a:pt x="31078" y="15645"/>
                          <a:pt x="30969" y="18289"/>
                          <a:pt x="30933" y="20969"/>
                        </a:cubicBezTo>
                        <a:cubicBezTo>
                          <a:pt x="30933" y="21114"/>
                          <a:pt x="31006" y="21295"/>
                          <a:pt x="31187" y="21368"/>
                        </a:cubicBezTo>
                        <a:cubicBezTo>
                          <a:pt x="31252" y="21400"/>
                          <a:pt x="31332" y="21418"/>
                          <a:pt x="31410" y="21418"/>
                        </a:cubicBezTo>
                        <a:cubicBezTo>
                          <a:pt x="31505" y="21418"/>
                          <a:pt x="31598" y="21391"/>
                          <a:pt x="31658" y="21331"/>
                        </a:cubicBezTo>
                        <a:lnTo>
                          <a:pt x="32962" y="20390"/>
                        </a:lnTo>
                        <a:cubicBezTo>
                          <a:pt x="33650" y="21078"/>
                          <a:pt x="34410" y="21694"/>
                          <a:pt x="35244" y="22237"/>
                        </a:cubicBezTo>
                        <a:cubicBezTo>
                          <a:pt x="35312" y="22306"/>
                          <a:pt x="35410" y="22331"/>
                          <a:pt x="35510" y="22331"/>
                        </a:cubicBezTo>
                        <a:cubicBezTo>
                          <a:pt x="35567" y="22331"/>
                          <a:pt x="35625" y="22323"/>
                          <a:pt x="35678" y="22309"/>
                        </a:cubicBezTo>
                        <a:lnTo>
                          <a:pt x="38576" y="21042"/>
                        </a:lnTo>
                        <a:cubicBezTo>
                          <a:pt x="38979" y="20840"/>
                          <a:pt x="39429" y="20730"/>
                          <a:pt x="39888" y="20730"/>
                        </a:cubicBezTo>
                        <a:cubicBezTo>
                          <a:pt x="40005" y="20730"/>
                          <a:pt x="40124" y="20737"/>
                          <a:pt x="40242" y="20752"/>
                        </a:cubicBezTo>
                        <a:cubicBezTo>
                          <a:pt x="40568" y="20824"/>
                          <a:pt x="40749" y="21078"/>
                          <a:pt x="41003" y="21440"/>
                        </a:cubicBezTo>
                        <a:lnTo>
                          <a:pt x="41184" y="21657"/>
                        </a:lnTo>
                        <a:cubicBezTo>
                          <a:pt x="41546" y="22164"/>
                          <a:pt x="42162" y="22490"/>
                          <a:pt x="42814" y="22527"/>
                        </a:cubicBezTo>
                        <a:cubicBezTo>
                          <a:pt x="42959" y="22527"/>
                          <a:pt x="43067" y="22490"/>
                          <a:pt x="43212" y="22490"/>
                        </a:cubicBezTo>
                        <a:cubicBezTo>
                          <a:pt x="43502" y="22382"/>
                          <a:pt x="43792" y="22201"/>
                          <a:pt x="44045" y="21983"/>
                        </a:cubicBezTo>
                        <a:lnTo>
                          <a:pt x="44987" y="21186"/>
                        </a:lnTo>
                        <a:cubicBezTo>
                          <a:pt x="45023" y="21150"/>
                          <a:pt x="45096" y="21078"/>
                          <a:pt x="45132" y="21078"/>
                        </a:cubicBezTo>
                        <a:cubicBezTo>
                          <a:pt x="45204" y="21078"/>
                          <a:pt x="45277" y="21114"/>
                          <a:pt x="45349" y="21186"/>
                        </a:cubicBezTo>
                        <a:cubicBezTo>
                          <a:pt x="46110" y="21657"/>
                          <a:pt x="46798" y="22237"/>
                          <a:pt x="47450" y="22853"/>
                        </a:cubicBezTo>
                        <a:cubicBezTo>
                          <a:pt x="47523" y="22925"/>
                          <a:pt x="47667" y="22997"/>
                          <a:pt x="47776" y="22997"/>
                        </a:cubicBezTo>
                        <a:lnTo>
                          <a:pt x="47885" y="22997"/>
                        </a:lnTo>
                        <a:cubicBezTo>
                          <a:pt x="48030" y="22961"/>
                          <a:pt x="48175" y="22853"/>
                          <a:pt x="48211" y="22708"/>
                        </a:cubicBezTo>
                        <a:cubicBezTo>
                          <a:pt x="49442" y="19593"/>
                          <a:pt x="49804" y="16369"/>
                          <a:pt x="49986" y="13182"/>
                        </a:cubicBezTo>
                        <a:cubicBezTo>
                          <a:pt x="64112" y="13363"/>
                          <a:pt x="76391" y="13544"/>
                          <a:pt x="78782" y="13580"/>
                        </a:cubicBezTo>
                        <a:cubicBezTo>
                          <a:pt x="79941" y="26982"/>
                          <a:pt x="77369" y="83559"/>
                          <a:pt x="77188" y="88087"/>
                        </a:cubicBezTo>
                        <a:cubicBezTo>
                          <a:pt x="72044" y="90369"/>
                          <a:pt x="57157" y="91637"/>
                          <a:pt x="36149" y="91637"/>
                        </a:cubicBezTo>
                        <a:cubicBezTo>
                          <a:pt x="18799" y="91637"/>
                          <a:pt x="3441" y="90695"/>
                          <a:pt x="2137" y="89934"/>
                        </a:cubicBezTo>
                        <a:cubicBezTo>
                          <a:pt x="725" y="87508"/>
                          <a:pt x="1304" y="42847"/>
                          <a:pt x="2029" y="13037"/>
                        </a:cubicBezTo>
                        <a:cubicBezTo>
                          <a:pt x="4274" y="12928"/>
                          <a:pt x="8331" y="12892"/>
                          <a:pt x="14090" y="12892"/>
                        </a:cubicBezTo>
                        <a:close/>
                        <a:moveTo>
                          <a:pt x="38269" y="0"/>
                        </a:moveTo>
                        <a:cubicBezTo>
                          <a:pt x="37999" y="0"/>
                          <a:pt x="37725" y="82"/>
                          <a:pt x="37489" y="251"/>
                        </a:cubicBezTo>
                        <a:cubicBezTo>
                          <a:pt x="36801" y="685"/>
                          <a:pt x="36149" y="1192"/>
                          <a:pt x="35569" y="1772"/>
                        </a:cubicBezTo>
                        <a:lnTo>
                          <a:pt x="33650" y="866"/>
                        </a:lnTo>
                        <a:cubicBezTo>
                          <a:pt x="33577" y="830"/>
                          <a:pt x="33505" y="812"/>
                          <a:pt x="33432" y="812"/>
                        </a:cubicBezTo>
                        <a:cubicBezTo>
                          <a:pt x="33360" y="812"/>
                          <a:pt x="33288" y="830"/>
                          <a:pt x="33215" y="866"/>
                        </a:cubicBezTo>
                        <a:cubicBezTo>
                          <a:pt x="33106" y="939"/>
                          <a:pt x="32998" y="1047"/>
                          <a:pt x="32998" y="1192"/>
                        </a:cubicBezTo>
                        <a:cubicBezTo>
                          <a:pt x="32273" y="4778"/>
                          <a:pt x="31730" y="8364"/>
                          <a:pt x="31404" y="12022"/>
                        </a:cubicBezTo>
                        <a:cubicBezTo>
                          <a:pt x="25102" y="11950"/>
                          <a:pt x="19125" y="11914"/>
                          <a:pt x="14090" y="11914"/>
                        </a:cubicBezTo>
                        <a:cubicBezTo>
                          <a:pt x="7933" y="11914"/>
                          <a:pt x="3695" y="11986"/>
                          <a:pt x="1521" y="12059"/>
                        </a:cubicBezTo>
                        <a:cubicBezTo>
                          <a:pt x="1268" y="12095"/>
                          <a:pt x="1087" y="12276"/>
                          <a:pt x="1051" y="12530"/>
                        </a:cubicBezTo>
                        <a:cubicBezTo>
                          <a:pt x="1051" y="12711"/>
                          <a:pt x="616" y="31691"/>
                          <a:pt x="399" y="50671"/>
                        </a:cubicBezTo>
                        <a:cubicBezTo>
                          <a:pt x="0" y="89282"/>
                          <a:pt x="1051" y="90188"/>
                          <a:pt x="1485" y="90586"/>
                        </a:cubicBezTo>
                        <a:cubicBezTo>
                          <a:pt x="2862" y="91782"/>
                          <a:pt x="20501" y="92542"/>
                          <a:pt x="36149" y="92542"/>
                        </a:cubicBezTo>
                        <a:cubicBezTo>
                          <a:pt x="46291" y="92542"/>
                          <a:pt x="70740" y="92180"/>
                          <a:pt x="77840" y="88811"/>
                        </a:cubicBezTo>
                        <a:cubicBezTo>
                          <a:pt x="77985" y="88739"/>
                          <a:pt x="78093" y="88558"/>
                          <a:pt x="78093" y="88413"/>
                        </a:cubicBezTo>
                        <a:cubicBezTo>
                          <a:pt x="78130" y="87761"/>
                          <a:pt x="80991" y="26185"/>
                          <a:pt x="79687" y="13037"/>
                        </a:cubicBezTo>
                        <a:cubicBezTo>
                          <a:pt x="79651" y="12819"/>
                          <a:pt x="79470" y="12638"/>
                          <a:pt x="79216" y="12602"/>
                        </a:cubicBezTo>
                        <a:cubicBezTo>
                          <a:pt x="78999" y="12602"/>
                          <a:pt x="65669" y="12421"/>
                          <a:pt x="50022" y="12204"/>
                        </a:cubicBezTo>
                        <a:cubicBezTo>
                          <a:pt x="50058" y="11660"/>
                          <a:pt x="50058" y="11117"/>
                          <a:pt x="50094" y="10537"/>
                        </a:cubicBezTo>
                        <a:cubicBezTo>
                          <a:pt x="50203" y="7676"/>
                          <a:pt x="50312" y="4706"/>
                          <a:pt x="50927" y="1881"/>
                        </a:cubicBezTo>
                        <a:cubicBezTo>
                          <a:pt x="51013" y="1565"/>
                          <a:pt x="50782" y="1318"/>
                          <a:pt x="50520" y="1318"/>
                        </a:cubicBezTo>
                        <a:cubicBezTo>
                          <a:pt x="50451" y="1318"/>
                          <a:pt x="50380" y="1336"/>
                          <a:pt x="50312" y="1373"/>
                        </a:cubicBezTo>
                        <a:lnTo>
                          <a:pt x="46834" y="2714"/>
                        </a:lnTo>
                        <a:cubicBezTo>
                          <a:pt x="46508" y="2170"/>
                          <a:pt x="46037" y="1699"/>
                          <a:pt x="45530" y="1337"/>
                        </a:cubicBezTo>
                        <a:cubicBezTo>
                          <a:pt x="45168" y="1047"/>
                          <a:pt x="44770" y="903"/>
                          <a:pt x="44371" y="903"/>
                        </a:cubicBezTo>
                        <a:cubicBezTo>
                          <a:pt x="44045" y="903"/>
                          <a:pt x="43719" y="975"/>
                          <a:pt x="43466" y="1120"/>
                        </a:cubicBezTo>
                        <a:cubicBezTo>
                          <a:pt x="42705" y="1446"/>
                          <a:pt x="42017" y="1772"/>
                          <a:pt x="41329" y="2134"/>
                        </a:cubicBezTo>
                        <a:cubicBezTo>
                          <a:pt x="40640" y="1482"/>
                          <a:pt x="39916" y="866"/>
                          <a:pt x="39119" y="323"/>
                        </a:cubicBezTo>
                        <a:cubicBezTo>
                          <a:pt x="38886" y="110"/>
                          <a:pt x="38581" y="0"/>
                          <a:pt x="38269" y="0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 marL="0" marR="0" lvl="0" indent="0" algn="l" defTabSz="121917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Tx/>
                      <a:buFontTx/>
                      <a:buNone/>
                      <a:tabLst/>
                      <a:defRPr/>
                    </a:pPr>
                    <a:r>
                      <a:rPr kumimoji="0" lang="en" sz="32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-Rounded" panose="020B0500000000000000" pitchFamily="34" charset="0"/>
                        <a:ea typeface="Arial-Rounded" panose="020B0500000000000000" pitchFamily="34" charset="0"/>
                        <a:cs typeface="Arial-Rounded" panose="020B0500000000000000" pitchFamily="34" charset="0"/>
                        <a:sym typeface="Arial"/>
                      </a:rPr>
                      <a:t>   </a:t>
                    </a:r>
                    <a:endParaRPr kumimoji="0" sz="32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-Rounded" panose="020B0500000000000000" pitchFamily="34" charset="0"/>
                      <a:ea typeface="Arial-Rounded" panose="020B0500000000000000" pitchFamily="34" charset="0"/>
                      <a:cs typeface="Arial-Rounded" panose="020B0500000000000000" pitchFamily="34" charset="0"/>
                      <a:sym typeface="Arial"/>
                    </a:endParaRPr>
                  </a:p>
                </p:txBody>
              </p:sp>
              <p:sp>
                <p:nvSpPr>
                  <p:cNvPr id="39" name="Google Shape;1255;p47">
                    <a:extLst>
                      <a:ext uri="{FF2B5EF4-FFF2-40B4-BE49-F238E27FC236}">
                        <a16:creationId xmlns:a16="http://schemas.microsoft.com/office/drawing/2014/main" id="{5CD4D2DB-0448-47F2-9EFC-4505F94F7EF3}"/>
                      </a:ext>
                    </a:extLst>
                  </p:cNvPr>
                  <p:cNvSpPr/>
                  <p:nvPr/>
                </p:nvSpPr>
                <p:spPr>
                  <a:xfrm>
                    <a:off x="5451010" y="1048035"/>
                    <a:ext cx="109075" cy="9941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992" h="6373" extrusionOk="0">
                        <a:moveTo>
                          <a:pt x="6448" y="1"/>
                        </a:moveTo>
                        <a:cubicBezTo>
                          <a:pt x="6330" y="1"/>
                          <a:pt x="6212" y="55"/>
                          <a:pt x="6122" y="164"/>
                        </a:cubicBezTo>
                        <a:cubicBezTo>
                          <a:pt x="4311" y="2011"/>
                          <a:pt x="2210" y="4148"/>
                          <a:pt x="326" y="5488"/>
                        </a:cubicBezTo>
                        <a:cubicBezTo>
                          <a:pt x="73" y="5633"/>
                          <a:pt x="0" y="5959"/>
                          <a:pt x="182" y="6176"/>
                        </a:cubicBezTo>
                        <a:cubicBezTo>
                          <a:pt x="269" y="6307"/>
                          <a:pt x="408" y="6372"/>
                          <a:pt x="552" y="6372"/>
                        </a:cubicBezTo>
                        <a:cubicBezTo>
                          <a:pt x="648" y="6372"/>
                          <a:pt x="747" y="6343"/>
                          <a:pt x="834" y="6285"/>
                        </a:cubicBezTo>
                        <a:cubicBezTo>
                          <a:pt x="2826" y="4872"/>
                          <a:pt x="4963" y="2735"/>
                          <a:pt x="6774" y="816"/>
                        </a:cubicBezTo>
                        <a:cubicBezTo>
                          <a:pt x="6991" y="635"/>
                          <a:pt x="6991" y="345"/>
                          <a:pt x="6774" y="164"/>
                        </a:cubicBezTo>
                        <a:cubicBezTo>
                          <a:pt x="6683" y="55"/>
                          <a:pt x="6566" y="1"/>
                          <a:pt x="6448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 marL="0" marR="0" lvl="0" indent="0" algn="l" defTabSz="121917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Tx/>
                      <a:buFontTx/>
                      <a:buNone/>
                      <a:tabLst/>
                      <a:defRPr/>
                    </a:pPr>
                    <a:endParaRPr kumimoji="0" sz="32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-Rounded" panose="020B0500000000000000" pitchFamily="34" charset="0"/>
                      <a:ea typeface="Arial-Rounded" panose="020B0500000000000000" pitchFamily="34" charset="0"/>
                      <a:cs typeface="Arial-Rounded" panose="020B0500000000000000" pitchFamily="34" charset="0"/>
                      <a:sym typeface="Arial"/>
                    </a:endParaRPr>
                  </a:p>
                </p:txBody>
              </p:sp>
              <p:sp>
                <p:nvSpPr>
                  <p:cNvPr id="40" name="Google Shape;1256;p47">
                    <a:extLst>
                      <a:ext uri="{FF2B5EF4-FFF2-40B4-BE49-F238E27FC236}">
                        <a16:creationId xmlns:a16="http://schemas.microsoft.com/office/drawing/2014/main" id="{C9072F23-1846-431B-A907-94B2A3DAF546}"/>
                      </a:ext>
                    </a:extLst>
                  </p:cNvPr>
                  <p:cNvSpPr/>
                  <p:nvPr/>
                </p:nvSpPr>
                <p:spPr>
                  <a:xfrm>
                    <a:off x="5519557" y="1088423"/>
                    <a:ext cx="44476" cy="373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851" h="2394" extrusionOk="0">
                        <a:moveTo>
                          <a:pt x="2320" y="0"/>
                        </a:moveTo>
                        <a:cubicBezTo>
                          <a:pt x="2232" y="0"/>
                          <a:pt x="2141" y="24"/>
                          <a:pt x="2054" y="74"/>
                        </a:cubicBezTo>
                        <a:cubicBezTo>
                          <a:pt x="1366" y="472"/>
                          <a:pt x="786" y="980"/>
                          <a:pt x="315" y="1595"/>
                        </a:cubicBezTo>
                        <a:cubicBezTo>
                          <a:pt x="0" y="1910"/>
                          <a:pt x="226" y="2394"/>
                          <a:pt x="634" y="2394"/>
                        </a:cubicBezTo>
                        <a:cubicBezTo>
                          <a:pt x="648" y="2394"/>
                          <a:pt x="663" y="2393"/>
                          <a:pt x="677" y="2392"/>
                        </a:cubicBezTo>
                        <a:cubicBezTo>
                          <a:pt x="822" y="2356"/>
                          <a:pt x="931" y="2320"/>
                          <a:pt x="1040" y="2211"/>
                        </a:cubicBezTo>
                        <a:cubicBezTo>
                          <a:pt x="1438" y="1668"/>
                          <a:pt x="1945" y="1233"/>
                          <a:pt x="2525" y="907"/>
                        </a:cubicBezTo>
                        <a:cubicBezTo>
                          <a:pt x="2778" y="798"/>
                          <a:pt x="2851" y="472"/>
                          <a:pt x="2742" y="255"/>
                        </a:cubicBezTo>
                        <a:cubicBezTo>
                          <a:pt x="2647" y="89"/>
                          <a:pt x="2489" y="0"/>
                          <a:pt x="2320" y="0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 marL="0" marR="0" lvl="0" indent="0" algn="l" defTabSz="121917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Tx/>
                      <a:buFontTx/>
                      <a:buNone/>
                      <a:tabLst/>
                      <a:defRPr/>
                    </a:pPr>
                    <a:endParaRPr kumimoji="0" sz="32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-Rounded" panose="020B0500000000000000" pitchFamily="34" charset="0"/>
                      <a:ea typeface="Arial-Rounded" panose="020B0500000000000000" pitchFamily="34" charset="0"/>
                      <a:cs typeface="Arial-Rounded" panose="020B0500000000000000" pitchFamily="34" charset="0"/>
                      <a:sym typeface="Arial"/>
                    </a:endParaRPr>
                  </a:p>
                </p:txBody>
              </p:sp>
              <p:sp>
                <p:nvSpPr>
                  <p:cNvPr id="41" name="Google Shape;1257;p47">
                    <a:extLst>
                      <a:ext uri="{FF2B5EF4-FFF2-40B4-BE49-F238E27FC236}">
                        <a16:creationId xmlns:a16="http://schemas.microsoft.com/office/drawing/2014/main" id="{8AA00227-19D9-4B70-A96C-6A265B3E51B7}"/>
                      </a:ext>
                    </a:extLst>
                  </p:cNvPr>
                  <p:cNvSpPr/>
                  <p:nvPr/>
                </p:nvSpPr>
                <p:spPr>
                  <a:xfrm>
                    <a:off x="5895142" y="2207801"/>
                    <a:ext cx="92118" cy="8817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905" h="5652" extrusionOk="0">
                        <a:moveTo>
                          <a:pt x="5253" y="1"/>
                        </a:moveTo>
                        <a:cubicBezTo>
                          <a:pt x="3912" y="1"/>
                          <a:pt x="797" y="3913"/>
                          <a:pt x="182" y="4927"/>
                        </a:cubicBezTo>
                        <a:cubicBezTo>
                          <a:pt x="0" y="5144"/>
                          <a:pt x="73" y="5434"/>
                          <a:pt x="326" y="5579"/>
                        </a:cubicBezTo>
                        <a:cubicBezTo>
                          <a:pt x="399" y="5615"/>
                          <a:pt x="471" y="5651"/>
                          <a:pt x="544" y="5651"/>
                        </a:cubicBezTo>
                        <a:cubicBezTo>
                          <a:pt x="725" y="5651"/>
                          <a:pt x="870" y="5579"/>
                          <a:pt x="942" y="5434"/>
                        </a:cubicBezTo>
                        <a:cubicBezTo>
                          <a:pt x="1956" y="3840"/>
                          <a:pt x="4637" y="979"/>
                          <a:pt x="5253" y="943"/>
                        </a:cubicBezTo>
                        <a:cubicBezTo>
                          <a:pt x="5904" y="943"/>
                          <a:pt x="5904" y="1"/>
                          <a:pt x="5253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 marL="0" marR="0" lvl="0" indent="0" algn="l" defTabSz="121917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Tx/>
                      <a:buFontTx/>
                      <a:buNone/>
                      <a:tabLst/>
                      <a:defRPr/>
                    </a:pPr>
                    <a:endParaRPr kumimoji="0" sz="32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-Rounded" panose="020B0500000000000000" pitchFamily="34" charset="0"/>
                      <a:ea typeface="Arial-Rounded" panose="020B0500000000000000" pitchFamily="34" charset="0"/>
                      <a:cs typeface="Arial-Rounded" panose="020B0500000000000000" pitchFamily="34" charset="0"/>
                      <a:sym typeface="Arial"/>
                    </a:endParaRPr>
                  </a:p>
                </p:txBody>
              </p:sp>
              <p:sp>
                <p:nvSpPr>
                  <p:cNvPr id="42" name="Google Shape;1258;p47">
                    <a:extLst>
                      <a:ext uri="{FF2B5EF4-FFF2-40B4-BE49-F238E27FC236}">
                        <a16:creationId xmlns:a16="http://schemas.microsoft.com/office/drawing/2014/main" id="{BD0A48FE-918F-48BF-95A4-8A0876600FDE}"/>
                      </a:ext>
                    </a:extLst>
                  </p:cNvPr>
                  <p:cNvSpPr/>
                  <p:nvPr/>
                </p:nvSpPr>
                <p:spPr>
                  <a:xfrm>
                    <a:off x="5972549" y="2200578"/>
                    <a:ext cx="66768" cy="6261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280" h="4014" extrusionOk="0">
                        <a:moveTo>
                          <a:pt x="3613" y="0"/>
                        </a:moveTo>
                        <a:cubicBezTo>
                          <a:pt x="3490" y="0"/>
                          <a:pt x="3364" y="51"/>
                          <a:pt x="3261" y="174"/>
                        </a:cubicBezTo>
                        <a:cubicBezTo>
                          <a:pt x="2754" y="754"/>
                          <a:pt x="2210" y="1297"/>
                          <a:pt x="1631" y="1804"/>
                        </a:cubicBezTo>
                        <a:cubicBezTo>
                          <a:pt x="1160" y="2239"/>
                          <a:pt x="653" y="2710"/>
                          <a:pt x="182" y="3217"/>
                        </a:cubicBezTo>
                        <a:cubicBezTo>
                          <a:pt x="1" y="3398"/>
                          <a:pt x="37" y="3687"/>
                          <a:pt x="254" y="3869"/>
                        </a:cubicBezTo>
                        <a:cubicBezTo>
                          <a:pt x="327" y="3941"/>
                          <a:pt x="435" y="4013"/>
                          <a:pt x="544" y="4013"/>
                        </a:cubicBezTo>
                        <a:cubicBezTo>
                          <a:pt x="689" y="4013"/>
                          <a:pt x="798" y="3941"/>
                          <a:pt x="906" y="3832"/>
                        </a:cubicBezTo>
                        <a:cubicBezTo>
                          <a:pt x="1341" y="3398"/>
                          <a:pt x="1812" y="2927"/>
                          <a:pt x="2283" y="2492"/>
                        </a:cubicBezTo>
                        <a:cubicBezTo>
                          <a:pt x="2898" y="1949"/>
                          <a:pt x="3442" y="1369"/>
                          <a:pt x="3985" y="790"/>
                        </a:cubicBezTo>
                        <a:cubicBezTo>
                          <a:pt x="4280" y="415"/>
                          <a:pt x="3960" y="0"/>
                          <a:pt x="3613" y="0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 marL="0" marR="0" lvl="0" indent="0" algn="l" defTabSz="121917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Tx/>
                      <a:buFontTx/>
                      <a:buNone/>
                      <a:tabLst/>
                      <a:defRPr/>
                    </a:pPr>
                    <a:endParaRPr kumimoji="0" sz="32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-Rounded" panose="020B0500000000000000" pitchFamily="34" charset="0"/>
                      <a:ea typeface="Arial-Rounded" panose="020B0500000000000000" pitchFamily="34" charset="0"/>
                      <a:cs typeface="Arial-Rounded" panose="020B0500000000000000" pitchFamily="34" charset="0"/>
                      <a:sym typeface="Arial"/>
                    </a:endParaRPr>
                  </a:p>
                </p:txBody>
              </p:sp>
              <p:sp>
                <p:nvSpPr>
                  <p:cNvPr id="43" name="Google Shape;1259;p47">
                    <a:extLst>
                      <a:ext uri="{FF2B5EF4-FFF2-40B4-BE49-F238E27FC236}">
                        <a16:creationId xmlns:a16="http://schemas.microsoft.com/office/drawing/2014/main" id="{A0D97FD1-FD0D-4D5E-8458-E6708B194227}"/>
                      </a:ext>
                    </a:extLst>
                  </p:cNvPr>
                  <p:cNvSpPr/>
                  <p:nvPr/>
                </p:nvSpPr>
                <p:spPr>
                  <a:xfrm>
                    <a:off x="5653295" y="1253830"/>
                    <a:ext cx="46348" cy="5499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71" h="3525" extrusionOk="0">
                        <a:moveTo>
                          <a:pt x="2423" y="1"/>
                        </a:moveTo>
                        <a:cubicBezTo>
                          <a:pt x="2312" y="1"/>
                          <a:pt x="2199" y="38"/>
                          <a:pt x="2102" y="120"/>
                        </a:cubicBezTo>
                        <a:cubicBezTo>
                          <a:pt x="1558" y="663"/>
                          <a:pt x="1087" y="1243"/>
                          <a:pt x="725" y="1931"/>
                        </a:cubicBezTo>
                        <a:cubicBezTo>
                          <a:pt x="544" y="2257"/>
                          <a:pt x="363" y="2547"/>
                          <a:pt x="182" y="2800"/>
                        </a:cubicBezTo>
                        <a:cubicBezTo>
                          <a:pt x="1" y="2981"/>
                          <a:pt x="37" y="3307"/>
                          <a:pt x="254" y="3452"/>
                        </a:cubicBezTo>
                        <a:cubicBezTo>
                          <a:pt x="327" y="3489"/>
                          <a:pt x="435" y="3525"/>
                          <a:pt x="544" y="3525"/>
                        </a:cubicBezTo>
                        <a:cubicBezTo>
                          <a:pt x="689" y="3525"/>
                          <a:pt x="834" y="3452"/>
                          <a:pt x="906" y="3344"/>
                        </a:cubicBezTo>
                        <a:cubicBezTo>
                          <a:pt x="1124" y="3054"/>
                          <a:pt x="1341" y="2764"/>
                          <a:pt x="1522" y="2402"/>
                        </a:cubicBezTo>
                        <a:cubicBezTo>
                          <a:pt x="1848" y="1822"/>
                          <a:pt x="2246" y="1315"/>
                          <a:pt x="2717" y="844"/>
                        </a:cubicBezTo>
                        <a:cubicBezTo>
                          <a:pt x="2935" y="663"/>
                          <a:pt x="2971" y="374"/>
                          <a:pt x="2790" y="156"/>
                        </a:cubicBezTo>
                        <a:cubicBezTo>
                          <a:pt x="2690" y="57"/>
                          <a:pt x="2558" y="1"/>
                          <a:pt x="2423" y="1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 marL="0" marR="0" lvl="0" indent="0" algn="l" defTabSz="121917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Tx/>
                      <a:buFontTx/>
                      <a:buNone/>
                      <a:tabLst/>
                      <a:defRPr/>
                    </a:pPr>
                    <a:endParaRPr kumimoji="0" sz="32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-Rounded" panose="020B0500000000000000" pitchFamily="34" charset="0"/>
                      <a:ea typeface="Arial-Rounded" panose="020B0500000000000000" pitchFamily="34" charset="0"/>
                      <a:cs typeface="Arial-Rounded" panose="020B0500000000000000" pitchFamily="34" charset="0"/>
                      <a:sym typeface="Arial"/>
                    </a:endParaRPr>
                  </a:p>
                </p:txBody>
              </p:sp>
              <p:sp>
                <p:nvSpPr>
                  <p:cNvPr id="44" name="Google Shape;1260;p47">
                    <a:extLst>
                      <a:ext uri="{FF2B5EF4-FFF2-40B4-BE49-F238E27FC236}">
                        <a16:creationId xmlns:a16="http://schemas.microsoft.com/office/drawing/2014/main" id="{4051AE68-956C-4001-9C56-EE9CC738502F}"/>
                      </a:ext>
                    </a:extLst>
                  </p:cNvPr>
                  <p:cNvSpPr/>
                  <p:nvPr/>
                </p:nvSpPr>
                <p:spPr>
                  <a:xfrm>
                    <a:off x="5717458" y="1246482"/>
                    <a:ext cx="39406" cy="3305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526" h="2119" extrusionOk="0">
                        <a:moveTo>
                          <a:pt x="1813" y="0"/>
                        </a:moveTo>
                        <a:cubicBezTo>
                          <a:pt x="1710" y="0"/>
                          <a:pt x="1602" y="36"/>
                          <a:pt x="1502" y="120"/>
                        </a:cubicBezTo>
                        <a:cubicBezTo>
                          <a:pt x="1104" y="482"/>
                          <a:pt x="705" y="917"/>
                          <a:pt x="307" y="1315"/>
                        </a:cubicBezTo>
                        <a:cubicBezTo>
                          <a:pt x="1" y="1621"/>
                          <a:pt x="205" y="2119"/>
                          <a:pt x="591" y="2119"/>
                        </a:cubicBezTo>
                        <a:cubicBezTo>
                          <a:pt x="616" y="2119"/>
                          <a:pt x="642" y="2117"/>
                          <a:pt x="669" y="2112"/>
                        </a:cubicBezTo>
                        <a:cubicBezTo>
                          <a:pt x="778" y="2112"/>
                          <a:pt x="922" y="2076"/>
                          <a:pt x="995" y="1967"/>
                        </a:cubicBezTo>
                        <a:cubicBezTo>
                          <a:pt x="1357" y="1569"/>
                          <a:pt x="1756" y="1171"/>
                          <a:pt x="2154" y="808"/>
                        </a:cubicBezTo>
                        <a:cubicBezTo>
                          <a:pt x="2525" y="494"/>
                          <a:pt x="2199" y="0"/>
                          <a:pt x="1813" y="0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 marL="0" marR="0" lvl="0" indent="0" algn="l" defTabSz="121917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Tx/>
                      <a:buFontTx/>
                      <a:buNone/>
                      <a:tabLst/>
                      <a:defRPr/>
                    </a:pPr>
                    <a:endParaRPr kumimoji="0" sz="32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-Rounded" panose="020B0500000000000000" pitchFamily="34" charset="0"/>
                      <a:ea typeface="Arial-Rounded" panose="020B0500000000000000" pitchFamily="34" charset="0"/>
                      <a:cs typeface="Arial-Rounded" panose="020B0500000000000000" pitchFamily="34" charset="0"/>
                      <a:sym typeface="Arial"/>
                    </a:endParaRPr>
                  </a:p>
                </p:txBody>
              </p:sp>
              <p:sp>
                <p:nvSpPr>
                  <p:cNvPr id="45" name="Google Shape;1261;p47">
                    <a:extLst>
                      <a:ext uri="{FF2B5EF4-FFF2-40B4-BE49-F238E27FC236}">
                        <a16:creationId xmlns:a16="http://schemas.microsoft.com/office/drawing/2014/main" id="{0EDFD660-17A5-4B2D-BF49-EC2B362C1F3C}"/>
                      </a:ext>
                    </a:extLst>
                  </p:cNvPr>
                  <p:cNvSpPr/>
                  <p:nvPr/>
                </p:nvSpPr>
                <p:spPr>
                  <a:xfrm>
                    <a:off x="4952637" y="2273945"/>
                    <a:ext cx="55505" cy="621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558" h="3984" extrusionOk="0">
                        <a:moveTo>
                          <a:pt x="2894" y="0"/>
                        </a:moveTo>
                        <a:cubicBezTo>
                          <a:pt x="2786" y="0"/>
                          <a:pt x="2673" y="43"/>
                          <a:pt x="2572" y="144"/>
                        </a:cubicBezTo>
                        <a:cubicBezTo>
                          <a:pt x="1956" y="759"/>
                          <a:pt x="1377" y="1448"/>
                          <a:pt x="906" y="2172"/>
                        </a:cubicBezTo>
                        <a:cubicBezTo>
                          <a:pt x="688" y="2534"/>
                          <a:pt x="435" y="2896"/>
                          <a:pt x="145" y="3222"/>
                        </a:cubicBezTo>
                        <a:cubicBezTo>
                          <a:pt x="0" y="3440"/>
                          <a:pt x="36" y="3729"/>
                          <a:pt x="254" y="3911"/>
                        </a:cubicBezTo>
                        <a:cubicBezTo>
                          <a:pt x="326" y="3947"/>
                          <a:pt x="435" y="3983"/>
                          <a:pt x="544" y="3983"/>
                        </a:cubicBezTo>
                        <a:cubicBezTo>
                          <a:pt x="688" y="3983"/>
                          <a:pt x="797" y="3947"/>
                          <a:pt x="906" y="3802"/>
                        </a:cubicBezTo>
                        <a:cubicBezTo>
                          <a:pt x="1196" y="3476"/>
                          <a:pt x="1449" y="3077"/>
                          <a:pt x="1703" y="2715"/>
                        </a:cubicBezTo>
                        <a:cubicBezTo>
                          <a:pt x="2137" y="2027"/>
                          <a:pt x="2644" y="1411"/>
                          <a:pt x="3224" y="796"/>
                        </a:cubicBezTo>
                        <a:cubicBezTo>
                          <a:pt x="3558" y="462"/>
                          <a:pt x="3251" y="0"/>
                          <a:pt x="2894" y="0"/>
                        </a:cubicBezTo>
                        <a:close/>
                      </a:path>
                    </a:pathLst>
                  </a:custGeom>
                  <a:solidFill>
                    <a:schemeClr val="dk1"/>
                  </a:solidFill>
                  <a:ln>
                    <a:noFill/>
                  </a:ln>
                </p:spPr>
                <p:txBody>
                  <a:bodyPr spcFirstLastPara="1" wrap="square" lIns="121900" tIns="121900" rIns="121900" bIns="121900" anchor="ctr" anchorCtr="0">
                    <a:noAutofit/>
                  </a:bodyPr>
                  <a:lstStyle/>
                  <a:p>
                    <a:pPr marL="0" marR="0" lvl="0" indent="0" algn="l" defTabSz="121917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Tx/>
                      <a:buFontTx/>
                      <a:buNone/>
                      <a:tabLst/>
                      <a:defRPr/>
                    </a:pPr>
                    <a:endParaRPr kumimoji="0" sz="32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-Rounded" panose="020B0500000000000000" pitchFamily="34" charset="0"/>
                      <a:ea typeface="Arial-Rounded" panose="020B0500000000000000" pitchFamily="34" charset="0"/>
                      <a:cs typeface="Arial-Rounded" panose="020B0500000000000000" pitchFamily="34" charset="0"/>
                      <a:sym typeface="Arial"/>
                    </a:endParaRPr>
                  </a:p>
                </p:txBody>
              </p:sp>
            </p:grpSp>
            <p:sp>
              <p:nvSpPr>
                <p:cNvPr id="35" name="Rectangle 14">
                  <a:extLst>
                    <a:ext uri="{FF2B5EF4-FFF2-40B4-BE49-F238E27FC236}">
                      <a16:creationId xmlns:a16="http://schemas.microsoft.com/office/drawing/2014/main" id="{B88DF3F1-2BB3-432E-9981-41084BD0720C}"/>
                    </a:ext>
                  </a:extLst>
                </p:cNvPr>
                <p:cNvSpPr/>
                <p:nvPr/>
              </p:nvSpPr>
              <p:spPr>
                <a:xfrm>
                  <a:off x="3161301" y="1767517"/>
                  <a:ext cx="615357" cy="371363"/>
                </a:xfrm>
                <a:custGeom>
                  <a:avLst/>
                  <a:gdLst>
                    <a:gd name="connsiteX0" fmla="*/ 0 w 1059873"/>
                    <a:gd name="connsiteY0" fmla="*/ 0 h 561109"/>
                    <a:gd name="connsiteX1" fmla="*/ 1059873 w 1059873"/>
                    <a:gd name="connsiteY1" fmla="*/ 0 h 561109"/>
                    <a:gd name="connsiteX2" fmla="*/ 1059873 w 1059873"/>
                    <a:gd name="connsiteY2" fmla="*/ 561109 h 561109"/>
                    <a:gd name="connsiteX3" fmla="*/ 0 w 1059873"/>
                    <a:gd name="connsiteY3" fmla="*/ 561109 h 561109"/>
                    <a:gd name="connsiteX4" fmla="*/ 0 w 1059873"/>
                    <a:gd name="connsiteY4" fmla="*/ 0 h 561109"/>
                    <a:gd name="connsiteX0" fmla="*/ 23813 w 1059873"/>
                    <a:gd name="connsiteY0" fmla="*/ 23812 h 561109"/>
                    <a:gd name="connsiteX1" fmla="*/ 1059873 w 1059873"/>
                    <a:gd name="connsiteY1" fmla="*/ 0 h 561109"/>
                    <a:gd name="connsiteX2" fmla="*/ 1059873 w 1059873"/>
                    <a:gd name="connsiteY2" fmla="*/ 561109 h 561109"/>
                    <a:gd name="connsiteX3" fmla="*/ 0 w 1059873"/>
                    <a:gd name="connsiteY3" fmla="*/ 561109 h 561109"/>
                    <a:gd name="connsiteX4" fmla="*/ 23813 w 1059873"/>
                    <a:gd name="connsiteY4" fmla="*/ 23812 h 561109"/>
                    <a:gd name="connsiteX0" fmla="*/ 33338 w 1059873"/>
                    <a:gd name="connsiteY0" fmla="*/ 66675 h 561109"/>
                    <a:gd name="connsiteX1" fmla="*/ 1059873 w 1059873"/>
                    <a:gd name="connsiteY1" fmla="*/ 0 h 561109"/>
                    <a:gd name="connsiteX2" fmla="*/ 1059873 w 1059873"/>
                    <a:gd name="connsiteY2" fmla="*/ 561109 h 561109"/>
                    <a:gd name="connsiteX3" fmla="*/ 0 w 1059873"/>
                    <a:gd name="connsiteY3" fmla="*/ 561109 h 561109"/>
                    <a:gd name="connsiteX4" fmla="*/ 33338 w 1059873"/>
                    <a:gd name="connsiteY4" fmla="*/ 66675 h 561109"/>
                    <a:gd name="connsiteX0" fmla="*/ 38101 w 1059873"/>
                    <a:gd name="connsiteY0" fmla="*/ 28575 h 561109"/>
                    <a:gd name="connsiteX1" fmla="*/ 1059873 w 1059873"/>
                    <a:gd name="connsiteY1" fmla="*/ 0 h 561109"/>
                    <a:gd name="connsiteX2" fmla="*/ 1059873 w 1059873"/>
                    <a:gd name="connsiteY2" fmla="*/ 561109 h 561109"/>
                    <a:gd name="connsiteX3" fmla="*/ 0 w 1059873"/>
                    <a:gd name="connsiteY3" fmla="*/ 561109 h 561109"/>
                    <a:gd name="connsiteX4" fmla="*/ 38101 w 1059873"/>
                    <a:gd name="connsiteY4" fmla="*/ 28575 h 561109"/>
                    <a:gd name="connsiteX0" fmla="*/ 138114 w 1159886"/>
                    <a:gd name="connsiteY0" fmla="*/ 28575 h 561109"/>
                    <a:gd name="connsiteX1" fmla="*/ 1159886 w 1159886"/>
                    <a:gd name="connsiteY1" fmla="*/ 0 h 561109"/>
                    <a:gd name="connsiteX2" fmla="*/ 1159886 w 1159886"/>
                    <a:gd name="connsiteY2" fmla="*/ 561109 h 561109"/>
                    <a:gd name="connsiteX3" fmla="*/ 0 w 1159886"/>
                    <a:gd name="connsiteY3" fmla="*/ 551584 h 561109"/>
                    <a:gd name="connsiteX4" fmla="*/ 138114 w 1159886"/>
                    <a:gd name="connsiteY4" fmla="*/ 28575 h 561109"/>
                    <a:gd name="connsiteX0" fmla="*/ 138114 w 1259898"/>
                    <a:gd name="connsiteY0" fmla="*/ 0 h 532534"/>
                    <a:gd name="connsiteX1" fmla="*/ 1259898 w 1259898"/>
                    <a:gd name="connsiteY1" fmla="*/ 19050 h 532534"/>
                    <a:gd name="connsiteX2" fmla="*/ 1159886 w 1259898"/>
                    <a:gd name="connsiteY2" fmla="*/ 532534 h 532534"/>
                    <a:gd name="connsiteX3" fmla="*/ 0 w 1259898"/>
                    <a:gd name="connsiteY3" fmla="*/ 523009 h 532534"/>
                    <a:gd name="connsiteX4" fmla="*/ 138114 w 1259898"/>
                    <a:gd name="connsiteY4" fmla="*/ 0 h 532534"/>
                    <a:gd name="connsiteX0" fmla="*/ 138114 w 1259898"/>
                    <a:gd name="connsiteY0" fmla="*/ 0 h 570634"/>
                    <a:gd name="connsiteX1" fmla="*/ 1259898 w 1259898"/>
                    <a:gd name="connsiteY1" fmla="*/ 19050 h 570634"/>
                    <a:gd name="connsiteX2" fmla="*/ 1112261 w 1259898"/>
                    <a:gd name="connsiteY2" fmla="*/ 570634 h 570634"/>
                    <a:gd name="connsiteX3" fmla="*/ 0 w 1259898"/>
                    <a:gd name="connsiteY3" fmla="*/ 523009 h 570634"/>
                    <a:gd name="connsiteX4" fmla="*/ 138114 w 1259898"/>
                    <a:gd name="connsiteY4" fmla="*/ 0 h 570634"/>
                    <a:gd name="connsiteX0" fmla="*/ 138114 w 1259898"/>
                    <a:gd name="connsiteY0" fmla="*/ 0 h 570634"/>
                    <a:gd name="connsiteX1" fmla="*/ 1259898 w 1259898"/>
                    <a:gd name="connsiteY1" fmla="*/ 19050 h 570634"/>
                    <a:gd name="connsiteX2" fmla="*/ 1112261 w 1259898"/>
                    <a:gd name="connsiteY2" fmla="*/ 570634 h 570634"/>
                    <a:gd name="connsiteX3" fmla="*/ 255877 w 1259898"/>
                    <a:gd name="connsiteY3" fmla="*/ 548119 h 570634"/>
                    <a:gd name="connsiteX4" fmla="*/ 0 w 1259898"/>
                    <a:gd name="connsiteY4" fmla="*/ 523009 h 570634"/>
                    <a:gd name="connsiteX5" fmla="*/ 138114 w 1259898"/>
                    <a:gd name="connsiteY5" fmla="*/ 0 h 570634"/>
                    <a:gd name="connsiteX0" fmla="*/ 138114 w 1259898"/>
                    <a:gd name="connsiteY0" fmla="*/ 0 h 570634"/>
                    <a:gd name="connsiteX1" fmla="*/ 1259898 w 1259898"/>
                    <a:gd name="connsiteY1" fmla="*/ 19050 h 570634"/>
                    <a:gd name="connsiteX2" fmla="*/ 1112261 w 1259898"/>
                    <a:gd name="connsiteY2" fmla="*/ 570634 h 570634"/>
                    <a:gd name="connsiteX3" fmla="*/ 255877 w 1259898"/>
                    <a:gd name="connsiteY3" fmla="*/ 548119 h 570634"/>
                    <a:gd name="connsiteX4" fmla="*/ 0 w 1259898"/>
                    <a:gd name="connsiteY4" fmla="*/ 523009 h 570634"/>
                    <a:gd name="connsiteX5" fmla="*/ 138114 w 1259898"/>
                    <a:gd name="connsiteY5" fmla="*/ 0 h 570634"/>
                    <a:gd name="connsiteX0" fmla="*/ 138114 w 1259898"/>
                    <a:gd name="connsiteY0" fmla="*/ 0 h 570634"/>
                    <a:gd name="connsiteX1" fmla="*/ 1259898 w 1259898"/>
                    <a:gd name="connsiteY1" fmla="*/ 19050 h 570634"/>
                    <a:gd name="connsiteX2" fmla="*/ 1112261 w 1259898"/>
                    <a:gd name="connsiteY2" fmla="*/ 570634 h 570634"/>
                    <a:gd name="connsiteX3" fmla="*/ 255877 w 1259898"/>
                    <a:gd name="connsiteY3" fmla="*/ 548119 h 570634"/>
                    <a:gd name="connsiteX4" fmla="*/ 0 w 1259898"/>
                    <a:gd name="connsiteY4" fmla="*/ 523009 h 570634"/>
                    <a:gd name="connsiteX5" fmla="*/ 138114 w 1259898"/>
                    <a:gd name="connsiteY5" fmla="*/ 0 h 570634"/>
                    <a:gd name="connsiteX0" fmla="*/ 138114 w 1259898"/>
                    <a:gd name="connsiteY0" fmla="*/ 0 h 570634"/>
                    <a:gd name="connsiteX1" fmla="*/ 1259898 w 1259898"/>
                    <a:gd name="connsiteY1" fmla="*/ 19050 h 570634"/>
                    <a:gd name="connsiteX2" fmla="*/ 1112261 w 1259898"/>
                    <a:gd name="connsiteY2" fmla="*/ 570634 h 570634"/>
                    <a:gd name="connsiteX3" fmla="*/ 255877 w 1259898"/>
                    <a:gd name="connsiteY3" fmla="*/ 548119 h 570634"/>
                    <a:gd name="connsiteX4" fmla="*/ 0 w 1259898"/>
                    <a:gd name="connsiteY4" fmla="*/ 523009 h 570634"/>
                    <a:gd name="connsiteX5" fmla="*/ 138114 w 1259898"/>
                    <a:gd name="connsiteY5" fmla="*/ 0 h 570634"/>
                    <a:gd name="connsiteX0" fmla="*/ 138114 w 1259898"/>
                    <a:gd name="connsiteY0" fmla="*/ 0 h 570634"/>
                    <a:gd name="connsiteX1" fmla="*/ 1259898 w 1259898"/>
                    <a:gd name="connsiteY1" fmla="*/ 19050 h 570634"/>
                    <a:gd name="connsiteX2" fmla="*/ 1112261 w 1259898"/>
                    <a:gd name="connsiteY2" fmla="*/ 570634 h 570634"/>
                    <a:gd name="connsiteX3" fmla="*/ 255877 w 1259898"/>
                    <a:gd name="connsiteY3" fmla="*/ 548119 h 570634"/>
                    <a:gd name="connsiteX4" fmla="*/ 0 w 1259898"/>
                    <a:gd name="connsiteY4" fmla="*/ 523009 h 570634"/>
                    <a:gd name="connsiteX5" fmla="*/ 138114 w 1259898"/>
                    <a:gd name="connsiteY5" fmla="*/ 0 h 570634"/>
                    <a:gd name="connsiteX0" fmla="*/ 147639 w 1269423"/>
                    <a:gd name="connsiteY0" fmla="*/ 0 h 570634"/>
                    <a:gd name="connsiteX1" fmla="*/ 1269423 w 1269423"/>
                    <a:gd name="connsiteY1" fmla="*/ 19050 h 570634"/>
                    <a:gd name="connsiteX2" fmla="*/ 1121786 w 1269423"/>
                    <a:gd name="connsiteY2" fmla="*/ 570634 h 570634"/>
                    <a:gd name="connsiteX3" fmla="*/ 265402 w 1269423"/>
                    <a:gd name="connsiteY3" fmla="*/ 548119 h 570634"/>
                    <a:gd name="connsiteX4" fmla="*/ 0 w 1269423"/>
                    <a:gd name="connsiteY4" fmla="*/ 508722 h 570634"/>
                    <a:gd name="connsiteX5" fmla="*/ 147639 w 1269423"/>
                    <a:gd name="connsiteY5" fmla="*/ 0 h 570634"/>
                    <a:gd name="connsiteX0" fmla="*/ 147639 w 1269423"/>
                    <a:gd name="connsiteY0" fmla="*/ 0 h 570634"/>
                    <a:gd name="connsiteX1" fmla="*/ 1269423 w 1269423"/>
                    <a:gd name="connsiteY1" fmla="*/ 19050 h 570634"/>
                    <a:gd name="connsiteX2" fmla="*/ 1121786 w 1269423"/>
                    <a:gd name="connsiteY2" fmla="*/ 570634 h 570634"/>
                    <a:gd name="connsiteX3" fmla="*/ 265402 w 1269423"/>
                    <a:gd name="connsiteY3" fmla="*/ 548119 h 570634"/>
                    <a:gd name="connsiteX4" fmla="*/ 0 w 1269423"/>
                    <a:gd name="connsiteY4" fmla="*/ 508722 h 570634"/>
                    <a:gd name="connsiteX5" fmla="*/ 147639 w 1269423"/>
                    <a:gd name="connsiteY5" fmla="*/ 0 h 570634"/>
                    <a:gd name="connsiteX0" fmla="*/ 123826 w 1269423"/>
                    <a:gd name="connsiteY0" fmla="*/ 0 h 556347"/>
                    <a:gd name="connsiteX1" fmla="*/ 1269423 w 1269423"/>
                    <a:gd name="connsiteY1" fmla="*/ 4763 h 556347"/>
                    <a:gd name="connsiteX2" fmla="*/ 1121786 w 1269423"/>
                    <a:gd name="connsiteY2" fmla="*/ 556347 h 556347"/>
                    <a:gd name="connsiteX3" fmla="*/ 265402 w 1269423"/>
                    <a:gd name="connsiteY3" fmla="*/ 533832 h 556347"/>
                    <a:gd name="connsiteX4" fmla="*/ 0 w 1269423"/>
                    <a:gd name="connsiteY4" fmla="*/ 494435 h 556347"/>
                    <a:gd name="connsiteX5" fmla="*/ 123826 w 1269423"/>
                    <a:gd name="connsiteY5" fmla="*/ 0 h 556347"/>
                    <a:gd name="connsiteX0" fmla="*/ 123826 w 1269423"/>
                    <a:gd name="connsiteY0" fmla="*/ 0 h 556347"/>
                    <a:gd name="connsiteX1" fmla="*/ 1269423 w 1269423"/>
                    <a:gd name="connsiteY1" fmla="*/ 4763 h 556347"/>
                    <a:gd name="connsiteX2" fmla="*/ 1121786 w 1269423"/>
                    <a:gd name="connsiteY2" fmla="*/ 556347 h 556347"/>
                    <a:gd name="connsiteX3" fmla="*/ 265402 w 1269423"/>
                    <a:gd name="connsiteY3" fmla="*/ 533832 h 556347"/>
                    <a:gd name="connsiteX4" fmla="*/ 0 w 1269423"/>
                    <a:gd name="connsiteY4" fmla="*/ 494435 h 556347"/>
                    <a:gd name="connsiteX5" fmla="*/ 123826 w 1269423"/>
                    <a:gd name="connsiteY5" fmla="*/ 0 h 556347"/>
                    <a:gd name="connsiteX0" fmla="*/ 123826 w 1269423"/>
                    <a:gd name="connsiteY0" fmla="*/ 0 h 556347"/>
                    <a:gd name="connsiteX1" fmla="*/ 1269423 w 1269423"/>
                    <a:gd name="connsiteY1" fmla="*/ 4763 h 556347"/>
                    <a:gd name="connsiteX2" fmla="*/ 1121786 w 1269423"/>
                    <a:gd name="connsiteY2" fmla="*/ 556347 h 556347"/>
                    <a:gd name="connsiteX3" fmla="*/ 265402 w 1269423"/>
                    <a:gd name="connsiteY3" fmla="*/ 533832 h 556347"/>
                    <a:gd name="connsiteX4" fmla="*/ 0 w 1269423"/>
                    <a:gd name="connsiteY4" fmla="*/ 494435 h 556347"/>
                    <a:gd name="connsiteX5" fmla="*/ 123826 w 1269423"/>
                    <a:gd name="connsiteY5" fmla="*/ 0 h 556347"/>
                    <a:gd name="connsiteX0" fmla="*/ 123826 w 1269423"/>
                    <a:gd name="connsiteY0" fmla="*/ 47869 h 604216"/>
                    <a:gd name="connsiteX1" fmla="*/ 465428 w 1269423"/>
                    <a:gd name="connsiteY1" fmla="*/ 14964 h 604216"/>
                    <a:gd name="connsiteX2" fmla="*/ 1269423 w 1269423"/>
                    <a:gd name="connsiteY2" fmla="*/ 52632 h 604216"/>
                    <a:gd name="connsiteX3" fmla="*/ 1121786 w 1269423"/>
                    <a:gd name="connsiteY3" fmla="*/ 604216 h 604216"/>
                    <a:gd name="connsiteX4" fmla="*/ 265402 w 1269423"/>
                    <a:gd name="connsiteY4" fmla="*/ 581701 h 604216"/>
                    <a:gd name="connsiteX5" fmla="*/ 0 w 1269423"/>
                    <a:gd name="connsiteY5" fmla="*/ 542304 h 604216"/>
                    <a:gd name="connsiteX6" fmla="*/ 123826 w 1269423"/>
                    <a:gd name="connsiteY6" fmla="*/ 47869 h 604216"/>
                    <a:gd name="connsiteX0" fmla="*/ 123826 w 1269423"/>
                    <a:gd name="connsiteY0" fmla="*/ 47869 h 604216"/>
                    <a:gd name="connsiteX1" fmla="*/ 465428 w 1269423"/>
                    <a:gd name="connsiteY1" fmla="*/ 14964 h 604216"/>
                    <a:gd name="connsiteX2" fmla="*/ 1269423 w 1269423"/>
                    <a:gd name="connsiteY2" fmla="*/ 52632 h 604216"/>
                    <a:gd name="connsiteX3" fmla="*/ 1121786 w 1269423"/>
                    <a:gd name="connsiteY3" fmla="*/ 604216 h 604216"/>
                    <a:gd name="connsiteX4" fmla="*/ 265402 w 1269423"/>
                    <a:gd name="connsiteY4" fmla="*/ 581701 h 604216"/>
                    <a:gd name="connsiteX5" fmla="*/ 0 w 1269423"/>
                    <a:gd name="connsiteY5" fmla="*/ 542304 h 604216"/>
                    <a:gd name="connsiteX6" fmla="*/ 123826 w 1269423"/>
                    <a:gd name="connsiteY6" fmla="*/ 47869 h 604216"/>
                    <a:gd name="connsiteX0" fmla="*/ 123826 w 1269423"/>
                    <a:gd name="connsiteY0" fmla="*/ 47869 h 604216"/>
                    <a:gd name="connsiteX1" fmla="*/ 465428 w 1269423"/>
                    <a:gd name="connsiteY1" fmla="*/ 14964 h 604216"/>
                    <a:gd name="connsiteX2" fmla="*/ 1269423 w 1269423"/>
                    <a:gd name="connsiteY2" fmla="*/ 52632 h 604216"/>
                    <a:gd name="connsiteX3" fmla="*/ 1121786 w 1269423"/>
                    <a:gd name="connsiteY3" fmla="*/ 604216 h 604216"/>
                    <a:gd name="connsiteX4" fmla="*/ 265402 w 1269423"/>
                    <a:gd name="connsiteY4" fmla="*/ 581701 h 604216"/>
                    <a:gd name="connsiteX5" fmla="*/ 0 w 1269423"/>
                    <a:gd name="connsiteY5" fmla="*/ 542304 h 604216"/>
                    <a:gd name="connsiteX6" fmla="*/ 123826 w 1269423"/>
                    <a:gd name="connsiteY6" fmla="*/ 47869 h 604216"/>
                    <a:gd name="connsiteX0" fmla="*/ 123826 w 1269423"/>
                    <a:gd name="connsiteY0" fmla="*/ 47869 h 604216"/>
                    <a:gd name="connsiteX1" fmla="*/ 465428 w 1269423"/>
                    <a:gd name="connsiteY1" fmla="*/ 14964 h 604216"/>
                    <a:gd name="connsiteX2" fmla="*/ 1269423 w 1269423"/>
                    <a:gd name="connsiteY2" fmla="*/ 52632 h 604216"/>
                    <a:gd name="connsiteX3" fmla="*/ 1121786 w 1269423"/>
                    <a:gd name="connsiteY3" fmla="*/ 604216 h 604216"/>
                    <a:gd name="connsiteX4" fmla="*/ 265402 w 1269423"/>
                    <a:gd name="connsiteY4" fmla="*/ 581701 h 604216"/>
                    <a:gd name="connsiteX5" fmla="*/ 0 w 1269423"/>
                    <a:gd name="connsiteY5" fmla="*/ 542304 h 604216"/>
                    <a:gd name="connsiteX6" fmla="*/ 123826 w 1269423"/>
                    <a:gd name="connsiteY6" fmla="*/ 47869 h 604216"/>
                    <a:gd name="connsiteX0" fmla="*/ 123826 w 1269423"/>
                    <a:gd name="connsiteY0" fmla="*/ 57394 h 604216"/>
                    <a:gd name="connsiteX1" fmla="*/ 465428 w 1269423"/>
                    <a:gd name="connsiteY1" fmla="*/ 14964 h 604216"/>
                    <a:gd name="connsiteX2" fmla="*/ 1269423 w 1269423"/>
                    <a:gd name="connsiteY2" fmla="*/ 52632 h 604216"/>
                    <a:gd name="connsiteX3" fmla="*/ 1121786 w 1269423"/>
                    <a:gd name="connsiteY3" fmla="*/ 604216 h 604216"/>
                    <a:gd name="connsiteX4" fmla="*/ 265402 w 1269423"/>
                    <a:gd name="connsiteY4" fmla="*/ 581701 h 604216"/>
                    <a:gd name="connsiteX5" fmla="*/ 0 w 1269423"/>
                    <a:gd name="connsiteY5" fmla="*/ 542304 h 604216"/>
                    <a:gd name="connsiteX6" fmla="*/ 123826 w 1269423"/>
                    <a:gd name="connsiteY6" fmla="*/ 57394 h 604216"/>
                    <a:gd name="connsiteX0" fmla="*/ 123826 w 1269423"/>
                    <a:gd name="connsiteY0" fmla="*/ 57394 h 604216"/>
                    <a:gd name="connsiteX1" fmla="*/ 465428 w 1269423"/>
                    <a:gd name="connsiteY1" fmla="*/ 14964 h 604216"/>
                    <a:gd name="connsiteX2" fmla="*/ 1269423 w 1269423"/>
                    <a:gd name="connsiteY2" fmla="*/ 52632 h 604216"/>
                    <a:gd name="connsiteX3" fmla="*/ 1121786 w 1269423"/>
                    <a:gd name="connsiteY3" fmla="*/ 604216 h 604216"/>
                    <a:gd name="connsiteX4" fmla="*/ 265402 w 1269423"/>
                    <a:gd name="connsiteY4" fmla="*/ 581701 h 604216"/>
                    <a:gd name="connsiteX5" fmla="*/ 0 w 1269423"/>
                    <a:gd name="connsiteY5" fmla="*/ 542304 h 604216"/>
                    <a:gd name="connsiteX6" fmla="*/ 123826 w 1269423"/>
                    <a:gd name="connsiteY6" fmla="*/ 57394 h 604216"/>
                    <a:gd name="connsiteX0" fmla="*/ 123826 w 1269423"/>
                    <a:gd name="connsiteY0" fmla="*/ 50744 h 597566"/>
                    <a:gd name="connsiteX1" fmla="*/ 465428 w 1269423"/>
                    <a:gd name="connsiteY1" fmla="*/ 8314 h 597566"/>
                    <a:gd name="connsiteX2" fmla="*/ 598778 w 1269423"/>
                    <a:gd name="connsiteY2" fmla="*/ 32126 h 597566"/>
                    <a:gd name="connsiteX3" fmla="*/ 1269423 w 1269423"/>
                    <a:gd name="connsiteY3" fmla="*/ 45982 h 597566"/>
                    <a:gd name="connsiteX4" fmla="*/ 1121786 w 1269423"/>
                    <a:gd name="connsiteY4" fmla="*/ 597566 h 597566"/>
                    <a:gd name="connsiteX5" fmla="*/ 265402 w 1269423"/>
                    <a:gd name="connsiteY5" fmla="*/ 575051 h 597566"/>
                    <a:gd name="connsiteX6" fmla="*/ 0 w 1269423"/>
                    <a:gd name="connsiteY6" fmla="*/ 535654 h 597566"/>
                    <a:gd name="connsiteX7" fmla="*/ 123826 w 1269423"/>
                    <a:gd name="connsiteY7" fmla="*/ 50744 h 597566"/>
                    <a:gd name="connsiteX0" fmla="*/ 123826 w 1269423"/>
                    <a:gd name="connsiteY0" fmla="*/ 49637 h 596459"/>
                    <a:gd name="connsiteX1" fmla="*/ 465428 w 1269423"/>
                    <a:gd name="connsiteY1" fmla="*/ 7207 h 596459"/>
                    <a:gd name="connsiteX2" fmla="*/ 598778 w 1269423"/>
                    <a:gd name="connsiteY2" fmla="*/ 31019 h 596459"/>
                    <a:gd name="connsiteX3" fmla="*/ 794041 w 1269423"/>
                    <a:gd name="connsiteY3" fmla="*/ 35782 h 596459"/>
                    <a:gd name="connsiteX4" fmla="*/ 1269423 w 1269423"/>
                    <a:gd name="connsiteY4" fmla="*/ 44875 h 596459"/>
                    <a:gd name="connsiteX5" fmla="*/ 1121786 w 1269423"/>
                    <a:gd name="connsiteY5" fmla="*/ 596459 h 596459"/>
                    <a:gd name="connsiteX6" fmla="*/ 265402 w 1269423"/>
                    <a:gd name="connsiteY6" fmla="*/ 573944 h 596459"/>
                    <a:gd name="connsiteX7" fmla="*/ 0 w 1269423"/>
                    <a:gd name="connsiteY7" fmla="*/ 534547 h 596459"/>
                    <a:gd name="connsiteX8" fmla="*/ 123826 w 1269423"/>
                    <a:gd name="connsiteY8" fmla="*/ 49637 h 596459"/>
                    <a:gd name="connsiteX0" fmla="*/ 123826 w 1269423"/>
                    <a:gd name="connsiteY0" fmla="*/ 43695 h 590517"/>
                    <a:gd name="connsiteX1" fmla="*/ 465428 w 1269423"/>
                    <a:gd name="connsiteY1" fmla="*/ 1265 h 590517"/>
                    <a:gd name="connsiteX2" fmla="*/ 598778 w 1269423"/>
                    <a:gd name="connsiteY2" fmla="*/ 25077 h 590517"/>
                    <a:gd name="connsiteX3" fmla="*/ 808329 w 1269423"/>
                    <a:gd name="connsiteY3" fmla="*/ 63177 h 590517"/>
                    <a:gd name="connsiteX4" fmla="*/ 1269423 w 1269423"/>
                    <a:gd name="connsiteY4" fmla="*/ 38933 h 590517"/>
                    <a:gd name="connsiteX5" fmla="*/ 1121786 w 1269423"/>
                    <a:gd name="connsiteY5" fmla="*/ 590517 h 590517"/>
                    <a:gd name="connsiteX6" fmla="*/ 265402 w 1269423"/>
                    <a:gd name="connsiteY6" fmla="*/ 568002 h 590517"/>
                    <a:gd name="connsiteX7" fmla="*/ 0 w 1269423"/>
                    <a:gd name="connsiteY7" fmla="*/ 528605 h 590517"/>
                    <a:gd name="connsiteX8" fmla="*/ 123826 w 1269423"/>
                    <a:gd name="connsiteY8" fmla="*/ 43695 h 590517"/>
                    <a:gd name="connsiteX0" fmla="*/ 123826 w 1269423"/>
                    <a:gd name="connsiteY0" fmla="*/ 49636 h 596458"/>
                    <a:gd name="connsiteX1" fmla="*/ 465428 w 1269423"/>
                    <a:gd name="connsiteY1" fmla="*/ 7206 h 596458"/>
                    <a:gd name="connsiteX2" fmla="*/ 598778 w 1269423"/>
                    <a:gd name="connsiteY2" fmla="*/ 31018 h 596458"/>
                    <a:gd name="connsiteX3" fmla="*/ 865479 w 1269423"/>
                    <a:gd name="connsiteY3" fmla="*/ 35780 h 596458"/>
                    <a:gd name="connsiteX4" fmla="*/ 1269423 w 1269423"/>
                    <a:gd name="connsiteY4" fmla="*/ 44874 h 596458"/>
                    <a:gd name="connsiteX5" fmla="*/ 1121786 w 1269423"/>
                    <a:gd name="connsiteY5" fmla="*/ 596458 h 596458"/>
                    <a:gd name="connsiteX6" fmla="*/ 265402 w 1269423"/>
                    <a:gd name="connsiteY6" fmla="*/ 573943 h 596458"/>
                    <a:gd name="connsiteX7" fmla="*/ 0 w 1269423"/>
                    <a:gd name="connsiteY7" fmla="*/ 534546 h 596458"/>
                    <a:gd name="connsiteX8" fmla="*/ 123826 w 1269423"/>
                    <a:gd name="connsiteY8" fmla="*/ 49636 h 596458"/>
                    <a:gd name="connsiteX0" fmla="*/ 123826 w 1269423"/>
                    <a:gd name="connsiteY0" fmla="*/ 49636 h 596458"/>
                    <a:gd name="connsiteX1" fmla="*/ 465428 w 1269423"/>
                    <a:gd name="connsiteY1" fmla="*/ 7206 h 596458"/>
                    <a:gd name="connsiteX2" fmla="*/ 598778 w 1269423"/>
                    <a:gd name="connsiteY2" fmla="*/ 31018 h 596458"/>
                    <a:gd name="connsiteX3" fmla="*/ 865479 w 1269423"/>
                    <a:gd name="connsiteY3" fmla="*/ 35780 h 596458"/>
                    <a:gd name="connsiteX4" fmla="*/ 1269423 w 1269423"/>
                    <a:gd name="connsiteY4" fmla="*/ 44874 h 596458"/>
                    <a:gd name="connsiteX5" fmla="*/ 1121786 w 1269423"/>
                    <a:gd name="connsiteY5" fmla="*/ 596458 h 596458"/>
                    <a:gd name="connsiteX6" fmla="*/ 265402 w 1269423"/>
                    <a:gd name="connsiteY6" fmla="*/ 573943 h 596458"/>
                    <a:gd name="connsiteX7" fmla="*/ 0 w 1269423"/>
                    <a:gd name="connsiteY7" fmla="*/ 534546 h 596458"/>
                    <a:gd name="connsiteX8" fmla="*/ 123826 w 1269423"/>
                    <a:gd name="connsiteY8" fmla="*/ 49636 h 596458"/>
                    <a:gd name="connsiteX0" fmla="*/ 123826 w 1269423"/>
                    <a:gd name="connsiteY0" fmla="*/ 49636 h 596458"/>
                    <a:gd name="connsiteX1" fmla="*/ 465428 w 1269423"/>
                    <a:gd name="connsiteY1" fmla="*/ 7206 h 596458"/>
                    <a:gd name="connsiteX2" fmla="*/ 660691 w 1269423"/>
                    <a:gd name="connsiteY2" fmla="*/ 54830 h 596458"/>
                    <a:gd name="connsiteX3" fmla="*/ 865479 w 1269423"/>
                    <a:gd name="connsiteY3" fmla="*/ 35780 h 596458"/>
                    <a:gd name="connsiteX4" fmla="*/ 1269423 w 1269423"/>
                    <a:gd name="connsiteY4" fmla="*/ 44874 h 596458"/>
                    <a:gd name="connsiteX5" fmla="*/ 1121786 w 1269423"/>
                    <a:gd name="connsiteY5" fmla="*/ 596458 h 596458"/>
                    <a:gd name="connsiteX6" fmla="*/ 265402 w 1269423"/>
                    <a:gd name="connsiteY6" fmla="*/ 573943 h 596458"/>
                    <a:gd name="connsiteX7" fmla="*/ 0 w 1269423"/>
                    <a:gd name="connsiteY7" fmla="*/ 534546 h 596458"/>
                    <a:gd name="connsiteX8" fmla="*/ 123826 w 1269423"/>
                    <a:gd name="connsiteY8" fmla="*/ 49636 h 596458"/>
                    <a:gd name="connsiteX0" fmla="*/ 123826 w 1269423"/>
                    <a:gd name="connsiteY0" fmla="*/ 49636 h 596458"/>
                    <a:gd name="connsiteX1" fmla="*/ 465428 w 1269423"/>
                    <a:gd name="connsiteY1" fmla="*/ 7206 h 596458"/>
                    <a:gd name="connsiteX2" fmla="*/ 679741 w 1269423"/>
                    <a:gd name="connsiteY2" fmla="*/ 73880 h 596458"/>
                    <a:gd name="connsiteX3" fmla="*/ 865479 w 1269423"/>
                    <a:gd name="connsiteY3" fmla="*/ 35780 h 596458"/>
                    <a:gd name="connsiteX4" fmla="*/ 1269423 w 1269423"/>
                    <a:gd name="connsiteY4" fmla="*/ 44874 h 596458"/>
                    <a:gd name="connsiteX5" fmla="*/ 1121786 w 1269423"/>
                    <a:gd name="connsiteY5" fmla="*/ 596458 h 596458"/>
                    <a:gd name="connsiteX6" fmla="*/ 265402 w 1269423"/>
                    <a:gd name="connsiteY6" fmla="*/ 573943 h 596458"/>
                    <a:gd name="connsiteX7" fmla="*/ 0 w 1269423"/>
                    <a:gd name="connsiteY7" fmla="*/ 534546 h 596458"/>
                    <a:gd name="connsiteX8" fmla="*/ 123826 w 1269423"/>
                    <a:gd name="connsiteY8" fmla="*/ 49636 h 596458"/>
                    <a:gd name="connsiteX0" fmla="*/ 123826 w 1269423"/>
                    <a:gd name="connsiteY0" fmla="*/ 45668 h 592490"/>
                    <a:gd name="connsiteX1" fmla="*/ 465428 w 1269423"/>
                    <a:gd name="connsiteY1" fmla="*/ 3238 h 592490"/>
                    <a:gd name="connsiteX2" fmla="*/ 679741 w 1269423"/>
                    <a:gd name="connsiteY2" fmla="*/ 69912 h 592490"/>
                    <a:gd name="connsiteX3" fmla="*/ 865479 w 1269423"/>
                    <a:gd name="connsiteY3" fmla="*/ 31812 h 592490"/>
                    <a:gd name="connsiteX4" fmla="*/ 1065503 w 1269423"/>
                    <a:gd name="connsiteY4" fmla="*/ 50863 h 592490"/>
                    <a:gd name="connsiteX5" fmla="*/ 1269423 w 1269423"/>
                    <a:gd name="connsiteY5" fmla="*/ 40906 h 592490"/>
                    <a:gd name="connsiteX6" fmla="*/ 1121786 w 1269423"/>
                    <a:gd name="connsiteY6" fmla="*/ 592490 h 592490"/>
                    <a:gd name="connsiteX7" fmla="*/ 265402 w 1269423"/>
                    <a:gd name="connsiteY7" fmla="*/ 569975 h 592490"/>
                    <a:gd name="connsiteX8" fmla="*/ 0 w 1269423"/>
                    <a:gd name="connsiteY8" fmla="*/ 530578 h 592490"/>
                    <a:gd name="connsiteX9" fmla="*/ 123826 w 1269423"/>
                    <a:gd name="connsiteY9" fmla="*/ 45668 h 592490"/>
                    <a:gd name="connsiteX0" fmla="*/ 123826 w 1269423"/>
                    <a:gd name="connsiteY0" fmla="*/ 42949 h 589771"/>
                    <a:gd name="connsiteX1" fmla="*/ 465428 w 1269423"/>
                    <a:gd name="connsiteY1" fmla="*/ 519 h 589771"/>
                    <a:gd name="connsiteX2" fmla="*/ 679741 w 1269423"/>
                    <a:gd name="connsiteY2" fmla="*/ 67193 h 589771"/>
                    <a:gd name="connsiteX3" fmla="*/ 865479 w 1269423"/>
                    <a:gd name="connsiteY3" fmla="*/ 29093 h 589771"/>
                    <a:gd name="connsiteX4" fmla="*/ 1065503 w 1269423"/>
                    <a:gd name="connsiteY4" fmla="*/ 48144 h 589771"/>
                    <a:gd name="connsiteX5" fmla="*/ 1269423 w 1269423"/>
                    <a:gd name="connsiteY5" fmla="*/ 38187 h 589771"/>
                    <a:gd name="connsiteX6" fmla="*/ 1121786 w 1269423"/>
                    <a:gd name="connsiteY6" fmla="*/ 589771 h 589771"/>
                    <a:gd name="connsiteX7" fmla="*/ 265402 w 1269423"/>
                    <a:gd name="connsiteY7" fmla="*/ 567256 h 589771"/>
                    <a:gd name="connsiteX8" fmla="*/ 0 w 1269423"/>
                    <a:gd name="connsiteY8" fmla="*/ 527859 h 589771"/>
                    <a:gd name="connsiteX9" fmla="*/ 123826 w 1269423"/>
                    <a:gd name="connsiteY9" fmla="*/ 42949 h 589771"/>
                    <a:gd name="connsiteX0" fmla="*/ 123826 w 1269423"/>
                    <a:gd name="connsiteY0" fmla="*/ 42949 h 589771"/>
                    <a:gd name="connsiteX1" fmla="*/ 465428 w 1269423"/>
                    <a:gd name="connsiteY1" fmla="*/ 519 h 589771"/>
                    <a:gd name="connsiteX2" fmla="*/ 679741 w 1269423"/>
                    <a:gd name="connsiteY2" fmla="*/ 67193 h 589771"/>
                    <a:gd name="connsiteX3" fmla="*/ 865479 w 1269423"/>
                    <a:gd name="connsiteY3" fmla="*/ 29093 h 589771"/>
                    <a:gd name="connsiteX4" fmla="*/ 1065503 w 1269423"/>
                    <a:gd name="connsiteY4" fmla="*/ 48144 h 589771"/>
                    <a:gd name="connsiteX5" fmla="*/ 1269423 w 1269423"/>
                    <a:gd name="connsiteY5" fmla="*/ 38187 h 589771"/>
                    <a:gd name="connsiteX6" fmla="*/ 1121786 w 1269423"/>
                    <a:gd name="connsiteY6" fmla="*/ 589771 h 589771"/>
                    <a:gd name="connsiteX7" fmla="*/ 265402 w 1269423"/>
                    <a:gd name="connsiteY7" fmla="*/ 567256 h 589771"/>
                    <a:gd name="connsiteX8" fmla="*/ 0 w 1269423"/>
                    <a:gd name="connsiteY8" fmla="*/ 527859 h 589771"/>
                    <a:gd name="connsiteX9" fmla="*/ 123826 w 1269423"/>
                    <a:gd name="connsiteY9" fmla="*/ 42949 h 589771"/>
                    <a:gd name="connsiteX0" fmla="*/ 123826 w 1269423"/>
                    <a:gd name="connsiteY0" fmla="*/ 42949 h 589771"/>
                    <a:gd name="connsiteX1" fmla="*/ 465428 w 1269423"/>
                    <a:gd name="connsiteY1" fmla="*/ 519 h 589771"/>
                    <a:gd name="connsiteX2" fmla="*/ 679741 w 1269423"/>
                    <a:gd name="connsiteY2" fmla="*/ 67193 h 589771"/>
                    <a:gd name="connsiteX3" fmla="*/ 865479 w 1269423"/>
                    <a:gd name="connsiteY3" fmla="*/ 29093 h 589771"/>
                    <a:gd name="connsiteX4" fmla="*/ 1065503 w 1269423"/>
                    <a:gd name="connsiteY4" fmla="*/ 48144 h 589771"/>
                    <a:gd name="connsiteX5" fmla="*/ 1269423 w 1269423"/>
                    <a:gd name="connsiteY5" fmla="*/ 38187 h 589771"/>
                    <a:gd name="connsiteX6" fmla="*/ 1121786 w 1269423"/>
                    <a:gd name="connsiteY6" fmla="*/ 589771 h 589771"/>
                    <a:gd name="connsiteX7" fmla="*/ 265402 w 1269423"/>
                    <a:gd name="connsiteY7" fmla="*/ 567256 h 589771"/>
                    <a:gd name="connsiteX8" fmla="*/ 0 w 1269423"/>
                    <a:gd name="connsiteY8" fmla="*/ 527859 h 589771"/>
                    <a:gd name="connsiteX9" fmla="*/ 123826 w 1269423"/>
                    <a:gd name="connsiteY9" fmla="*/ 42949 h 589771"/>
                    <a:gd name="connsiteX0" fmla="*/ 123826 w 1269423"/>
                    <a:gd name="connsiteY0" fmla="*/ 42949 h 589771"/>
                    <a:gd name="connsiteX1" fmla="*/ 465428 w 1269423"/>
                    <a:gd name="connsiteY1" fmla="*/ 519 h 589771"/>
                    <a:gd name="connsiteX2" fmla="*/ 679741 w 1269423"/>
                    <a:gd name="connsiteY2" fmla="*/ 67193 h 589771"/>
                    <a:gd name="connsiteX3" fmla="*/ 865479 w 1269423"/>
                    <a:gd name="connsiteY3" fmla="*/ 29093 h 589771"/>
                    <a:gd name="connsiteX4" fmla="*/ 1046453 w 1269423"/>
                    <a:gd name="connsiteY4" fmla="*/ 57669 h 589771"/>
                    <a:gd name="connsiteX5" fmla="*/ 1269423 w 1269423"/>
                    <a:gd name="connsiteY5" fmla="*/ 38187 h 589771"/>
                    <a:gd name="connsiteX6" fmla="*/ 1121786 w 1269423"/>
                    <a:gd name="connsiteY6" fmla="*/ 589771 h 589771"/>
                    <a:gd name="connsiteX7" fmla="*/ 265402 w 1269423"/>
                    <a:gd name="connsiteY7" fmla="*/ 567256 h 589771"/>
                    <a:gd name="connsiteX8" fmla="*/ 0 w 1269423"/>
                    <a:gd name="connsiteY8" fmla="*/ 527859 h 589771"/>
                    <a:gd name="connsiteX9" fmla="*/ 123826 w 1269423"/>
                    <a:gd name="connsiteY9" fmla="*/ 42949 h 589771"/>
                    <a:gd name="connsiteX0" fmla="*/ 123826 w 1269423"/>
                    <a:gd name="connsiteY0" fmla="*/ 42949 h 589771"/>
                    <a:gd name="connsiteX1" fmla="*/ 465428 w 1269423"/>
                    <a:gd name="connsiteY1" fmla="*/ 519 h 589771"/>
                    <a:gd name="connsiteX2" fmla="*/ 679741 w 1269423"/>
                    <a:gd name="connsiteY2" fmla="*/ 67193 h 589771"/>
                    <a:gd name="connsiteX3" fmla="*/ 865479 w 1269423"/>
                    <a:gd name="connsiteY3" fmla="*/ 29093 h 589771"/>
                    <a:gd name="connsiteX4" fmla="*/ 1046453 w 1269423"/>
                    <a:gd name="connsiteY4" fmla="*/ 57669 h 589771"/>
                    <a:gd name="connsiteX5" fmla="*/ 1269423 w 1269423"/>
                    <a:gd name="connsiteY5" fmla="*/ 38187 h 589771"/>
                    <a:gd name="connsiteX6" fmla="*/ 1121786 w 1269423"/>
                    <a:gd name="connsiteY6" fmla="*/ 589771 h 589771"/>
                    <a:gd name="connsiteX7" fmla="*/ 265402 w 1269423"/>
                    <a:gd name="connsiteY7" fmla="*/ 567256 h 589771"/>
                    <a:gd name="connsiteX8" fmla="*/ 0 w 1269423"/>
                    <a:gd name="connsiteY8" fmla="*/ 527859 h 589771"/>
                    <a:gd name="connsiteX9" fmla="*/ 123826 w 1269423"/>
                    <a:gd name="connsiteY9" fmla="*/ 42949 h 589771"/>
                    <a:gd name="connsiteX0" fmla="*/ 123826 w 1269423"/>
                    <a:gd name="connsiteY0" fmla="*/ 42949 h 589771"/>
                    <a:gd name="connsiteX1" fmla="*/ 465428 w 1269423"/>
                    <a:gd name="connsiteY1" fmla="*/ 519 h 589771"/>
                    <a:gd name="connsiteX2" fmla="*/ 679741 w 1269423"/>
                    <a:gd name="connsiteY2" fmla="*/ 67193 h 589771"/>
                    <a:gd name="connsiteX3" fmla="*/ 865479 w 1269423"/>
                    <a:gd name="connsiteY3" fmla="*/ 29093 h 589771"/>
                    <a:gd name="connsiteX4" fmla="*/ 1051215 w 1269423"/>
                    <a:gd name="connsiteY4" fmla="*/ 67194 h 589771"/>
                    <a:gd name="connsiteX5" fmla="*/ 1269423 w 1269423"/>
                    <a:gd name="connsiteY5" fmla="*/ 38187 h 589771"/>
                    <a:gd name="connsiteX6" fmla="*/ 1121786 w 1269423"/>
                    <a:gd name="connsiteY6" fmla="*/ 589771 h 589771"/>
                    <a:gd name="connsiteX7" fmla="*/ 265402 w 1269423"/>
                    <a:gd name="connsiteY7" fmla="*/ 567256 h 589771"/>
                    <a:gd name="connsiteX8" fmla="*/ 0 w 1269423"/>
                    <a:gd name="connsiteY8" fmla="*/ 527859 h 589771"/>
                    <a:gd name="connsiteX9" fmla="*/ 123826 w 1269423"/>
                    <a:gd name="connsiteY9" fmla="*/ 42949 h 589771"/>
                    <a:gd name="connsiteX0" fmla="*/ 123826 w 1269423"/>
                    <a:gd name="connsiteY0" fmla="*/ 42949 h 589771"/>
                    <a:gd name="connsiteX1" fmla="*/ 465428 w 1269423"/>
                    <a:gd name="connsiteY1" fmla="*/ 519 h 589771"/>
                    <a:gd name="connsiteX2" fmla="*/ 679741 w 1269423"/>
                    <a:gd name="connsiteY2" fmla="*/ 67193 h 589771"/>
                    <a:gd name="connsiteX3" fmla="*/ 865479 w 1269423"/>
                    <a:gd name="connsiteY3" fmla="*/ 29093 h 589771"/>
                    <a:gd name="connsiteX4" fmla="*/ 1051215 w 1269423"/>
                    <a:gd name="connsiteY4" fmla="*/ 76719 h 589771"/>
                    <a:gd name="connsiteX5" fmla="*/ 1269423 w 1269423"/>
                    <a:gd name="connsiteY5" fmla="*/ 38187 h 589771"/>
                    <a:gd name="connsiteX6" fmla="*/ 1121786 w 1269423"/>
                    <a:gd name="connsiteY6" fmla="*/ 589771 h 589771"/>
                    <a:gd name="connsiteX7" fmla="*/ 265402 w 1269423"/>
                    <a:gd name="connsiteY7" fmla="*/ 567256 h 589771"/>
                    <a:gd name="connsiteX8" fmla="*/ 0 w 1269423"/>
                    <a:gd name="connsiteY8" fmla="*/ 527859 h 589771"/>
                    <a:gd name="connsiteX9" fmla="*/ 123826 w 1269423"/>
                    <a:gd name="connsiteY9" fmla="*/ 42949 h 589771"/>
                    <a:gd name="connsiteX0" fmla="*/ 123826 w 1269423"/>
                    <a:gd name="connsiteY0" fmla="*/ 42949 h 621268"/>
                    <a:gd name="connsiteX1" fmla="*/ 465428 w 1269423"/>
                    <a:gd name="connsiteY1" fmla="*/ 519 h 621268"/>
                    <a:gd name="connsiteX2" fmla="*/ 679741 w 1269423"/>
                    <a:gd name="connsiteY2" fmla="*/ 67193 h 621268"/>
                    <a:gd name="connsiteX3" fmla="*/ 865479 w 1269423"/>
                    <a:gd name="connsiteY3" fmla="*/ 29093 h 621268"/>
                    <a:gd name="connsiteX4" fmla="*/ 1051215 w 1269423"/>
                    <a:gd name="connsiteY4" fmla="*/ 76719 h 621268"/>
                    <a:gd name="connsiteX5" fmla="*/ 1269423 w 1269423"/>
                    <a:gd name="connsiteY5" fmla="*/ 38187 h 621268"/>
                    <a:gd name="connsiteX6" fmla="*/ 1121786 w 1269423"/>
                    <a:gd name="connsiteY6" fmla="*/ 589771 h 621268"/>
                    <a:gd name="connsiteX7" fmla="*/ 446378 w 1269423"/>
                    <a:gd name="connsiteY7" fmla="*/ 543444 h 621268"/>
                    <a:gd name="connsiteX8" fmla="*/ 265402 w 1269423"/>
                    <a:gd name="connsiteY8" fmla="*/ 567256 h 621268"/>
                    <a:gd name="connsiteX9" fmla="*/ 0 w 1269423"/>
                    <a:gd name="connsiteY9" fmla="*/ 527859 h 621268"/>
                    <a:gd name="connsiteX10" fmla="*/ 123826 w 1269423"/>
                    <a:gd name="connsiteY10" fmla="*/ 42949 h 621268"/>
                    <a:gd name="connsiteX0" fmla="*/ 123826 w 1269423"/>
                    <a:gd name="connsiteY0" fmla="*/ 42949 h 619818"/>
                    <a:gd name="connsiteX1" fmla="*/ 465428 w 1269423"/>
                    <a:gd name="connsiteY1" fmla="*/ 519 h 619818"/>
                    <a:gd name="connsiteX2" fmla="*/ 679741 w 1269423"/>
                    <a:gd name="connsiteY2" fmla="*/ 67193 h 619818"/>
                    <a:gd name="connsiteX3" fmla="*/ 865479 w 1269423"/>
                    <a:gd name="connsiteY3" fmla="*/ 29093 h 619818"/>
                    <a:gd name="connsiteX4" fmla="*/ 1051215 w 1269423"/>
                    <a:gd name="connsiteY4" fmla="*/ 76719 h 619818"/>
                    <a:gd name="connsiteX5" fmla="*/ 1269423 w 1269423"/>
                    <a:gd name="connsiteY5" fmla="*/ 38187 h 619818"/>
                    <a:gd name="connsiteX6" fmla="*/ 1121786 w 1269423"/>
                    <a:gd name="connsiteY6" fmla="*/ 589771 h 619818"/>
                    <a:gd name="connsiteX7" fmla="*/ 470191 w 1269423"/>
                    <a:gd name="connsiteY7" fmla="*/ 533919 h 619818"/>
                    <a:gd name="connsiteX8" fmla="*/ 265402 w 1269423"/>
                    <a:gd name="connsiteY8" fmla="*/ 567256 h 619818"/>
                    <a:gd name="connsiteX9" fmla="*/ 0 w 1269423"/>
                    <a:gd name="connsiteY9" fmla="*/ 527859 h 619818"/>
                    <a:gd name="connsiteX10" fmla="*/ 123826 w 1269423"/>
                    <a:gd name="connsiteY10" fmla="*/ 42949 h 619818"/>
                    <a:gd name="connsiteX0" fmla="*/ 123826 w 1269423"/>
                    <a:gd name="connsiteY0" fmla="*/ 42949 h 620230"/>
                    <a:gd name="connsiteX1" fmla="*/ 465428 w 1269423"/>
                    <a:gd name="connsiteY1" fmla="*/ 519 h 620230"/>
                    <a:gd name="connsiteX2" fmla="*/ 679741 w 1269423"/>
                    <a:gd name="connsiteY2" fmla="*/ 67193 h 620230"/>
                    <a:gd name="connsiteX3" fmla="*/ 865479 w 1269423"/>
                    <a:gd name="connsiteY3" fmla="*/ 29093 h 620230"/>
                    <a:gd name="connsiteX4" fmla="*/ 1051215 w 1269423"/>
                    <a:gd name="connsiteY4" fmla="*/ 76719 h 620230"/>
                    <a:gd name="connsiteX5" fmla="*/ 1269423 w 1269423"/>
                    <a:gd name="connsiteY5" fmla="*/ 38187 h 620230"/>
                    <a:gd name="connsiteX6" fmla="*/ 1121786 w 1269423"/>
                    <a:gd name="connsiteY6" fmla="*/ 589771 h 620230"/>
                    <a:gd name="connsiteX7" fmla="*/ 755941 w 1269423"/>
                    <a:gd name="connsiteY7" fmla="*/ 533918 h 620230"/>
                    <a:gd name="connsiteX8" fmla="*/ 470191 w 1269423"/>
                    <a:gd name="connsiteY8" fmla="*/ 533919 h 620230"/>
                    <a:gd name="connsiteX9" fmla="*/ 265402 w 1269423"/>
                    <a:gd name="connsiteY9" fmla="*/ 567256 h 620230"/>
                    <a:gd name="connsiteX10" fmla="*/ 0 w 1269423"/>
                    <a:gd name="connsiteY10" fmla="*/ 527859 h 620230"/>
                    <a:gd name="connsiteX11" fmla="*/ 123826 w 1269423"/>
                    <a:gd name="connsiteY11" fmla="*/ 42949 h 620230"/>
                    <a:gd name="connsiteX0" fmla="*/ 123826 w 1269423"/>
                    <a:gd name="connsiteY0" fmla="*/ 42949 h 627308"/>
                    <a:gd name="connsiteX1" fmla="*/ 465428 w 1269423"/>
                    <a:gd name="connsiteY1" fmla="*/ 519 h 627308"/>
                    <a:gd name="connsiteX2" fmla="*/ 679741 w 1269423"/>
                    <a:gd name="connsiteY2" fmla="*/ 67193 h 627308"/>
                    <a:gd name="connsiteX3" fmla="*/ 865479 w 1269423"/>
                    <a:gd name="connsiteY3" fmla="*/ 29093 h 627308"/>
                    <a:gd name="connsiteX4" fmla="*/ 1051215 w 1269423"/>
                    <a:gd name="connsiteY4" fmla="*/ 76719 h 627308"/>
                    <a:gd name="connsiteX5" fmla="*/ 1269423 w 1269423"/>
                    <a:gd name="connsiteY5" fmla="*/ 38187 h 627308"/>
                    <a:gd name="connsiteX6" fmla="*/ 1121786 w 1269423"/>
                    <a:gd name="connsiteY6" fmla="*/ 589771 h 627308"/>
                    <a:gd name="connsiteX7" fmla="*/ 755941 w 1269423"/>
                    <a:gd name="connsiteY7" fmla="*/ 572018 h 627308"/>
                    <a:gd name="connsiteX8" fmla="*/ 470191 w 1269423"/>
                    <a:gd name="connsiteY8" fmla="*/ 533919 h 627308"/>
                    <a:gd name="connsiteX9" fmla="*/ 265402 w 1269423"/>
                    <a:gd name="connsiteY9" fmla="*/ 567256 h 627308"/>
                    <a:gd name="connsiteX10" fmla="*/ 0 w 1269423"/>
                    <a:gd name="connsiteY10" fmla="*/ 527859 h 627308"/>
                    <a:gd name="connsiteX11" fmla="*/ 123826 w 1269423"/>
                    <a:gd name="connsiteY11" fmla="*/ 42949 h 627308"/>
                    <a:gd name="connsiteX0" fmla="*/ 123826 w 1269423"/>
                    <a:gd name="connsiteY0" fmla="*/ 42949 h 627308"/>
                    <a:gd name="connsiteX1" fmla="*/ 465428 w 1269423"/>
                    <a:gd name="connsiteY1" fmla="*/ 519 h 627308"/>
                    <a:gd name="connsiteX2" fmla="*/ 679741 w 1269423"/>
                    <a:gd name="connsiteY2" fmla="*/ 67193 h 627308"/>
                    <a:gd name="connsiteX3" fmla="*/ 865479 w 1269423"/>
                    <a:gd name="connsiteY3" fmla="*/ 29093 h 627308"/>
                    <a:gd name="connsiteX4" fmla="*/ 1051215 w 1269423"/>
                    <a:gd name="connsiteY4" fmla="*/ 76719 h 627308"/>
                    <a:gd name="connsiteX5" fmla="*/ 1269423 w 1269423"/>
                    <a:gd name="connsiteY5" fmla="*/ 38187 h 627308"/>
                    <a:gd name="connsiteX6" fmla="*/ 1121786 w 1269423"/>
                    <a:gd name="connsiteY6" fmla="*/ 589771 h 627308"/>
                    <a:gd name="connsiteX7" fmla="*/ 755941 w 1269423"/>
                    <a:gd name="connsiteY7" fmla="*/ 572018 h 627308"/>
                    <a:gd name="connsiteX8" fmla="*/ 470191 w 1269423"/>
                    <a:gd name="connsiteY8" fmla="*/ 533919 h 627308"/>
                    <a:gd name="connsiteX9" fmla="*/ 265402 w 1269423"/>
                    <a:gd name="connsiteY9" fmla="*/ 567256 h 627308"/>
                    <a:gd name="connsiteX10" fmla="*/ 0 w 1269423"/>
                    <a:gd name="connsiteY10" fmla="*/ 527859 h 627308"/>
                    <a:gd name="connsiteX11" fmla="*/ 123826 w 1269423"/>
                    <a:gd name="connsiteY11" fmla="*/ 42949 h 627308"/>
                    <a:gd name="connsiteX0" fmla="*/ 123826 w 1269423"/>
                    <a:gd name="connsiteY0" fmla="*/ 42949 h 627308"/>
                    <a:gd name="connsiteX1" fmla="*/ 465428 w 1269423"/>
                    <a:gd name="connsiteY1" fmla="*/ 519 h 627308"/>
                    <a:gd name="connsiteX2" fmla="*/ 679741 w 1269423"/>
                    <a:gd name="connsiteY2" fmla="*/ 67193 h 627308"/>
                    <a:gd name="connsiteX3" fmla="*/ 865479 w 1269423"/>
                    <a:gd name="connsiteY3" fmla="*/ 29093 h 627308"/>
                    <a:gd name="connsiteX4" fmla="*/ 1051215 w 1269423"/>
                    <a:gd name="connsiteY4" fmla="*/ 76719 h 627308"/>
                    <a:gd name="connsiteX5" fmla="*/ 1269423 w 1269423"/>
                    <a:gd name="connsiteY5" fmla="*/ 38187 h 627308"/>
                    <a:gd name="connsiteX6" fmla="*/ 1121786 w 1269423"/>
                    <a:gd name="connsiteY6" fmla="*/ 589771 h 627308"/>
                    <a:gd name="connsiteX7" fmla="*/ 755941 w 1269423"/>
                    <a:gd name="connsiteY7" fmla="*/ 572018 h 627308"/>
                    <a:gd name="connsiteX8" fmla="*/ 470191 w 1269423"/>
                    <a:gd name="connsiteY8" fmla="*/ 533919 h 627308"/>
                    <a:gd name="connsiteX9" fmla="*/ 265402 w 1269423"/>
                    <a:gd name="connsiteY9" fmla="*/ 567256 h 627308"/>
                    <a:gd name="connsiteX10" fmla="*/ 0 w 1269423"/>
                    <a:gd name="connsiteY10" fmla="*/ 527859 h 627308"/>
                    <a:gd name="connsiteX11" fmla="*/ 123826 w 1269423"/>
                    <a:gd name="connsiteY11" fmla="*/ 42949 h 627308"/>
                    <a:gd name="connsiteX0" fmla="*/ 123826 w 1269423"/>
                    <a:gd name="connsiteY0" fmla="*/ 42949 h 616060"/>
                    <a:gd name="connsiteX1" fmla="*/ 465428 w 1269423"/>
                    <a:gd name="connsiteY1" fmla="*/ 519 h 616060"/>
                    <a:gd name="connsiteX2" fmla="*/ 679741 w 1269423"/>
                    <a:gd name="connsiteY2" fmla="*/ 67193 h 616060"/>
                    <a:gd name="connsiteX3" fmla="*/ 865479 w 1269423"/>
                    <a:gd name="connsiteY3" fmla="*/ 29093 h 616060"/>
                    <a:gd name="connsiteX4" fmla="*/ 1051215 w 1269423"/>
                    <a:gd name="connsiteY4" fmla="*/ 76719 h 616060"/>
                    <a:gd name="connsiteX5" fmla="*/ 1269423 w 1269423"/>
                    <a:gd name="connsiteY5" fmla="*/ 38187 h 616060"/>
                    <a:gd name="connsiteX6" fmla="*/ 1121786 w 1269423"/>
                    <a:gd name="connsiteY6" fmla="*/ 589771 h 616060"/>
                    <a:gd name="connsiteX7" fmla="*/ 755941 w 1269423"/>
                    <a:gd name="connsiteY7" fmla="*/ 572018 h 616060"/>
                    <a:gd name="connsiteX8" fmla="*/ 470191 w 1269423"/>
                    <a:gd name="connsiteY8" fmla="*/ 533919 h 616060"/>
                    <a:gd name="connsiteX9" fmla="*/ 265402 w 1269423"/>
                    <a:gd name="connsiteY9" fmla="*/ 567256 h 616060"/>
                    <a:gd name="connsiteX10" fmla="*/ 0 w 1269423"/>
                    <a:gd name="connsiteY10" fmla="*/ 527859 h 616060"/>
                    <a:gd name="connsiteX11" fmla="*/ 123826 w 1269423"/>
                    <a:gd name="connsiteY11" fmla="*/ 42949 h 616060"/>
                    <a:gd name="connsiteX0" fmla="*/ 123826 w 1269423"/>
                    <a:gd name="connsiteY0" fmla="*/ 42949 h 589771"/>
                    <a:gd name="connsiteX1" fmla="*/ 465428 w 1269423"/>
                    <a:gd name="connsiteY1" fmla="*/ 519 h 589771"/>
                    <a:gd name="connsiteX2" fmla="*/ 679741 w 1269423"/>
                    <a:gd name="connsiteY2" fmla="*/ 67193 h 589771"/>
                    <a:gd name="connsiteX3" fmla="*/ 865479 w 1269423"/>
                    <a:gd name="connsiteY3" fmla="*/ 29093 h 589771"/>
                    <a:gd name="connsiteX4" fmla="*/ 1051215 w 1269423"/>
                    <a:gd name="connsiteY4" fmla="*/ 76719 h 589771"/>
                    <a:gd name="connsiteX5" fmla="*/ 1269423 w 1269423"/>
                    <a:gd name="connsiteY5" fmla="*/ 38187 h 589771"/>
                    <a:gd name="connsiteX6" fmla="*/ 1121786 w 1269423"/>
                    <a:gd name="connsiteY6" fmla="*/ 589771 h 589771"/>
                    <a:gd name="connsiteX7" fmla="*/ 755941 w 1269423"/>
                    <a:gd name="connsiteY7" fmla="*/ 572018 h 589771"/>
                    <a:gd name="connsiteX8" fmla="*/ 470191 w 1269423"/>
                    <a:gd name="connsiteY8" fmla="*/ 533919 h 589771"/>
                    <a:gd name="connsiteX9" fmla="*/ 265402 w 1269423"/>
                    <a:gd name="connsiteY9" fmla="*/ 567256 h 589771"/>
                    <a:gd name="connsiteX10" fmla="*/ 0 w 1269423"/>
                    <a:gd name="connsiteY10" fmla="*/ 527859 h 589771"/>
                    <a:gd name="connsiteX11" fmla="*/ 123826 w 1269423"/>
                    <a:gd name="connsiteY11" fmla="*/ 42949 h 589771"/>
                    <a:gd name="connsiteX0" fmla="*/ 123826 w 1269423"/>
                    <a:gd name="connsiteY0" fmla="*/ 42949 h 589771"/>
                    <a:gd name="connsiteX1" fmla="*/ 465428 w 1269423"/>
                    <a:gd name="connsiteY1" fmla="*/ 519 h 589771"/>
                    <a:gd name="connsiteX2" fmla="*/ 679741 w 1269423"/>
                    <a:gd name="connsiteY2" fmla="*/ 67193 h 589771"/>
                    <a:gd name="connsiteX3" fmla="*/ 865479 w 1269423"/>
                    <a:gd name="connsiteY3" fmla="*/ 29093 h 589771"/>
                    <a:gd name="connsiteX4" fmla="*/ 1051215 w 1269423"/>
                    <a:gd name="connsiteY4" fmla="*/ 76719 h 589771"/>
                    <a:gd name="connsiteX5" fmla="*/ 1269423 w 1269423"/>
                    <a:gd name="connsiteY5" fmla="*/ 38187 h 589771"/>
                    <a:gd name="connsiteX6" fmla="*/ 1121786 w 1269423"/>
                    <a:gd name="connsiteY6" fmla="*/ 589771 h 589771"/>
                    <a:gd name="connsiteX7" fmla="*/ 755941 w 1269423"/>
                    <a:gd name="connsiteY7" fmla="*/ 572018 h 589771"/>
                    <a:gd name="connsiteX8" fmla="*/ 470191 w 1269423"/>
                    <a:gd name="connsiteY8" fmla="*/ 533919 h 589771"/>
                    <a:gd name="connsiteX9" fmla="*/ 265402 w 1269423"/>
                    <a:gd name="connsiteY9" fmla="*/ 567256 h 589771"/>
                    <a:gd name="connsiteX10" fmla="*/ 0 w 1269423"/>
                    <a:gd name="connsiteY10" fmla="*/ 527859 h 589771"/>
                    <a:gd name="connsiteX11" fmla="*/ 123826 w 1269423"/>
                    <a:gd name="connsiteY11" fmla="*/ 42949 h 589771"/>
                    <a:gd name="connsiteX0" fmla="*/ 123826 w 1269423"/>
                    <a:gd name="connsiteY0" fmla="*/ 42949 h 589771"/>
                    <a:gd name="connsiteX1" fmla="*/ 465428 w 1269423"/>
                    <a:gd name="connsiteY1" fmla="*/ 519 h 589771"/>
                    <a:gd name="connsiteX2" fmla="*/ 679741 w 1269423"/>
                    <a:gd name="connsiteY2" fmla="*/ 67193 h 589771"/>
                    <a:gd name="connsiteX3" fmla="*/ 865479 w 1269423"/>
                    <a:gd name="connsiteY3" fmla="*/ 29093 h 589771"/>
                    <a:gd name="connsiteX4" fmla="*/ 1051215 w 1269423"/>
                    <a:gd name="connsiteY4" fmla="*/ 76719 h 589771"/>
                    <a:gd name="connsiteX5" fmla="*/ 1269423 w 1269423"/>
                    <a:gd name="connsiteY5" fmla="*/ 38187 h 589771"/>
                    <a:gd name="connsiteX6" fmla="*/ 1121786 w 1269423"/>
                    <a:gd name="connsiteY6" fmla="*/ 589771 h 589771"/>
                    <a:gd name="connsiteX7" fmla="*/ 755941 w 1269423"/>
                    <a:gd name="connsiteY7" fmla="*/ 572018 h 589771"/>
                    <a:gd name="connsiteX8" fmla="*/ 470191 w 1269423"/>
                    <a:gd name="connsiteY8" fmla="*/ 533919 h 589771"/>
                    <a:gd name="connsiteX9" fmla="*/ 265402 w 1269423"/>
                    <a:gd name="connsiteY9" fmla="*/ 567256 h 589771"/>
                    <a:gd name="connsiteX10" fmla="*/ 0 w 1269423"/>
                    <a:gd name="connsiteY10" fmla="*/ 527859 h 589771"/>
                    <a:gd name="connsiteX11" fmla="*/ 123826 w 1269423"/>
                    <a:gd name="connsiteY11" fmla="*/ 42949 h 5897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1269423" h="589771">
                      <a:moveTo>
                        <a:pt x="123826" y="42949"/>
                      </a:moveTo>
                      <a:cubicBezTo>
                        <a:pt x="210922" y="-17953"/>
                        <a:pt x="155433" y="99738"/>
                        <a:pt x="465428" y="519"/>
                      </a:cubicBezTo>
                      <a:cubicBezTo>
                        <a:pt x="545380" y="-6553"/>
                        <a:pt x="545742" y="60915"/>
                        <a:pt x="679741" y="67193"/>
                      </a:cubicBezTo>
                      <a:cubicBezTo>
                        <a:pt x="768641" y="68780"/>
                        <a:pt x="705142" y="51318"/>
                        <a:pt x="865479" y="29093"/>
                      </a:cubicBezTo>
                      <a:cubicBezTo>
                        <a:pt x="928185" y="17981"/>
                        <a:pt x="983891" y="75203"/>
                        <a:pt x="1051215" y="76719"/>
                      </a:cubicBezTo>
                      <a:cubicBezTo>
                        <a:pt x="1161401" y="82998"/>
                        <a:pt x="1177493" y="49515"/>
                        <a:pt x="1269423" y="38187"/>
                      </a:cubicBezTo>
                      <a:cubicBezTo>
                        <a:pt x="1220211" y="222048"/>
                        <a:pt x="1194810" y="410673"/>
                        <a:pt x="1121786" y="589771"/>
                      </a:cubicBezTo>
                      <a:cubicBezTo>
                        <a:pt x="987786" y="531900"/>
                        <a:pt x="897878" y="505127"/>
                        <a:pt x="755941" y="572018"/>
                      </a:cubicBezTo>
                      <a:cubicBezTo>
                        <a:pt x="547329" y="472222"/>
                        <a:pt x="541629" y="535506"/>
                        <a:pt x="470191" y="533919"/>
                      </a:cubicBezTo>
                      <a:cubicBezTo>
                        <a:pt x="398753" y="532332"/>
                        <a:pt x="339798" y="576203"/>
                        <a:pt x="265402" y="567256"/>
                      </a:cubicBezTo>
                      <a:cubicBezTo>
                        <a:pt x="108672" y="473161"/>
                        <a:pt x="85292" y="521942"/>
                        <a:pt x="0" y="527859"/>
                      </a:cubicBezTo>
                      <a:lnTo>
                        <a:pt x="123826" y="42949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121917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Tx/>
                    <a:buNone/>
                    <a:tabLst/>
                    <a:defRPr/>
                  </a:pPr>
                  <a:endParaRPr kumimoji="0" lang="en-US" sz="3200" b="0" i="0" u="none" strike="noStrike" kern="0" cap="none" spc="0" normalizeH="0" baseline="0" noProof="0">
                    <a:ln>
                      <a:noFill/>
                    </a:ln>
                    <a:solidFill>
                      <a:srgbClr val="BAE5E4"/>
                    </a:solidFill>
                    <a:effectLst/>
                    <a:uLnTx/>
                    <a:uFillTx/>
                    <a:latin typeface="Arial-Rounded" panose="020B0500000000000000" pitchFamily="34" charset="0"/>
                    <a:ea typeface="Arial-Rounded" panose="020B0500000000000000" pitchFamily="34" charset="0"/>
                    <a:cs typeface="Arial-Rounded" panose="020B0500000000000000" pitchFamily="34" charset="0"/>
                    <a:sym typeface="Arial"/>
                  </a:endParaRPr>
                </a:p>
              </p:txBody>
            </p:sp>
          </p:grp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3905E4E2-5934-4996-969A-3A40AF93D95F}"/>
                  </a:ext>
                </a:extLst>
              </p:cNvPr>
              <p:cNvSpPr txBox="1"/>
              <p:nvPr/>
            </p:nvSpPr>
            <p:spPr>
              <a:xfrm>
                <a:off x="2929159" y="1671248"/>
                <a:ext cx="1129909" cy="3472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lang="en-US" sz="3200" b="1" kern="0" dirty="0" err="1">
                    <a:solidFill>
                      <a:srgbClr val="FF0000"/>
                    </a:solidFill>
                    <a:latin typeface="Times New Roman" pitchFamily="18" charset="0"/>
                    <a:ea typeface="Arial-Rounded" panose="020B0500000000000000" pitchFamily="34" charset="0"/>
                    <a:cs typeface="Times New Roman" pitchFamily="18" charset="0"/>
                    <a:sym typeface="Arial"/>
                  </a:rPr>
                  <a:t>Tình</a:t>
                </a:r>
                <a:r>
                  <a:rPr lang="en-US" sz="3200" b="1" kern="0" dirty="0">
                    <a:solidFill>
                      <a:srgbClr val="FF0000"/>
                    </a:solidFill>
                    <a:latin typeface="Times New Roman" pitchFamily="18" charset="0"/>
                    <a:ea typeface="Arial-Rounded" panose="020B0500000000000000" pitchFamily="34" charset="0"/>
                    <a:cs typeface="Times New Roman" pitchFamily="18" charset="0"/>
                    <a:sym typeface="Arial"/>
                  </a:rPr>
                  <a:t> </a:t>
                </a:r>
                <a:r>
                  <a:rPr lang="en-US" sz="3200" b="1" kern="0" dirty="0" err="1">
                    <a:solidFill>
                      <a:srgbClr val="FF0000"/>
                    </a:solidFill>
                    <a:latin typeface="Times New Roman" pitchFamily="18" charset="0"/>
                    <a:ea typeface="Arial-Rounded" panose="020B0500000000000000" pitchFamily="34" charset="0"/>
                    <a:cs typeface="Times New Roman" pitchFamily="18" charset="0"/>
                    <a:sym typeface="Arial"/>
                  </a:rPr>
                  <a:t>huống</a:t>
                </a:r>
                <a:endParaRPr kumimoji="0" lang="en-US" sz="3200" b="1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Arial-Rounded" panose="020B0500000000000000" pitchFamily="34" charset="0"/>
                  <a:cs typeface="Times New Roman" pitchFamily="18" charset="0"/>
                  <a:sym typeface="Arial"/>
                </a:endParaRPr>
              </a:p>
            </p:txBody>
          </p:sp>
        </p:grpSp>
        <p:grpSp>
          <p:nvGrpSpPr>
            <p:cNvPr id="7" name="Google Shape;1029;p42">
              <a:extLst>
                <a:ext uri="{FF2B5EF4-FFF2-40B4-BE49-F238E27FC236}">
                  <a16:creationId xmlns:a16="http://schemas.microsoft.com/office/drawing/2014/main" id="{51CA20DD-C4F6-452C-941A-C30EDD282F23}"/>
                </a:ext>
              </a:extLst>
            </p:cNvPr>
            <p:cNvGrpSpPr/>
            <p:nvPr/>
          </p:nvGrpSpPr>
          <p:grpSpPr>
            <a:xfrm rot="20594821">
              <a:off x="9557530" y="5203744"/>
              <a:ext cx="1566687" cy="1197813"/>
              <a:chOff x="7570574" y="3912596"/>
              <a:chExt cx="1175015" cy="898360"/>
            </a:xfrm>
          </p:grpSpPr>
          <p:grpSp>
            <p:nvGrpSpPr>
              <p:cNvPr id="8" name="Google Shape;1030;p42">
                <a:extLst>
                  <a:ext uri="{FF2B5EF4-FFF2-40B4-BE49-F238E27FC236}">
                    <a16:creationId xmlns:a16="http://schemas.microsoft.com/office/drawing/2014/main" id="{813068FE-422E-4410-BDB3-AAF488745F17}"/>
                  </a:ext>
                </a:extLst>
              </p:cNvPr>
              <p:cNvGrpSpPr/>
              <p:nvPr/>
            </p:nvGrpSpPr>
            <p:grpSpPr>
              <a:xfrm>
                <a:off x="8115957" y="3912596"/>
                <a:ext cx="629632" cy="591794"/>
                <a:chOff x="6528424" y="1260656"/>
                <a:chExt cx="1975626" cy="1856900"/>
              </a:xfrm>
            </p:grpSpPr>
            <p:sp>
              <p:nvSpPr>
                <p:cNvPr id="10" name="Google Shape;1031;p42">
                  <a:extLst>
                    <a:ext uri="{FF2B5EF4-FFF2-40B4-BE49-F238E27FC236}">
                      <a16:creationId xmlns:a16="http://schemas.microsoft.com/office/drawing/2014/main" id="{02EE0E79-D253-4AD7-B423-CD57FC5B316E}"/>
                    </a:ext>
                  </a:extLst>
                </p:cNvPr>
                <p:cNvSpPr/>
                <p:nvPr/>
              </p:nvSpPr>
              <p:spPr>
                <a:xfrm>
                  <a:off x="6940941" y="1771450"/>
                  <a:ext cx="1116302" cy="96397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666" h="8347" extrusionOk="0">
                      <a:moveTo>
                        <a:pt x="1743" y="1583"/>
                      </a:moveTo>
                      <a:cubicBezTo>
                        <a:pt x="1783" y="1583"/>
                        <a:pt x="1822" y="1593"/>
                        <a:pt x="1862" y="1612"/>
                      </a:cubicBezTo>
                      <a:cubicBezTo>
                        <a:pt x="1901" y="1692"/>
                        <a:pt x="1901" y="1771"/>
                        <a:pt x="1862" y="1850"/>
                      </a:cubicBezTo>
                      <a:cubicBezTo>
                        <a:pt x="1624" y="2325"/>
                        <a:pt x="1466" y="2880"/>
                        <a:pt x="1426" y="3435"/>
                      </a:cubicBezTo>
                      <a:cubicBezTo>
                        <a:pt x="1387" y="3553"/>
                        <a:pt x="1347" y="3672"/>
                        <a:pt x="1347" y="3791"/>
                      </a:cubicBezTo>
                      <a:lnTo>
                        <a:pt x="1268" y="3791"/>
                      </a:lnTo>
                      <a:cubicBezTo>
                        <a:pt x="1188" y="3672"/>
                        <a:pt x="1149" y="3553"/>
                        <a:pt x="1109" y="3435"/>
                      </a:cubicBezTo>
                      <a:cubicBezTo>
                        <a:pt x="1030" y="2920"/>
                        <a:pt x="1109" y="2365"/>
                        <a:pt x="1387" y="1890"/>
                      </a:cubicBezTo>
                      <a:cubicBezTo>
                        <a:pt x="1426" y="1771"/>
                        <a:pt x="1545" y="1692"/>
                        <a:pt x="1624" y="1612"/>
                      </a:cubicBezTo>
                      <a:cubicBezTo>
                        <a:pt x="1664" y="1593"/>
                        <a:pt x="1703" y="1583"/>
                        <a:pt x="1743" y="1583"/>
                      </a:cubicBezTo>
                      <a:close/>
                      <a:moveTo>
                        <a:pt x="8041" y="3870"/>
                      </a:moveTo>
                      <a:lnTo>
                        <a:pt x="8041" y="4187"/>
                      </a:lnTo>
                      <a:cubicBezTo>
                        <a:pt x="7843" y="4385"/>
                        <a:pt x="7685" y="4583"/>
                        <a:pt x="7487" y="4781"/>
                      </a:cubicBezTo>
                      <a:lnTo>
                        <a:pt x="7487" y="4742"/>
                      </a:lnTo>
                      <a:cubicBezTo>
                        <a:pt x="7447" y="4781"/>
                        <a:pt x="7398" y="4801"/>
                        <a:pt x="7348" y="4801"/>
                      </a:cubicBezTo>
                      <a:cubicBezTo>
                        <a:pt x="7299" y="4801"/>
                        <a:pt x="7249" y="4781"/>
                        <a:pt x="7210" y="4742"/>
                      </a:cubicBezTo>
                      <a:cubicBezTo>
                        <a:pt x="7170" y="4663"/>
                        <a:pt x="7170" y="4583"/>
                        <a:pt x="7210" y="4504"/>
                      </a:cubicBezTo>
                      <a:cubicBezTo>
                        <a:pt x="7368" y="4306"/>
                        <a:pt x="7566" y="4108"/>
                        <a:pt x="7764" y="3949"/>
                      </a:cubicBezTo>
                      <a:cubicBezTo>
                        <a:pt x="7804" y="3870"/>
                        <a:pt x="7923" y="3910"/>
                        <a:pt x="8041" y="3870"/>
                      </a:cubicBezTo>
                      <a:close/>
                      <a:moveTo>
                        <a:pt x="2288" y="3466"/>
                      </a:moveTo>
                      <a:cubicBezTo>
                        <a:pt x="2347" y="3466"/>
                        <a:pt x="2377" y="3564"/>
                        <a:pt x="2377" y="3633"/>
                      </a:cubicBezTo>
                      <a:cubicBezTo>
                        <a:pt x="2416" y="3870"/>
                        <a:pt x="2496" y="4148"/>
                        <a:pt x="2535" y="4425"/>
                      </a:cubicBezTo>
                      <a:cubicBezTo>
                        <a:pt x="2654" y="4663"/>
                        <a:pt x="2773" y="4900"/>
                        <a:pt x="2931" y="5138"/>
                      </a:cubicBezTo>
                      <a:cubicBezTo>
                        <a:pt x="2258" y="5019"/>
                        <a:pt x="1822" y="4306"/>
                        <a:pt x="2060" y="3633"/>
                      </a:cubicBezTo>
                      <a:cubicBezTo>
                        <a:pt x="2060" y="3593"/>
                        <a:pt x="2179" y="3514"/>
                        <a:pt x="2258" y="3474"/>
                      </a:cubicBezTo>
                      <a:cubicBezTo>
                        <a:pt x="2269" y="3469"/>
                        <a:pt x="2279" y="3466"/>
                        <a:pt x="2288" y="3466"/>
                      </a:cubicBezTo>
                      <a:close/>
                      <a:moveTo>
                        <a:pt x="1545" y="4266"/>
                      </a:moveTo>
                      <a:cubicBezTo>
                        <a:pt x="1624" y="4266"/>
                        <a:pt x="1703" y="4306"/>
                        <a:pt x="1743" y="4346"/>
                      </a:cubicBezTo>
                      <a:cubicBezTo>
                        <a:pt x="1783" y="4464"/>
                        <a:pt x="1822" y="4544"/>
                        <a:pt x="1822" y="4663"/>
                      </a:cubicBezTo>
                      <a:cubicBezTo>
                        <a:pt x="1822" y="4979"/>
                        <a:pt x="2020" y="5296"/>
                        <a:pt x="2298" y="5534"/>
                      </a:cubicBezTo>
                      <a:cubicBezTo>
                        <a:pt x="2298" y="5574"/>
                        <a:pt x="2337" y="5574"/>
                        <a:pt x="2377" y="5613"/>
                      </a:cubicBezTo>
                      <a:cubicBezTo>
                        <a:pt x="2279" y="5669"/>
                        <a:pt x="2175" y="5696"/>
                        <a:pt x="2076" y="5696"/>
                      </a:cubicBezTo>
                      <a:cubicBezTo>
                        <a:pt x="1895" y="5696"/>
                        <a:pt x="1727" y="5608"/>
                        <a:pt x="1624" y="5455"/>
                      </a:cubicBezTo>
                      <a:lnTo>
                        <a:pt x="1664" y="5455"/>
                      </a:lnTo>
                      <a:cubicBezTo>
                        <a:pt x="1426" y="5138"/>
                        <a:pt x="1347" y="4781"/>
                        <a:pt x="1426" y="4425"/>
                      </a:cubicBezTo>
                      <a:cubicBezTo>
                        <a:pt x="1426" y="4346"/>
                        <a:pt x="1505" y="4266"/>
                        <a:pt x="1545" y="4266"/>
                      </a:cubicBezTo>
                      <a:close/>
                      <a:moveTo>
                        <a:pt x="6932" y="5732"/>
                      </a:moveTo>
                      <a:cubicBezTo>
                        <a:pt x="6853" y="6247"/>
                        <a:pt x="6457" y="6683"/>
                        <a:pt x="5942" y="6841"/>
                      </a:cubicBezTo>
                      <a:cubicBezTo>
                        <a:pt x="5863" y="6802"/>
                        <a:pt x="5744" y="6762"/>
                        <a:pt x="5665" y="6722"/>
                      </a:cubicBezTo>
                      <a:cubicBezTo>
                        <a:pt x="5704" y="6643"/>
                        <a:pt x="5744" y="6564"/>
                        <a:pt x="5823" y="6524"/>
                      </a:cubicBezTo>
                      <a:cubicBezTo>
                        <a:pt x="6061" y="6287"/>
                        <a:pt x="6338" y="6089"/>
                        <a:pt x="6615" y="5890"/>
                      </a:cubicBezTo>
                      <a:cubicBezTo>
                        <a:pt x="6695" y="5851"/>
                        <a:pt x="6813" y="5772"/>
                        <a:pt x="6932" y="5732"/>
                      </a:cubicBezTo>
                      <a:close/>
                      <a:moveTo>
                        <a:pt x="2738" y="1"/>
                      </a:moveTo>
                      <a:cubicBezTo>
                        <a:pt x="1678" y="1"/>
                        <a:pt x="667" y="666"/>
                        <a:pt x="317" y="1771"/>
                      </a:cubicBezTo>
                      <a:cubicBezTo>
                        <a:pt x="0" y="2682"/>
                        <a:pt x="79" y="3672"/>
                        <a:pt x="515" y="4544"/>
                      </a:cubicBezTo>
                      <a:cubicBezTo>
                        <a:pt x="753" y="5019"/>
                        <a:pt x="1030" y="5494"/>
                        <a:pt x="1347" y="5930"/>
                      </a:cubicBezTo>
                      <a:cubicBezTo>
                        <a:pt x="2060" y="6762"/>
                        <a:pt x="2971" y="7475"/>
                        <a:pt x="3961" y="7950"/>
                      </a:cubicBezTo>
                      <a:cubicBezTo>
                        <a:pt x="4159" y="8069"/>
                        <a:pt x="4318" y="8188"/>
                        <a:pt x="4476" y="8346"/>
                      </a:cubicBezTo>
                      <a:cubicBezTo>
                        <a:pt x="4793" y="8188"/>
                        <a:pt x="5110" y="8030"/>
                        <a:pt x="5387" y="7832"/>
                      </a:cubicBezTo>
                      <a:cubicBezTo>
                        <a:pt x="6615" y="7000"/>
                        <a:pt x="7685" y="6009"/>
                        <a:pt x="8636" y="4861"/>
                      </a:cubicBezTo>
                      <a:cubicBezTo>
                        <a:pt x="9428" y="3910"/>
                        <a:pt x="9665" y="2642"/>
                        <a:pt x="9269" y="1454"/>
                      </a:cubicBezTo>
                      <a:cubicBezTo>
                        <a:pt x="9190" y="1137"/>
                        <a:pt x="8952" y="860"/>
                        <a:pt x="8675" y="662"/>
                      </a:cubicBezTo>
                      <a:cubicBezTo>
                        <a:pt x="8293" y="413"/>
                        <a:pt x="7847" y="285"/>
                        <a:pt x="7403" y="285"/>
                      </a:cubicBezTo>
                      <a:cubicBezTo>
                        <a:pt x="6925" y="285"/>
                        <a:pt x="6451" y="433"/>
                        <a:pt x="6061" y="741"/>
                      </a:cubicBezTo>
                      <a:cubicBezTo>
                        <a:pt x="5704" y="1018"/>
                        <a:pt x="5229" y="1216"/>
                        <a:pt x="4991" y="1652"/>
                      </a:cubicBezTo>
                      <a:cubicBezTo>
                        <a:pt x="4952" y="1692"/>
                        <a:pt x="4872" y="1731"/>
                        <a:pt x="4793" y="1731"/>
                      </a:cubicBezTo>
                      <a:cubicBezTo>
                        <a:pt x="4714" y="1652"/>
                        <a:pt x="4674" y="1612"/>
                        <a:pt x="4714" y="1533"/>
                      </a:cubicBezTo>
                      <a:cubicBezTo>
                        <a:pt x="4793" y="1097"/>
                        <a:pt x="4595" y="662"/>
                        <a:pt x="4199" y="464"/>
                      </a:cubicBezTo>
                      <a:cubicBezTo>
                        <a:pt x="3743" y="147"/>
                        <a:pt x="3235" y="1"/>
                        <a:pt x="2738" y="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 marL="0" marR="0" lvl="0" indent="0" algn="l" defTabSz="121917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Tx/>
                    <a:buNone/>
                    <a:tabLst/>
                    <a:defRPr/>
                  </a:pPr>
                  <a:endParaRPr kumimoji="0" sz="32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-Rounded" panose="020B0500000000000000" pitchFamily="34" charset="0"/>
                    <a:ea typeface="Arial-Rounded" panose="020B0500000000000000" pitchFamily="34" charset="0"/>
                    <a:cs typeface="Arial-Rounded" panose="020B0500000000000000" pitchFamily="34" charset="0"/>
                    <a:sym typeface="Arial"/>
                  </a:endParaRPr>
                </a:p>
              </p:txBody>
            </p:sp>
            <p:sp>
              <p:nvSpPr>
                <p:cNvPr id="11" name="Google Shape;1032;p42">
                  <a:extLst>
                    <a:ext uri="{FF2B5EF4-FFF2-40B4-BE49-F238E27FC236}">
                      <a16:creationId xmlns:a16="http://schemas.microsoft.com/office/drawing/2014/main" id="{68980127-650B-4B2C-B5F6-14D4F30F5249}"/>
                    </a:ext>
                  </a:extLst>
                </p:cNvPr>
                <p:cNvSpPr/>
                <p:nvPr/>
              </p:nvSpPr>
              <p:spPr>
                <a:xfrm>
                  <a:off x="6876846" y="1714285"/>
                  <a:ext cx="1230750" cy="107588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657" h="9316" extrusionOk="0">
                      <a:moveTo>
                        <a:pt x="3253" y="496"/>
                      </a:moveTo>
                      <a:cubicBezTo>
                        <a:pt x="3751" y="496"/>
                        <a:pt x="4259" y="642"/>
                        <a:pt x="4714" y="959"/>
                      </a:cubicBezTo>
                      <a:cubicBezTo>
                        <a:pt x="5110" y="1157"/>
                        <a:pt x="5309" y="1592"/>
                        <a:pt x="5229" y="2028"/>
                      </a:cubicBezTo>
                      <a:cubicBezTo>
                        <a:pt x="5190" y="2107"/>
                        <a:pt x="5229" y="2147"/>
                        <a:pt x="5309" y="2226"/>
                      </a:cubicBezTo>
                      <a:cubicBezTo>
                        <a:pt x="5388" y="2226"/>
                        <a:pt x="5467" y="2187"/>
                        <a:pt x="5507" y="2147"/>
                      </a:cubicBezTo>
                      <a:cubicBezTo>
                        <a:pt x="5744" y="1711"/>
                        <a:pt x="6220" y="1513"/>
                        <a:pt x="6576" y="1236"/>
                      </a:cubicBezTo>
                      <a:cubicBezTo>
                        <a:pt x="6966" y="928"/>
                        <a:pt x="7441" y="780"/>
                        <a:pt x="7918" y="780"/>
                      </a:cubicBezTo>
                      <a:cubicBezTo>
                        <a:pt x="8362" y="780"/>
                        <a:pt x="8809" y="908"/>
                        <a:pt x="9191" y="1157"/>
                      </a:cubicBezTo>
                      <a:cubicBezTo>
                        <a:pt x="9507" y="1355"/>
                        <a:pt x="9706" y="1632"/>
                        <a:pt x="9824" y="1949"/>
                      </a:cubicBezTo>
                      <a:cubicBezTo>
                        <a:pt x="10220" y="3098"/>
                        <a:pt x="9983" y="4405"/>
                        <a:pt x="9191" y="5356"/>
                      </a:cubicBezTo>
                      <a:cubicBezTo>
                        <a:pt x="8279" y="6465"/>
                        <a:pt x="7170" y="7495"/>
                        <a:pt x="5982" y="8327"/>
                      </a:cubicBezTo>
                      <a:cubicBezTo>
                        <a:pt x="5665" y="8525"/>
                        <a:pt x="5348" y="8683"/>
                        <a:pt x="5031" y="8841"/>
                      </a:cubicBezTo>
                      <a:cubicBezTo>
                        <a:pt x="4873" y="8683"/>
                        <a:pt x="4714" y="8564"/>
                        <a:pt x="4556" y="8445"/>
                      </a:cubicBezTo>
                      <a:cubicBezTo>
                        <a:pt x="3526" y="7970"/>
                        <a:pt x="2655" y="7257"/>
                        <a:pt x="1942" y="6425"/>
                      </a:cubicBezTo>
                      <a:cubicBezTo>
                        <a:pt x="1585" y="5989"/>
                        <a:pt x="1268" y="5514"/>
                        <a:pt x="1030" y="5039"/>
                      </a:cubicBezTo>
                      <a:cubicBezTo>
                        <a:pt x="595" y="4167"/>
                        <a:pt x="515" y="3177"/>
                        <a:pt x="832" y="2266"/>
                      </a:cubicBezTo>
                      <a:cubicBezTo>
                        <a:pt x="1183" y="1161"/>
                        <a:pt x="2194" y="496"/>
                        <a:pt x="3253" y="496"/>
                      </a:cubicBezTo>
                      <a:close/>
                      <a:moveTo>
                        <a:pt x="3289" y="1"/>
                      </a:moveTo>
                      <a:cubicBezTo>
                        <a:pt x="2023" y="1"/>
                        <a:pt x="828" y="771"/>
                        <a:pt x="357" y="2068"/>
                      </a:cubicBezTo>
                      <a:cubicBezTo>
                        <a:pt x="1" y="3177"/>
                        <a:pt x="119" y="4405"/>
                        <a:pt x="674" y="5435"/>
                      </a:cubicBezTo>
                      <a:cubicBezTo>
                        <a:pt x="1347" y="6663"/>
                        <a:pt x="2298" y="7693"/>
                        <a:pt x="3526" y="8406"/>
                      </a:cubicBezTo>
                      <a:cubicBezTo>
                        <a:pt x="3883" y="8723"/>
                        <a:pt x="4358" y="8921"/>
                        <a:pt x="4833" y="8960"/>
                      </a:cubicBezTo>
                      <a:cubicBezTo>
                        <a:pt x="4833" y="9201"/>
                        <a:pt x="4887" y="9315"/>
                        <a:pt x="5008" y="9315"/>
                      </a:cubicBezTo>
                      <a:cubicBezTo>
                        <a:pt x="5066" y="9315"/>
                        <a:pt x="5139" y="9289"/>
                        <a:pt x="5229" y="9238"/>
                      </a:cubicBezTo>
                      <a:cubicBezTo>
                        <a:pt x="5586" y="9119"/>
                        <a:pt x="5903" y="8921"/>
                        <a:pt x="6220" y="8723"/>
                      </a:cubicBezTo>
                      <a:cubicBezTo>
                        <a:pt x="7566" y="7851"/>
                        <a:pt x="8755" y="6702"/>
                        <a:pt x="9745" y="5395"/>
                      </a:cubicBezTo>
                      <a:cubicBezTo>
                        <a:pt x="10419" y="4563"/>
                        <a:pt x="10656" y="3454"/>
                        <a:pt x="10419" y="2385"/>
                      </a:cubicBezTo>
                      <a:cubicBezTo>
                        <a:pt x="10339" y="1751"/>
                        <a:pt x="10022" y="1196"/>
                        <a:pt x="9547" y="800"/>
                      </a:cubicBezTo>
                      <a:cubicBezTo>
                        <a:pt x="9079" y="482"/>
                        <a:pt x="8532" y="323"/>
                        <a:pt x="7985" y="323"/>
                      </a:cubicBezTo>
                      <a:cubicBezTo>
                        <a:pt x="7373" y="323"/>
                        <a:pt x="6761" y="522"/>
                        <a:pt x="6259" y="919"/>
                      </a:cubicBezTo>
                      <a:cubicBezTo>
                        <a:pt x="6061" y="1077"/>
                        <a:pt x="5863" y="1196"/>
                        <a:pt x="5665" y="1355"/>
                      </a:cubicBezTo>
                      <a:cubicBezTo>
                        <a:pt x="5427" y="879"/>
                        <a:pt x="5071" y="523"/>
                        <a:pt x="4596" y="285"/>
                      </a:cubicBezTo>
                      <a:cubicBezTo>
                        <a:pt x="4169" y="92"/>
                        <a:pt x="3725" y="1"/>
                        <a:pt x="3289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 marL="0" marR="0" lvl="0" indent="0" algn="l" defTabSz="121917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Tx/>
                    <a:buNone/>
                    <a:tabLst/>
                    <a:defRPr/>
                  </a:pPr>
                  <a:endParaRPr kumimoji="0" sz="32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-Rounded" panose="020B0500000000000000" pitchFamily="34" charset="0"/>
                    <a:ea typeface="Arial-Rounded" panose="020B0500000000000000" pitchFamily="34" charset="0"/>
                    <a:cs typeface="Arial-Rounded" panose="020B0500000000000000" pitchFamily="34" charset="0"/>
                    <a:sym typeface="Arial"/>
                  </a:endParaRPr>
                </a:p>
              </p:txBody>
            </p:sp>
            <p:sp>
              <p:nvSpPr>
                <p:cNvPr id="12" name="Google Shape;1033;p42">
                  <a:extLst>
                    <a:ext uri="{FF2B5EF4-FFF2-40B4-BE49-F238E27FC236}">
                      <a16:creationId xmlns:a16="http://schemas.microsoft.com/office/drawing/2014/main" id="{945B6485-EDCB-421A-BDF2-0E5E07E3E721}"/>
                    </a:ext>
                  </a:extLst>
                </p:cNvPr>
                <p:cNvSpPr/>
                <p:nvPr/>
              </p:nvSpPr>
              <p:spPr>
                <a:xfrm>
                  <a:off x="7764357" y="2222884"/>
                  <a:ext cx="100705" cy="1042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72" h="903" extrusionOk="0">
                      <a:moveTo>
                        <a:pt x="872" y="1"/>
                      </a:moveTo>
                      <a:cubicBezTo>
                        <a:pt x="793" y="1"/>
                        <a:pt x="674" y="1"/>
                        <a:pt x="594" y="40"/>
                      </a:cubicBezTo>
                      <a:cubicBezTo>
                        <a:pt x="396" y="199"/>
                        <a:pt x="238" y="397"/>
                        <a:pt x="80" y="595"/>
                      </a:cubicBezTo>
                      <a:cubicBezTo>
                        <a:pt x="0" y="674"/>
                        <a:pt x="0" y="793"/>
                        <a:pt x="80" y="872"/>
                      </a:cubicBezTo>
                      <a:cubicBezTo>
                        <a:pt x="119" y="892"/>
                        <a:pt x="169" y="902"/>
                        <a:pt x="218" y="902"/>
                      </a:cubicBezTo>
                      <a:cubicBezTo>
                        <a:pt x="268" y="902"/>
                        <a:pt x="317" y="892"/>
                        <a:pt x="357" y="872"/>
                      </a:cubicBezTo>
                      <a:cubicBezTo>
                        <a:pt x="555" y="674"/>
                        <a:pt x="713" y="476"/>
                        <a:pt x="872" y="278"/>
                      </a:cubicBezTo>
                      <a:lnTo>
                        <a:pt x="872" y="1"/>
                      </a:ln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 marL="0" marR="0" lvl="0" indent="0" algn="l" defTabSz="121917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Tx/>
                    <a:buNone/>
                    <a:tabLst/>
                    <a:defRPr/>
                  </a:pPr>
                  <a:endParaRPr kumimoji="0" sz="32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-Rounded" panose="020B0500000000000000" pitchFamily="34" charset="0"/>
                    <a:ea typeface="Arial-Rounded" panose="020B0500000000000000" pitchFamily="34" charset="0"/>
                    <a:cs typeface="Arial-Rounded" panose="020B0500000000000000" pitchFamily="34" charset="0"/>
                    <a:sym typeface="Arial"/>
                  </a:endParaRPr>
                </a:p>
              </p:txBody>
            </p:sp>
            <p:sp>
              <p:nvSpPr>
                <p:cNvPr id="13" name="Google Shape;1034;p42">
                  <a:extLst>
                    <a:ext uri="{FF2B5EF4-FFF2-40B4-BE49-F238E27FC236}">
                      <a16:creationId xmlns:a16="http://schemas.microsoft.com/office/drawing/2014/main" id="{4ED8CE6B-7C61-4F4D-8FED-219DA85C5D76}"/>
                    </a:ext>
                  </a:extLst>
                </p:cNvPr>
                <p:cNvSpPr/>
                <p:nvPr/>
              </p:nvSpPr>
              <p:spPr>
                <a:xfrm>
                  <a:off x="7595055" y="2437918"/>
                  <a:ext cx="146554" cy="12368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69" h="1071" extrusionOk="0">
                      <a:moveTo>
                        <a:pt x="1268" y="1"/>
                      </a:moveTo>
                      <a:cubicBezTo>
                        <a:pt x="1149" y="40"/>
                        <a:pt x="1031" y="80"/>
                        <a:pt x="951" y="159"/>
                      </a:cubicBezTo>
                      <a:cubicBezTo>
                        <a:pt x="674" y="357"/>
                        <a:pt x="397" y="555"/>
                        <a:pt x="159" y="753"/>
                      </a:cubicBezTo>
                      <a:cubicBezTo>
                        <a:pt x="80" y="833"/>
                        <a:pt x="40" y="912"/>
                        <a:pt x="1" y="991"/>
                      </a:cubicBezTo>
                      <a:cubicBezTo>
                        <a:pt x="80" y="1031"/>
                        <a:pt x="159" y="1070"/>
                        <a:pt x="278" y="1070"/>
                      </a:cubicBezTo>
                      <a:cubicBezTo>
                        <a:pt x="793" y="951"/>
                        <a:pt x="1189" y="516"/>
                        <a:pt x="1268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 marL="0" marR="0" lvl="0" indent="0" algn="l" defTabSz="121917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Tx/>
                    <a:buNone/>
                    <a:tabLst/>
                    <a:defRPr/>
                  </a:pPr>
                  <a:endParaRPr kumimoji="0" sz="32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-Rounded" panose="020B0500000000000000" pitchFamily="34" charset="0"/>
                    <a:ea typeface="Arial-Rounded" panose="020B0500000000000000" pitchFamily="34" charset="0"/>
                    <a:cs typeface="Arial-Rounded" panose="020B0500000000000000" pitchFamily="34" charset="0"/>
                    <a:sym typeface="Arial"/>
                  </a:endParaRPr>
                </a:p>
              </p:txBody>
            </p:sp>
            <p:sp>
              <p:nvSpPr>
                <p:cNvPr id="14" name="Google Shape;1035;p42">
                  <a:extLst>
                    <a:ext uri="{FF2B5EF4-FFF2-40B4-BE49-F238E27FC236}">
                      <a16:creationId xmlns:a16="http://schemas.microsoft.com/office/drawing/2014/main" id="{CCCDDC36-864F-4E0A-8B0D-EB8DE19BD5CB}"/>
                    </a:ext>
                  </a:extLst>
                </p:cNvPr>
                <p:cNvSpPr/>
                <p:nvPr/>
              </p:nvSpPr>
              <p:spPr>
                <a:xfrm>
                  <a:off x="7151357" y="2172648"/>
                  <a:ext cx="128191" cy="1921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10" h="1664" extrusionOk="0">
                      <a:moveTo>
                        <a:pt x="436" y="0"/>
                      </a:moveTo>
                      <a:cubicBezTo>
                        <a:pt x="396" y="40"/>
                        <a:pt x="238" y="119"/>
                        <a:pt x="238" y="159"/>
                      </a:cubicBezTo>
                      <a:cubicBezTo>
                        <a:pt x="0" y="832"/>
                        <a:pt x="396" y="1545"/>
                        <a:pt x="1109" y="1664"/>
                      </a:cubicBezTo>
                      <a:cubicBezTo>
                        <a:pt x="951" y="1426"/>
                        <a:pt x="832" y="1189"/>
                        <a:pt x="713" y="951"/>
                      </a:cubicBezTo>
                      <a:cubicBezTo>
                        <a:pt x="634" y="674"/>
                        <a:pt x="594" y="396"/>
                        <a:pt x="555" y="159"/>
                      </a:cubicBezTo>
                      <a:cubicBezTo>
                        <a:pt x="555" y="79"/>
                        <a:pt x="436" y="0"/>
                        <a:pt x="436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 marL="0" marR="0" lvl="0" indent="0" algn="l" defTabSz="121917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Tx/>
                    <a:buNone/>
                    <a:tabLst/>
                    <a:defRPr/>
                  </a:pPr>
                  <a:endParaRPr kumimoji="0" sz="32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-Rounded" panose="020B0500000000000000" pitchFamily="34" charset="0"/>
                    <a:ea typeface="Arial-Rounded" panose="020B0500000000000000" pitchFamily="34" charset="0"/>
                    <a:cs typeface="Arial-Rounded" panose="020B0500000000000000" pitchFamily="34" charset="0"/>
                    <a:sym typeface="Arial"/>
                  </a:endParaRPr>
                </a:p>
              </p:txBody>
            </p:sp>
            <p:sp>
              <p:nvSpPr>
                <p:cNvPr id="15" name="Google Shape;1036;p42">
                  <a:extLst>
                    <a:ext uri="{FF2B5EF4-FFF2-40B4-BE49-F238E27FC236}">
                      <a16:creationId xmlns:a16="http://schemas.microsoft.com/office/drawing/2014/main" id="{4D4BE9BD-A147-4F2B-84DF-EFEF9BC6C7CD}"/>
                    </a:ext>
                  </a:extLst>
                </p:cNvPr>
                <p:cNvSpPr/>
                <p:nvPr/>
              </p:nvSpPr>
              <p:spPr>
                <a:xfrm>
                  <a:off x="7096385" y="2264112"/>
                  <a:ext cx="114564" cy="16514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92" h="1430" extrusionOk="0">
                      <a:moveTo>
                        <a:pt x="199" y="0"/>
                      </a:moveTo>
                      <a:cubicBezTo>
                        <a:pt x="120" y="0"/>
                        <a:pt x="41" y="80"/>
                        <a:pt x="41" y="159"/>
                      </a:cubicBezTo>
                      <a:cubicBezTo>
                        <a:pt x="1" y="515"/>
                        <a:pt x="80" y="872"/>
                        <a:pt x="278" y="1189"/>
                      </a:cubicBezTo>
                      <a:cubicBezTo>
                        <a:pt x="381" y="1342"/>
                        <a:pt x="549" y="1430"/>
                        <a:pt x="719" y="1430"/>
                      </a:cubicBezTo>
                      <a:cubicBezTo>
                        <a:pt x="813" y="1430"/>
                        <a:pt x="907" y="1403"/>
                        <a:pt x="991" y="1347"/>
                      </a:cubicBezTo>
                      <a:cubicBezTo>
                        <a:pt x="991" y="1308"/>
                        <a:pt x="952" y="1308"/>
                        <a:pt x="912" y="1268"/>
                      </a:cubicBezTo>
                      <a:cubicBezTo>
                        <a:pt x="635" y="1030"/>
                        <a:pt x="476" y="713"/>
                        <a:pt x="476" y="397"/>
                      </a:cubicBezTo>
                      <a:cubicBezTo>
                        <a:pt x="437" y="278"/>
                        <a:pt x="437" y="198"/>
                        <a:pt x="397" y="80"/>
                      </a:cubicBezTo>
                      <a:cubicBezTo>
                        <a:pt x="318" y="40"/>
                        <a:pt x="278" y="0"/>
                        <a:pt x="199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 marL="0" marR="0" lvl="0" indent="0" algn="l" defTabSz="121917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Tx/>
                    <a:buNone/>
                    <a:tabLst/>
                    <a:defRPr/>
                  </a:pPr>
                  <a:endParaRPr kumimoji="0" sz="32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-Rounded" panose="020B0500000000000000" pitchFamily="34" charset="0"/>
                    <a:ea typeface="Arial-Rounded" panose="020B0500000000000000" pitchFamily="34" charset="0"/>
                    <a:cs typeface="Arial-Rounded" panose="020B0500000000000000" pitchFamily="34" charset="0"/>
                    <a:sym typeface="Arial"/>
                  </a:endParaRPr>
                </a:p>
              </p:txBody>
            </p:sp>
            <p:sp>
              <p:nvSpPr>
                <p:cNvPr id="16" name="Google Shape;1037;p42">
                  <a:extLst>
                    <a:ext uri="{FF2B5EF4-FFF2-40B4-BE49-F238E27FC236}">
                      <a16:creationId xmlns:a16="http://schemas.microsoft.com/office/drawing/2014/main" id="{32305980-6426-4EC2-A2CC-161CEF71FB78}"/>
                    </a:ext>
                  </a:extLst>
                </p:cNvPr>
                <p:cNvSpPr/>
                <p:nvPr/>
              </p:nvSpPr>
              <p:spPr>
                <a:xfrm>
                  <a:off x="7059892" y="1958768"/>
                  <a:ext cx="100705" cy="25060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72" h="2170" extrusionOk="0">
                      <a:moveTo>
                        <a:pt x="713" y="0"/>
                      </a:moveTo>
                      <a:cubicBezTo>
                        <a:pt x="673" y="0"/>
                        <a:pt x="634" y="10"/>
                        <a:pt x="594" y="30"/>
                      </a:cubicBezTo>
                      <a:cubicBezTo>
                        <a:pt x="475" y="109"/>
                        <a:pt x="396" y="188"/>
                        <a:pt x="317" y="307"/>
                      </a:cubicBezTo>
                      <a:cubicBezTo>
                        <a:pt x="79" y="783"/>
                        <a:pt x="0" y="1337"/>
                        <a:pt x="79" y="1852"/>
                      </a:cubicBezTo>
                      <a:cubicBezTo>
                        <a:pt x="119" y="1971"/>
                        <a:pt x="158" y="2090"/>
                        <a:pt x="198" y="2169"/>
                      </a:cubicBezTo>
                      <a:lnTo>
                        <a:pt x="317" y="2169"/>
                      </a:lnTo>
                      <a:cubicBezTo>
                        <a:pt x="357" y="2090"/>
                        <a:pt x="357" y="1971"/>
                        <a:pt x="396" y="1852"/>
                      </a:cubicBezTo>
                      <a:cubicBezTo>
                        <a:pt x="436" y="1298"/>
                        <a:pt x="594" y="743"/>
                        <a:pt x="832" y="268"/>
                      </a:cubicBezTo>
                      <a:cubicBezTo>
                        <a:pt x="871" y="188"/>
                        <a:pt x="871" y="109"/>
                        <a:pt x="832" y="30"/>
                      </a:cubicBezTo>
                      <a:cubicBezTo>
                        <a:pt x="792" y="10"/>
                        <a:pt x="753" y="0"/>
                        <a:pt x="713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 marL="0" marR="0" lvl="0" indent="0" algn="l" defTabSz="121917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Tx/>
                    <a:buNone/>
                    <a:tabLst/>
                    <a:defRPr/>
                  </a:pPr>
                  <a:endParaRPr kumimoji="0" sz="32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-Rounded" panose="020B0500000000000000" pitchFamily="34" charset="0"/>
                    <a:ea typeface="Arial-Rounded" panose="020B0500000000000000" pitchFamily="34" charset="0"/>
                    <a:cs typeface="Arial-Rounded" panose="020B0500000000000000" pitchFamily="34" charset="0"/>
                    <a:sym typeface="Arial"/>
                  </a:endParaRPr>
                </a:p>
              </p:txBody>
            </p:sp>
            <p:sp>
              <p:nvSpPr>
                <p:cNvPr id="17" name="Google Shape;1038;p42">
                  <a:extLst>
                    <a:ext uri="{FF2B5EF4-FFF2-40B4-BE49-F238E27FC236}">
                      <a16:creationId xmlns:a16="http://schemas.microsoft.com/office/drawing/2014/main" id="{5714E5FA-A5E5-42D7-978A-923C9CAA3512}"/>
                    </a:ext>
                  </a:extLst>
                </p:cNvPr>
                <p:cNvSpPr/>
                <p:nvPr/>
              </p:nvSpPr>
              <p:spPr>
                <a:xfrm>
                  <a:off x="7523800" y="1260656"/>
                  <a:ext cx="87771" cy="32775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60" h="2838" extrusionOk="0">
                      <a:moveTo>
                        <a:pt x="486" y="0"/>
                      </a:moveTo>
                      <a:cubicBezTo>
                        <a:pt x="389" y="0"/>
                        <a:pt x="301" y="53"/>
                        <a:pt x="301" y="173"/>
                      </a:cubicBezTo>
                      <a:cubicBezTo>
                        <a:pt x="222" y="965"/>
                        <a:pt x="142" y="1757"/>
                        <a:pt x="23" y="2549"/>
                      </a:cubicBezTo>
                      <a:cubicBezTo>
                        <a:pt x="0" y="2734"/>
                        <a:pt x="138" y="2838"/>
                        <a:pt x="266" y="2838"/>
                      </a:cubicBezTo>
                      <a:cubicBezTo>
                        <a:pt x="357" y="2838"/>
                        <a:pt x="443" y="2784"/>
                        <a:pt x="459" y="2668"/>
                      </a:cubicBezTo>
                      <a:cubicBezTo>
                        <a:pt x="618" y="1836"/>
                        <a:pt x="697" y="1044"/>
                        <a:pt x="736" y="252"/>
                      </a:cubicBezTo>
                      <a:cubicBezTo>
                        <a:pt x="759" y="94"/>
                        <a:pt x="614" y="0"/>
                        <a:pt x="486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 marL="0" marR="0" lvl="0" indent="0" algn="l" defTabSz="121917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Tx/>
                    <a:buNone/>
                    <a:tabLst/>
                    <a:defRPr/>
                  </a:pPr>
                  <a:endParaRPr kumimoji="0" sz="32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-Rounded" panose="020B0500000000000000" pitchFamily="34" charset="0"/>
                    <a:ea typeface="Arial-Rounded" panose="020B0500000000000000" pitchFamily="34" charset="0"/>
                    <a:cs typeface="Arial-Rounded" panose="020B0500000000000000" pitchFamily="34" charset="0"/>
                    <a:sym typeface="Arial"/>
                  </a:endParaRPr>
                </a:p>
              </p:txBody>
            </p:sp>
            <p:sp>
              <p:nvSpPr>
                <p:cNvPr id="18" name="Google Shape;1039;p42">
                  <a:extLst>
                    <a:ext uri="{FF2B5EF4-FFF2-40B4-BE49-F238E27FC236}">
                      <a16:creationId xmlns:a16="http://schemas.microsoft.com/office/drawing/2014/main" id="{8CCC42D4-A95D-4A01-A7CB-6723385548C1}"/>
                    </a:ext>
                  </a:extLst>
                </p:cNvPr>
                <p:cNvSpPr/>
                <p:nvPr/>
              </p:nvSpPr>
              <p:spPr>
                <a:xfrm>
                  <a:off x="7887928" y="1374872"/>
                  <a:ext cx="150942" cy="2459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7" h="2130" extrusionOk="0">
                      <a:moveTo>
                        <a:pt x="1018" y="1"/>
                      </a:moveTo>
                      <a:cubicBezTo>
                        <a:pt x="944" y="1"/>
                        <a:pt x="872" y="40"/>
                        <a:pt x="832" y="134"/>
                      </a:cubicBezTo>
                      <a:cubicBezTo>
                        <a:pt x="594" y="689"/>
                        <a:pt x="317" y="1244"/>
                        <a:pt x="79" y="1798"/>
                      </a:cubicBezTo>
                      <a:cubicBezTo>
                        <a:pt x="1" y="1981"/>
                        <a:pt x="164" y="2130"/>
                        <a:pt x="318" y="2130"/>
                      </a:cubicBezTo>
                      <a:cubicBezTo>
                        <a:pt x="397" y="2130"/>
                        <a:pt x="474" y="2090"/>
                        <a:pt x="515" y="1996"/>
                      </a:cubicBezTo>
                      <a:cubicBezTo>
                        <a:pt x="752" y="1442"/>
                        <a:pt x="990" y="887"/>
                        <a:pt x="1228" y="332"/>
                      </a:cubicBezTo>
                      <a:cubicBezTo>
                        <a:pt x="1306" y="149"/>
                        <a:pt x="1160" y="1"/>
                        <a:pt x="1018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 marL="0" marR="0" lvl="0" indent="0" algn="l" defTabSz="121917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Tx/>
                    <a:buNone/>
                    <a:tabLst/>
                    <a:defRPr/>
                  </a:pPr>
                  <a:endParaRPr kumimoji="0" sz="32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-Rounded" panose="020B0500000000000000" pitchFamily="34" charset="0"/>
                    <a:ea typeface="Arial-Rounded" panose="020B0500000000000000" pitchFamily="34" charset="0"/>
                    <a:cs typeface="Arial-Rounded" panose="020B0500000000000000" pitchFamily="34" charset="0"/>
                    <a:sym typeface="Arial"/>
                  </a:endParaRPr>
                </a:p>
              </p:txBody>
            </p:sp>
            <p:sp>
              <p:nvSpPr>
                <p:cNvPr id="19" name="Google Shape;1040;p42">
                  <a:extLst>
                    <a:ext uri="{FF2B5EF4-FFF2-40B4-BE49-F238E27FC236}">
                      <a16:creationId xmlns:a16="http://schemas.microsoft.com/office/drawing/2014/main" id="{04366C08-0DB6-4886-BA87-7A1393689738}"/>
                    </a:ext>
                  </a:extLst>
                </p:cNvPr>
                <p:cNvSpPr/>
                <p:nvPr/>
              </p:nvSpPr>
              <p:spPr>
                <a:xfrm>
                  <a:off x="8148811" y="1612888"/>
                  <a:ext cx="214229" cy="1572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55" h="1362" extrusionOk="0">
                      <a:moveTo>
                        <a:pt x="1558" y="0"/>
                      </a:moveTo>
                      <a:cubicBezTo>
                        <a:pt x="1516" y="0"/>
                        <a:pt x="1470" y="16"/>
                        <a:pt x="1425" y="54"/>
                      </a:cubicBezTo>
                      <a:cubicBezTo>
                        <a:pt x="1029" y="371"/>
                        <a:pt x="633" y="688"/>
                        <a:pt x="197" y="965"/>
                      </a:cubicBezTo>
                      <a:cubicBezTo>
                        <a:pt x="1" y="1096"/>
                        <a:pt x="128" y="1361"/>
                        <a:pt x="334" y="1361"/>
                      </a:cubicBezTo>
                      <a:cubicBezTo>
                        <a:pt x="378" y="1361"/>
                        <a:pt x="426" y="1349"/>
                        <a:pt x="474" y="1322"/>
                      </a:cubicBezTo>
                      <a:cubicBezTo>
                        <a:pt x="870" y="1044"/>
                        <a:pt x="1306" y="767"/>
                        <a:pt x="1662" y="450"/>
                      </a:cubicBezTo>
                      <a:cubicBezTo>
                        <a:pt x="1855" y="290"/>
                        <a:pt x="1736" y="0"/>
                        <a:pt x="1558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 marL="0" marR="0" lvl="0" indent="0" algn="l" defTabSz="121917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Tx/>
                    <a:buNone/>
                    <a:tabLst/>
                    <a:defRPr/>
                  </a:pPr>
                  <a:endParaRPr kumimoji="0" sz="32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-Rounded" panose="020B0500000000000000" pitchFamily="34" charset="0"/>
                    <a:ea typeface="Arial-Rounded" panose="020B0500000000000000" pitchFamily="34" charset="0"/>
                    <a:cs typeface="Arial-Rounded" panose="020B0500000000000000" pitchFamily="34" charset="0"/>
                    <a:sym typeface="Arial"/>
                  </a:endParaRPr>
                </a:p>
              </p:txBody>
            </p:sp>
            <p:sp>
              <p:nvSpPr>
                <p:cNvPr id="20" name="Google Shape;1041;p42">
                  <a:extLst>
                    <a:ext uri="{FF2B5EF4-FFF2-40B4-BE49-F238E27FC236}">
                      <a16:creationId xmlns:a16="http://schemas.microsoft.com/office/drawing/2014/main" id="{F9B6D770-5CD3-4E18-AA46-0FFA7BCBE4A4}"/>
                    </a:ext>
                  </a:extLst>
                </p:cNvPr>
                <p:cNvSpPr/>
                <p:nvPr/>
              </p:nvSpPr>
              <p:spPr>
                <a:xfrm>
                  <a:off x="8194312" y="2076217"/>
                  <a:ext cx="309737" cy="7368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82" h="638" extrusionOk="0">
                      <a:moveTo>
                        <a:pt x="2375" y="1"/>
                      </a:moveTo>
                      <a:cubicBezTo>
                        <a:pt x="2363" y="1"/>
                        <a:pt x="2351" y="2"/>
                        <a:pt x="2338" y="3"/>
                      </a:cubicBezTo>
                      <a:cubicBezTo>
                        <a:pt x="1665" y="82"/>
                        <a:pt x="991" y="122"/>
                        <a:pt x="318" y="162"/>
                      </a:cubicBezTo>
                      <a:cubicBezTo>
                        <a:pt x="1" y="201"/>
                        <a:pt x="40" y="637"/>
                        <a:pt x="357" y="637"/>
                      </a:cubicBezTo>
                      <a:cubicBezTo>
                        <a:pt x="1031" y="597"/>
                        <a:pt x="1704" y="518"/>
                        <a:pt x="2378" y="479"/>
                      </a:cubicBezTo>
                      <a:cubicBezTo>
                        <a:pt x="2682" y="441"/>
                        <a:pt x="2657" y="1"/>
                        <a:pt x="2375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 marL="0" marR="0" lvl="0" indent="0" algn="l" defTabSz="121917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Tx/>
                    <a:buNone/>
                    <a:tabLst/>
                    <a:defRPr/>
                  </a:pPr>
                  <a:endParaRPr kumimoji="0" sz="32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-Rounded" panose="020B0500000000000000" pitchFamily="34" charset="0"/>
                    <a:ea typeface="Arial-Rounded" panose="020B0500000000000000" pitchFamily="34" charset="0"/>
                    <a:cs typeface="Arial-Rounded" panose="020B0500000000000000" pitchFamily="34" charset="0"/>
                    <a:sym typeface="Arial"/>
                  </a:endParaRPr>
                </a:p>
              </p:txBody>
            </p:sp>
            <p:sp>
              <p:nvSpPr>
                <p:cNvPr id="21" name="Google Shape;1042;p42">
                  <a:extLst>
                    <a:ext uri="{FF2B5EF4-FFF2-40B4-BE49-F238E27FC236}">
                      <a16:creationId xmlns:a16="http://schemas.microsoft.com/office/drawing/2014/main" id="{1A306956-A5B9-4AC4-A965-43EC793A453B}"/>
                    </a:ext>
                  </a:extLst>
                </p:cNvPr>
                <p:cNvSpPr/>
                <p:nvPr/>
              </p:nvSpPr>
              <p:spPr>
                <a:xfrm>
                  <a:off x="8079750" y="2389876"/>
                  <a:ext cx="229358" cy="11456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86" h="992" extrusionOk="0">
                      <a:moveTo>
                        <a:pt x="372" y="0"/>
                      </a:moveTo>
                      <a:cubicBezTo>
                        <a:pt x="122" y="0"/>
                        <a:pt x="0" y="356"/>
                        <a:pt x="280" y="496"/>
                      </a:cubicBezTo>
                      <a:cubicBezTo>
                        <a:pt x="676" y="654"/>
                        <a:pt x="1072" y="813"/>
                        <a:pt x="1508" y="971"/>
                      </a:cubicBezTo>
                      <a:cubicBezTo>
                        <a:pt x="1541" y="985"/>
                        <a:pt x="1573" y="992"/>
                        <a:pt x="1604" y="992"/>
                      </a:cubicBezTo>
                      <a:cubicBezTo>
                        <a:pt x="1834" y="992"/>
                        <a:pt x="1985" y="645"/>
                        <a:pt x="1706" y="575"/>
                      </a:cubicBezTo>
                      <a:cubicBezTo>
                        <a:pt x="1310" y="417"/>
                        <a:pt x="874" y="219"/>
                        <a:pt x="478" y="21"/>
                      </a:cubicBezTo>
                      <a:cubicBezTo>
                        <a:pt x="441" y="7"/>
                        <a:pt x="405" y="0"/>
                        <a:pt x="372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 marL="0" marR="0" lvl="0" indent="0" algn="l" defTabSz="121917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Tx/>
                    <a:buNone/>
                    <a:tabLst/>
                    <a:defRPr/>
                  </a:pPr>
                  <a:endParaRPr kumimoji="0" sz="32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-Rounded" panose="020B0500000000000000" pitchFamily="34" charset="0"/>
                    <a:ea typeface="Arial-Rounded" panose="020B0500000000000000" pitchFamily="34" charset="0"/>
                    <a:cs typeface="Arial-Rounded" panose="020B0500000000000000" pitchFamily="34" charset="0"/>
                    <a:sym typeface="Arial"/>
                  </a:endParaRPr>
                </a:p>
              </p:txBody>
            </p:sp>
            <p:sp>
              <p:nvSpPr>
                <p:cNvPr id="22" name="Google Shape;1043;p42">
                  <a:extLst>
                    <a:ext uri="{FF2B5EF4-FFF2-40B4-BE49-F238E27FC236}">
                      <a16:creationId xmlns:a16="http://schemas.microsoft.com/office/drawing/2014/main" id="{09FEBDAC-413A-4A8A-87A1-DBDACFD31973}"/>
                    </a:ext>
                  </a:extLst>
                </p:cNvPr>
                <p:cNvSpPr/>
                <p:nvPr/>
              </p:nvSpPr>
              <p:spPr>
                <a:xfrm>
                  <a:off x="7815518" y="2680785"/>
                  <a:ext cx="190670" cy="26712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1" h="2313" extrusionOk="0">
                      <a:moveTo>
                        <a:pt x="311" y="0"/>
                      </a:moveTo>
                      <a:cubicBezTo>
                        <a:pt x="163" y="0"/>
                        <a:pt x="1" y="187"/>
                        <a:pt x="112" y="354"/>
                      </a:cubicBezTo>
                      <a:cubicBezTo>
                        <a:pt x="429" y="987"/>
                        <a:pt x="785" y="1621"/>
                        <a:pt x="1181" y="2215"/>
                      </a:cubicBezTo>
                      <a:cubicBezTo>
                        <a:pt x="1227" y="2284"/>
                        <a:pt x="1289" y="2313"/>
                        <a:pt x="1351" y="2313"/>
                      </a:cubicBezTo>
                      <a:cubicBezTo>
                        <a:pt x="1502" y="2313"/>
                        <a:pt x="1651" y="2136"/>
                        <a:pt x="1538" y="1938"/>
                      </a:cubicBezTo>
                      <a:cubicBezTo>
                        <a:pt x="1181" y="1344"/>
                        <a:pt x="825" y="750"/>
                        <a:pt x="468" y="116"/>
                      </a:cubicBezTo>
                      <a:cubicBezTo>
                        <a:pt x="433" y="34"/>
                        <a:pt x="373" y="0"/>
                        <a:pt x="311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 marL="0" marR="0" lvl="0" indent="0" algn="l" defTabSz="121917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Tx/>
                    <a:buNone/>
                    <a:tabLst/>
                    <a:defRPr/>
                  </a:pPr>
                  <a:endParaRPr kumimoji="0" sz="32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-Rounded" panose="020B0500000000000000" pitchFamily="34" charset="0"/>
                    <a:ea typeface="Arial-Rounded" panose="020B0500000000000000" pitchFamily="34" charset="0"/>
                    <a:cs typeface="Arial-Rounded" panose="020B0500000000000000" pitchFamily="34" charset="0"/>
                    <a:sym typeface="Arial"/>
                  </a:endParaRPr>
                </a:p>
              </p:txBody>
            </p:sp>
            <p:sp>
              <p:nvSpPr>
                <p:cNvPr id="23" name="Google Shape;1044;p42">
                  <a:extLst>
                    <a:ext uri="{FF2B5EF4-FFF2-40B4-BE49-F238E27FC236}">
                      <a16:creationId xmlns:a16="http://schemas.microsoft.com/office/drawing/2014/main" id="{60FDA571-5DDA-4F99-84C4-05589B0043B0}"/>
                    </a:ext>
                  </a:extLst>
                </p:cNvPr>
                <p:cNvSpPr/>
                <p:nvPr/>
              </p:nvSpPr>
              <p:spPr>
                <a:xfrm>
                  <a:off x="7521836" y="2870182"/>
                  <a:ext cx="57166" cy="24737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95" h="2142" extrusionOk="0">
                      <a:moveTo>
                        <a:pt x="294" y="0"/>
                      </a:moveTo>
                      <a:cubicBezTo>
                        <a:pt x="175" y="0"/>
                        <a:pt x="40" y="90"/>
                        <a:pt x="40" y="259"/>
                      </a:cubicBezTo>
                      <a:cubicBezTo>
                        <a:pt x="40" y="813"/>
                        <a:pt x="40" y="1368"/>
                        <a:pt x="1" y="1922"/>
                      </a:cubicBezTo>
                      <a:cubicBezTo>
                        <a:pt x="1" y="2071"/>
                        <a:pt x="105" y="2141"/>
                        <a:pt x="216" y="2141"/>
                      </a:cubicBezTo>
                      <a:cubicBezTo>
                        <a:pt x="342" y="2141"/>
                        <a:pt x="476" y="2051"/>
                        <a:pt x="476" y="1883"/>
                      </a:cubicBezTo>
                      <a:lnTo>
                        <a:pt x="476" y="219"/>
                      </a:lnTo>
                      <a:cubicBezTo>
                        <a:pt x="495" y="70"/>
                        <a:pt x="400" y="0"/>
                        <a:pt x="294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 marL="0" marR="0" lvl="0" indent="0" algn="l" defTabSz="121917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Tx/>
                    <a:buNone/>
                    <a:tabLst/>
                    <a:defRPr/>
                  </a:pPr>
                  <a:endParaRPr kumimoji="0" sz="32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-Rounded" panose="020B0500000000000000" pitchFamily="34" charset="0"/>
                    <a:ea typeface="Arial-Rounded" panose="020B0500000000000000" pitchFamily="34" charset="0"/>
                    <a:cs typeface="Arial-Rounded" panose="020B0500000000000000" pitchFamily="34" charset="0"/>
                    <a:sym typeface="Arial"/>
                  </a:endParaRPr>
                </a:p>
              </p:txBody>
            </p:sp>
            <p:sp>
              <p:nvSpPr>
                <p:cNvPr id="24" name="Google Shape;1045;p42">
                  <a:extLst>
                    <a:ext uri="{FF2B5EF4-FFF2-40B4-BE49-F238E27FC236}">
                      <a16:creationId xmlns:a16="http://schemas.microsoft.com/office/drawing/2014/main" id="{852A400F-4A7F-4141-863E-6F1893F49ACA}"/>
                    </a:ext>
                  </a:extLst>
                </p:cNvPr>
                <p:cNvSpPr/>
                <p:nvPr/>
              </p:nvSpPr>
              <p:spPr>
                <a:xfrm>
                  <a:off x="7060238" y="2794192"/>
                  <a:ext cx="209032" cy="23986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10" h="2077" extrusionOk="0">
                      <a:moveTo>
                        <a:pt x="1471" y="0"/>
                      </a:moveTo>
                      <a:cubicBezTo>
                        <a:pt x="1413" y="0"/>
                        <a:pt x="1354" y="25"/>
                        <a:pt x="1304" y="85"/>
                      </a:cubicBezTo>
                      <a:lnTo>
                        <a:pt x="116" y="1709"/>
                      </a:lnTo>
                      <a:cubicBezTo>
                        <a:pt x="0" y="1882"/>
                        <a:pt x="159" y="2077"/>
                        <a:pt x="315" y="2077"/>
                      </a:cubicBezTo>
                      <a:cubicBezTo>
                        <a:pt x="372" y="2077"/>
                        <a:pt x="430" y="2050"/>
                        <a:pt x="472" y="1986"/>
                      </a:cubicBezTo>
                      <a:lnTo>
                        <a:pt x="1661" y="402"/>
                      </a:lnTo>
                      <a:cubicBezTo>
                        <a:pt x="1809" y="223"/>
                        <a:pt x="1646" y="0"/>
                        <a:pt x="1471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 marL="0" marR="0" lvl="0" indent="0" algn="l" defTabSz="121917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Tx/>
                    <a:buNone/>
                    <a:tabLst/>
                    <a:defRPr/>
                  </a:pPr>
                  <a:endParaRPr kumimoji="0" sz="32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-Rounded" panose="020B0500000000000000" pitchFamily="34" charset="0"/>
                    <a:ea typeface="Arial-Rounded" panose="020B0500000000000000" pitchFamily="34" charset="0"/>
                    <a:cs typeface="Arial-Rounded" panose="020B0500000000000000" pitchFamily="34" charset="0"/>
                    <a:sym typeface="Arial"/>
                  </a:endParaRPr>
                </a:p>
              </p:txBody>
            </p:sp>
            <p:sp>
              <p:nvSpPr>
                <p:cNvPr id="25" name="Google Shape;1046;p42">
                  <a:extLst>
                    <a:ext uri="{FF2B5EF4-FFF2-40B4-BE49-F238E27FC236}">
                      <a16:creationId xmlns:a16="http://schemas.microsoft.com/office/drawing/2014/main" id="{E2364011-D9CB-4604-AFDC-493D1F42AE38}"/>
                    </a:ext>
                  </a:extLst>
                </p:cNvPr>
                <p:cNvSpPr/>
                <p:nvPr/>
              </p:nvSpPr>
              <p:spPr>
                <a:xfrm>
                  <a:off x="6816447" y="2595095"/>
                  <a:ext cx="226355" cy="15371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60" h="1331" extrusionOk="0">
                      <a:moveTo>
                        <a:pt x="1620" y="0"/>
                      </a:moveTo>
                      <a:cubicBezTo>
                        <a:pt x="1586" y="0"/>
                        <a:pt x="1550" y="8"/>
                        <a:pt x="1514" y="26"/>
                      </a:cubicBezTo>
                      <a:cubicBezTo>
                        <a:pt x="1078" y="343"/>
                        <a:pt x="642" y="620"/>
                        <a:pt x="167" y="898"/>
                      </a:cubicBezTo>
                      <a:cubicBezTo>
                        <a:pt x="1" y="1030"/>
                        <a:pt x="141" y="1330"/>
                        <a:pt x="331" y="1330"/>
                      </a:cubicBezTo>
                      <a:cubicBezTo>
                        <a:pt x="368" y="1330"/>
                        <a:pt x="406" y="1319"/>
                        <a:pt x="444" y="1294"/>
                      </a:cubicBezTo>
                      <a:cubicBezTo>
                        <a:pt x="880" y="1016"/>
                        <a:pt x="1355" y="700"/>
                        <a:pt x="1791" y="422"/>
                      </a:cubicBezTo>
                      <a:cubicBezTo>
                        <a:pt x="1959" y="254"/>
                        <a:pt x="1813" y="0"/>
                        <a:pt x="1620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 marL="0" marR="0" lvl="0" indent="0" algn="l" defTabSz="121917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Tx/>
                    <a:buNone/>
                    <a:tabLst/>
                    <a:defRPr/>
                  </a:pPr>
                  <a:endParaRPr kumimoji="0" sz="32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-Rounded" panose="020B0500000000000000" pitchFamily="34" charset="0"/>
                    <a:ea typeface="Arial-Rounded" panose="020B0500000000000000" pitchFamily="34" charset="0"/>
                    <a:cs typeface="Arial-Rounded" panose="020B0500000000000000" pitchFamily="34" charset="0"/>
                    <a:sym typeface="Arial"/>
                  </a:endParaRPr>
                </a:p>
              </p:txBody>
            </p:sp>
            <p:sp>
              <p:nvSpPr>
                <p:cNvPr id="26" name="Google Shape;1047;p42">
                  <a:extLst>
                    <a:ext uri="{FF2B5EF4-FFF2-40B4-BE49-F238E27FC236}">
                      <a16:creationId xmlns:a16="http://schemas.microsoft.com/office/drawing/2014/main" id="{10877BFA-78ED-4698-A828-9330EC519281}"/>
                    </a:ext>
                  </a:extLst>
                </p:cNvPr>
                <p:cNvSpPr/>
                <p:nvPr/>
              </p:nvSpPr>
              <p:spPr>
                <a:xfrm>
                  <a:off x="6535007" y="2382716"/>
                  <a:ext cx="312740" cy="10590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08" h="917" extrusionOk="0">
                      <a:moveTo>
                        <a:pt x="2291" y="1"/>
                      </a:moveTo>
                      <a:cubicBezTo>
                        <a:pt x="2277" y="1"/>
                        <a:pt x="2263" y="1"/>
                        <a:pt x="2247" y="3"/>
                      </a:cubicBezTo>
                      <a:cubicBezTo>
                        <a:pt x="1614" y="201"/>
                        <a:pt x="940" y="320"/>
                        <a:pt x="267" y="439"/>
                      </a:cubicBezTo>
                      <a:cubicBezTo>
                        <a:pt x="1" y="477"/>
                        <a:pt x="27" y="917"/>
                        <a:pt x="274" y="917"/>
                      </a:cubicBezTo>
                      <a:cubicBezTo>
                        <a:pt x="285" y="917"/>
                        <a:pt x="295" y="916"/>
                        <a:pt x="306" y="914"/>
                      </a:cubicBezTo>
                      <a:cubicBezTo>
                        <a:pt x="1020" y="796"/>
                        <a:pt x="1733" y="637"/>
                        <a:pt x="2406" y="439"/>
                      </a:cubicBezTo>
                      <a:cubicBezTo>
                        <a:pt x="2708" y="364"/>
                        <a:pt x="2578" y="1"/>
                        <a:pt x="2291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 marL="0" marR="0" lvl="0" indent="0" algn="l" defTabSz="121917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Tx/>
                    <a:buNone/>
                    <a:tabLst/>
                    <a:defRPr/>
                  </a:pPr>
                  <a:endParaRPr kumimoji="0" sz="32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-Rounded" panose="020B0500000000000000" pitchFamily="34" charset="0"/>
                    <a:ea typeface="Arial-Rounded" panose="020B0500000000000000" pitchFamily="34" charset="0"/>
                    <a:cs typeface="Arial-Rounded" panose="020B0500000000000000" pitchFamily="34" charset="0"/>
                    <a:sym typeface="Arial"/>
                  </a:endParaRPr>
                </a:p>
              </p:txBody>
            </p:sp>
            <p:sp>
              <p:nvSpPr>
                <p:cNvPr id="27" name="Google Shape;1048;p42">
                  <a:extLst>
                    <a:ext uri="{FF2B5EF4-FFF2-40B4-BE49-F238E27FC236}">
                      <a16:creationId xmlns:a16="http://schemas.microsoft.com/office/drawing/2014/main" id="{1B69F052-3D99-41C8-B50B-067AACED1685}"/>
                    </a:ext>
                  </a:extLst>
                </p:cNvPr>
                <p:cNvSpPr/>
                <p:nvPr/>
              </p:nvSpPr>
              <p:spPr>
                <a:xfrm>
                  <a:off x="6652687" y="2090306"/>
                  <a:ext cx="178544" cy="595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46" h="516" extrusionOk="0">
                      <a:moveTo>
                        <a:pt x="1228" y="0"/>
                      </a:moveTo>
                      <a:cubicBezTo>
                        <a:pt x="951" y="40"/>
                        <a:pt x="634" y="40"/>
                        <a:pt x="317" y="40"/>
                      </a:cubicBezTo>
                      <a:cubicBezTo>
                        <a:pt x="1" y="40"/>
                        <a:pt x="40" y="515"/>
                        <a:pt x="357" y="515"/>
                      </a:cubicBezTo>
                      <a:cubicBezTo>
                        <a:pt x="674" y="515"/>
                        <a:pt x="951" y="515"/>
                        <a:pt x="1268" y="475"/>
                      </a:cubicBezTo>
                      <a:cubicBezTo>
                        <a:pt x="1545" y="396"/>
                        <a:pt x="1506" y="40"/>
                        <a:pt x="1228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 marL="0" marR="0" lvl="0" indent="0" algn="l" defTabSz="121917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Tx/>
                    <a:buNone/>
                    <a:tabLst/>
                    <a:defRPr/>
                  </a:pPr>
                  <a:endParaRPr kumimoji="0" sz="32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-Rounded" panose="020B0500000000000000" pitchFamily="34" charset="0"/>
                    <a:ea typeface="Arial-Rounded" panose="020B0500000000000000" pitchFamily="34" charset="0"/>
                    <a:cs typeface="Arial-Rounded" panose="020B0500000000000000" pitchFamily="34" charset="0"/>
                    <a:sym typeface="Arial"/>
                  </a:endParaRPr>
                </a:p>
              </p:txBody>
            </p:sp>
            <p:sp>
              <p:nvSpPr>
                <p:cNvPr id="28" name="Google Shape;1049;p42">
                  <a:extLst>
                    <a:ext uri="{FF2B5EF4-FFF2-40B4-BE49-F238E27FC236}">
                      <a16:creationId xmlns:a16="http://schemas.microsoft.com/office/drawing/2014/main" id="{08DEB285-DE48-40F2-9817-5001D23981ED}"/>
                    </a:ext>
                  </a:extLst>
                </p:cNvPr>
                <p:cNvSpPr/>
                <p:nvPr/>
              </p:nvSpPr>
              <p:spPr>
                <a:xfrm>
                  <a:off x="6528424" y="1685298"/>
                  <a:ext cx="358473" cy="16041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104" h="1389" extrusionOk="0">
                      <a:moveTo>
                        <a:pt x="386" y="1"/>
                      </a:moveTo>
                      <a:cubicBezTo>
                        <a:pt x="156" y="1"/>
                        <a:pt x="0" y="348"/>
                        <a:pt x="245" y="417"/>
                      </a:cubicBezTo>
                      <a:lnTo>
                        <a:pt x="2621" y="1368"/>
                      </a:lnTo>
                      <a:cubicBezTo>
                        <a:pt x="2659" y="1382"/>
                        <a:pt x="2695" y="1388"/>
                        <a:pt x="2729" y="1388"/>
                      </a:cubicBezTo>
                      <a:cubicBezTo>
                        <a:pt x="2979" y="1388"/>
                        <a:pt x="3103" y="1042"/>
                        <a:pt x="2859" y="972"/>
                      </a:cubicBezTo>
                      <a:lnTo>
                        <a:pt x="482" y="21"/>
                      </a:lnTo>
                      <a:cubicBezTo>
                        <a:pt x="449" y="7"/>
                        <a:pt x="417" y="1"/>
                        <a:pt x="386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 marL="0" marR="0" lvl="0" indent="0" algn="l" defTabSz="121917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Tx/>
                    <a:buNone/>
                    <a:tabLst/>
                    <a:defRPr/>
                  </a:pPr>
                  <a:endParaRPr kumimoji="0" sz="32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-Rounded" panose="020B0500000000000000" pitchFamily="34" charset="0"/>
                    <a:ea typeface="Arial-Rounded" panose="020B0500000000000000" pitchFamily="34" charset="0"/>
                    <a:cs typeface="Arial-Rounded" panose="020B0500000000000000" pitchFamily="34" charset="0"/>
                    <a:sym typeface="Arial"/>
                  </a:endParaRPr>
                </a:p>
              </p:txBody>
            </p:sp>
            <p:sp>
              <p:nvSpPr>
                <p:cNvPr id="29" name="Google Shape;1050;p42">
                  <a:extLst>
                    <a:ext uri="{FF2B5EF4-FFF2-40B4-BE49-F238E27FC236}">
                      <a16:creationId xmlns:a16="http://schemas.microsoft.com/office/drawing/2014/main" id="{DAE38684-3710-4C08-A2C7-8A4BA6822E80}"/>
                    </a:ext>
                  </a:extLst>
                </p:cNvPr>
                <p:cNvSpPr/>
                <p:nvPr/>
              </p:nvSpPr>
              <p:spPr>
                <a:xfrm>
                  <a:off x="6920962" y="1439428"/>
                  <a:ext cx="157409" cy="22878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63" h="1981" extrusionOk="0">
                      <a:moveTo>
                        <a:pt x="270" y="1"/>
                      </a:moveTo>
                      <a:cubicBezTo>
                        <a:pt x="131" y="1"/>
                        <a:pt x="0" y="126"/>
                        <a:pt x="54" y="288"/>
                      </a:cubicBezTo>
                      <a:cubicBezTo>
                        <a:pt x="252" y="843"/>
                        <a:pt x="530" y="1398"/>
                        <a:pt x="886" y="1913"/>
                      </a:cubicBezTo>
                      <a:cubicBezTo>
                        <a:pt x="934" y="1961"/>
                        <a:pt x="989" y="1981"/>
                        <a:pt x="1043" y="1981"/>
                      </a:cubicBezTo>
                      <a:cubicBezTo>
                        <a:pt x="1210" y="1981"/>
                        <a:pt x="1363" y="1785"/>
                        <a:pt x="1243" y="1635"/>
                      </a:cubicBezTo>
                      <a:cubicBezTo>
                        <a:pt x="926" y="1160"/>
                        <a:pt x="648" y="645"/>
                        <a:pt x="450" y="90"/>
                      </a:cubicBezTo>
                      <a:cubicBezTo>
                        <a:pt x="400" y="28"/>
                        <a:pt x="334" y="1"/>
                        <a:pt x="270" y="1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 marL="0" marR="0" lvl="0" indent="0" algn="l" defTabSz="121917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Tx/>
                    <a:buNone/>
                    <a:tabLst/>
                    <a:defRPr/>
                  </a:pPr>
                  <a:endParaRPr kumimoji="0" sz="32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-Rounded" panose="020B0500000000000000" pitchFamily="34" charset="0"/>
                    <a:ea typeface="Arial-Rounded" panose="020B0500000000000000" pitchFamily="34" charset="0"/>
                    <a:cs typeface="Arial-Rounded" panose="020B0500000000000000" pitchFamily="34" charset="0"/>
                    <a:sym typeface="Arial"/>
                  </a:endParaRPr>
                </a:p>
              </p:txBody>
            </p:sp>
            <p:sp>
              <p:nvSpPr>
                <p:cNvPr id="30" name="Google Shape;1051;p42">
                  <a:extLst>
                    <a:ext uri="{FF2B5EF4-FFF2-40B4-BE49-F238E27FC236}">
                      <a16:creationId xmlns:a16="http://schemas.microsoft.com/office/drawing/2014/main" id="{AEDF9D78-2B0D-485C-84F0-56700B6738E1}"/>
                    </a:ext>
                  </a:extLst>
                </p:cNvPr>
                <p:cNvSpPr/>
                <p:nvPr/>
              </p:nvSpPr>
              <p:spPr>
                <a:xfrm>
                  <a:off x="7245016" y="1392541"/>
                  <a:ext cx="85807" cy="17819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43" h="1543" extrusionOk="0">
                      <a:moveTo>
                        <a:pt x="236" y="0"/>
                      </a:moveTo>
                      <a:cubicBezTo>
                        <a:pt x="113" y="0"/>
                        <a:pt x="0" y="90"/>
                        <a:pt x="21" y="259"/>
                      </a:cubicBezTo>
                      <a:cubicBezTo>
                        <a:pt x="61" y="615"/>
                        <a:pt x="180" y="1011"/>
                        <a:pt x="259" y="1368"/>
                      </a:cubicBezTo>
                      <a:cubicBezTo>
                        <a:pt x="290" y="1492"/>
                        <a:pt x="375" y="1543"/>
                        <a:pt x="463" y="1543"/>
                      </a:cubicBezTo>
                      <a:cubicBezTo>
                        <a:pt x="600" y="1543"/>
                        <a:pt x="743" y="1418"/>
                        <a:pt x="695" y="1249"/>
                      </a:cubicBezTo>
                      <a:cubicBezTo>
                        <a:pt x="615" y="892"/>
                        <a:pt x="536" y="536"/>
                        <a:pt x="496" y="219"/>
                      </a:cubicBezTo>
                      <a:cubicBezTo>
                        <a:pt x="459" y="70"/>
                        <a:pt x="344" y="0"/>
                        <a:pt x="236" y="0"/>
                      </a:cubicBezTo>
                      <a:close/>
                    </a:path>
                  </a:pathLst>
                </a:cu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121900" tIns="121900" rIns="121900" bIns="121900" anchor="ctr" anchorCtr="0">
                  <a:noAutofit/>
                </a:bodyPr>
                <a:lstStyle/>
                <a:p>
                  <a:pPr marL="0" marR="0" lvl="0" indent="0" algn="l" defTabSz="121917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Tx/>
                    <a:buFontTx/>
                    <a:buNone/>
                    <a:tabLst/>
                    <a:defRPr/>
                  </a:pPr>
                  <a:endParaRPr kumimoji="0" sz="32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-Rounded" panose="020B0500000000000000" pitchFamily="34" charset="0"/>
                    <a:ea typeface="Arial-Rounded" panose="020B0500000000000000" pitchFamily="34" charset="0"/>
                    <a:cs typeface="Arial-Rounded" panose="020B0500000000000000" pitchFamily="34" charset="0"/>
                    <a:sym typeface="Arial"/>
                  </a:endParaRPr>
                </a:p>
              </p:txBody>
            </p:sp>
          </p:grpSp>
          <p:sp>
            <p:nvSpPr>
              <p:cNvPr id="9" name="Google Shape;1052;p42">
                <a:extLst>
                  <a:ext uri="{FF2B5EF4-FFF2-40B4-BE49-F238E27FC236}">
                    <a16:creationId xmlns:a16="http://schemas.microsoft.com/office/drawing/2014/main" id="{E32EB7E9-8BE3-4B0C-8551-674061F1B69B}"/>
                  </a:ext>
                </a:extLst>
              </p:cNvPr>
              <p:cNvSpPr/>
              <p:nvPr/>
            </p:nvSpPr>
            <p:spPr>
              <a:xfrm>
                <a:off x="7570574" y="4280149"/>
                <a:ext cx="715594" cy="530807"/>
              </a:xfrm>
              <a:custGeom>
                <a:avLst/>
                <a:gdLst/>
                <a:ahLst/>
                <a:cxnLst/>
                <a:rect l="l" t="t" r="r" b="b"/>
                <a:pathLst>
                  <a:path w="12437" h="9225" extrusionOk="0">
                    <a:moveTo>
                      <a:pt x="1895" y="0"/>
                    </a:moveTo>
                    <a:cubicBezTo>
                      <a:pt x="1313" y="0"/>
                      <a:pt x="705" y="248"/>
                      <a:pt x="197" y="558"/>
                    </a:cubicBezTo>
                    <a:cubicBezTo>
                      <a:pt x="0" y="721"/>
                      <a:pt x="155" y="993"/>
                      <a:pt x="349" y="993"/>
                    </a:cubicBezTo>
                    <a:cubicBezTo>
                      <a:pt x="390" y="993"/>
                      <a:pt x="433" y="981"/>
                      <a:pt x="474" y="954"/>
                    </a:cubicBezTo>
                    <a:cubicBezTo>
                      <a:pt x="915" y="666"/>
                      <a:pt x="1403" y="443"/>
                      <a:pt x="1857" y="443"/>
                    </a:cubicBezTo>
                    <a:cubicBezTo>
                      <a:pt x="2339" y="443"/>
                      <a:pt x="2782" y="695"/>
                      <a:pt x="3088" y="1390"/>
                    </a:cubicBezTo>
                    <a:cubicBezTo>
                      <a:pt x="3247" y="1825"/>
                      <a:pt x="3366" y="2340"/>
                      <a:pt x="3405" y="2816"/>
                    </a:cubicBezTo>
                    <a:cubicBezTo>
                      <a:pt x="3405" y="3331"/>
                      <a:pt x="3564" y="3846"/>
                      <a:pt x="3881" y="4321"/>
                    </a:cubicBezTo>
                    <a:cubicBezTo>
                      <a:pt x="4166" y="4574"/>
                      <a:pt x="4552" y="4701"/>
                      <a:pt x="4939" y="4701"/>
                    </a:cubicBezTo>
                    <a:cubicBezTo>
                      <a:pt x="5036" y="4701"/>
                      <a:pt x="5132" y="4693"/>
                      <a:pt x="5227" y="4677"/>
                    </a:cubicBezTo>
                    <a:cubicBezTo>
                      <a:pt x="5604" y="4638"/>
                      <a:pt x="5802" y="4578"/>
                      <a:pt x="6005" y="4578"/>
                    </a:cubicBezTo>
                    <a:cubicBezTo>
                      <a:pt x="6208" y="4578"/>
                      <a:pt x="6416" y="4638"/>
                      <a:pt x="6812" y="4836"/>
                    </a:cubicBezTo>
                    <a:cubicBezTo>
                      <a:pt x="7248" y="4836"/>
                      <a:pt x="7604" y="5232"/>
                      <a:pt x="7564" y="5707"/>
                    </a:cubicBezTo>
                    <a:cubicBezTo>
                      <a:pt x="7564" y="5905"/>
                      <a:pt x="7604" y="6143"/>
                      <a:pt x="7604" y="6381"/>
                    </a:cubicBezTo>
                    <a:cubicBezTo>
                      <a:pt x="7683" y="7569"/>
                      <a:pt x="8119" y="8599"/>
                      <a:pt x="9466" y="8599"/>
                    </a:cubicBezTo>
                    <a:cubicBezTo>
                      <a:pt x="10535" y="8599"/>
                      <a:pt x="11328" y="7926"/>
                      <a:pt x="11961" y="7133"/>
                    </a:cubicBezTo>
                    <a:lnTo>
                      <a:pt x="11961" y="7133"/>
                    </a:lnTo>
                    <a:cubicBezTo>
                      <a:pt x="11922" y="7728"/>
                      <a:pt x="11882" y="8361"/>
                      <a:pt x="11763" y="8956"/>
                    </a:cubicBezTo>
                    <a:cubicBezTo>
                      <a:pt x="11740" y="9117"/>
                      <a:pt x="11891" y="9224"/>
                      <a:pt x="12029" y="9224"/>
                    </a:cubicBezTo>
                    <a:cubicBezTo>
                      <a:pt x="12129" y="9224"/>
                      <a:pt x="12222" y="9168"/>
                      <a:pt x="12239" y="9035"/>
                    </a:cubicBezTo>
                    <a:cubicBezTo>
                      <a:pt x="12358" y="8282"/>
                      <a:pt x="12397" y="7490"/>
                      <a:pt x="12437" y="6698"/>
                    </a:cubicBezTo>
                    <a:cubicBezTo>
                      <a:pt x="12437" y="6618"/>
                      <a:pt x="12397" y="6579"/>
                      <a:pt x="12358" y="6539"/>
                    </a:cubicBezTo>
                    <a:cubicBezTo>
                      <a:pt x="12414" y="6371"/>
                      <a:pt x="12272" y="6203"/>
                      <a:pt x="12127" y="6203"/>
                    </a:cubicBezTo>
                    <a:cubicBezTo>
                      <a:pt x="12068" y="6203"/>
                      <a:pt x="12008" y="6232"/>
                      <a:pt x="11961" y="6302"/>
                    </a:cubicBezTo>
                    <a:lnTo>
                      <a:pt x="11961" y="6341"/>
                    </a:lnTo>
                    <a:cubicBezTo>
                      <a:pt x="11922" y="6302"/>
                      <a:pt x="11882" y="6302"/>
                      <a:pt x="11843" y="6302"/>
                    </a:cubicBezTo>
                    <a:cubicBezTo>
                      <a:pt x="11130" y="6302"/>
                      <a:pt x="10417" y="6222"/>
                      <a:pt x="9704" y="6024"/>
                    </a:cubicBezTo>
                    <a:cubicBezTo>
                      <a:pt x="9681" y="6018"/>
                      <a:pt x="9659" y="6015"/>
                      <a:pt x="9639" y="6015"/>
                    </a:cubicBezTo>
                    <a:cubicBezTo>
                      <a:pt x="9416" y="6015"/>
                      <a:pt x="9370" y="6387"/>
                      <a:pt x="9624" y="6460"/>
                    </a:cubicBezTo>
                    <a:cubicBezTo>
                      <a:pt x="10298" y="6658"/>
                      <a:pt x="10971" y="6737"/>
                      <a:pt x="11645" y="6737"/>
                    </a:cubicBezTo>
                    <a:cubicBezTo>
                      <a:pt x="11146" y="7449"/>
                      <a:pt x="10456" y="8193"/>
                      <a:pt x="9574" y="8193"/>
                    </a:cubicBezTo>
                    <a:cubicBezTo>
                      <a:pt x="9474" y="8193"/>
                      <a:pt x="9372" y="8183"/>
                      <a:pt x="9268" y="8163"/>
                    </a:cubicBezTo>
                    <a:cubicBezTo>
                      <a:pt x="7763" y="7886"/>
                      <a:pt x="8277" y="6341"/>
                      <a:pt x="8000" y="5311"/>
                    </a:cubicBezTo>
                    <a:cubicBezTo>
                      <a:pt x="7742" y="4439"/>
                      <a:pt x="7167" y="4067"/>
                      <a:pt x="6405" y="4067"/>
                    </a:cubicBezTo>
                    <a:cubicBezTo>
                      <a:pt x="6233" y="4067"/>
                      <a:pt x="6051" y="4086"/>
                      <a:pt x="5861" y="4123"/>
                    </a:cubicBezTo>
                    <a:cubicBezTo>
                      <a:pt x="5573" y="4157"/>
                      <a:pt x="5292" y="4234"/>
                      <a:pt x="5025" y="4234"/>
                    </a:cubicBezTo>
                    <a:cubicBezTo>
                      <a:pt x="4667" y="4234"/>
                      <a:pt x="4334" y="4096"/>
                      <a:pt x="4039" y="3529"/>
                    </a:cubicBezTo>
                    <a:cubicBezTo>
                      <a:pt x="3801" y="3093"/>
                      <a:pt x="3841" y="2301"/>
                      <a:pt x="3722" y="1825"/>
                    </a:cubicBezTo>
                    <a:cubicBezTo>
                      <a:pt x="3643" y="1350"/>
                      <a:pt x="3445" y="914"/>
                      <a:pt x="3167" y="558"/>
                    </a:cubicBezTo>
                    <a:cubicBezTo>
                      <a:pt x="2800" y="155"/>
                      <a:pt x="2355" y="0"/>
                      <a:pt x="1895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marR="0" lvl="0" indent="0" algn="l" defTabSz="121917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3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-Rounded" panose="020B0500000000000000" pitchFamily="34" charset="0"/>
                  <a:ea typeface="Arial-Rounded" panose="020B0500000000000000" pitchFamily="34" charset="0"/>
                  <a:cs typeface="Arial-Rounded" panose="020B0500000000000000" pitchFamily="34" charset="0"/>
                  <a:sym typeface="Arial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40675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272</TotalTime>
  <Words>143</Words>
  <Application>Microsoft Office PowerPoint</Application>
  <PresentationFormat>Widescreen</PresentationFormat>
  <Paragraphs>15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Arial-Rounded</vt:lpstr>
      <vt:lpstr>Calibri</vt:lpstr>
      <vt:lpstr>Calibri Light</vt:lpstr>
      <vt:lpstr>Times New Roman</vt:lpstr>
      <vt:lpstr>UTM Avo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TechCare</dc:creator>
  <cp:lastModifiedBy>Admin</cp:lastModifiedBy>
  <cp:revision>69</cp:revision>
  <dcterms:created xsi:type="dcterms:W3CDTF">2021-07-13T00:48:11Z</dcterms:created>
  <dcterms:modified xsi:type="dcterms:W3CDTF">2026-03-13T08:46:08Z</dcterms:modified>
</cp:coreProperties>
</file>