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6" r:id="rId2"/>
    <p:sldId id="272" r:id="rId3"/>
    <p:sldId id="273" r:id="rId4"/>
    <p:sldId id="274" r:id="rId5"/>
    <p:sldId id="275" r:id="rId6"/>
    <p:sldId id="283" r:id="rId7"/>
    <p:sldId id="28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6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332">
              <a:defRPr/>
            </a:pPr>
            <a:endParaRPr lang="vi-VN" sz="1067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3" y="2785993"/>
            <a:ext cx="6173260" cy="722019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5" y="-14288"/>
            <a:ext cx="12256655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3" y="533402"/>
            <a:ext cx="9331036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21" y="4975745"/>
            <a:ext cx="11577691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  <a:sym typeface="Arial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Tìm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kiếm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sự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hỗ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trợ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nơi công cộng (Tiết 1)</a:t>
            </a:r>
            <a:r>
              <a:rPr lang="vi-VN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311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97</cp:revision>
  <dcterms:created xsi:type="dcterms:W3CDTF">2021-06-11T02:39:36Z</dcterms:created>
  <dcterms:modified xsi:type="dcterms:W3CDTF">2026-03-13T08:36:53Z</dcterms:modified>
</cp:coreProperties>
</file>