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60" r:id="rId5"/>
    <p:sldId id="265" r:id="rId6"/>
    <p:sldId id="261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88" d="100"/>
          <a:sy n="88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3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659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656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286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277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05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169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17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97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645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TỰ NHIÊN VÀ XÃ HỘI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PHƯỜNG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BỒ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vật.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9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</cp:revision>
  <dcterms:created xsi:type="dcterms:W3CDTF">2021-06-11T08:12:41Z</dcterms:created>
  <dcterms:modified xsi:type="dcterms:W3CDTF">2026-02-10T03:21:06Z</dcterms:modified>
</cp:coreProperties>
</file>