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sldIdLst>
    <p:sldId id="278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71418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915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991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7679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4764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9015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7839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86177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215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34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074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55791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3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73407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5685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236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6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05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02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PHƯỜNG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BỒ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kiếm sự hỗ trợ khi ở nhà (Tiết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537" y="1729570"/>
            <a:ext cx="7263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bg2"/>
                </a:solidFill>
              </a:rPr>
              <a:t>Chào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tạm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biệt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các</a:t>
            </a:r>
            <a:r>
              <a:rPr lang="en-US" sz="5400" i="1" dirty="0" smtClean="0">
                <a:solidFill>
                  <a:schemeClr val="bg2"/>
                </a:solidFill>
              </a:rPr>
              <a:t> con!</a:t>
            </a:r>
            <a:endParaRPr lang="vi-VN" sz="5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7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273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UTM Cookies</vt:lpstr>
      <vt:lpstr>Wingdings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62</cp:revision>
  <dcterms:created xsi:type="dcterms:W3CDTF">2021-06-11T02:39:36Z</dcterms:created>
  <dcterms:modified xsi:type="dcterms:W3CDTF">2026-02-10T03:16:15Z</dcterms:modified>
</cp:coreProperties>
</file>