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1" r:id="rId2"/>
    <p:sldMasterId id="2147483723" r:id="rId3"/>
    <p:sldMasterId id="2147483737" r:id="rId4"/>
    <p:sldMasterId id="2147483749" r:id="rId5"/>
  </p:sldMasterIdLst>
  <p:notesMasterIdLst>
    <p:notesMasterId r:id="rId19"/>
  </p:notesMasterIdLst>
  <p:sldIdLst>
    <p:sldId id="291" r:id="rId6"/>
    <p:sldId id="261" r:id="rId7"/>
    <p:sldId id="262" r:id="rId8"/>
    <p:sldId id="263" r:id="rId9"/>
    <p:sldId id="264" r:id="rId10"/>
    <p:sldId id="265" r:id="rId11"/>
    <p:sldId id="288" r:id="rId12"/>
    <p:sldId id="266" r:id="rId13"/>
    <p:sldId id="267" r:id="rId14"/>
    <p:sldId id="268" r:id="rId15"/>
    <p:sldId id="269" r:id="rId16"/>
    <p:sldId id="29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FB191-8F32-4081-A0BD-141B411CCBD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9D0A-9C02-4165-BE07-7BF60F26E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08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8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701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09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08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40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135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89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4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06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655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94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05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96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7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69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70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11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6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81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68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57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8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87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67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24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92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20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92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69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1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1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7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27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0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9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7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413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50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6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1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4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59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03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2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61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075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6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BE02F5E7-19E1-44A8-A616-62EE5762E6FB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id="{2B7BAD63-9072-47D2-ADE1-D8248BCF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id="{27DC6CC9-9DDF-4279-BAAE-5A5683AE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id="{B68D86A8-44D2-4161-B3B6-5627FA68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id="{33F5CE1F-54B4-4AC8-9CF2-3DC552D12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37">
            <a:extLst>
              <a:ext uri="{FF2B5EF4-FFF2-40B4-BE49-F238E27FC236}">
                <a16:creationId xmlns:a16="http://schemas.microsoft.com/office/drawing/2014/main" id="{C7638E9E-F126-4DD5-8E7B-65F1FCCC5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8" name="138">
            <a:extLst>
              <a:ext uri="{FF2B5EF4-FFF2-40B4-BE49-F238E27FC236}">
                <a16:creationId xmlns:a16="http://schemas.microsoft.com/office/drawing/2014/main" id="{67CB7C8A-CF86-436E-A3AE-F2CF3E3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9" name="139">
            <a:extLst>
              <a:ext uri="{FF2B5EF4-FFF2-40B4-BE49-F238E27FC236}">
                <a16:creationId xmlns:a16="http://schemas.microsoft.com/office/drawing/2014/main" id="{1DA67DCB-E19D-4A6D-A415-2B4877910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10" name="140">
            <a:extLst>
              <a:ext uri="{FF2B5EF4-FFF2-40B4-BE49-F238E27FC236}">
                <a16:creationId xmlns:a16="http://schemas.microsoft.com/office/drawing/2014/main" id="{524731C3-E731-422D-93F8-856E55219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1" name="141">
            <a:extLst>
              <a:ext uri="{FF2B5EF4-FFF2-40B4-BE49-F238E27FC236}">
                <a16:creationId xmlns:a16="http://schemas.microsoft.com/office/drawing/2014/main" id="{5106029F-2D38-46E9-8D7B-24F967D0D7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id="{92548300-904C-427C-970F-E0AD176822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id="{53F44918-4C49-433F-AB81-31AE943AF2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15" name="143">
            <a:extLst>
              <a:ext uri="{FF2B5EF4-FFF2-40B4-BE49-F238E27FC236}">
                <a16:creationId xmlns:a16="http://schemas.microsoft.com/office/drawing/2014/main" id="{DB69D7D4-AEB4-4DBB-9946-7CED55EC9F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18" name="146">
            <a:extLst>
              <a:ext uri="{FF2B5EF4-FFF2-40B4-BE49-F238E27FC236}">
                <a16:creationId xmlns:a16="http://schemas.microsoft.com/office/drawing/2014/main" id="{D4580FD4-6D71-4788-9FE6-6153C36189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>
            <a:extLst>
              <a:ext uri="{FF2B5EF4-FFF2-40B4-BE49-F238E27FC236}">
                <a16:creationId xmlns:a16="http://schemas.microsoft.com/office/drawing/2014/main" id="{65F9F2CC-DD62-4807-BC6E-2C2A2189F5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4" name="144">
            <a:extLst>
              <a:ext uri="{FF2B5EF4-FFF2-40B4-BE49-F238E27FC236}">
                <a16:creationId xmlns:a16="http://schemas.microsoft.com/office/drawing/2014/main" id="{E9F62748-0DF0-4ABF-9BE7-9C9AE9286C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6F00BB1A-567A-4074-AB6B-9FF35115A74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B9DC3F0E-EF7C-487F-9306-934E4932B2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1" name="4">
            <a:extLst>
              <a:ext uri="{FF2B5EF4-FFF2-40B4-BE49-F238E27FC236}">
                <a16:creationId xmlns:a16="http://schemas.microsoft.com/office/drawing/2014/main" id="{159B922C-23E7-4E07-AC79-65957C8F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838160"/>
            <a:ext cx="352299" cy="5802531"/>
          </a:xfrm>
          <a:prstGeom prst="rect">
            <a:avLst/>
          </a:prstGeom>
        </p:spPr>
      </p:pic>
      <p:pic>
        <p:nvPicPr>
          <p:cNvPr id="37" name="1">
            <a:extLst>
              <a:ext uri="{FF2B5EF4-FFF2-40B4-BE49-F238E27FC236}">
                <a16:creationId xmlns:a16="http://schemas.microsoft.com/office/drawing/2014/main" id="{A01A7D5B-F0E8-4E02-997A-105CF9F87B3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25" name="矩形 7">
            <a:extLst>
              <a:ext uri="{FF2B5EF4-FFF2-40B4-BE49-F238E27FC236}">
                <a16:creationId xmlns:a16="http://schemas.microsoft.com/office/drawing/2014/main" id="{CF2BB86A-BC34-443D-8DBF-0837B1371CD2}"/>
              </a:ext>
            </a:extLst>
          </p:cNvPr>
          <p:cNvSpPr/>
          <p:nvPr/>
        </p:nvSpPr>
        <p:spPr>
          <a:xfrm>
            <a:off x="2944519" y="2358702"/>
            <a:ext cx="6560816" cy="1997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Bài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35: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Ôn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tập</a:t>
            </a: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đo</a:t>
            </a:r>
            <a:r>
              <a:rPr kumimoji="0" lang="en-US" sz="6000" b="1" i="1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 </a:t>
            </a:r>
            <a:r>
              <a:rPr kumimoji="0" lang="en-US" sz="6000" b="1" i="1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j-lt"/>
                <a:sym typeface="+mn-ea"/>
              </a:rPr>
              <a:t>lường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75000"/>
                </a:srgbClr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9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AFC2E-61F0-444F-9557-B93211E2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51" y="1598296"/>
            <a:ext cx="7655442" cy="2590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7AE8D-7AD7-4655-A9DF-138889C75365}"/>
              </a:ext>
            </a:extLst>
          </p:cNvPr>
          <p:cNvSpPr txBox="1"/>
          <p:nvPr/>
        </p:nvSpPr>
        <p:spPr>
          <a:xfrm>
            <a:off x="5380074" y="244548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33 </a:t>
            </a:r>
            <a:r>
              <a:rPr lang="en-US" sz="2800" i="1" dirty="0"/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B8280-BFBA-4017-AADE-392CCD6F55E2}"/>
              </a:ext>
            </a:extLst>
          </p:cNvPr>
          <p:cNvSpPr txBox="1"/>
          <p:nvPr/>
        </p:nvSpPr>
        <p:spPr>
          <a:xfrm>
            <a:off x="5380074" y="296870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25 </a:t>
            </a:r>
            <a:r>
              <a:rPr lang="en-US" sz="2800" i="1" dirty="0"/>
              <a:t>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75AD8-73DE-4C0E-AD80-A1728A82B993}"/>
              </a:ext>
            </a:extLst>
          </p:cNvPr>
          <p:cNvSpPr txBox="1"/>
          <p:nvPr/>
        </p:nvSpPr>
        <p:spPr>
          <a:xfrm>
            <a:off x="5479311" y="3554290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8 </a:t>
            </a:r>
            <a:r>
              <a:rPr lang="en-US" sz="2800" i="1" dirty="0"/>
              <a:t>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80634-25E5-467E-8CCB-9D22CE77AE04}"/>
              </a:ext>
            </a:extLst>
          </p:cNvPr>
          <p:cNvSpPr txBox="1"/>
          <p:nvPr/>
        </p:nvSpPr>
        <p:spPr>
          <a:xfrm>
            <a:off x="9533860" y="2370542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63 </a:t>
            </a:r>
            <a:r>
              <a:rPr lang="en-US" sz="2800" i="1" dirty="0"/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9A7F2-F18A-4FD1-BB5D-ABE526A825D1}"/>
              </a:ext>
            </a:extLst>
          </p:cNvPr>
          <p:cNvSpPr txBox="1"/>
          <p:nvPr/>
        </p:nvSpPr>
        <p:spPr>
          <a:xfrm>
            <a:off x="9533860" y="296870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=19 </a:t>
            </a:r>
            <a:r>
              <a:rPr lang="en-US" sz="2800" i="1" dirty="0"/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A0E389-3471-427D-A0BE-407DC65CA3BF}"/>
              </a:ext>
            </a:extLst>
          </p:cNvPr>
          <p:cNvSpPr txBox="1"/>
          <p:nvPr/>
        </p:nvSpPr>
        <p:spPr>
          <a:xfrm>
            <a:off x="9545438" y="3491928"/>
            <a:ext cx="1233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44 </a:t>
            </a:r>
            <a:r>
              <a:rPr lang="en-US" sz="2800" i="1" dirty="0"/>
              <a:t>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0E6D4-BF4D-4BFB-9A54-9A604FFA1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37" y="4455042"/>
            <a:ext cx="8601578" cy="169018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E5753C4-2EDD-4FC0-9A9D-5B022C37558C}"/>
              </a:ext>
            </a:extLst>
          </p:cNvPr>
          <p:cNvSpPr/>
          <p:nvPr/>
        </p:nvSpPr>
        <p:spPr>
          <a:xfrm>
            <a:off x="5996764" y="4997302"/>
            <a:ext cx="1137684" cy="4506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= 53 </a:t>
            </a:r>
            <a:r>
              <a:rPr lang="en-US" sz="2400" i="1" dirty="0"/>
              <a:t>I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CBFFE8B7-31FD-475C-BF53-8F079D5174D0}"/>
              </a:ext>
            </a:extLst>
          </p:cNvPr>
          <p:cNvSpPr/>
          <p:nvPr/>
        </p:nvSpPr>
        <p:spPr>
          <a:xfrm>
            <a:off x="9930811" y="4997302"/>
            <a:ext cx="1137684" cy="4506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= 51 </a:t>
            </a:r>
            <a:r>
              <a:rPr lang="en-US" sz="2400" i="1" dirty="0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4" grpId="0"/>
      <p:bldP spid="17" grpId="0"/>
      <p:bldP spid="18" grpId="0"/>
      <p:bldP spid="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E7B916-074F-4B76-B8CC-84E0B27F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64" y="552894"/>
            <a:ext cx="8299820" cy="5917350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FA07B20-8498-4BC3-94AB-B0616B0AE067}"/>
              </a:ext>
            </a:extLst>
          </p:cNvPr>
          <p:cNvSpPr/>
          <p:nvPr/>
        </p:nvSpPr>
        <p:spPr>
          <a:xfrm>
            <a:off x="5369442" y="5337544"/>
            <a:ext cx="627321" cy="712382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849E4-8A11-40AC-AA85-656E23C45C25}"/>
              </a:ext>
            </a:extLst>
          </p:cNvPr>
          <p:cNvSpPr txBox="1"/>
          <p:nvPr/>
        </p:nvSpPr>
        <p:spPr>
          <a:xfrm>
            <a:off x="9128169" y="5588261"/>
            <a:ext cx="299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i="1" dirty="0"/>
              <a:t> l </a:t>
            </a:r>
            <a:r>
              <a:rPr lang="en-US" sz="2400" dirty="0"/>
              <a:t>+ 2 </a:t>
            </a:r>
            <a:r>
              <a:rPr lang="en-US" sz="2400" i="1" dirty="0"/>
              <a:t>l </a:t>
            </a:r>
            <a:r>
              <a:rPr lang="en-US" sz="2400" dirty="0"/>
              <a:t>+ 3 </a:t>
            </a:r>
            <a:r>
              <a:rPr lang="en-US" sz="2400" i="1" dirty="0"/>
              <a:t>l </a:t>
            </a:r>
            <a:r>
              <a:rPr lang="en-US" sz="2400" dirty="0"/>
              <a:t>= 15 </a:t>
            </a:r>
            <a:r>
              <a:rPr lang="en-US" sz="2400" i="1" dirty="0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6374-38F8-4322-96A4-98256687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FA51-504D-45EF-BFB6-0DB4CC649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28C67-C789-4920-A61A-622AE6A8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43" y="921543"/>
            <a:ext cx="9209314" cy="3382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A052F-A6E2-47F4-BD0E-B8EE5CF339A1}"/>
              </a:ext>
            </a:extLst>
          </p:cNvPr>
          <p:cNvSpPr txBox="1"/>
          <p:nvPr/>
        </p:nvSpPr>
        <p:spPr>
          <a:xfrm>
            <a:off x="3124200" y="4550229"/>
            <a:ext cx="68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: 18 + 4 = 22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12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7C855-91DB-4530-9BAB-9F6D9E60F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620A1-8753-4D69-B2DB-8922880B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22744"/>
            <a:ext cx="10143460" cy="47801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20C303-393A-4921-ACF0-8AB4F18FDA3F}"/>
              </a:ext>
            </a:extLst>
          </p:cNvPr>
          <p:cNvSpPr/>
          <p:nvPr/>
        </p:nvSpPr>
        <p:spPr>
          <a:xfrm>
            <a:off x="5858540" y="2381693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9579BA-BE0A-43D2-B64D-7F27030EB865}"/>
              </a:ext>
            </a:extLst>
          </p:cNvPr>
          <p:cNvSpPr/>
          <p:nvPr/>
        </p:nvSpPr>
        <p:spPr>
          <a:xfrm>
            <a:off x="5794745" y="2993065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31E056-3E01-4943-9B1F-7CFE535EE046}"/>
              </a:ext>
            </a:extLst>
          </p:cNvPr>
          <p:cNvSpPr/>
          <p:nvPr/>
        </p:nvSpPr>
        <p:spPr>
          <a:xfrm>
            <a:off x="5794745" y="3668620"/>
            <a:ext cx="435934" cy="43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32CB7-D2F1-44FC-BF37-4AF2C344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83BAC-4756-4D2C-A7E7-F7B1685FE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702" y="606056"/>
            <a:ext cx="8835655" cy="174312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8E9ED7E-EEE2-45C4-8910-C4DA35BD4151}"/>
              </a:ext>
            </a:extLst>
          </p:cNvPr>
          <p:cNvSpPr/>
          <p:nvPr/>
        </p:nvSpPr>
        <p:spPr>
          <a:xfrm>
            <a:off x="680484" y="3211033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19 kg + 25 kg = 44 kg</a:t>
            </a:r>
          </a:p>
          <a:p>
            <a:pPr algn="ctr"/>
            <a:r>
              <a:rPr lang="en-US" sz="2400" dirty="0"/>
              <a:t>63 kg – 28 kg = 35 kg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C81C3AD-E700-4FB7-A8A8-BC08ACC38521}"/>
              </a:ext>
            </a:extLst>
          </p:cNvPr>
          <p:cNvSpPr/>
          <p:nvPr/>
        </p:nvSpPr>
        <p:spPr>
          <a:xfrm>
            <a:off x="4353147" y="3182587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35 kg + 28 kg = 63 kg</a:t>
            </a:r>
          </a:p>
          <a:p>
            <a:pPr algn="ctr"/>
            <a:r>
              <a:rPr lang="en-US" sz="2400" dirty="0"/>
              <a:t>44 kg – 25 kg = 19 kg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64AB05F-667A-47FB-AA14-A98C1534D486}"/>
              </a:ext>
            </a:extLst>
          </p:cNvPr>
          <p:cNvSpPr/>
          <p:nvPr/>
        </p:nvSpPr>
        <p:spPr>
          <a:xfrm>
            <a:off x="8025810" y="3177271"/>
            <a:ext cx="3327990" cy="16374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44 kg - 19 kg = 25 kg</a:t>
            </a:r>
          </a:p>
          <a:p>
            <a:pPr algn="ctr"/>
            <a:r>
              <a:rPr lang="en-US" sz="2400" dirty="0"/>
              <a:t>63 kg – 35 kg = 28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1E3A4-05C9-466A-BB95-965A9D25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4" y="370256"/>
            <a:ext cx="9732822" cy="547765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96DAA9-E016-4A9E-A5D1-2D8EAA254F2A}"/>
              </a:ext>
            </a:extLst>
          </p:cNvPr>
          <p:cNvSpPr/>
          <p:nvPr/>
        </p:nvSpPr>
        <p:spPr>
          <a:xfrm>
            <a:off x="2339163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C3389C-9B16-48B4-BF9E-E02369CF955F}"/>
              </a:ext>
            </a:extLst>
          </p:cNvPr>
          <p:cNvSpPr/>
          <p:nvPr/>
        </p:nvSpPr>
        <p:spPr>
          <a:xfrm>
            <a:off x="331818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742D4A-7685-4895-9664-EA22A38A80C8}"/>
              </a:ext>
            </a:extLst>
          </p:cNvPr>
          <p:cNvSpPr/>
          <p:nvPr/>
        </p:nvSpPr>
        <p:spPr>
          <a:xfrm>
            <a:off x="4381440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E65FE8-4092-422E-ABA9-1045B274CCA2}"/>
              </a:ext>
            </a:extLst>
          </p:cNvPr>
          <p:cNvSpPr/>
          <p:nvPr/>
        </p:nvSpPr>
        <p:spPr>
          <a:xfrm>
            <a:off x="4578142" y="5374758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6A919E-1DBD-435C-8A91-5AF97E40C687}"/>
              </a:ext>
            </a:extLst>
          </p:cNvPr>
          <p:cNvSpPr/>
          <p:nvPr/>
        </p:nvSpPr>
        <p:spPr>
          <a:xfrm>
            <a:off x="702375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174104-8850-413A-B332-3E52879EEEC1}"/>
              </a:ext>
            </a:extLst>
          </p:cNvPr>
          <p:cNvSpPr/>
          <p:nvPr/>
        </p:nvSpPr>
        <p:spPr>
          <a:xfrm>
            <a:off x="8097643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A868F3-BEF5-4471-960C-20F0D48C087F}"/>
              </a:ext>
            </a:extLst>
          </p:cNvPr>
          <p:cNvSpPr/>
          <p:nvPr/>
        </p:nvSpPr>
        <p:spPr>
          <a:xfrm>
            <a:off x="9076664" y="4901609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1F48DF-061E-4D39-8FA7-FA2B253567E0}"/>
              </a:ext>
            </a:extLst>
          </p:cNvPr>
          <p:cNvSpPr/>
          <p:nvPr/>
        </p:nvSpPr>
        <p:spPr>
          <a:xfrm>
            <a:off x="9273366" y="5374758"/>
            <a:ext cx="393404" cy="3721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4A38C-2379-4E73-A96A-C8357B70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9" y="876078"/>
            <a:ext cx="10324214" cy="1250434"/>
          </a:xfrm>
          <a:prstGeom prst="rect">
            <a:avLst/>
          </a:prstGeom>
        </p:spPr>
      </p:pic>
      <p:sp>
        <p:nvSpPr>
          <p:cNvPr id="13" name="5">
            <a:extLst>
              <a:ext uri="{FF2B5EF4-FFF2-40B4-BE49-F238E27FC236}">
                <a16:creationId xmlns:a16="http://schemas.microsoft.com/office/drawing/2014/main" id="{AAA31BF9-62A0-464C-9190-C5C924EE4F16}"/>
              </a:ext>
            </a:extLst>
          </p:cNvPr>
          <p:cNvSpPr/>
          <p:nvPr/>
        </p:nvSpPr>
        <p:spPr>
          <a:xfrm>
            <a:off x="1190847" y="3173704"/>
            <a:ext cx="9888279" cy="219512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dirty="0">
              <a:latin typeface="微软雅黑"/>
              <a:ea typeface="微软雅黑"/>
              <a:sym typeface="微软雅黑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62743-EC26-411B-91DB-D656AEEA1492}"/>
              </a:ext>
            </a:extLst>
          </p:cNvPr>
          <p:cNvSpPr txBox="1"/>
          <p:nvPr/>
        </p:nvSpPr>
        <p:spPr>
          <a:xfrm>
            <a:off x="1371601" y="3306726"/>
            <a:ext cx="904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, con </a:t>
            </a:r>
            <a:r>
              <a:rPr lang="en-US" sz="3200" dirty="0" err="1"/>
              <a:t>lợn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ki</a:t>
            </a:r>
            <a:r>
              <a:rPr lang="en-US" sz="3200" dirty="0"/>
              <a:t>-</a:t>
            </a:r>
            <a:r>
              <a:rPr lang="en-US" sz="3200" dirty="0" err="1"/>
              <a:t>lô</a:t>
            </a:r>
            <a:r>
              <a:rPr lang="en-US" sz="3200" dirty="0"/>
              <a:t>-gam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25 + 18 = 43 (kg)</a:t>
            </a:r>
          </a:p>
          <a:p>
            <a:pPr algn="ctr"/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43 (kg)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DD81-895F-4730-882A-2EE14852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59" y="446568"/>
            <a:ext cx="9698888" cy="36860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C2FB99-2FBC-446D-8EC6-F62557AA859C}"/>
              </a:ext>
            </a:extLst>
          </p:cNvPr>
          <p:cNvSpPr/>
          <p:nvPr/>
        </p:nvSpPr>
        <p:spPr>
          <a:xfrm>
            <a:off x="2870791" y="4508205"/>
            <a:ext cx="6028660" cy="1392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Hai con </a:t>
            </a:r>
            <a:r>
              <a:rPr lang="en-US" sz="2400" dirty="0" err="1"/>
              <a:t>dê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sang song </a:t>
            </a:r>
            <a:r>
              <a:rPr lang="en-US" sz="2400" dirty="0" err="1"/>
              <a:t>là</a:t>
            </a:r>
            <a:r>
              <a:rPr lang="en-US" sz="2400" dirty="0"/>
              <a:t> 14 kg </a:t>
            </a:r>
            <a:r>
              <a:rPr lang="en-US" sz="2400" dirty="0" err="1"/>
              <a:t>và</a:t>
            </a:r>
            <a:r>
              <a:rPr lang="en-US" sz="2400" dirty="0"/>
              <a:t> 16 kg </a:t>
            </a:r>
            <a:r>
              <a:rPr lang="en-US" sz="2400" dirty="0" err="1"/>
              <a:t>vì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14 + 16 = 30 kg  &lt;31 kg</a:t>
            </a:r>
          </a:p>
        </p:txBody>
      </p:sp>
    </p:spTree>
    <p:extLst>
      <p:ext uri="{BB962C8B-B14F-4D97-AF65-F5344CB8AC3E}">
        <p14:creationId xmlns:p14="http://schemas.microsoft.com/office/powerpoint/2010/main" val="306183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D5EADD3-8F84-4E63-90D7-BB893A3B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" y="0"/>
            <a:ext cx="1564641" cy="712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33380B-3535-47C8-A815-00A3C1014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694" y="484446"/>
            <a:ext cx="8972550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BD2D5-BC4E-4A87-BE8A-BE2EC6D1C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3" y="2526449"/>
            <a:ext cx="6800850" cy="3952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6D938-6C68-4BE7-817E-A923AA8E8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099" y="3095626"/>
            <a:ext cx="4998853" cy="1657349"/>
          </a:xfrm>
          <a:prstGeom prst="rect">
            <a:avLst/>
          </a:prstGeom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04BF4F75-D3B0-4609-ABD0-DA946A31D32E}"/>
              </a:ext>
            </a:extLst>
          </p:cNvPr>
          <p:cNvSpPr/>
          <p:nvPr/>
        </p:nvSpPr>
        <p:spPr>
          <a:xfrm>
            <a:off x="10324214" y="3095626"/>
            <a:ext cx="308344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F6558BB7-866E-4089-BCB5-EC9CA9D8FE90}"/>
              </a:ext>
            </a:extLst>
          </p:cNvPr>
          <p:cNvSpPr/>
          <p:nvPr/>
        </p:nvSpPr>
        <p:spPr>
          <a:xfrm>
            <a:off x="10359671" y="3627254"/>
            <a:ext cx="308344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DA1DCDFC-B7BE-4AA5-93A0-DD6CDB1A5DD8}"/>
              </a:ext>
            </a:extLst>
          </p:cNvPr>
          <p:cNvSpPr/>
          <p:nvPr/>
        </p:nvSpPr>
        <p:spPr>
          <a:xfrm>
            <a:off x="10632558" y="4190114"/>
            <a:ext cx="446567" cy="43438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192</Words>
  <Application>Microsoft Office PowerPoint</Application>
  <PresentationFormat>Widescreen</PresentationFormat>
  <Paragraphs>45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Microsoft YaHei</vt:lpstr>
      <vt:lpstr>Microsoft YaHei</vt:lpstr>
      <vt:lpstr>宋体</vt:lpstr>
      <vt:lpstr>宋体</vt:lpstr>
      <vt:lpstr>Arial</vt:lpstr>
      <vt:lpstr>Arial Rounded MT Bold</vt:lpstr>
      <vt:lpstr>Calibri</vt:lpstr>
      <vt:lpstr>Calibri Light</vt:lpstr>
      <vt:lpstr>等线</vt:lpstr>
      <vt:lpstr>Franklin Gothic Book</vt:lpstr>
      <vt:lpstr>Franklin Gothic Medium</vt:lpstr>
      <vt:lpstr>ITC Avant Garde Std Bk</vt:lpstr>
      <vt:lpstr>黑体</vt:lpstr>
      <vt:lpstr>华文楷体</vt:lpstr>
      <vt:lpstr>1_Office Theme</vt:lpstr>
      <vt:lpstr>1_Office 主题​​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7</cp:revision>
  <dcterms:created xsi:type="dcterms:W3CDTF">2021-05-21T09:12:05Z</dcterms:created>
  <dcterms:modified xsi:type="dcterms:W3CDTF">2026-01-06T05:25:18Z</dcterms:modified>
</cp:coreProperties>
</file>